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7" r:id="rId3"/>
    <p:sldId id="258" r:id="rId4"/>
    <p:sldId id="259" r:id="rId5"/>
    <p:sldId id="261" r:id="rId6"/>
    <p:sldId id="296" r:id="rId7"/>
    <p:sldId id="262" r:id="rId8"/>
    <p:sldId id="300" r:id="rId9"/>
    <p:sldId id="267" r:id="rId10"/>
    <p:sldId id="297" r:id="rId11"/>
    <p:sldId id="298" r:id="rId12"/>
    <p:sldId id="299" r:id="rId13"/>
    <p:sldId id="302" r:id="rId14"/>
    <p:sldId id="303" r:id="rId15"/>
    <p:sldId id="304" r:id="rId16"/>
    <p:sldId id="305" r:id="rId17"/>
    <p:sldId id="306" r:id="rId18"/>
    <p:sldId id="263" r:id="rId19"/>
  </p:sldIdLst>
  <p:sldSz cx="9144000" cy="5143500" type="screen16x9"/>
  <p:notesSz cx="6858000" cy="9144000"/>
  <p:embeddedFontLst>
    <p:embeddedFont>
      <p:font typeface="Bebas Neue" panose="020B0606020202050201" pitchFamily="34" charset="0"/>
      <p:regular r:id="rId21"/>
    </p:embeddedFont>
    <p:embeddedFont>
      <p:font typeface="Calibri" panose="020F0502020204030204" pitchFamily="34" charset="0"/>
      <p:regular r:id="rId22"/>
      <p:bold r:id="rId23"/>
      <p:italic r:id="rId24"/>
      <p:boldItalic r:id="rId25"/>
    </p:embeddedFont>
    <p:embeddedFont>
      <p:font typeface="Josefin Sans"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DBDBE-A091-4AB8-8C65-F409A2071B5F}" v="32" dt="2023-03-25T21:16:24.581"/>
  </p1510:revLst>
</p1510:revInfo>
</file>

<file path=ppt/tableStyles.xml><?xml version="1.0" encoding="utf-8"?>
<a:tblStyleLst xmlns:a="http://schemas.openxmlformats.org/drawingml/2006/main" def="{67CAF9ED-3F3D-44B5-96F4-69C1414CFF38}">
  <a:tblStyle styleId="{67CAF9ED-3F3D-44B5-96F4-69C1414CFF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166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587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484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552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166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587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588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134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08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1d838b627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1d838b627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552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0" name="Google Shape;10;p2"/>
          <p:cNvPicPr preferRelativeResize="0"/>
          <p:nvPr/>
        </p:nvPicPr>
        <p:blipFill rotWithShape="1">
          <a:blip r:embed="rId3">
            <a:alphaModFix/>
          </a:blip>
          <a:srcRect l="3391" t="12033" r="5921" b="8952"/>
          <a:stretch/>
        </p:blipFill>
        <p:spPr>
          <a:xfrm rot="10800000" flipH="1">
            <a:off x="2511925" y="-154151"/>
            <a:ext cx="6741223" cy="4064326"/>
          </a:xfrm>
          <a:prstGeom prst="rect">
            <a:avLst/>
          </a:prstGeom>
          <a:noFill/>
          <a:ln>
            <a:noFill/>
          </a:ln>
        </p:spPr>
      </p:pic>
      <p:pic>
        <p:nvPicPr>
          <p:cNvPr id="11" name="Google Shape;11;p2"/>
          <p:cNvPicPr preferRelativeResize="0"/>
          <p:nvPr/>
        </p:nvPicPr>
        <p:blipFill rotWithShape="1">
          <a:blip r:embed="rId4">
            <a:alphaModFix/>
          </a:blip>
          <a:srcRect t="5455" b="10482"/>
          <a:stretch/>
        </p:blipFill>
        <p:spPr>
          <a:xfrm>
            <a:off x="-850650" y="-413525"/>
            <a:ext cx="4267899" cy="4323701"/>
          </a:xfrm>
          <a:prstGeom prst="rect">
            <a:avLst/>
          </a:prstGeom>
          <a:noFill/>
          <a:ln>
            <a:noFill/>
          </a:ln>
        </p:spPr>
      </p:pic>
      <p:pic>
        <p:nvPicPr>
          <p:cNvPr id="12" name="Google Shape;12;p2"/>
          <p:cNvPicPr preferRelativeResize="0"/>
          <p:nvPr/>
        </p:nvPicPr>
        <p:blipFill rotWithShape="1">
          <a:blip r:embed="rId5">
            <a:alphaModFix/>
          </a:blip>
          <a:srcRect l="5623" t="7633" r="6371" b="30099"/>
          <a:stretch/>
        </p:blipFill>
        <p:spPr>
          <a:xfrm rot="614970">
            <a:off x="1372020" y="2203085"/>
            <a:ext cx="5517088" cy="3202725"/>
          </a:xfrm>
          <a:prstGeom prst="rect">
            <a:avLst/>
          </a:prstGeom>
          <a:noFill/>
          <a:ln>
            <a:noFill/>
          </a:ln>
        </p:spPr>
      </p:pic>
      <p:sp>
        <p:nvSpPr>
          <p:cNvPr id="13" name="Google Shape;13;p2"/>
          <p:cNvSpPr txBox="1">
            <a:spLocks noGrp="1"/>
          </p:cNvSpPr>
          <p:nvPr>
            <p:ph type="ctrTitle"/>
          </p:nvPr>
        </p:nvSpPr>
        <p:spPr>
          <a:xfrm>
            <a:off x="1677750" y="1404463"/>
            <a:ext cx="5788500" cy="1824000"/>
          </a:xfrm>
          <a:prstGeom prst="rect">
            <a:avLst/>
          </a:prstGeom>
          <a:solidFill>
            <a:srgbClr val="FFFFFF">
              <a:alpha val="14880"/>
            </a:srgbClr>
          </a:solid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1677750" y="3228738"/>
            <a:ext cx="5788500" cy="510300"/>
          </a:xfrm>
          <a:prstGeom prst="rect">
            <a:avLst/>
          </a:prstGeom>
          <a:solidFill>
            <a:srgbClr val="FFFFFF">
              <a:alpha val="14880"/>
            </a:srgbClr>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0"/>
        <p:cNvGrpSpPr/>
        <p:nvPr/>
      </p:nvGrpSpPr>
      <p:grpSpPr>
        <a:xfrm>
          <a:off x="0" y="0"/>
          <a:ext cx="0" cy="0"/>
          <a:chOff x="0" y="0"/>
          <a:chExt cx="0" cy="0"/>
        </a:xfrm>
      </p:grpSpPr>
      <p:pic>
        <p:nvPicPr>
          <p:cNvPr id="181" name="Google Shape;181;p23"/>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82" name="Google Shape;182;p23"/>
          <p:cNvPicPr preferRelativeResize="0"/>
          <p:nvPr/>
        </p:nvPicPr>
        <p:blipFill rotWithShape="1">
          <a:blip r:embed="rId3">
            <a:alphaModFix/>
          </a:blip>
          <a:srcRect l="3391" t="12033" r="5921" b="8952"/>
          <a:stretch/>
        </p:blipFill>
        <p:spPr>
          <a:xfrm rot="10800000" flipH="1">
            <a:off x="2511925" y="-154151"/>
            <a:ext cx="6741223" cy="4064326"/>
          </a:xfrm>
          <a:prstGeom prst="rect">
            <a:avLst/>
          </a:prstGeom>
          <a:noFill/>
          <a:ln>
            <a:noFill/>
          </a:ln>
        </p:spPr>
      </p:pic>
      <p:pic>
        <p:nvPicPr>
          <p:cNvPr id="183" name="Google Shape;183;p23"/>
          <p:cNvPicPr preferRelativeResize="0"/>
          <p:nvPr/>
        </p:nvPicPr>
        <p:blipFill rotWithShape="1">
          <a:blip r:embed="rId4">
            <a:alphaModFix/>
          </a:blip>
          <a:srcRect t="5455" b="10482"/>
          <a:stretch/>
        </p:blipFill>
        <p:spPr>
          <a:xfrm>
            <a:off x="-850650" y="-413525"/>
            <a:ext cx="4267899" cy="4323701"/>
          </a:xfrm>
          <a:prstGeom prst="rect">
            <a:avLst/>
          </a:prstGeom>
          <a:noFill/>
          <a:ln>
            <a:noFill/>
          </a:ln>
        </p:spPr>
      </p:pic>
      <p:pic>
        <p:nvPicPr>
          <p:cNvPr id="184" name="Google Shape;184;p23"/>
          <p:cNvPicPr preferRelativeResize="0"/>
          <p:nvPr/>
        </p:nvPicPr>
        <p:blipFill rotWithShape="1">
          <a:blip r:embed="rId5">
            <a:alphaModFix/>
          </a:blip>
          <a:srcRect l="5623" t="7633" r="6371" b="30099"/>
          <a:stretch/>
        </p:blipFill>
        <p:spPr>
          <a:xfrm rot="614970">
            <a:off x="1372020" y="2203085"/>
            <a:ext cx="5517088" cy="32027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05"/>
        <p:cNvGrpSpPr/>
        <p:nvPr/>
      </p:nvGrpSpPr>
      <p:grpSpPr>
        <a:xfrm>
          <a:off x="0" y="0"/>
          <a:ext cx="0" cy="0"/>
          <a:chOff x="0" y="0"/>
          <a:chExt cx="0" cy="0"/>
        </a:xfrm>
      </p:grpSpPr>
      <p:pic>
        <p:nvPicPr>
          <p:cNvPr id="106" name="Google Shape;106;p15"/>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07" name="Google Shape;107;p15"/>
          <p:cNvPicPr preferRelativeResize="0"/>
          <p:nvPr/>
        </p:nvPicPr>
        <p:blipFill rotWithShape="1">
          <a:blip r:embed="rId3">
            <a:alphaModFix/>
          </a:blip>
          <a:srcRect l="17850" t="30343" b="10485"/>
          <a:stretch/>
        </p:blipFill>
        <p:spPr>
          <a:xfrm rot="1953085">
            <a:off x="-261572" y="-952407"/>
            <a:ext cx="3505919" cy="3043468"/>
          </a:xfrm>
          <a:prstGeom prst="rect">
            <a:avLst/>
          </a:prstGeom>
          <a:noFill/>
          <a:ln>
            <a:noFill/>
          </a:ln>
        </p:spPr>
      </p:pic>
      <p:pic>
        <p:nvPicPr>
          <p:cNvPr id="108" name="Google Shape;108;p15"/>
          <p:cNvPicPr preferRelativeResize="0"/>
          <p:nvPr/>
        </p:nvPicPr>
        <p:blipFill rotWithShape="1">
          <a:blip r:embed="rId3">
            <a:alphaModFix/>
          </a:blip>
          <a:srcRect t="30906" b="10480"/>
          <a:stretch/>
        </p:blipFill>
        <p:spPr>
          <a:xfrm rot="827262">
            <a:off x="5628198" y="-684635"/>
            <a:ext cx="4267900" cy="3014692"/>
          </a:xfrm>
          <a:prstGeom prst="rect">
            <a:avLst/>
          </a:prstGeom>
          <a:noFill/>
          <a:ln>
            <a:noFill/>
          </a:ln>
        </p:spPr>
      </p:pic>
      <p:pic>
        <p:nvPicPr>
          <p:cNvPr id="109" name="Google Shape;109;p15"/>
          <p:cNvPicPr preferRelativeResize="0"/>
          <p:nvPr/>
        </p:nvPicPr>
        <p:blipFill rotWithShape="1">
          <a:blip r:embed="rId4">
            <a:alphaModFix/>
          </a:blip>
          <a:srcRect l="16673" t="7633" b="36403"/>
          <a:stretch/>
        </p:blipFill>
        <p:spPr>
          <a:xfrm rot="614972">
            <a:off x="-698138" y="2813105"/>
            <a:ext cx="5224052" cy="2878513"/>
          </a:xfrm>
          <a:prstGeom prst="rect">
            <a:avLst/>
          </a:prstGeom>
          <a:noFill/>
          <a:ln>
            <a:noFill/>
          </a:ln>
        </p:spPr>
      </p:pic>
      <p:pic>
        <p:nvPicPr>
          <p:cNvPr id="110" name="Google Shape;110;p15"/>
          <p:cNvPicPr preferRelativeResize="0"/>
          <p:nvPr/>
        </p:nvPicPr>
        <p:blipFill rotWithShape="1">
          <a:blip r:embed="rId5">
            <a:alphaModFix/>
          </a:blip>
          <a:srcRect l="3394" t="42988" r="16554" b="8953"/>
          <a:stretch/>
        </p:blipFill>
        <p:spPr>
          <a:xfrm rot="10800000" flipH="1">
            <a:off x="3422975" y="3020151"/>
            <a:ext cx="5950701" cy="2471999"/>
          </a:xfrm>
          <a:prstGeom prst="rect">
            <a:avLst/>
          </a:prstGeom>
          <a:noFill/>
          <a:ln>
            <a:noFill/>
          </a:ln>
        </p:spPr>
      </p:pic>
      <p:sp>
        <p:nvSpPr>
          <p:cNvPr id="111" name="Google Shape;111;p15"/>
          <p:cNvSpPr txBox="1">
            <a:spLocks noGrp="1"/>
          </p:cNvSpPr>
          <p:nvPr>
            <p:ph type="subTitle" idx="1"/>
          </p:nvPr>
        </p:nvSpPr>
        <p:spPr>
          <a:xfrm>
            <a:off x="713250" y="1254350"/>
            <a:ext cx="7717500" cy="691200"/>
          </a:xfrm>
          <a:prstGeom prst="rect">
            <a:avLst/>
          </a:prstGeom>
          <a:solidFill>
            <a:srgbClr val="FFFFFF">
              <a:alpha val="14880"/>
            </a:srgbClr>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12" name="Google Shape;112;p15"/>
          <p:cNvSpPr txBox="1">
            <a:spLocks noGrp="1"/>
          </p:cNvSpPr>
          <p:nvPr>
            <p:ph type="title"/>
          </p:nvPr>
        </p:nvSpPr>
        <p:spPr>
          <a:xfrm>
            <a:off x="720062" y="353002"/>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85450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26" name="Google Shape;26;p4"/>
          <p:cNvPicPr preferRelativeResize="0"/>
          <p:nvPr/>
        </p:nvPicPr>
        <p:blipFill rotWithShape="1">
          <a:blip r:embed="rId3">
            <a:alphaModFix/>
          </a:blip>
          <a:srcRect l="3388" t="12033" r="21805" b="39247"/>
          <a:stretch/>
        </p:blipFill>
        <p:spPr>
          <a:xfrm rot="10800000" flipH="1">
            <a:off x="3815275" y="-168175"/>
            <a:ext cx="5560749" cy="2506050"/>
          </a:xfrm>
          <a:prstGeom prst="rect">
            <a:avLst/>
          </a:prstGeom>
          <a:noFill/>
          <a:ln>
            <a:noFill/>
          </a:ln>
        </p:spPr>
      </p:pic>
      <p:pic>
        <p:nvPicPr>
          <p:cNvPr id="27" name="Google Shape;27;p4"/>
          <p:cNvPicPr preferRelativeResize="0"/>
          <p:nvPr/>
        </p:nvPicPr>
        <p:blipFill rotWithShape="1">
          <a:blip r:embed="rId3">
            <a:alphaModFix/>
          </a:blip>
          <a:srcRect l="3391" t="64211" r="54731" b="8952"/>
          <a:stretch/>
        </p:blipFill>
        <p:spPr>
          <a:xfrm rot="10800000">
            <a:off x="-112124" y="3945274"/>
            <a:ext cx="3112824" cy="1380426"/>
          </a:xfrm>
          <a:prstGeom prst="rect">
            <a:avLst/>
          </a:prstGeom>
          <a:noFill/>
          <a:ln>
            <a:noFill/>
          </a:ln>
        </p:spPr>
      </p:pic>
      <p:pic>
        <p:nvPicPr>
          <p:cNvPr id="28" name="Google Shape;28;p4"/>
          <p:cNvPicPr preferRelativeResize="0"/>
          <p:nvPr/>
        </p:nvPicPr>
        <p:blipFill rotWithShape="1">
          <a:blip r:embed="rId4">
            <a:alphaModFix/>
          </a:blip>
          <a:srcRect l="5624" t="7633" r="68252" b="43933"/>
          <a:stretch/>
        </p:blipFill>
        <p:spPr>
          <a:xfrm rot="1806869" flipH="1">
            <a:off x="-525679" y="-659055"/>
            <a:ext cx="1637709" cy="2491183"/>
          </a:xfrm>
          <a:prstGeom prst="rect">
            <a:avLst/>
          </a:prstGeom>
          <a:noFill/>
          <a:ln>
            <a:noFill/>
          </a:ln>
        </p:spPr>
      </p:pic>
      <p:sp>
        <p:nvSpPr>
          <p:cNvPr id="29" name="Google Shape;29;p4"/>
          <p:cNvSpPr txBox="1">
            <a:spLocks noGrp="1"/>
          </p:cNvSpPr>
          <p:nvPr>
            <p:ph type="title"/>
          </p:nvPr>
        </p:nvSpPr>
        <p:spPr>
          <a:xfrm>
            <a:off x="720000" y="35045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4"/>
          <p:cNvSpPr txBox="1">
            <a:spLocks noGrp="1"/>
          </p:cNvSpPr>
          <p:nvPr>
            <p:ph type="subTitle" idx="1"/>
          </p:nvPr>
        </p:nvSpPr>
        <p:spPr>
          <a:xfrm>
            <a:off x="720000" y="1017725"/>
            <a:ext cx="7704000" cy="38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33" name="Google Shape;33;p5"/>
          <p:cNvPicPr preferRelativeResize="0"/>
          <p:nvPr/>
        </p:nvPicPr>
        <p:blipFill rotWithShape="1">
          <a:blip r:embed="rId3">
            <a:alphaModFix/>
          </a:blip>
          <a:srcRect l="5627" t="7634" r="13973" b="47455"/>
          <a:stretch/>
        </p:blipFill>
        <p:spPr>
          <a:xfrm rot="614974">
            <a:off x="-473913" y="3490083"/>
            <a:ext cx="5040426" cy="2309886"/>
          </a:xfrm>
          <a:prstGeom prst="rect">
            <a:avLst/>
          </a:prstGeom>
          <a:noFill/>
          <a:ln>
            <a:noFill/>
          </a:ln>
        </p:spPr>
      </p:pic>
      <p:pic>
        <p:nvPicPr>
          <p:cNvPr id="34" name="Google Shape;34;p5"/>
          <p:cNvPicPr preferRelativeResize="0"/>
          <p:nvPr/>
        </p:nvPicPr>
        <p:blipFill rotWithShape="1">
          <a:blip r:embed="rId4">
            <a:alphaModFix/>
          </a:blip>
          <a:srcRect l="33328" t="26114" b="10486"/>
          <a:stretch/>
        </p:blipFill>
        <p:spPr>
          <a:xfrm rot="827268">
            <a:off x="-455285" y="-608359"/>
            <a:ext cx="2845445" cy="3260971"/>
          </a:xfrm>
          <a:prstGeom prst="rect">
            <a:avLst/>
          </a:prstGeom>
          <a:noFill/>
          <a:ln>
            <a:noFill/>
          </a:ln>
        </p:spPr>
      </p:pic>
      <p:pic>
        <p:nvPicPr>
          <p:cNvPr id="35" name="Google Shape;35;p5"/>
          <p:cNvPicPr preferRelativeResize="0"/>
          <p:nvPr/>
        </p:nvPicPr>
        <p:blipFill rotWithShape="1">
          <a:blip r:embed="rId5">
            <a:alphaModFix/>
          </a:blip>
          <a:srcRect l="3391" t="12033" r="5921" b="8952"/>
          <a:stretch/>
        </p:blipFill>
        <p:spPr>
          <a:xfrm rot="-5400000">
            <a:off x="4643113" y="909637"/>
            <a:ext cx="6741223" cy="4064326"/>
          </a:xfrm>
          <a:prstGeom prst="rect">
            <a:avLst/>
          </a:prstGeom>
          <a:noFill/>
          <a:ln>
            <a:noFill/>
          </a:ln>
        </p:spPr>
      </p:pic>
      <p:sp>
        <p:nvSpPr>
          <p:cNvPr id="36" name="Google Shape;36;p5"/>
          <p:cNvSpPr txBox="1">
            <a:spLocks noGrp="1"/>
          </p:cNvSpPr>
          <p:nvPr>
            <p:ph type="subTitle" idx="1"/>
          </p:nvPr>
        </p:nvSpPr>
        <p:spPr>
          <a:xfrm>
            <a:off x="2580125" y="1172137"/>
            <a:ext cx="4710600" cy="530100"/>
          </a:xfrm>
          <a:prstGeom prst="rect">
            <a:avLst/>
          </a:prstGeom>
          <a:solidFill>
            <a:srgbClr val="FFFFFF">
              <a:alpha val="14880"/>
            </a:srgbClr>
          </a:solidFill>
        </p:spPr>
        <p:txBody>
          <a:bodyPr spcFirstLastPara="1" wrap="square" lIns="91425" tIns="91425" rIns="91425" bIns="91425" anchor="b" anchorCtr="0">
            <a:noAutofit/>
          </a:bodyPr>
          <a:lstStyle>
            <a:lvl1pPr lvl="0">
              <a:lnSpc>
                <a:spcPct val="100000"/>
              </a:lnSpc>
              <a:spcBef>
                <a:spcPts val="0"/>
              </a:spcBef>
              <a:spcAft>
                <a:spcPts val="0"/>
              </a:spcAft>
              <a:buSzPts val="2400"/>
              <a:buFont typeface="Bebas Neue"/>
              <a:buNone/>
              <a:defRPr sz="2200">
                <a:latin typeface="Josefin Sans"/>
                <a:ea typeface="Josefin Sans"/>
                <a:cs typeface="Josefin Sans"/>
                <a:sym typeface="Josefin Sa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7" name="Google Shape;37;p5"/>
          <p:cNvSpPr txBox="1">
            <a:spLocks noGrp="1"/>
          </p:cNvSpPr>
          <p:nvPr>
            <p:ph type="subTitle" idx="2"/>
          </p:nvPr>
        </p:nvSpPr>
        <p:spPr>
          <a:xfrm>
            <a:off x="2580125" y="3044038"/>
            <a:ext cx="4710600" cy="530100"/>
          </a:xfrm>
          <a:prstGeom prst="rect">
            <a:avLst/>
          </a:prstGeom>
          <a:solidFill>
            <a:srgbClr val="FFFFFF">
              <a:alpha val="14880"/>
            </a:srgbClr>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Josefin Sans"/>
                <a:ea typeface="Josefin Sans"/>
                <a:cs typeface="Josefin Sans"/>
                <a:sym typeface="Josefi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 name="Google Shape;38;p5"/>
          <p:cNvSpPr txBox="1">
            <a:spLocks noGrp="1"/>
          </p:cNvSpPr>
          <p:nvPr>
            <p:ph type="subTitle" idx="3"/>
          </p:nvPr>
        </p:nvSpPr>
        <p:spPr>
          <a:xfrm>
            <a:off x="2580125" y="1702275"/>
            <a:ext cx="4710600" cy="991200"/>
          </a:xfrm>
          <a:prstGeom prst="rect">
            <a:avLst/>
          </a:prstGeom>
          <a:solidFill>
            <a:srgbClr val="FFFFFF">
              <a:alpha val="14880"/>
            </a:srgbClr>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 name="Google Shape;39;p5"/>
          <p:cNvSpPr txBox="1">
            <a:spLocks noGrp="1"/>
          </p:cNvSpPr>
          <p:nvPr>
            <p:ph type="subTitle" idx="4"/>
          </p:nvPr>
        </p:nvSpPr>
        <p:spPr>
          <a:xfrm>
            <a:off x="2580125" y="3574140"/>
            <a:ext cx="4710600" cy="991200"/>
          </a:xfrm>
          <a:prstGeom prst="rect">
            <a:avLst/>
          </a:prstGeom>
          <a:solidFill>
            <a:srgbClr val="FFFFFF">
              <a:alpha val="14880"/>
            </a:srgbClr>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5"/>
          <p:cNvSpPr txBox="1">
            <a:spLocks noGrp="1"/>
          </p:cNvSpPr>
          <p:nvPr>
            <p:ph type="title"/>
          </p:nvPr>
        </p:nvSpPr>
        <p:spPr>
          <a:xfrm>
            <a:off x="720000" y="352011"/>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pic>
        <p:nvPicPr>
          <p:cNvPr id="48" name="Google Shape;48;p7"/>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49" name="Google Shape;49;p7"/>
          <p:cNvPicPr preferRelativeResize="0"/>
          <p:nvPr/>
        </p:nvPicPr>
        <p:blipFill rotWithShape="1">
          <a:blip r:embed="rId3">
            <a:alphaModFix/>
          </a:blip>
          <a:srcRect l="5864" t="34143" r="10355" b="8951"/>
          <a:stretch/>
        </p:blipFill>
        <p:spPr>
          <a:xfrm rot="8853485" flipH="1">
            <a:off x="4266027" y="3209395"/>
            <a:ext cx="6228049" cy="2927111"/>
          </a:xfrm>
          <a:prstGeom prst="rect">
            <a:avLst/>
          </a:prstGeom>
          <a:noFill/>
          <a:ln>
            <a:noFill/>
          </a:ln>
        </p:spPr>
      </p:pic>
      <p:pic>
        <p:nvPicPr>
          <p:cNvPr id="50" name="Google Shape;50;p7"/>
          <p:cNvPicPr preferRelativeResize="0"/>
          <p:nvPr/>
        </p:nvPicPr>
        <p:blipFill rotWithShape="1">
          <a:blip r:embed="rId4">
            <a:alphaModFix/>
          </a:blip>
          <a:srcRect l="28428" t="38212" b="10481"/>
          <a:stretch/>
        </p:blipFill>
        <p:spPr>
          <a:xfrm>
            <a:off x="-71775" y="-172250"/>
            <a:ext cx="3054551" cy="2638875"/>
          </a:xfrm>
          <a:prstGeom prst="rect">
            <a:avLst/>
          </a:prstGeom>
          <a:noFill/>
          <a:ln>
            <a:noFill/>
          </a:ln>
        </p:spPr>
      </p:pic>
      <p:pic>
        <p:nvPicPr>
          <p:cNvPr id="51" name="Google Shape;51;p7"/>
          <p:cNvPicPr preferRelativeResize="0"/>
          <p:nvPr/>
        </p:nvPicPr>
        <p:blipFill rotWithShape="1">
          <a:blip r:embed="rId5">
            <a:alphaModFix/>
          </a:blip>
          <a:srcRect l="21402" t="7484" b="40178"/>
          <a:stretch/>
        </p:blipFill>
        <p:spPr>
          <a:xfrm rot="614971">
            <a:off x="-436712" y="2900286"/>
            <a:ext cx="4927523" cy="2692054"/>
          </a:xfrm>
          <a:prstGeom prst="rect">
            <a:avLst/>
          </a:prstGeom>
          <a:noFill/>
          <a:ln>
            <a:noFill/>
          </a:ln>
        </p:spPr>
      </p:pic>
      <p:sp>
        <p:nvSpPr>
          <p:cNvPr id="52" name="Google Shape;52;p7"/>
          <p:cNvSpPr txBox="1">
            <a:spLocks noGrp="1"/>
          </p:cNvSpPr>
          <p:nvPr>
            <p:ph type="title"/>
          </p:nvPr>
        </p:nvSpPr>
        <p:spPr>
          <a:xfrm>
            <a:off x="720000" y="352011"/>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body" idx="1"/>
          </p:nvPr>
        </p:nvSpPr>
        <p:spPr>
          <a:xfrm>
            <a:off x="719997" y="1374425"/>
            <a:ext cx="4471200" cy="2913000"/>
          </a:xfrm>
          <a:prstGeom prst="rect">
            <a:avLst/>
          </a:prstGeom>
          <a:solidFill>
            <a:srgbClr val="FFFFFF">
              <a:alpha val="14880"/>
            </a:srgbClr>
          </a:solidFill>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4" name="Google Shape;54;p7"/>
          <p:cNvSpPr>
            <a:spLocks noGrp="1"/>
          </p:cNvSpPr>
          <p:nvPr>
            <p:ph type="pic" idx="2"/>
          </p:nvPr>
        </p:nvSpPr>
        <p:spPr>
          <a:xfrm>
            <a:off x="5191204" y="1374425"/>
            <a:ext cx="3232800" cy="29130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pic>
        <p:nvPicPr>
          <p:cNvPr id="63" name="Google Shape;63;p9"/>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64" name="Google Shape;64;p9"/>
          <p:cNvPicPr preferRelativeResize="0"/>
          <p:nvPr/>
        </p:nvPicPr>
        <p:blipFill rotWithShape="1">
          <a:blip r:embed="rId3">
            <a:alphaModFix/>
          </a:blip>
          <a:srcRect l="5624" t="7632" b="8305"/>
          <a:stretch/>
        </p:blipFill>
        <p:spPr>
          <a:xfrm rot="-1730865">
            <a:off x="1689524" y="2610725"/>
            <a:ext cx="5916575" cy="4323702"/>
          </a:xfrm>
          <a:prstGeom prst="rect">
            <a:avLst/>
          </a:prstGeom>
          <a:noFill/>
          <a:ln>
            <a:noFill/>
          </a:ln>
        </p:spPr>
      </p:pic>
      <p:pic>
        <p:nvPicPr>
          <p:cNvPr id="65" name="Google Shape;65;p9"/>
          <p:cNvPicPr preferRelativeResize="0"/>
          <p:nvPr/>
        </p:nvPicPr>
        <p:blipFill rotWithShape="1">
          <a:blip r:embed="rId4">
            <a:alphaModFix/>
          </a:blip>
          <a:srcRect l="3392" t="12033" r="22208" b="30055"/>
          <a:stretch/>
        </p:blipFill>
        <p:spPr>
          <a:xfrm rot="10800000" flipH="1">
            <a:off x="3843350" y="-215325"/>
            <a:ext cx="5530325" cy="2978875"/>
          </a:xfrm>
          <a:prstGeom prst="rect">
            <a:avLst/>
          </a:prstGeom>
          <a:noFill/>
          <a:ln>
            <a:noFill/>
          </a:ln>
        </p:spPr>
      </p:pic>
      <p:pic>
        <p:nvPicPr>
          <p:cNvPr id="66" name="Google Shape;66;p9"/>
          <p:cNvPicPr preferRelativeResize="0"/>
          <p:nvPr/>
        </p:nvPicPr>
        <p:blipFill rotWithShape="1">
          <a:blip r:embed="rId5">
            <a:alphaModFix/>
          </a:blip>
          <a:srcRect l="43197" t="16148" b="10484"/>
          <a:stretch/>
        </p:blipFill>
        <p:spPr>
          <a:xfrm>
            <a:off x="-86125" y="-157900"/>
            <a:ext cx="2424198" cy="3773776"/>
          </a:xfrm>
          <a:prstGeom prst="rect">
            <a:avLst/>
          </a:prstGeom>
          <a:noFill/>
          <a:ln>
            <a:noFill/>
          </a:ln>
        </p:spPr>
      </p:pic>
      <p:sp>
        <p:nvSpPr>
          <p:cNvPr id="67" name="Google Shape;67;p9"/>
          <p:cNvSpPr txBox="1">
            <a:spLocks noGrp="1"/>
          </p:cNvSpPr>
          <p:nvPr>
            <p:ph type="subTitle" idx="1"/>
          </p:nvPr>
        </p:nvSpPr>
        <p:spPr>
          <a:xfrm>
            <a:off x="720000" y="1199413"/>
            <a:ext cx="7704000" cy="1527000"/>
          </a:xfrm>
          <a:prstGeom prst="rect">
            <a:avLst/>
          </a:prstGeom>
          <a:solidFill>
            <a:srgbClr val="FFFFFF">
              <a:alpha val="14880"/>
            </a:srgbClr>
          </a:solid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9"/>
          <p:cNvSpPr txBox="1">
            <a:spLocks noGrp="1"/>
          </p:cNvSpPr>
          <p:nvPr>
            <p:ph type="title"/>
          </p:nvPr>
        </p:nvSpPr>
        <p:spPr>
          <a:xfrm>
            <a:off x="720062" y="353002"/>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9"/>
          <p:cNvSpPr txBox="1">
            <a:spLocks noGrp="1"/>
          </p:cNvSpPr>
          <p:nvPr>
            <p:ph type="subTitle" idx="2"/>
          </p:nvPr>
        </p:nvSpPr>
        <p:spPr>
          <a:xfrm>
            <a:off x="720000" y="3093047"/>
            <a:ext cx="7704000" cy="1527000"/>
          </a:xfrm>
          <a:prstGeom prst="rect">
            <a:avLst/>
          </a:prstGeom>
          <a:solidFill>
            <a:srgbClr val="FFFFFF">
              <a:alpha val="14880"/>
            </a:srgbClr>
          </a:solid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2">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87" name="Google Shape;87;p13"/>
          <p:cNvPicPr preferRelativeResize="0"/>
          <p:nvPr/>
        </p:nvPicPr>
        <p:blipFill rotWithShape="1">
          <a:blip r:embed="rId3">
            <a:alphaModFix/>
          </a:blip>
          <a:srcRect l="39639" t="45898" b="8303"/>
          <a:stretch/>
        </p:blipFill>
        <p:spPr>
          <a:xfrm rot="141313" flipH="1">
            <a:off x="5741277" y="-387062"/>
            <a:ext cx="3784143" cy="2355583"/>
          </a:xfrm>
          <a:prstGeom prst="rect">
            <a:avLst/>
          </a:prstGeom>
          <a:noFill/>
          <a:ln>
            <a:noFill/>
          </a:ln>
        </p:spPr>
      </p:pic>
      <p:pic>
        <p:nvPicPr>
          <p:cNvPr id="88" name="Google Shape;88;p13"/>
          <p:cNvPicPr preferRelativeResize="0"/>
          <p:nvPr/>
        </p:nvPicPr>
        <p:blipFill rotWithShape="1">
          <a:blip r:embed="rId4">
            <a:alphaModFix/>
          </a:blip>
          <a:srcRect l="3391" t="12033" r="5921" b="8952"/>
          <a:stretch/>
        </p:blipFill>
        <p:spPr>
          <a:xfrm rot="-2006809">
            <a:off x="4042000" y="2060725"/>
            <a:ext cx="6741223" cy="4064326"/>
          </a:xfrm>
          <a:prstGeom prst="rect">
            <a:avLst/>
          </a:prstGeom>
          <a:noFill/>
          <a:ln>
            <a:noFill/>
          </a:ln>
        </p:spPr>
      </p:pic>
      <p:pic>
        <p:nvPicPr>
          <p:cNvPr id="89" name="Google Shape;89;p13"/>
          <p:cNvPicPr preferRelativeResize="0"/>
          <p:nvPr/>
        </p:nvPicPr>
        <p:blipFill rotWithShape="1">
          <a:blip r:embed="rId5">
            <a:alphaModFix/>
          </a:blip>
          <a:srcRect l="22542" t="5455" r="9844" b="48657"/>
          <a:stretch/>
        </p:blipFill>
        <p:spPr>
          <a:xfrm rot="676510" flipH="1">
            <a:off x="-917196" y="2888473"/>
            <a:ext cx="2885591" cy="2360107"/>
          </a:xfrm>
          <a:prstGeom prst="rect">
            <a:avLst/>
          </a:prstGeom>
          <a:noFill/>
          <a:ln>
            <a:noFill/>
          </a:ln>
        </p:spPr>
      </p:pic>
      <p:sp>
        <p:nvSpPr>
          <p:cNvPr id="90" name="Google Shape;90;p13"/>
          <p:cNvSpPr txBox="1">
            <a:spLocks noGrp="1"/>
          </p:cNvSpPr>
          <p:nvPr>
            <p:ph type="subTitle" idx="1"/>
          </p:nvPr>
        </p:nvSpPr>
        <p:spPr>
          <a:xfrm>
            <a:off x="1884275" y="1836299"/>
            <a:ext cx="4931100" cy="40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subTitle" idx="2"/>
          </p:nvPr>
        </p:nvSpPr>
        <p:spPr>
          <a:xfrm>
            <a:off x="1884275" y="2998326"/>
            <a:ext cx="4931100" cy="40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p:nvPr>
        </p:nvSpPr>
        <p:spPr>
          <a:xfrm>
            <a:off x="720000" y="352507"/>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13"/>
          <p:cNvSpPr txBox="1">
            <a:spLocks noGrp="1"/>
          </p:cNvSpPr>
          <p:nvPr>
            <p:ph type="title" idx="3" hasCustomPrompt="1"/>
          </p:nvPr>
        </p:nvSpPr>
        <p:spPr>
          <a:xfrm>
            <a:off x="809982" y="1461100"/>
            <a:ext cx="921900" cy="783900"/>
          </a:xfrm>
          <a:prstGeom prst="rect">
            <a:avLst/>
          </a:prstGeom>
          <a:solidFill>
            <a:srgbClr val="FFFFFF">
              <a:alpha val="14880"/>
            </a:srgbClr>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4" hasCustomPrompt="1"/>
          </p:nvPr>
        </p:nvSpPr>
        <p:spPr>
          <a:xfrm>
            <a:off x="811332" y="2623200"/>
            <a:ext cx="919200" cy="783900"/>
          </a:xfrm>
          <a:prstGeom prst="rect">
            <a:avLst/>
          </a:prstGeom>
          <a:solidFill>
            <a:srgbClr val="FFFFFF">
              <a:alpha val="14880"/>
            </a:srgbClr>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5"/>
          </p:nvPr>
        </p:nvSpPr>
        <p:spPr>
          <a:xfrm>
            <a:off x="1884282" y="1461100"/>
            <a:ext cx="4931100" cy="447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Josefin Sans"/>
                <a:ea typeface="Josefin Sans"/>
                <a:cs typeface="Josefin Sans"/>
                <a:sym typeface="Josefi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6"/>
          </p:nvPr>
        </p:nvSpPr>
        <p:spPr>
          <a:xfrm>
            <a:off x="1884282" y="2623203"/>
            <a:ext cx="4931100" cy="447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Josefin Sans"/>
                <a:ea typeface="Josefin Sans"/>
                <a:cs typeface="Josefin Sans"/>
                <a:sym typeface="Josefi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7" name="Google Shape;97;p13"/>
          <p:cNvSpPr txBox="1">
            <a:spLocks noGrp="1"/>
          </p:cNvSpPr>
          <p:nvPr>
            <p:ph type="subTitle" idx="7"/>
          </p:nvPr>
        </p:nvSpPr>
        <p:spPr>
          <a:xfrm>
            <a:off x="1884275" y="4160374"/>
            <a:ext cx="4931100" cy="40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8" hasCustomPrompt="1"/>
          </p:nvPr>
        </p:nvSpPr>
        <p:spPr>
          <a:xfrm>
            <a:off x="811332" y="3785300"/>
            <a:ext cx="919200" cy="783900"/>
          </a:xfrm>
          <a:prstGeom prst="rect">
            <a:avLst/>
          </a:prstGeom>
          <a:solidFill>
            <a:srgbClr val="FFFFFF">
              <a:alpha val="14880"/>
            </a:srgbClr>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subTitle" idx="9"/>
          </p:nvPr>
        </p:nvSpPr>
        <p:spPr>
          <a:xfrm>
            <a:off x="1884282" y="3785305"/>
            <a:ext cx="4931100" cy="447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Josefin Sans"/>
                <a:ea typeface="Josefin Sans"/>
                <a:cs typeface="Josefin Sans"/>
                <a:sym typeface="Josefi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24"/>
        <p:cNvGrpSpPr/>
        <p:nvPr/>
      </p:nvGrpSpPr>
      <p:grpSpPr>
        <a:xfrm>
          <a:off x="0" y="0"/>
          <a:ext cx="0" cy="0"/>
          <a:chOff x="0" y="0"/>
          <a:chExt cx="0" cy="0"/>
        </a:xfrm>
      </p:grpSpPr>
      <p:pic>
        <p:nvPicPr>
          <p:cNvPr id="125" name="Google Shape;125;p18"/>
          <p:cNvPicPr preferRelativeResize="0"/>
          <p:nvPr/>
        </p:nvPicPr>
        <p:blipFill rotWithShape="1">
          <a:blip r:embed="rId2">
            <a:alphaModFix/>
          </a:blip>
          <a:srcRect l="10283" t="12034" r="14210" b="63425"/>
          <a:stretch/>
        </p:blipFill>
        <p:spPr>
          <a:xfrm rot="5400000" flipH="1">
            <a:off x="-2376188" y="1888112"/>
            <a:ext cx="5612726" cy="1262301"/>
          </a:xfrm>
          <a:prstGeom prst="rect">
            <a:avLst/>
          </a:prstGeom>
          <a:noFill/>
          <a:ln>
            <a:noFill/>
          </a:ln>
        </p:spPr>
      </p:pic>
      <p:pic>
        <p:nvPicPr>
          <p:cNvPr id="126" name="Google Shape;126;p18"/>
          <p:cNvPicPr preferRelativeResize="0"/>
          <p:nvPr/>
        </p:nvPicPr>
        <p:blipFill rotWithShape="1">
          <a:blip r:embed="rId3">
            <a:alphaModFix/>
          </a:blip>
          <a:srcRect t="27540" r="9714" b="10485"/>
          <a:stretch/>
        </p:blipFill>
        <p:spPr>
          <a:xfrm rot="1953084">
            <a:off x="5439281" y="-1172131"/>
            <a:ext cx="3853189" cy="3187613"/>
          </a:xfrm>
          <a:prstGeom prst="rect">
            <a:avLst/>
          </a:prstGeom>
          <a:noFill/>
          <a:ln>
            <a:noFill/>
          </a:ln>
        </p:spPr>
      </p:pic>
      <p:pic>
        <p:nvPicPr>
          <p:cNvPr id="127" name="Google Shape;127;p18"/>
          <p:cNvPicPr preferRelativeResize="0"/>
          <p:nvPr/>
        </p:nvPicPr>
        <p:blipFill rotWithShape="1">
          <a:blip r:embed="rId3">
            <a:alphaModFix/>
          </a:blip>
          <a:srcRect t="5455" r="35782" b="50226"/>
          <a:stretch/>
        </p:blipFill>
        <p:spPr>
          <a:xfrm rot="827260">
            <a:off x="6695725" y="3318599"/>
            <a:ext cx="2740726" cy="2279548"/>
          </a:xfrm>
          <a:prstGeom prst="rect">
            <a:avLst/>
          </a:prstGeom>
          <a:noFill/>
          <a:ln>
            <a:noFill/>
          </a:ln>
        </p:spPr>
      </p:pic>
      <p:pic>
        <p:nvPicPr>
          <p:cNvPr id="128" name="Google Shape;128;p18"/>
          <p:cNvPicPr preferRelativeResize="0"/>
          <p:nvPr/>
        </p:nvPicPr>
        <p:blipFill rotWithShape="1">
          <a:blip r:embed="rId4">
            <a:alphaModFix/>
          </a:blip>
          <a:srcRect/>
          <a:stretch/>
        </p:blipFill>
        <p:spPr>
          <a:xfrm>
            <a:off x="0" y="38"/>
            <a:ext cx="9144002" cy="5143426"/>
          </a:xfrm>
          <a:prstGeom prst="rect">
            <a:avLst/>
          </a:prstGeom>
          <a:noFill/>
          <a:ln>
            <a:noFill/>
          </a:ln>
        </p:spPr>
      </p:pic>
      <p:pic>
        <p:nvPicPr>
          <p:cNvPr id="129" name="Google Shape;129;p18"/>
          <p:cNvPicPr preferRelativeResize="0"/>
          <p:nvPr/>
        </p:nvPicPr>
        <p:blipFill rotWithShape="1">
          <a:blip r:embed="rId5">
            <a:alphaModFix/>
          </a:blip>
          <a:srcRect l="5624" t="7632" b="8305"/>
          <a:stretch/>
        </p:blipFill>
        <p:spPr>
          <a:xfrm rot="614972">
            <a:off x="2005275" y="491938"/>
            <a:ext cx="5916573" cy="4323704"/>
          </a:xfrm>
          <a:prstGeom prst="rect">
            <a:avLst/>
          </a:prstGeom>
          <a:noFill/>
          <a:ln>
            <a:noFill/>
          </a:ln>
        </p:spPr>
      </p:pic>
      <p:sp>
        <p:nvSpPr>
          <p:cNvPr id="130" name="Google Shape;130;p18"/>
          <p:cNvSpPr txBox="1">
            <a:spLocks noGrp="1"/>
          </p:cNvSpPr>
          <p:nvPr>
            <p:ph type="subTitle" idx="1"/>
          </p:nvPr>
        </p:nvSpPr>
        <p:spPr>
          <a:xfrm>
            <a:off x="830141" y="3663759"/>
            <a:ext cx="2250000" cy="776400"/>
          </a:xfrm>
          <a:prstGeom prst="rect">
            <a:avLst/>
          </a:prstGeom>
          <a:solidFill>
            <a:srgbClr val="FFFFFF">
              <a:alpha val="14880"/>
            </a:srgbClr>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2"/>
          </p:nvPr>
        </p:nvSpPr>
        <p:spPr>
          <a:xfrm>
            <a:off x="3448550" y="3676284"/>
            <a:ext cx="2248500" cy="776400"/>
          </a:xfrm>
          <a:prstGeom prst="rect">
            <a:avLst/>
          </a:prstGeom>
          <a:solidFill>
            <a:srgbClr val="FFFFFF">
              <a:alpha val="14880"/>
            </a:srgbClr>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8"/>
          <p:cNvSpPr txBox="1">
            <a:spLocks noGrp="1"/>
          </p:cNvSpPr>
          <p:nvPr>
            <p:ph type="subTitle" idx="3"/>
          </p:nvPr>
        </p:nvSpPr>
        <p:spPr>
          <a:xfrm>
            <a:off x="6065461" y="3677209"/>
            <a:ext cx="2241900" cy="776400"/>
          </a:xfrm>
          <a:prstGeom prst="rect">
            <a:avLst/>
          </a:prstGeom>
          <a:solidFill>
            <a:srgbClr val="FFFFFF">
              <a:alpha val="14880"/>
            </a:srgbClr>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8"/>
          <p:cNvSpPr txBox="1">
            <a:spLocks noGrp="1"/>
          </p:cNvSpPr>
          <p:nvPr>
            <p:ph type="title"/>
          </p:nvPr>
        </p:nvSpPr>
        <p:spPr>
          <a:xfrm>
            <a:off x="720000" y="352011"/>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4" name="Google Shape;134;p18"/>
          <p:cNvSpPr txBox="1">
            <a:spLocks noGrp="1"/>
          </p:cNvSpPr>
          <p:nvPr>
            <p:ph type="subTitle" idx="4"/>
          </p:nvPr>
        </p:nvSpPr>
        <p:spPr>
          <a:xfrm>
            <a:off x="830150" y="3167382"/>
            <a:ext cx="2250000" cy="494700"/>
          </a:xfrm>
          <a:prstGeom prst="rect">
            <a:avLst/>
          </a:prstGeom>
          <a:solidFill>
            <a:srgbClr val="FFFFFF">
              <a:alpha val="14880"/>
            </a:srgbClr>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Josefin Sans"/>
                <a:ea typeface="Josefin Sans"/>
                <a:cs typeface="Josefin Sans"/>
                <a:sym typeface="Josefi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8"/>
          <p:cNvSpPr txBox="1">
            <a:spLocks noGrp="1"/>
          </p:cNvSpPr>
          <p:nvPr>
            <p:ph type="subTitle" idx="5"/>
          </p:nvPr>
        </p:nvSpPr>
        <p:spPr>
          <a:xfrm>
            <a:off x="6065456" y="3182248"/>
            <a:ext cx="2241900" cy="494700"/>
          </a:xfrm>
          <a:prstGeom prst="rect">
            <a:avLst/>
          </a:prstGeom>
          <a:solidFill>
            <a:srgbClr val="FFFFFF">
              <a:alpha val="14880"/>
            </a:srgbClr>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Josefin Sans"/>
                <a:ea typeface="Josefin Sans"/>
                <a:cs typeface="Josefin Sans"/>
                <a:sym typeface="Josefi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6" name="Google Shape;136;p18"/>
          <p:cNvSpPr txBox="1">
            <a:spLocks noGrp="1"/>
          </p:cNvSpPr>
          <p:nvPr>
            <p:ph type="subTitle" idx="6"/>
          </p:nvPr>
        </p:nvSpPr>
        <p:spPr>
          <a:xfrm>
            <a:off x="3448552" y="3182246"/>
            <a:ext cx="2248500" cy="494700"/>
          </a:xfrm>
          <a:prstGeom prst="rect">
            <a:avLst/>
          </a:prstGeom>
          <a:solidFill>
            <a:srgbClr val="FFFFFF">
              <a:alpha val="14880"/>
            </a:srgbClr>
          </a:solidFill>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Josefin Sans"/>
                <a:ea typeface="Josefin Sans"/>
                <a:cs typeface="Josefin Sans"/>
                <a:sym typeface="Josefi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4"/>
        <p:cNvGrpSpPr/>
        <p:nvPr/>
      </p:nvGrpSpPr>
      <p:grpSpPr>
        <a:xfrm>
          <a:off x="0" y="0"/>
          <a:ext cx="0" cy="0"/>
          <a:chOff x="0" y="0"/>
          <a:chExt cx="0" cy="0"/>
        </a:xfrm>
      </p:grpSpPr>
      <p:pic>
        <p:nvPicPr>
          <p:cNvPr id="175" name="Google Shape;175;p22"/>
          <p:cNvPicPr preferRelativeResize="0"/>
          <p:nvPr/>
        </p:nvPicPr>
        <p:blipFill rotWithShape="1">
          <a:blip r:embed="rId2">
            <a:alphaModFix/>
          </a:blip>
          <a:srcRect/>
          <a:stretch/>
        </p:blipFill>
        <p:spPr>
          <a:xfrm>
            <a:off x="0" y="38"/>
            <a:ext cx="9144002" cy="5143426"/>
          </a:xfrm>
          <a:prstGeom prst="rect">
            <a:avLst/>
          </a:prstGeom>
          <a:noFill/>
          <a:ln>
            <a:noFill/>
          </a:ln>
        </p:spPr>
      </p:pic>
      <p:pic>
        <p:nvPicPr>
          <p:cNvPr id="176" name="Google Shape;176;p22"/>
          <p:cNvPicPr preferRelativeResize="0"/>
          <p:nvPr/>
        </p:nvPicPr>
        <p:blipFill rotWithShape="1">
          <a:blip r:embed="rId3">
            <a:alphaModFix/>
          </a:blip>
          <a:srcRect l="17850" t="30343" b="10485"/>
          <a:stretch/>
        </p:blipFill>
        <p:spPr>
          <a:xfrm rot="1953085">
            <a:off x="-261572" y="-952407"/>
            <a:ext cx="3505919" cy="3043468"/>
          </a:xfrm>
          <a:prstGeom prst="rect">
            <a:avLst/>
          </a:prstGeom>
          <a:noFill/>
          <a:ln>
            <a:noFill/>
          </a:ln>
        </p:spPr>
      </p:pic>
      <p:pic>
        <p:nvPicPr>
          <p:cNvPr id="177" name="Google Shape;177;p22"/>
          <p:cNvPicPr preferRelativeResize="0"/>
          <p:nvPr/>
        </p:nvPicPr>
        <p:blipFill rotWithShape="1">
          <a:blip r:embed="rId3">
            <a:alphaModFix/>
          </a:blip>
          <a:srcRect t="30906" b="10480"/>
          <a:stretch/>
        </p:blipFill>
        <p:spPr>
          <a:xfrm rot="827262">
            <a:off x="5628198" y="-684635"/>
            <a:ext cx="4267900" cy="3014692"/>
          </a:xfrm>
          <a:prstGeom prst="rect">
            <a:avLst/>
          </a:prstGeom>
          <a:noFill/>
          <a:ln>
            <a:noFill/>
          </a:ln>
        </p:spPr>
      </p:pic>
      <p:pic>
        <p:nvPicPr>
          <p:cNvPr id="178" name="Google Shape;178;p22"/>
          <p:cNvPicPr preferRelativeResize="0"/>
          <p:nvPr/>
        </p:nvPicPr>
        <p:blipFill rotWithShape="1">
          <a:blip r:embed="rId4">
            <a:alphaModFix/>
          </a:blip>
          <a:srcRect l="16673" t="7633" b="36403"/>
          <a:stretch/>
        </p:blipFill>
        <p:spPr>
          <a:xfrm rot="614972">
            <a:off x="-698138" y="2813105"/>
            <a:ext cx="5224052" cy="2878513"/>
          </a:xfrm>
          <a:prstGeom prst="rect">
            <a:avLst/>
          </a:prstGeom>
          <a:noFill/>
          <a:ln>
            <a:noFill/>
          </a:ln>
        </p:spPr>
      </p:pic>
      <p:pic>
        <p:nvPicPr>
          <p:cNvPr id="179" name="Google Shape;179;p22"/>
          <p:cNvPicPr preferRelativeResize="0"/>
          <p:nvPr/>
        </p:nvPicPr>
        <p:blipFill rotWithShape="1">
          <a:blip r:embed="rId5">
            <a:alphaModFix/>
          </a:blip>
          <a:srcRect l="3394" t="42988" r="16554" b="8953"/>
          <a:stretch/>
        </p:blipFill>
        <p:spPr>
          <a:xfrm rot="10800000" flipH="1">
            <a:off x="3422975" y="3020151"/>
            <a:ext cx="5950701" cy="24719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52156"/>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3500"/>
              <a:buFont typeface="Josefin Sans"/>
              <a:buNone/>
              <a:defRPr sz="3500">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8" r:id="rId6"/>
    <p:sldLayoutId id="2147483659" r:id="rId7"/>
    <p:sldLayoutId id="2147483664" r:id="rId8"/>
    <p:sldLayoutId id="2147483668" r:id="rId9"/>
    <p:sldLayoutId id="2147483669"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
        <p:cNvGrpSpPr/>
        <p:nvPr/>
      </p:nvGrpSpPr>
      <p:grpSpPr>
        <a:xfrm>
          <a:off x="0" y="0"/>
          <a:ext cx="0" cy="0"/>
          <a:chOff x="0" y="0"/>
          <a:chExt cx="0" cy="0"/>
        </a:xfrm>
      </p:grpSpPr>
      <p:sp>
        <p:nvSpPr>
          <p:cNvPr id="195" name="Google Shape;195;p27"/>
          <p:cNvSpPr txBox="1">
            <a:spLocks noGrp="1"/>
          </p:cNvSpPr>
          <p:nvPr>
            <p:ph type="ctrTitle"/>
          </p:nvPr>
        </p:nvSpPr>
        <p:spPr>
          <a:xfrm>
            <a:off x="1677750" y="1404463"/>
            <a:ext cx="5788500" cy="182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WEB PAGE SEARCH ENGINE</a:t>
            </a:r>
            <a:endParaRPr dirty="0">
              <a:solidFill>
                <a:schemeClr val="lt1"/>
              </a:solidFill>
              <a:latin typeface="Calibri" panose="020F0502020204030204" pitchFamily="34" charset="0"/>
              <a:ea typeface="Calibri" panose="020F0502020204030204" pitchFamily="34" charset="0"/>
              <a:cs typeface="Calibri" panose="020F0502020204030204" pitchFamily="34" charset="0"/>
            </a:endParaRPr>
          </a:p>
        </p:txBody>
      </p:sp>
      <p:sp>
        <p:nvSpPr>
          <p:cNvPr id="196" name="Google Shape;196;p27"/>
          <p:cNvSpPr txBox="1">
            <a:spLocks noGrp="1"/>
          </p:cNvSpPr>
          <p:nvPr>
            <p:ph type="subTitle" idx="1"/>
          </p:nvPr>
        </p:nvSpPr>
        <p:spPr>
          <a:xfrm>
            <a:off x="1677750" y="3228738"/>
            <a:ext cx="57885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latin typeface="Calibri" panose="020F0502020204030204" pitchFamily="34" charset="0"/>
                <a:ea typeface="Calibri" panose="020F0502020204030204" pitchFamily="34" charset="0"/>
                <a:cs typeface="Calibri" panose="020F0502020204030204" pitchFamily="34" charset="0"/>
              </a:rPr>
              <a:t>COMP8547 – Advanced Computing Concepts Final Project</a:t>
            </a:r>
            <a:endParaRPr dirty="0">
              <a:latin typeface="Calibri" panose="020F0502020204030204" pitchFamily="34" charset="0"/>
              <a:ea typeface="Calibri" panose="020F0502020204030204" pitchFamily="34" charset="0"/>
              <a:cs typeface="Calibri" panose="020F0502020204030204" pitchFamily="34" charset="0"/>
            </a:endParaRPr>
          </a:p>
        </p:txBody>
      </p:sp>
      <p:grpSp>
        <p:nvGrpSpPr>
          <p:cNvPr id="197" name="Google Shape;197;p27"/>
          <p:cNvGrpSpPr/>
          <p:nvPr/>
        </p:nvGrpSpPr>
        <p:grpSpPr>
          <a:xfrm>
            <a:off x="1677750" y="1049575"/>
            <a:ext cx="5788500" cy="3044375"/>
            <a:chOff x="1677750" y="1049575"/>
            <a:chExt cx="5788500" cy="3044375"/>
          </a:xfrm>
        </p:grpSpPr>
        <p:cxnSp>
          <p:nvCxnSpPr>
            <p:cNvPr id="198" name="Google Shape;198;p27"/>
            <p:cNvCxnSpPr/>
            <p:nvPr/>
          </p:nvCxnSpPr>
          <p:spPr>
            <a:xfrm>
              <a:off x="1677750" y="1049575"/>
              <a:ext cx="5788500" cy="0"/>
            </a:xfrm>
            <a:prstGeom prst="straightConnector1">
              <a:avLst/>
            </a:prstGeom>
            <a:noFill/>
            <a:ln w="9525" cap="flat" cmpd="sng">
              <a:solidFill>
                <a:schemeClr val="lt1"/>
              </a:solidFill>
              <a:prstDash val="solid"/>
              <a:round/>
              <a:headEnd type="none" w="med" len="med"/>
              <a:tailEnd type="none" w="med" len="med"/>
            </a:ln>
          </p:spPr>
        </p:cxnSp>
        <p:cxnSp>
          <p:nvCxnSpPr>
            <p:cNvPr id="199" name="Google Shape;199;p27"/>
            <p:cNvCxnSpPr/>
            <p:nvPr/>
          </p:nvCxnSpPr>
          <p:spPr>
            <a:xfrm>
              <a:off x="1677750" y="4093950"/>
              <a:ext cx="5788500" cy="0"/>
            </a:xfrm>
            <a:prstGeom prst="straightConnector1">
              <a:avLst/>
            </a:prstGeom>
            <a:noFill/>
            <a:ln w="9525" cap="flat" cmpd="sng">
              <a:solidFill>
                <a:schemeClr val="lt1"/>
              </a:solidFill>
              <a:prstDash val="solid"/>
              <a:round/>
              <a:headEnd type="none" w="med" len="med"/>
              <a:tailEnd type="none" w="med" len="med"/>
            </a:ln>
          </p:spPr>
        </p:cxnSp>
      </p:grpSp>
      <p:pic>
        <p:nvPicPr>
          <p:cNvPr id="3" name="Picture 2" descr="Logo, company name&#10;&#10;Description automatically generated">
            <a:extLst>
              <a:ext uri="{FF2B5EF4-FFF2-40B4-BE49-F238E27FC236}">
                <a16:creationId xmlns:a16="http://schemas.microsoft.com/office/drawing/2014/main" id="{4A798A7C-EA06-7E6B-590A-3C1ECAA1CFB9}"/>
              </a:ext>
            </a:extLst>
          </p:cNvPr>
          <p:cNvPicPr>
            <a:picLocks noChangeAspect="1"/>
          </p:cNvPicPr>
          <p:nvPr/>
        </p:nvPicPr>
        <p:blipFill>
          <a:blip r:embed="rId3"/>
          <a:stretch>
            <a:fillRect/>
          </a:stretch>
        </p:blipFill>
        <p:spPr>
          <a:xfrm>
            <a:off x="111513" y="133814"/>
            <a:ext cx="1070517" cy="7470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1895707" y="130985"/>
            <a:ext cx="59559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CRAWLING</a:t>
            </a:r>
            <a:endParaRPr dirty="0"/>
          </a:p>
        </p:txBody>
      </p:sp>
      <p:cxnSp>
        <p:nvCxnSpPr>
          <p:cNvPr id="361" name="Google Shape;361;p38"/>
          <p:cNvCxnSpPr>
            <a:cxnSpLocks/>
          </p:cNvCxnSpPr>
          <p:nvPr/>
        </p:nvCxnSpPr>
        <p:spPr>
          <a:xfrm>
            <a:off x="1984917" y="816135"/>
            <a:ext cx="6898888" cy="0"/>
          </a:xfrm>
          <a:prstGeom prst="straightConnector1">
            <a:avLst/>
          </a:prstGeom>
          <a:noFill/>
          <a:ln w="9525" cap="flat" cmpd="sng">
            <a:solidFill>
              <a:schemeClr val="lt1"/>
            </a:solidFill>
            <a:prstDash val="solid"/>
            <a:round/>
            <a:headEnd type="none" w="med" len="med"/>
            <a:tailEnd type="none" w="med" len="med"/>
          </a:ln>
        </p:spPr>
      </p:cxnSp>
      <p:pic>
        <p:nvPicPr>
          <p:cNvPr id="5" name="Picture 4">
            <a:extLst>
              <a:ext uri="{FF2B5EF4-FFF2-40B4-BE49-F238E27FC236}">
                <a16:creationId xmlns:a16="http://schemas.microsoft.com/office/drawing/2014/main" id="{4BD8B8F9-24DB-7869-CB9F-DBA6F9FB3695}"/>
              </a:ext>
            </a:extLst>
          </p:cNvPr>
          <p:cNvPicPr>
            <a:picLocks noChangeAspect="1"/>
          </p:cNvPicPr>
          <p:nvPr/>
        </p:nvPicPr>
        <p:blipFill>
          <a:blip r:embed="rId3"/>
          <a:stretch>
            <a:fillRect/>
          </a:stretch>
        </p:blipFill>
        <p:spPr>
          <a:xfrm>
            <a:off x="184897" y="928586"/>
            <a:ext cx="8774206" cy="4029984"/>
          </a:xfrm>
          <a:prstGeom prst="rect">
            <a:avLst/>
          </a:prstGeom>
        </p:spPr>
      </p:pic>
      <p:pic>
        <p:nvPicPr>
          <p:cNvPr id="3" name="Picture 2" descr="Logo, company name&#10;&#10;Description automatically generated">
            <a:extLst>
              <a:ext uri="{FF2B5EF4-FFF2-40B4-BE49-F238E27FC236}">
                <a16:creationId xmlns:a16="http://schemas.microsoft.com/office/drawing/2014/main" id="{9EAE0DCF-DC87-DBAC-9353-616B57C873A9}"/>
              </a:ext>
            </a:extLst>
          </p:cNvPr>
          <p:cNvPicPr>
            <a:picLocks noChangeAspect="1"/>
          </p:cNvPicPr>
          <p:nvPr/>
        </p:nvPicPr>
        <p:blipFill>
          <a:blip r:embed="rId4"/>
          <a:stretch>
            <a:fillRect/>
          </a:stretch>
        </p:blipFill>
        <p:spPr>
          <a:xfrm>
            <a:off x="89210" y="69120"/>
            <a:ext cx="1070517" cy="747015"/>
          </a:xfrm>
          <a:prstGeom prst="rect">
            <a:avLst/>
          </a:prstGeom>
        </p:spPr>
      </p:pic>
    </p:spTree>
    <p:extLst>
      <p:ext uri="{BB962C8B-B14F-4D97-AF65-F5344CB8AC3E}">
        <p14:creationId xmlns:p14="http://schemas.microsoft.com/office/powerpoint/2010/main" val="211450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1338145" y="130985"/>
            <a:ext cx="65134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HTML PARSER</a:t>
            </a:r>
            <a:endParaRPr dirty="0"/>
          </a:p>
        </p:txBody>
      </p:sp>
      <p:cxnSp>
        <p:nvCxnSpPr>
          <p:cNvPr id="361" name="Google Shape;361;p38"/>
          <p:cNvCxnSpPr>
            <a:cxnSpLocks/>
          </p:cNvCxnSpPr>
          <p:nvPr/>
        </p:nvCxnSpPr>
        <p:spPr>
          <a:xfrm>
            <a:off x="1419922" y="816135"/>
            <a:ext cx="6431711" cy="0"/>
          </a:xfrm>
          <a:prstGeom prst="straightConnector1">
            <a:avLst/>
          </a:prstGeom>
          <a:noFill/>
          <a:ln w="9525" cap="flat" cmpd="sng">
            <a:solidFill>
              <a:schemeClr val="lt1"/>
            </a:solidFill>
            <a:prstDash val="solid"/>
            <a:round/>
            <a:headEnd type="none" w="med" len="med"/>
            <a:tailEnd type="none" w="med" len="med"/>
          </a:ln>
        </p:spPr>
      </p:cxnSp>
      <p:sp>
        <p:nvSpPr>
          <p:cNvPr id="2" name="TextBox 1">
            <a:extLst>
              <a:ext uri="{FF2B5EF4-FFF2-40B4-BE49-F238E27FC236}">
                <a16:creationId xmlns:a16="http://schemas.microsoft.com/office/drawing/2014/main" id="{03185E14-DDCF-7E97-2C45-29C147E3579F}"/>
              </a:ext>
            </a:extLst>
          </p:cNvPr>
          <p:cNvSpPr txBox="1"/>
          <p:nvPr/>
        </p:nvSpPr>
        <p:spPr>
          <a:xfrm>
            <a:off x="147633" y="889763"/>
            <a:ext cx="8357030" cy="1384995"/>
          </a:xfrm>
          <a:prstGeom prst="rect">
            <a:avLst/>
          </a:prstGeom>
          <a:noFill/>
        </p:spPr>
        <p:txBody>
          <a:bodyPr wrap="square" rtlCol="0">
            <a:spAutoFit/>
          </a:bodyPr>
          <a:lstStyle/>
          <a:p>
            <a:pPr algn="just"/>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The HTML parser in a web search engine is responsible for extracting meaningful information from web pages and organizing it in a way that can be indexed and searched. </a:t>
            </a:r>
          </a:p>
          <a:p>
            <a:pPr algn="l"/>
            <a:endParaRPr lang="en-US" dirty="0">
              <a:solidFill>
                <a:srgbClr val="D1D5DB"/>
              </a:solidFill>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The HTML parser begins by scanning the text file and identifying the HTML tags and their attributes. The parser creates a document object model (DOM) tree that represents the structure of the web page. The parser extracts the textual content from the web page and removes any HTML tags, stylesheets. </a:t>
            </a:r>
          </a:p>
        </p:txBody>
      </p:sp>
      <p:pic>
        <p:nvPicPr>
          <p:cNvPr id="4" name="Picture 3">
            <a:extLst>
              <a:ext uri="{FF2B5EF4-FFF2-40B4-BE49-F238E27FC236}">
                <a16:creationId xmlns:a16="http://schemas.microsoft.com/office/drawing/2014/main" id="{38A1C820-91F4-2DAE-53CC-0C5132336BE7}"/>
              </a:ext>
            </a:extLst>
          </p:cNvPr>
          <p:cNvPicPr>
            <a:picLocks noChangeAspect="1"/>
          </p:cNvPicPr>
          <p:nvPr/>
        </p:nvPicPr>
        <p:blipFill>
          <a:blip r:embed="rId3"/>
          <a:stretch>
            <a:fillRect/>
          </a:stretch>
        </p:blipFill>
        <p:spPr>
          <a:xfrm>
            <a:off x="1159727" y="2460836"/>
            <a:ext cx="6177776" cy="2415963"/>
          </a:xfrm>
          <a:prstGeom prst="rect">
            <a:avLst/>
          </a:prstGeom>
        </p:spPr>
      </p:pic>
      <p:pic>
        <p:nvPicPr>
          <p:cNvPr id="6" name="Picture 5" descr="Logo, company name&#10;&#10;Description automatically generated">
            <a:extLst>
              <a:ext uri="{FF2B5EF4-FFF2-40B4-BE49-F238E27FC236}">
                <a16:creationId xmlns:a16="http://schemas.microsoft.com/office/drawing/2014/main" id="{CC3AD004-0EA2-A0B5-3491-AF023514ABBE}"/>
              </a:ext>
            </a:extLst>
          </p:cNvPr>
          <p:cNvPicPr>
            <a:picLocks noChangeAspect="1"/>
          </p:cNvPicPr>
          <p:nvPr/>
        </p:nvPicPr>
        <p:blipFill>
          <a:blip r:embed="rId4"/>
          <a:stretch>
            <a:fillRect/>
          </a:stretch>
        </p:blipFill>
        <p:spPr>
          <a:xfrm>
            <a:off x="89210" y="69120"/>
            <a:ext cx="1070517" cy="747015"/>
          </a:xfrm>
          <a:prstGeom prst="rect">
            <a:avLst/>
          </a:prstGeom>
        </p:spPr>
      </p:pic>
    </p:spTree>
    <p:extLst>
      <p:ext uri="{BB962C8B-B14F-4D97-AF65-F5344CB8AC3E}">
        <p14:creationId xmlns:p14="http://schemas.microsoft.com/office/powerpoint/2010/main" val="162002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1457093" y="130985"/>
            <a:ext cx="63945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HTML PARSER</a:t>
            </a:r>
            <a:endParaRPr dirty="0"/>
          </a:p>
        </p:txBody>
      </p:sp>
      <p:cxnSp>
        <p:nvCxnSpPr>
          <p:cNvPr id="361" name="Google Shape;361;p38"/>
          <p:cNvCxnSpPr>
            <a:cxnSpLocks/>
          </p:cNvCxnSpPr>
          <p:nvPr/>
        </p:nvCxnSpPr>
        <p:spPr>
          <a:xfrm>
            <a:off x="1553737" y="786398"/>
            <a:ext cx="7515922" cy="0"/>
          </a:xfrm>
          <a:prstGeom prst="straightConnector1">
            <a:avLst/>
          </a:prstGeom>
          <a:noFill/>
          <a:ln w="9525" cap="flat" cmpd="sng">
            <a:solidFill>
              <a:schemeClr val="lt1"/>
            </a:solidFill>
            <a:prstDash val="solid"/>
            <a:round/>
            <a:headEnd type="none" w="med" len="med"/>
            <a:tailEnd type="none" w="med" len="med"/>
          </a:ln>
        </p:spPr>
      </p:cxnSp>
      <p:pic>
        <p:nvPicPr>
          <p:cNvPr id="3" name="Picture 2">
            <a:extLst>
              <a:ext uri="{FF2B5EF4-FFF2-40B4-BE49-F238E27FC236}">
                <a16:creationId xmlns:a16="http://schemas.microsoft.com/office/drawing/2014/main" id="{C8092A14-E280-F400-8401-6DA8331B6922}"/>
              </a:ext>
            </a:extLst>
          </p:cNvPr>
          <p:cNvPicPr>
            <a:picLocks noChangeAspect="1"/>
          </p:cNvPicPr>
          <p:nvPr/>
        </p:nvPicPr>
        <p:blipFill>
          <a:blip r:embed="rId3"/>
          <a:stretch>
            <a:fillRect/>
          </a:stretch>
        </p:blipFill>
        <p:spPr>
          <a:xfrm>
            <a:off x="81775" y="1022138"/>
            <a:ext cx="8854069" cy="3990377"/>
          </a:xfrm>
          <a:prstGeom prst="rect">
            <a:avLst/>
          </a:prstGeom>
        </p:spPr>
      </p:pic>
      <p:pic>
        <p:nvPicPr>
          <p:cNvPr id="6" name="Picture 5" descr="Logo, company name&#10;&#10;Description automatically generated">
            <a:extLst>
              <a:ext uri="{FF2B5EF4-FFF2-40B4-BE49-F238E27FC236}">
                <a16:creationId xmlns:a16="http://schemas.microsoft.com/office/drawing/2014/main" id="{0C614494-15AF-C1B2-20C2-34033DB8C77B}"/>
              </a:ext>
            </a:extLst>
          </p:cNvPr>
          <p:cNvPicPr>
            <a:picLocks noChangeAspect="1"/>
          </p:cNvPicPr>
          <p:nvPr/>
        </p:nvPicPr>
        <p:blipFill>
          <a:blip r:embed="rId4"/>
          <a:stretch>
            <a:fillRect/>
          </a:stretch>
        </p:blipFill>
        <p:spPr>
          <a:xfrm>
            <a:off x="81775" y="115896"/>
            <a:ext cx="1070517" cy="747015"/>
          </a:xfrm>
          <a:prstGeom prst="rect">
            <a:avLst/>
          </a:prstGeom>
        </p:spPr>
      </p:pic>
    </p:spTree>
    <p:extLst>
      <p:ext uri="{BB962C8B-B14F-4D97-AF65-F5344CB8AC3E}">
        <p14:creationId xmlns:p14="http://schemas.microsoft.com/office/powerpoint/2010/main" val="249787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1577657" y="130985"/>
            <a:ext cx="6273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2800" dirty="0"/>
              <a:t>WORD SEARCH- BOYER MOORE</a:t>
            </a:r>
            <a:endParaRPr sz="2800" dirty="0"/>
          </a:p>
        </p:txBody>
      </p:sp>
      <p:cxnSp>
        <p:nvCxnSpPr>
          <p:cNvPr id="361" name="Google Shape;361;p38"/>
          <p:cNvCxnSpPr>
            <a:cxnSpLocks/>
          </p:cNvCxnSpPr>
          <p:nvPr/>
        </p:nvCxnSpPr>
        <p:spPr>
          <a:xfrm>
            <a:off x="1672683" y="816135"/>
            <a:ext cx="6178950" cy="0"/>
          </a:xfrm>
          <a:prstGeom prst="straightConnector1">
            <a:avLst/>
          </a:prstGeom>
          <a:noFill/>
          <a:ln w="9525" cap="flat" cmpd="sng">
            <a:solidFill>
              <a:schemeClr val="lt1"/>
            </a:solidFill>
            <a:prstDash val="solid"/>
            <a:round/>
            <a:headEnd type="none" w="med" len="med"/>
            <a:tailEnd type="none" w="med" len="med"/>
          </a:ln>
        </p:spPr>
      </p:cxnSp>
      <p:sp>
        <p:nvSpPr>
          <p:cNvPr id="2" name="TextBox 1">
            <a:extLst>
              <a:ext uri="{FF2B5EF4-FFF2-40B4-BE49-F238E27FC236}">
                <a16:creationId xmlns:a16="http://schemas.microsoft.com/office/drawing/2014/main" id="{03185E14-DDCF-7E97-2C45-29C147E3579F}"/>
              </a:ext>
            </a:extLst>
          </p:cNvPr>
          <p:cNvSpPr txBox="1"/>
          <p:nvPr/>
        </p:nvSpPr>
        <p:spPr>
          <a:xfrm>
            <a:off x="147633" y="889763"/>
            <a:ext cx="8357030" cy="1435008"/>
          </a:xfrm>
          <a:prstGeom prst="rect">
            <a:avLst/>
          </a:prstGeom>
          <a:noFill/>
        </p:spPr>
        <p:txBody>
          <a:bodyPr wrap="square" rtlCol="0">
            <a:spAutoFit/>
          </a:bodyPr>
          <a:lstStyle/>
          <a:p>
            <a:pPr algn="just">
              <a:lnSpc>
                <a:spcPct val="107000"/>
              </a:lnSpc>
              <a:spcAft>
                <a:spcPts val="800"/>
              </a:spcAft>
            </a:pPr>
            <a:endParaRPr lang="en-CA"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CA" dirty="0">
                <a:solidFill>
                  <a:schemeClr val="bg1"/>
                </a:solidFill>
                <a:latin typeface="Calibri" panose="020F0502020204030204" pitchFamily="34" charset="0"/>
                <a:ea typeface="Calibri" panose="020F0502020204030204" pitchFamily="34" charset="0"/>
                <a:cs typeface="Calibri" panose="020F0502020204030204" pitchFamily="34" charset="0"/>
              </a:rPr>
              <a:t>Word search is an essential component in Search engine. It uses Boyer Moore algorithm to search the words. Boyer Moore algorithm is a string searching algorithm used to find occurrences of a pattern in a text. </a:t>
            </a:r>
            <a:r>
              <a:rPr lang="en-IN"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algorithm uses two main techniques to speed up the search process: last occurrence and the good suffix rule.</a:t>
            </a:r>
            <a:endParaRPr lang="en-CA"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CA"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096ECC35-B321-359D-C46A-744CD0E63FA6}"/>
              </a:ext>
            </a:extLst>
          </p:cNvPr>
          <p:cNvPicPr>
            <a:picLocks noChangeAspect="1"/>
          </p:cNvPicPr>
          <p:nvPr/>
        </p:nvPicPr>
        <p:blipFill>
          <a:blip r:embed="rId3"/>
          <a:stretch>
            <a:fillRect/>
          </a:stretch>
        </p:blipFill>
        <p:spPr>
          <a:xfrm>
            <a:off x="1577657" y="2497873"/>
            <a:ext cx="5351781" cy="2402740"/>
          </a:xfrm>
          <a:prstGeom prst="rect">
            <a:avLst/>
          </a:prstGeom>
        </p:spPr>
      </p:pic>
      <p:pic>
        <p:nvPicPr>
          <p:cNvPr id="7" name="Picture 6" descr="Logo, company name&#10;&#10;Description automatically generated">
            <a:extLst>
              <a:ext uri="{FF2B5EF4-FFF2-40B4-BE49-F238E27FC236}">
                <a16:creationId xmlns:a16="http://schemas.microsoft.com/office/drawing/2014/main" id="{82447A34-3D35-3375-0070-A0474F102B2D}"/>
              </a:ext>
            </a:extLst>
          </p:cNvPr>
          <p:cNvPicPr>
            <a:picLocks noChangeAspect="1"/>
          </p:cNvPicPr>
          <p:nvPr/>
        </p:nvPicPr>
        <p:blipFill>
          <a:blip r:embed="rId4"/>
          <a:stretch>
            <a:fillRect/>
          </a:stretch>
        </p:blipFill>
        <p:spPr>
          <a:xfrm>
            <a:off x="147633" y="105934"/>
            <a:ext cx="1070517" cy="747015"/>
          </a:xfrm>
          <a:prstGeom prst="rect">
            <a:avLst/>
          </a:prstGeom>
        </p:spPr>
      </p:pic>
    </p:spTree>
    <p:extLst>
      <p:ext uri="{BB962C8B-B14F-4D97-AF65-F5344CB8AC3E}">
        <p14:creationId xmlns:p14="http://schemas.microsoft.com/office/powerpoint/2010/main" val="387631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1836233" y="130985"/>
            <a:ext cx="60153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BOYER MOORE</a:t>
            </a:r>
            <a:endParaRPr dirty="0"/>
          </a:p>
        </p:txBody>
      </p:sp>
      <p:cxnSp>
        <p:nvCxnSpPr>
          <p:cNvPr id="361" name="Google Shape;361;p38"/>
          <p:cNvCxnSpPr>
            <a:cxnSpLocks/>
          </p:cNvCxnSpPr>
          <p:nvPr/>
        </p:nvCxnSpPr>
        <p:spPr>
          <a:xfrm>
            <a:off x="1903141" y="816135"/>
            <a:ext cx="6980664" cy="0"/>
          </a:xfrm>
          <a:prstGeom prst="straightConnector1">
            <a:avLst/>
          </a:prstGeom>
          <a:noFill/>
          <a:ln w="9525" cap="flat" cmpd="sng">
            <a:solidFill>
              <a:schemeClr val="lt1"/>
            </a:solidFill>
            <a:prstDash val="solid"/>
            <a:round/>
            <a:headEnd type="none" w="med" len="med"/>
            <a:tailEnd type="none" w="med" len="med"/>
          </a:ln>
        </p:spPr>
      </p:cxnSp>
      <p:pic>
        <p:nvPicPr>
          <p:cNvPr id="2" name="Picture 1">
            <a:extLst>
              <a:ext uri="{FF2B5EF4-FFF2-40B4-BE49-F238E27FC236}">
                <a16:creationId xmlns:a16="http://schemas.microsoft.com/office/drawing/2014/main" id="{0598A4DC-721C-A7BC-FA3E-45BE1096AF1D}"/>
              </a:ext>
            </a:extLst>
          </p:cNvPr>
          <p:cNvPicPr>
            <a:picLocks noChangeAspect="1"/>
          </p:cNvPicPr>
          <p:nvPr/>
        </p:nvPicPr>
        <p:blipFill>
          <a:blip r:embed="rId3"/>
          <a:stretch>
            <a:fillRect/>
          </a:stretch>
        </p:blipFill>
        <p:spPr>
          <a:xfrm>
            <a:off x="1366835" y="928586"/>
            <a:ext cx="6610004" cy="3936205"/>
          </a:xfrm>
          <a:prstGeom prst="rect">
            <a:avLst/>
          </a:prstGeom>
        </p:spPr>
      </p:pic>
      <p:pic>
        <p:nvPicPr>
          <p:cNvPr id="4" name="Picture 3" descr="Logo, company name&#10;&#10;Description automatically generated">
            <a:extLst>
              <a:ext uri="{FF2B5EF4-FFF2-40B4-BE49-F238E27FC236}">
                <a16:creationId xmlns:a16="http://schemas.microsoft.com/office/drawing/2014/main" id="{3DE1EAC2-7900-D9EC-70E0-74D38C41BB1B}"/>
              </a:ext>
            </a:extLst>
          </p:cNvPr>
          <p:cNvPicPr>
            <a:picLocks noChangeAspect="1"/>
          </p:cNvPicPr>
          <p:nvPr/>
        </p:nvPicPr>
        <p:blipFill>
          <a:blip r:embed="rId4"/>
          <a:stretch>
            <a:fillRect/>
          </a:stretch>
        </p:blipFill>
        <p:spPr>
          <a:xfrm>
            <a:off x="156117" y="160435"/>
            <a:ext cx="1070517" cy="747015"/>
          </a:xfrm>
          <a:prstGeom prst="rect">
            <a:avLst/>
          </a:prstGeom>
        </p:spPr>
      </p:pic>
    </p:spTree>
    <p:extLst>
      <p:ext uri="{BB962C8B-B14F-4D97-AF65-F5344CB8AC3E}">
        <p14:creationId xmlns:p14="http://schemas.microsoft.com/office/powerpoint/2010/main" val="454904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1873405" y="130985"/>
            <a:ext cx="59782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EDIT DISTANCE</a:t>
            </a:r>
            <a:endParaRPr dirty="0"/>
          </a:p>
        </p:txBody>
      </p:sp>
      <p:cxnSp>
        <p:nvCxnSpPr>
          <p:cNvPr id="361" name="Google Shape;361;p38"/>
          <p:cNvCxnSpPr>
            <a:cxnSpLocks/>
          </p:cNvCxnSpPr>
          <p:nvPr/>
        </p:nvCxnSpPr>
        <p:spPr>
          <a:xfrm>
            <a:off x="1999785" y="816135"/>
            <a:ext cx="5851848" cy="0"/>
          </a:xfrm>
          <a:prstGeom prst="straightConnector1">
            <a:avLst/>
          </a:prstGeom>
          <a:noFill/>
          <a:ln w="9525" cap="flat" cmpd="sng">
            <a:solidFill>
              <a:schemeClr val="lt1"/>
            </a:solidFill>
            <a:prstDash val="solid"/>
            <a:round/>
            <a:headEnd type="none" w="med" len="med"/>
            <a:tailEnd type="none" w="med" len="med"/>
          </a:ln>
        </p:spPr>
      </p:cxnSp>
      <p:sp>
        <p:nvSpPr>
          <p:cNvPr id="2" name="TextBox 1">
            <a:extLst>
              <a:ext uri="{FF2B5EF4-FFF2-40B4-BE49-F238E27FC236}">
                <a16:creationId xmlns:a16="http://schemas.microsoft.com/office/drawing/2014/main" id="{03185E14-DDCF-7E97-2C45-29C147E3579F}"/>
              </a:ext>
            </a:extLst>
          </p:cNvPr>
          <p:cNvSpPr txBox="1"/>
          <p:nvPr/>
        </p:nvSpPr>
        <p:spPr>
          <a:xfrm>
            <a:off x="147633" y="889763"/>
            <a:ext cx="8357030" cy="1849161"/>
          </a:xfrm>
          <a:prstGeom prst="rect">
            <a:avLst/>
          </a:prstGeom>
          <a:noFill/>
        </p:spPr>
        <p:txBody>
          <a:bodyPr wrap="square" rtlCol="0">
            <a:spAutoFit/>
          </a:bodyPr>
          <a:lstStyle/>
          <a:p>
            <a:pPr>
              <a:lnSpc>
                <a:spcPct val="107000"/>
              </a:lnSpc>
              <a:spcAft>
                <a:spcPts val="800"/>
              </a:spcAft>
            </a:pPr>
            <a:endPar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Edit distance is a measure of the minimum number of insertions, deletions, and substitutions required to transform one string into another. </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three types of edits that are allowed are:</a:t>
            </a:r>
          </a:p>
          <a:p>
            <a:pPr algn="l">
              <a:buFont typeface="+mj-lt"/>
              <a:buAutoNum type="arabicPeriod"/>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Insertion: Adding a new character to one of the strings.</a:t>
            </a:r>
          </a:p>
          <a:p>
            <a:pPr algn="l">
              <a:buFont typeface="+mj-lt"/>
              <a:buAutoNum type="arabicPeriod"/>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Deletion: Removing a character from one of the strings.</a:t>
            </a:r>
          </a:p>
          <a:p>
            <a:pPr algn="l">
              <a:buFont typeface="+mj-lt"/>
              <a:buAutoNum type="arabicPeriod"/>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Substitution: Replacing a character in one of the strings with a different character.</a:t>
            </a:r>
          </a:p>
          <a:p>
            <a:pPr>
              <a:lnSpc>
                <a:spcPct val="107000"/>
              </a:lnSpc>
              <a:spcAft>
                <a:spcPts val="800"/>
              </a:spcAft>
            </a:pPr>
            <a:endParaRPr lang="en-CA"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5836789-4FDC-7115-57D5-D5A17EA91C1F}"/>
              </a:ext>
            </a:extLst>
          </p:cNvPr>
          <p:cNvPicPr>
            <a:picLocks noChangeAspect="1"/>
          </p:cNvPicPr>
          <p:nvPr/>
        </p:nvPicPr>
        <p:blipFill>
          <a:blip r:embed="rId3"/>
          <a:stretch>
            <a:fillRect/>
          </a:stretch>
        </p:blipFill>
        <p:spPr>
          <a:xfrm>
            <a:off x="1999785" y="2679675"/>
            <a:ext cx="4265930" cy="2087514"/>
          </a:xfrm>
          <a:prstGeom prst="rect">
            <a:avLst/>
          </a:prstGeom>
        </p:spPr>
      </p:pic>
      <p:pic>
        <p:nvPicPr>
          <p:cNvPr id="5" name="Picture 4" descr="Logo, company name&#10;&#10;Description automatically generated">
            <a:extLst>
              <a:ext uri="{FF2B5EF4-FFF2-40B4-BE49-F238E27FC236}">
                <a16:creationId xmlns:a16="http://schemas.microsoft.com/office/drawing/2014/main" id="{B37C0411-9A64-A7A0-5D42-00B692D89C1B}"/>
              </a:ext>
            </a:extLst>
          </p:cNvPr>
          <p:cNvPicPr>
            <a:picLocks noChangeAspect="1"/>
          </p:cNvPicPr>
          <p:nvPr/>
        </p:nvPicPr>
        <p:blipFill>
          <a:blip r:embed="rId4"/>
          <a:stretch>
            <a:fillRect/>
          </a:stretch>
        </p:blipFill>
        <p:spPr>
          <a:xfrm>
            <a:off x="147633" y="142748"/>
            <a:ext cx="1070517" cy="747015"/>
          </a:xfrm>
          <a:prstGeom prst="rect">
            <a:avLst/>
          </a:prstGeom>
        </p:spPr>
      </p:pic>
    </p:spTree>
    <p:extLst>
      <p:ext uri="{BB962C8B-B14F-4D97-AF65-F5344CB8AC3E}">
        <p14:creationId xmlns:p14="http://schemas.microsoft.com/office/powerpoint/2010/main" val="30446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1710213" y="130985"/>
            <a:ext cx="61414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EDIT DISTANCE</a:t>
            </a:r>
            <a:endParaRPr dirty="0"/>
          </a:p>
        </p:txBody>
      </p:sp>
      <p:cxnSp>
        <p:nvCxnSpPr>
          <p:cNvPr id="361" name="Google Shape;361;p38"/>
          <p:cNvCxnSpPr>
            <a:cxnSpLocks/>
          </p:cNvCxnSpPr>
          <p:nvPr/>
        </p:nvCxnSpPr>
        <p:spPr>
          <a:xfrm>
            <a:off x="1791629" y="816135"/>
            <a:ext cx="7249467" cy="0"/>
          </a:xfrm>
          <a:prstGeom prst="straightConnector1">
            <a:avLst/>
          </a:prstGeom>
          <a:noFill/>
          <a:ln w="9525" cap="flat" cmpd="sng">
            <a:solidFill>
              <a:schemeClr val="lt1"/>
            </a:solidFill>
            <a:prstDash val="solid"/>
            <a:round/>
            <a:headEnd type="none" w="med" len="med"/>
            <a:tailEnd type="none" w="med" len="med"/>
          </a:ln>
        </p:spPr>
      </p:cxnSp>
      <p:pic>
        <p:nvPicPr>
          <p:cNvPr id="4" name="Picture 3">
            <a:extLst>
              <a:ext uri="{FF2B5EF4-FFF2-40B4-BE49-F238E27FC236}">
                <a16:creationId xmlns:a16="http://schemas.microsoft.com/office/drawing/2014/main" id="{C5B18DEC-9F16-B182-2366-DC164016DBF9}"/>
              </a:ext>
            </a:extLst>
          </p:cNvPr>
          <p:cNvPicPr>
            <a:picLocks noChangeAspect="1"/>
          </p:cNvPicPr>
          <p:nvPr/>
        </p:nvPicPr>
        <p:blipFill>
          <a:blip r:embed="rId3"/>
          <a:stretch>
            <a:fillRect/>
          </a:stretch>
        </p:blipFill>
        <p:spPr>
          <a:xfrm>
            <a:off x="1710214" y="1193005"/>
            <a:ext cx="6519386" cy="3729037"/>
          </a:xfrm>
          <a:prstGeom prst="rect">
            <a:avLst/>
          </a:prstGeom>
        </p:spPr>
      </p:pic>
      <p:pic>
        <p:nvPicPr>
          <p:cNvPr id="3" name="Picture 2" descr="Logo, company name&#10;&#10;Description automatically generated">
            <a:extLst>
              <a:ext uri="{FF2B5EF4-FFF2-40B4-BE49-F238E27FC236}">
                <a16:creationId xmlns:a16="http://schemas.microsoft.com/office/drawing/2014/main" id="{576CEB6E-2029-8CC5-8759-0E59DD00BB42}"/>
              </a:ext>
            </a:extLst>
          </p:cNvPr>
          <p:cNvPicPr>
            <a:picLocks noChangeAspect="1"/>
          </p:cNvPicPr>
          <p:nvPr/>
        </p:nvPicPr>
        <p:blipFill>
          <a:blip r:embed="rId4"/>
          <a:stretch>
            <a:fillRect/>
          </a:stretch>
        </p:blipFill>
        <p:spPr>
          <a:xfrm>
            <a:off x="156117" y="160435"/>
            <a:ext cx="1070517" cy="747015"/>
          </a:xfrm>
          <a:prstGeom prst="rect">
            <a:avLst/>
          </a:prstGeom>
        </p:spPr>
      </p:pic>
    </p:spTree>
    <p:extLst>
      <p:ext uri="{BB962C8B-B14F-4D97-AF65-F5344CB8AC3E}">
        <p14:creationId xmlns:p14="http://schemas.microsoft.com/office/powerpoint/2010/main" val="911479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1710213" y="130985"/>
            <a:ext cx="61414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WORKING SCREENSHOTS</a:t>
            </a:r>
            <a:endParaRPr dirty="0"/>
          </a:p>
        </p:txBody>
      </p:sp>
      <p:cxnSp>
        <p:nvCxnSpPr>
          <p:cNvPr id="361" name="Google Shape;361;p38"/>
          <p:cNvCxnSpPr>
            <a:cxnSpLocks/>
          </p:cNvCxnSpPr>
          <p:nvPr/>
        </p:nvCxnSpPr>
        <p:spPr>
          <a:xfrm>
            <a:off x="1791629" y="816135"/>
            <a:ext cx="7249467" cy="0"/>
          </a:xfrm>
          <a:prstGeom prst="straightConnector1">
            <a:avLst/>
          </a:prstGeom>
          <a:noFill/>
          <a:ln w="9525" cap="flat" cmpd="sng">
            <a:solidFill>
              <a:schemeClr val="lt1"/>
            </a:solidFill>
            <a:prstDash val="solid"/>
            <a:round/>
            <a:headEnd type="none" w="med" len="med"/>
            <a:tailEnd type="none" w="med" len="med"/>
          </a:ln>
        </p:spPr>
      </p:cxnSp>
      <p:pic>
        <p:nvPicPr>
          <p:cNvPr id="3" name="Picture 2" descr="Logo, company name&#10;&#10;Description automatically generated">
            <a:extLst>
              <a:ext uri="{FF2B5EF4-FFF2-40B4-BE49-F238E27FC236}">
                <a16:creationId xmlns:a16="http://schemas.microsoft.com/office/drawing/2014/main" id="{576CEB6E-2029-8CC5-8759-0E59DD00BB42}"/>
              </a:ext>
            </a:extLst>
          </p:cNvPr>
          <p:cNvPicPr>
            <a:picLocks noChangeAspect="1"/>
          </p:cNvPicPr>
          <p:nvPr/>
        </p:nvPicPr>
        <p:blipFill>
          <a:blip r:embed="rId3"/>
          <a:stretch>
            <a:fillRect/>
          </a:stretch>
        </p:blipFill>
        <p:spPr>
          <a:xfrm>
            <a:off x="156117" y="160435"/>
            <a:ext cx="1070517" cy="747015"/>
          </a:xfrm>
          <a:prstGeom prst="rect">
            <a:avLst/>
          </a:prstGeom>
        </p:spPr>
      </p:pic>
      <p:pic>
        <p:nvPicPr>
          <p:cNvPr id="5" name="Picture 4">
            <a:extLst>
              <a:ext uri="{FF2B5EF4-FFF2-40B4-BE49-F238E27FC236}">
                <a16:creationId xmlns:a16="http://schemas.microsoft.com/office/drawing/2014/main" id="{287EFFDA-C2DF-994F-A2A1-F2038C115D85}"/>
              </a:ext>
            </a:extLst>
          </p:cNvPr>
          <p:cNvPicPr>
            <a:picLocks noChangeAspect="1"/>
          </p:cNvPicPr>
          <p:nvPr/>
        </p:nvPicPr>
        <p:blipFill>
          <a:blip r:embed="rId4"/>
          <a:stretch>
            <a:fillRect/>
          </a:stretch>
        </p:blipFill>
        <p:spPr>
          <a:xfrm>
            <a:off x="330277" y="1196904"/>
            <a:ext cx="3966660" cy="2936612"/>
          </a:xfrm>
          <a:prstGeom prst="rect">
            <a:avLst/>
          </a:prstGeom>
        </p:spPr>
      </p:pic>
      <p:pic>
        <p:nvPicPr>
          <p:cNvPr id="7" name="Picture 6">
            <a:extLst>
              <a:ext uri="{FF2B5EF4-FFF2-40B4-BE49-F238E27FC236}">
                <a16:creationId xmlns:a16="http://schemas.microsoft.com/office/drawing/2014/main" id="{C668B6E9-5925-9032-C4FB-2DA22B84D3DF}"/>
              </a:ext>
            </a:extLst>
          </p:cNvPr>
          <p:cNvPicPr>
            <a:picLocks noChangeAspect="1"/>
          </p:cNvPicPr>
          <p:nvPr/>
        </p:nvPicPr>
        <p:blipFill>
          <a:blip r:embed="rId5"/>
          <a:stretch>
            <a:fillRect/>
          </a:stretch>
        </p:blipFill>
        <p:spPr>
          <a:xfrm>
            <a:off x="4446525" y="2370648"/>
            <a:ext cx="4594571" cy="2714143"/>
          </a:xfrm>
          <a:prstGeom prst="rect">
            <a:avLst/>
          </a:prstGeom>
        </p:spPr>
      </p:pic>
    </p:spTree>
    <p:extLst>
      <p:ext uri="{BB962C8B-B14F-4D97-AF65-F5344CB8AC3E}">
        <p14:creationId xmlns:p14="http://schemas.microsoft.com/office/powerpoint/2010/main" val="4028117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4" name="Google Shape;274;p34"/>
          <p:cNvSpPr txBox="1">
            <a:spLocks noGrp="1"/>
          </p:cNvSpPr>
          <p:nvPr>
            <p:ph type="title"/>
          </p:nvPr>
        </p:nvSpPr>
        <p:spPr>
          <a:xfrm>
            <a:off x="1367883" y="175174"/>
            <a:ext cx="645259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FUTURE SCOPE</a:t>
            </a:r>
            <a:endParaRPr sz="2400" dirty="0"/>
          </a:p>
        </p:txBody>
      </p:sp>
      <p:cxnSp>
        <p:nvCxnSpPr>
          <p:cNvPr id="280" name="Google Shape;280;p34"/>
          <p:cNvCxnSpPr>
            <a:cxnSpLocks/>
          </p:cNvCxnSpPr>
          <p:nvPr/>
        </p:nvCxnSpPr>
        <p:spPr>
          <a:xfrm>
            <a:off x="1442224" y="671161"/>
            <a:ext cx="6241237" cy="0"/>
          </a:xfrm>
          <a:prstGeom prst="straightConnector1">
            <a:avLst/>
          </a:prstGeom>
          <a:noFill/>
          <a:ln w="9525" cap="flat" cmpd="sng">
            <a:solidFill>
              <a:schemeClr val="lt1"/>
            </a:solidFill>
            <a:prstDash val="solid"/>
            <a:round/>
            <a:headEnd type="none" w="med" len="med"/>
            <a:tailEnd type="none" w="med" len="med"/>
          </a:ln>
        </p:spPr>
      </p:cxnSp>
      <p:sp>
        <p:nvSpPr>
          <p:cNvPr id="14" name="TextBox 13">
            <a:extLst>
              <a:ext uri="{FF2B5EF4-FFF2-40B4-BE49-F238E27FC236}">
                <a16:creationId xmlns:a16="http://schemas.microsoft.com/office/drawing/2014/main" id="{B8DCD2E1-2238-33E6-5450-BB83D9DE210C}"/>
              </a:ext>
            </a:extLst>
          </p:cNvPr>
          <p:cNvSpPr txBox="1"/>
          <p:nvPr/>
        </p:nvSpPr>
        <p:spPr>
          <a:xfrm>
            <a:off x="904492" y="1012099"/>
            <a:ext cx="8432796" cy="1169551"/>
          </a:xfrm>
          <a:prstGeom prst="rect">
            <a:avLst/>
          </a:prstGeom>
          <a:noFill/>
        </p:spPr>
        <p:txBody>
          <a:bodyPr wrap="square" rtlCol="0">
            <a:spAutoFit/>
          </a:bodyPr>
          <a:lstStyle/>
          <a:p>
            <a:r>
              <a:rPr lang="en-CA" dirty="0">
                <a:solidFill>
                  <a:schemeClr val="bg1"/>
                </a:solidFill>
                <a:latin typeface="Calibri" panose="020F0502020204030204" pitchFamily="34" charset="0"/>
                <a:ea typeface="Calibri" panose="020F0502020204030204" pitchFamily="34" charset="0"/>
                <a:cs typeface="Calibri" panose="020F0502020204030204" pitchFamily="34" charset="0"/>
              </a:rPr>
              <a:t>Include GUI to improve user experience </a:t>
            </a:r>
          </a:p>
          <a:p>
            <a:endParaRPr lang="en-CA"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CA" dirty="0">
                <a:solidFill>
                  <a:schemeClr val="bg1"/>
                </a:solidFill>
                <a:latin typeface="Calibri" panose="020F0502020204030204" pitchFamily="34" charset="0"/>
                <a:ea typeface="Calibri" panose="020F0502020204030204" pitchFamily="34" charset="0"/>
                <a:cs typeface="Calibri" panose="020F0502020204030204" pitchFamily="34" charset="0"/>
              </a:rPr>
              <a:t>Adding more regex options for a customized web search</a:t>
            </a:r>
          </a:p>
          <a:p>
            <a:endParaRPr lang="en-CA"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CA" dirty="0">
                <a:solidFill>
                  <a:schemeClr val="bg1"/>
                </a:solidFill>
                <a:latin typeface="Calibri" panose="020F0502020204030204" pitchFamily="34" charset="0"/>
                <a:ea typeface="Calibri" panose="020F0502020204030204" pitchFamily="34" charset="0"/>
                <a:cs typeface="Calibri" panose="020F0502020204030204" pitchFamily="34" charset="0"/>
              </a:rPr>
              <a:t>Developing an application for mobile users.</a:t>
            </a:r>
          </a:p>
        </p:txBody>
      </p:sp>
      <p:sp>
        <p:nvSpPr>
          <p:cNvPr id="16" name="Google Shape;274;p34">
            <a:extLst>
              <a:ext uri="{FF2B5EF4-FFF2-40B4-BE49-F238E27FC236}">
                <a16:creationId xmlns:a16="http://schemas.microsoft.com/office/drawing/2014/main" id="{63B9B4EE-EE44-4E03-47D1-A95E070C3FAB}"/>
              </a:ext>
            </a:extLst>
          </p:cNvPr>
          <p:cNvSpPr txBox="1">
            <a:spLocks/>
          </p:cNvSpPr>
          <p:nvPr/>
        </p:nvSpPr>
        <p:spPr>
          <a:xfrm>
            <a:off x="89561" y="23687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Josefin Sans"/>
              <a:buNone/>
              <a:defRPr sz="3500" b="0" i="0" u="none" strike="noStrike" cap="none">
                <a:solidFill>
                  <a:schemeClr val="lt1"/>
                </a:solidFill>
                <a:latin typeface="Josefin Sans"/>
                <a:ea typeface="Josefin Sans"/>
                <a:cs typeface="Josefin Sans"/>
                <a:sym typeface="Josefin Sans"/>
              </a:defRPr>
            </a:lvl1pPr>
            <a:lvl2pPr marR="0" lvl="1" algn="ctr" rtl="0">
              <a:lnSpc>
                <a:spcPct val="100000"/>
              </a:lnSpc>
              <a:spcBef>
                <a:spcPts val="0"/>
              </a:spcBef>
              <a:spcAft>
                <a:spcPts val="0"/>
              </a:spcAft>
              <a:buClr>
                <a:schemeClr val="lt1"/>
              </a:buClr>
              <a:buSzPts val="3500"/>
              <a:buFont typeface="Josefin Sans"/>
              <a:buNone/>
              <a:defRPr sz="3500" b="0"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3500"/>
              <a:buFont typeface="Josefin Sans"/>
              <a:buNone/>
              <a:defRPr sz="3500" b="0"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3500"/>
              <a:buFont typeface="Josefin Sans"/>
              <a:buNone/>
              <a:defRPr sz="3500" b="0"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3500"/>
              <a:buFont typeface="Josefin Sans"/>
              <a:buNone/>
              <a:defRPr sz="3500" b="0"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3500"/>
              <a:buFont typeface="Josefin Sans"/>
              <a:buNone/>
              <a:defRPr sz="3500" b="0"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3500"/>
              <a:buFont typeface="Josefin Sans"/>
              <a:buNone/>
              <a:defRPr sz="3500" b="0"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3500"/>
              <a:buFont typeface="Josefin Sans"/>
              <a:buNone/>
              <a:defRPr sz="3500" b="0"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3500"/>
              <a:buFont typeface="Josefin Sans"/>
              <a:buNone/>
              <a:defRPr sz="3500" b="0" i="0" u="none" strike="noStrike" cap="none">
                <a:solidFill>
                  <a:schemeClr val="lt1"/>
                </a:solidFill>
                <a:latin typeface="Josefin Sans"/>
                <a:ea typeface="Josefin Sans"/>
                <a:cs typeface="Josefin Sans"/>
                <a:sym typeface="Josefin Sans"/>
              </a:defRPr>
            </a:lvl9pPr>
          </a:lstStyle>
          <a:p>
            <a:r>
              <a:rPr lang="en-CA" sz="2400" dirty="0"/>
              <a:t>CONCLUSION</a:t>
            </a:r>
          </a:p>
        </p:txBody>
      </p:sp>
      <p:cxnSp>
        <p:nvCxnSpPr>
          <p:cNvPr id="17" name="Google Shape;280;p34">
            <a:extLst>
              <a:ext uri="{FF2B5EF4-FFF2-40B4-BE49-F238E27FC236}">
                <a16:creationId xmlns:a16="http://schemas.microsoft.com/office/drawing/2014/main" id="{203F6AA9-990E-8D64-AA42-E9A0638087F5}"/>
              </a:ext>
            </a:extLst>
          </p:cNvPr>
          <p:cNvCxnSpPr/>
          <p:nvPr/>
        </p:nvCxnSpPr>
        <p:spPr>
          <a:xfrm>
            <a:off x="116473" y="3000949"/>
            <a:ext cx="7483800" cy="0"/>
          </a:xfrm>
          <a:prstGeom prst="straightConnector1">
            <a:avLst/>
          </a:prstGeom>
          <a:noFill/>
          <a:ln w="9525" cap="flat" cmpd="sng">
            <a:solidFill>
              <a:schemeClr val="lt1"/>
            </a:solidFill>
            <a:prstDash val="solid"/>
            <a:round/>
            <a:headEnd type="none" w="med" len="med"/>
            <a:tailEnd type="none" w="med" len="med"/>
          </a:ln>
        </p:spPr>
      </p:cxnSp>
      <p:sp>
        <p:nvSpPr>
          <p:cNvPr id="19" name="TextBox 18">
            <a:extLst>
              <a:ext uri="{FF2B5EF4-FFF2-40B4-BE49-F238E27FC236}">
                <a16:creationId xmlns:a16="http://schemas.microsoft.com/office/drawing/2014/main" id="{4C728B95-4A47-2CD2-6E90-432A7C70016D}"/>
              </a:ext>
            </a:extLst>
          </p:cNvPr>
          <p:cNvSpPr txBox="1"/>
          <p:nvPr/>
        </p:nvSpPr>
        <p:spPr>
          <a:xfrm>
            <a:off x="116473" y="3270351"/>
            <a:ext cx="8223227" cy="1169551"/>
          </a:xfrm>
          <a:prstGeom prst="rect">
            <a:avLst/>
          </a:prstGeom>
          <a:noFill/>
        </p:spPr>
        <p:txBody>
          <a:bodyPr wrap="square" rtlCol="0">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 web search engine called a web page search engine is designed to find terms on web pages and give users exact and accurate information.</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With the help of this project, we gained information about how to create a system that uses regular expressions, programming languages, and data structures and algorithms.</a:t>
            </a:r>
          </a:p>
        </p:txBody>
      </p:sp>
      <p:pic>
        <p:nvPicPr>
          <p:cNvPr id="21" name="Picture 20" descr="Logo, company name&#10;&#10;Description automatically generated">
            <a:extLst>
              <a:ext uri="{FF2B5EF4-FFF2-40B4-BE49-F238E27FC236}">
                <a16:creationId xmlns:a16="http://schemas.microsoft.com/office/drawing/2014/main" id="{FFA6EAD9-387A-6C51-68A2-47994F63EB81}"/>
              </a:ext>
            </a:extLst>
          </p:cNvPr>
          <p:cNvPicPr>
            <a:picLocks noChangeAspect="1"/>
          </p:cNvPicPr>
          <p:nvPr/>
        </p:nvPicPr>
        <p:blipFill>
          <a:blip r:embed="rId3"/>
          <a:stretch>
            <a:fillRect/>
          </a:stretch>
        </p:blipFill>
        <p:spPr>
          <a:xfrm>
            <a:off x="89561" y="88016"/>
            <a:ext cx="1070517" cy="747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408878" y="1169844"/>
            <a:ext cx="7911044" cy="572700"/>
          </a:xfrm>
          <a:prstGeom prst="rect">
            <a:avLst/>
          </a:prstGeom>
        </p:spPr>
        <p:txBody>
          <a:bodyPr spcFirstLastPara="1" wrap="square" lIns="91425" tIns="91425" rIns="91425" bIns="91425" anchor="t" anchorCtr="0">
            <a:noAutofit/>
          </a:bodyPr>
          <a:lstStyle/>
          <a:p>
            <a:r>
              <a:rPr lang="en-CA" sz="1600" dirty="0">
                <a:latin typeface="Calibri" panose="020F0502020204030204" pitchFamily="34" charset="0"/>
                <a:ea typeface="Calibri" panose="020F0502020204030204" pitchFamily="34" charset="0"/>
                <a:cs typeface="Calibri" panose="020F0502020204030204" pitchFamily="34" charset="0"/>
              </a:rPr>
              <a:t>  </a:t>
            </a:r>
            <a:r>
              <a:rPr lang="en-CA" sz="1600" b="1" dirty="0">
                <a:latin typeface="Calibri" panose="020F0502020204030204" pitchFamily="34" charset="0"/>
                <a:ea typeface="Calibri" panose="020F0502020204030204" pitchFamily="34" charset="0"/>
                <a:cs typeface="Calibri" panose="020F0502020204030204" pitchFamily="34" charset="0"/>
              </a:rPr>
              <a:t>OUR INSTRUCTOR </a:t>
            </a:r>
            <a:r>
              <a:rPr lang="en-CA" sz="1600" dirty="0">
                <a:latin typeface="Calibri" panose="020F0502020204030204" pitchFamily="34" charset="0"/>
                <a:ea typeface="Calibri" panose="020F0502020204030204" pitchFamily="34" charset="0"/>
                <a:cs typeface="Calibri" panose="020F0502020204030204" pitchFamily="34" charset="0"/>
              </a:rPr>
              <a:t>			Dr. Mahdi </a:t>
            </a:r>
            <a:r>
              <a:rPr lang="en-CA" sz="1600" dirty="0" err="1">
                <a:latin typeface="Calibri" panose="020F0502020204030204" pitchFamily="34" charset="0"/>
                <a:ea typeface="Calibri" panose="020F0502020204030204" pitchFamily="34" charset="0"/>
                <a:cs typeface="Calibri" panose="020F0502020204030204" pitchFamily="34" charset="0"/>
              </a:rPr>
              <a:t>Firoozjaei</a:t>
            </a:r>
            <a:br>
              <a:rPr lang="en-CA" sz="800" dirty="0">
                <a:latin typeface="Calibri" panose="020F0502020204030204" pitchFamily="34" charset="0"/>
                <a:ea typeface="Calibri" panose="020F0502020204030204" pitchFamily="34" charset="0"/>
                <a:cs typeface="Calibri" panose="020F0502020204030204" pitchFamily="34" charset="0"/>
              </a:rPr>
            </a:br>
            <a:endParaRPr sz="1600" dirty="0">
              <a:latin typeface="Calibri" panose="020F0502020204030204" pitchFamily="34" charset="0"/>
              <a:ea typeface="Calibri" panose="020F0502020204030204" pitchFamily="34" charset="0"/>
              <a:cs typeface="Calibri" panose="020F0502020204030204" pitchFamily="34" charset="0"/>
            </a:endParaRPr>
          </a:p>
        </p:txBody>
      </p:sp>
      <p:sp>
        <p:nvSpPr>
          <p:cNvPr id="208" name="Google Shape;208;p28"/>
          <p:cNvSpPr txBox="1">
            <a:spLocks noGrp="1"/>
          </p:cNvSpPr>
          <p:nvPr>
            <p:ph type="subTitle" idx="1"/>
          </p:nvPr>
        </p:nvSpPr>
        <p:spPr>
          <a:xfrm>
            <a:off x="616478" y="1977000"/>
            <a:ext cx="6170898" cy="3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600" b="1" dirty="0">
                <a:latin typeface="Calibri" panose="020F0502020204030204" pitchFamily="34" charset="0"/>
                <a:ea typeface="Calibri" panose="020F0502020204030204" pitchFamily="34" charset="0"/>
                <a:cs typeface="Calibri" panose="020F0502020204030204" pitchFamily="34" charset="0"/>
              </a:rPr>
              <a:t>TEAM MEMBERS</a:t>
            </a:r>
            <a:endParaRPr sz="1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0B602F14-DAFF-E5C5-8BAA-ADBD3243E675}"/>
              </a:ext>
            </a:extLst>
          </p:cNvPr>
          <p:cNvGraphicFramePr>
            <a:graphicFrameLocks noGrp="1"/>
          </p:cNvGraphicFramePr>
          <p:nvPr>
            <p:extLst>
              <p:ext uri="{D42A27DB-BD31-4B8C-83A1-F6EECF244321}">
                <p14:modId xmlns:p14="http://schemas.microsoft.com/office/powerpoint/2010/main" val="959706622"/>
              </p:ext>
            </p:extLst>
          </p:nvPr>
        </p:nvGraphicFramePr>
        <p:xfrm>
          <a:off x="616478" y="2881506"/>
          <a:ext cx="7062996" cy="1483360"/>
        </p:xfrm>
        <a:graphic>
          <a:graphicData uri="http://schemas.openxmlformats.org/drawingml/2006/table">
            <a:tbl>
              <a:tblPr firstRow="1" bandRow="1">
                <a:tableStyleId>{67CAF9ED-3F3D-44B5-96F4-69C1414CFF38}</a:tableStyleId>
              </a:tblPr>
              <a:tblGrid>
                <a:gridCol w="3531498">
                  <a:extLst>
                    <a:ext uri="{9D8B030D-6E8A-4147-A177-3AD203B41FA5}">
                      <a16:colId xmlns:a16="http://schemas.microsoft.com/office/drawing/2014/main" val="3874002504"/>
                    </a:ext>
                  </a:extLst>
                </a:gridCol>
                <a:gridCol w="3531498">
                  <a:extLst>
                    <a:ext uri="{9D8B030D-6E8A-4147-A177-3AD203B41FA5}">
                      <a16:colId xmlns:a16="http://schemas.microsoft.com/office/drawing/2014/main" val="753391051"/>
                    </a:ext>
                  </a:extLst>
                </a:gridCol>
              </a:tblGrid>
              <a:tr h="370840">
                <a:tc>
                  <a:txBody>
                    <a:bodyPr/>
                    <a:lstStyle/>
                    <a:p>
                      <a:r>
                        <a:rPr lang="en-CA" dirty="0">
                          <a:solidFill>
                            <a:schemeClr val="bg1"/>
                          </a:solidFill>
                        </a:rPr>
                        <a:t>Divya </a:t>
                      </a:r>
                      <a:r>
                        <a:rPr lang="en-CA" dirty="0" err="1">
                          <a:solidFill>
                            <a:schemeClr val="bg1"/>
                          </a:solidFill>
                        </a:rPr>
                        <a:t>Thanigaimani</a:t>
                      </a:r>
                      <a:endParaRPr lang="en-CA" dirty="0">
                        <a:solidFill>
                          <a:schemeClr val="bg1"/>
                        </a:solidFill>
                      </a:endParaRPr>
                    </a:p>
                  </a:txBody>
                  <a:tcPr/>
                </a:tc>
                <a:tc>
                  <a:txBody>
                    <a:bodyPr/>
                    <a:lstStyle/>
                    <a:p>
                      <a:r>
                        <a:rPr lang="en-CA" dirty="0">
                          <a:solidFill>
                            <a:schemeClr val="bg1"/>
                          </a:solidFill>
                        </a:rPr>
                        <a:t>110097685</a:t>
                      </a:r>
                    </a:p>
                  </a:txBody>
                  <a:tcPr/>
                </a:tc>
                <a:extLst>
                  <a:ext uri="{0D108BD9-81ED-4DB2-BD59-A6C34878D82A}">
                    <a16:rowId xmlns:a16="http://schemas.microsoft.com/office/drawing/2014/main" val="800867353"/>
                  </a:ext>
                </a:extLst>
              </a:tr>
              <a:tr h="370840">
                <a:tc>
                  <a:txBody>
                    <a:bodyPr/>
                    <a:lstStyle/>
                    <a:p>
                      <a:r>
                        <a:rPr lang="en-CA" dirty="0">
                          <a:solidFill>
                            <a:schemeClr val="bg1"/>
                          </a:solidFill>
                        </a:rPr>
                        <a:t>Renuka Sai Telu</a:t>
                      </a:r>
                    </a:p>
                  </a:txBody>
                  <a:tcPr/>
                </a:tc>
                <a:tc>
                  <a:txBody>
                    <a:bodyPr/>
                    <a:lstStyle/>
                    <a:p>
                      <a:r>
                        <a:rPr lang="en-CA" dirty="0">
                          <a:solidFill>
                            <a:schemeClr val="bg1"/>
                          </a:solidFill>
                        </a:rPr>
                        <a:t>110096549</a:t>
                      </a:r>
                    </a:p>
                  </a:txBody>
                  <a:tcPr/>
                </a:tc>
                <a:extLst>
                  <a:ext uri="{0D108BD9-81ED-4DB2-BD59-A6C34878D82A}">
                    <a16:rowId xmlns:a16="http://schemas.microsoft.com/office/drawing/2014/main" val="944618231"/>
                  </a:ext>
                </a:extLst>
              </a:tr>
              <a:tr h="370840">
                <a:tc>
                  <a:txBody>
                    <a:bodyPr/>
                    <a:lstStyle/>
                    <a:p>
                      <a:r>
                        <a:rPr lang="en-CA" dirty="0">
                          <a:solidFill>
                            <a:schemeClr val="bg1"/>
                          </a:solidFill>
                        </a:rPr>
                        <a:t>Kavya Seeramsetty</a:t>
                      </a:r>
                    </a:p>
                  </a:txBody>
                  <a:tcPr/>
                </a:tc>
                <a:tc>
                  <a:txBody>
                    <a:bodyPr/>
                    <a:lstStyle/>
                    <a:p>
                      <a:r>
                        <a:rPr lang="en-CA" dirty="0">
                          <a:solidFill>
                            <a:schemeClr val="bg1"/>
                          </a:solidFill>
                        </a:rPr>
                        <a:t>110099222</a:t>
                      </a:r>
                    </a:p>
                  </a:txBody>
                  <a:tcPr/>
                </a:tc>
                <a:extLst>
                  <a:ext uri="{0D108BD9-81ED-4DB2-BD59-A6C34878D82A}">
                    <a16:rowId xmlns:a16="http://schemas.microsoft.com/office/drawing/2014/main" val="2856470520"/>
                  </a:ext>
                </a:extLst>
              </a:tr>
              <a:tr h="370840">
                <a:tc>
                  <a:txBody>
                    <a:bodyPr/>
                    <a:lstStyle/>
                    <a:p>
                      <a:r>
                        <a:rPr lang="en-CA" dirty="0" err="1">
                          <a:solidFill>
                            <a:schemeClr val="bg1"/>
                          </a:solidFill>
                        </a:rPr>
                        <a:t>Susmitha</a:t>
                      </a:r>
                      <a:r>
                        <a:rPr lang="en-CA" dirty="0">
                          <a:solidFill>
                            <a:schemeClr val="bg1"/>
                          </a:solidFill>
                        </a:rPr>
                        <a:t> Chandramohan</a:t>
                      </a:r>
                    </a:p>
                  </a:txBody>
                  <a:tcPr/>
                </a:tc>
                <a:tc>
                  <a:txBody>
                    <a:bodyPr/>
                    <a:lstStyle/>
                    <a:p>
                      <a:r>
                        <a:rPr lang="en-CA" dirty="0">
                          <a:solidFill>
                            <a:schemeClr val="bg1"/>
                          </a:solidFill>
                        </a:rPr>
                        <a:t>110100921</a:t>
                      </a:r>
                    </a:p>
                  </a:txBody>
                  <a:tcPr/>
                </a:tc>
                <a:extLst>
                  <a:ext uri="{0D108BD9-81ED-4DB2-BD59-A6C34878D82A}">
                    <a16:rowId xmlns:a16="http://schemas.microsoft.com/office/drawing/2014/main" val="2999645159"/>
                  </a:ext>
                </a:extLst>
              </a:tr>
            </a:tbl>
          </a:graphicData>
        </a:graphic>
      </p:graphicFrame>
      <p:pic>
        <p:nvPicPr>
          <p:cNvPr id="5" name="Picture 4" descr="Logo, company name&#10;&#10;Description automatically generated">
            <a:extLst>
              <a:ext uri="{FF2B5EF4-FFF2-40B4-BE49-F238E27FC236}">
                <a16:creationId xmlns:a16="http://schemas.microsoft.com/office/drawing/2014/main" id="{FA8D8D5F-7346-D0AF-8E33-0A16C4E166B2}"/>
              </a:ext>
            </a:extLst>
          </p:cNvPr>
          <p:cNvPicPr>
            <a:picLocks noChangeAspect="1"/>
          </p:cNvPicPr>
          <p:nvPr/>
        </p:nvPicPr>
        <p:blipFill>
          <a:blip r:embed="rId3"/>
          <a:stretch>
            <a:fillRect/>
          </a:stretch>
        </p:blipFill>
        <p:spPr>
          <a:xfrm>
            <a:off x="156117" y="160435"/>
            <a:ext cx="1070517" cy="7470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3199158" y="123549"/>
            <a:ext cx="272424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CA" sz="2800" b="1" dirty="0">
                <a:latin typeface="Calibri" panose="020F0502020204030204" pitchFamily="34" charset="0"/>
                <a:ea typeface="Calibri" panose="020F0502020204030204" pitchFamily="34" charset="0"/>
                <a:cs typeface="Calibri" panose="020F0502020204030204" pitchFamily="34" charset="0"/>
              </a:rPr>
              <a:t>OUTLINE</a:t>
            </a:r>
            <a:endParaRPr sz="2800" b="1" dirty="0">
              <a:latin typeface="Calibri" panose="020F0502020204030204" pitchFamily="34" charset="0"/>
              <a:ea typeface="Calibri" panose="020F0502020204030204" pitchFamily="34" charset="0"/>
              <a:cs typeface="Calibri" panose="020F0502020204030204" pitchFamily="34" charset="0"/>
            </a:endParaRPr>
          </a:p>
        </p:txBody>
      </p:sp>
      <p:sp>
        <p:nvSpPr>
          <p:cNvPr id="216" name="Google Shape;216;p29"/>
          <p:cNvSpPr txBox="1">
            <a:spLocks noGrp="1"/>
          </p:cNvSpPr>
          <p:nvPr>
            <p:ph type="title" idx="3"/>
          </p:nvPr>
        </p:nvSpPr>
        <p:spPr>
          <a:xfrm>
            <a:off x="2560398" y="1121255"/>
            <a:ext cx="638760" cy="4476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01</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17" name="Google Shape;217;p29"/>
          <p:cNvSpPr txBox="1">
            <a:spLocks noGrp="1"/>
          </p:cNvSpPr>
          <p:nvPr>
            <p:ph type="title" idx="4"/>
          </p:nvPr>
        </p:nvSpPr>
        <p:spPr>
          <a:xfrm>
            <a:off x="2560398" y="1696583"/>
            <a:ext cx="638760" cy="4476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a:latin typeface="Calibri" panose="020F0502020204030204" pitchFamily="34" charset="0"/>
                <a:ea typeface="Calibri" panose="020F0502020204030204" pitchFamily="34" charset="0"/>
                <a:cs typeface="Calibri" panose="020F0502020204030204" pitchFamily="34" charset="0"/>
              </a:rPr>
              <a:t>02</a:t>
            </a:r>
            <a:endParaRPr>
              <a:latin typeface="Calibri" panose="020F0502020204030204" pitchFamily="34" charset="0"/>
              <a:ea typeface="Calibri" panose="020F0502020204030204" pitchFamily="34" charset="0"/>
              <a:cs typeface="Calibri" panose="020F0502020204030204" pitchFamily="34" charset="0"/>
            </a:endParaRPr>
          </a:p>
        </p:txBody>
      </p:sp>
      <p:sp>
        <p:nvSpPr>
          <p:cNvPr id="218" name="Google Shape;218;p29"/>
          <p:cNvSpPr txBox="1">
            <a:spLocks noGrp="1"/>
          </p:cNvSpPr>
          <p:nvPr>
            <p:ph type="subTitle" idx="5"/>
          </p:nvPr>
        </p:nvSpPr>
        <p:spPr>
          <a:xfrm>
            <a:off x="3744750" y="1121255"/>
            <a:ext cx="4931100" cy="447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INTRODUCTION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19" name="Google Shape;219;p29"/>
          <p:cNvSpPr txBox="1">
            <a:spLocks noGrp="1"/>
          </p:cNvSpPr>
          <p:nvPr>
            <p:ph type="subTitle" idx="6"/>
          </p:nvPr>
        </p:nvSpPr>
        <p:spPr>
          <a:xfrm>
            <a:off x="3467100" y="2348354"/>
            <a:ext cx="2456298"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dirty="0">
                <a:latin typeface="Calibri" panose="020F0502020204030204" pitchFamily="34" charset="0"/>
                <a:ea typeface="Calibri" panose="020F0502020204030204" pitchFamily="34" charset="0"/>
                <a:cs typeface="Calibri" panose="020F0502020204030204" pitchFamily="34" charset="0"/>
              </a:rPr>
              <a:t>PROJECT FLOW</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21" name="Google Shape;221;p29"/>
          <p:cNvSpPr txBox="1">
            <a:spLocks noGrp="1"/>
          </p:cNvSpPr>
          <p:nvPr>
            <p:ph type="title" idx="8"/>
          </p:nvPr>
        </p:nvSpPr>
        <p:spPr>
          <a:xfrm>
            <a:off x="2560398" y="2271911"/>
            <a:ext cx="638760" cy="44747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03</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4" name="Google Shape;218;p29">
            <a:extLst>
              <a:ext uri="{FF2B5EF4-FFF2-40B4-BE49-F238E27FC236}">
                <a16:creationId xmlns:a16="http://schemas.microsoft.com/office/drawing/2014/main" id="{776032BA-D9E7-8E58-CADD-A4316015E517}"/>
              </a:ext>
            </a:extLst>
          </p:cNvPr>
          <p:cNvSpPr txBox="1">
            <a:spLocks/>
          </p:cNvSpPr>
          <p:nvPr/>
        </p:nvSpPr>
        <p:spPr>
          <a:xfrm>
            <a:off x="3744750" y="1725453"/>
            <a:ext cx="4931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400"/>
              <a:buFont typeface="Bebas Neue"/>
              <a:buNone/>
              <a:defRPr sz="2200" b="0" i="0" u="none" strike="noStrike" cap="none">
                <a:solidFill>
                  <a:schemeClr val="lt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lgn="just"/>
            <a:r>
              <a:rPr lang="en-CA" dirty="0">
                <a:latin typeface="Calibri" panose="020F0502020204030204" pitchFamily="34" charset="0"/>
                <a:ea typeface="Calibri" panose="020F0502020204030204" pitchFamily="34" charset="0"/>
                <a:cs typeface="Calibri" panose="020F0502020204030204" pitchFamily="34" charset="0"/>
              </a:rPr>
              <a:t>OBJECTIVE</a:t>
            </a:r>
          </a:p>
        </p:txBody>
      </p:sp>
      <p:sp>
        <p:nvSpPr>
          <p:cNvPr id="5" name="Google Shape;218;p29">
            <a:extLst>
              <a:ext uri="{FF2B5EF4-FFF2-40B4-BE49-F238E27FC236}">
                <a16:creationId xmlns:a16="http://schemas.microsoft.com/office/drawing/2014/main" id="{64497FC5-5ED8-F3E6-77A5-8AB6731F2F77}"/>
              </a:ext>
            </a:extLst>
          </p:cNvPr>
          <p:cNvSpPr txBox="1">
            <a:spLocks/>
          </p:cNvSpPr>
          <p:nvPr/>
        </p:nvSpPr>
        <p:spPr>
          <a:xfrm>
            <a:off x="3801420" y="2991567"/>
            <a:ext cx="4931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400"/>
              <a:buFont typeface="Bebas Neue"/>
              <a:buNone/>
              <a:defRPr sz="2200" b="0" i="0" u="none" strike="noStrike" cap="none">
                <a:solidFill>
                  <a:schemeClr val="lt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lgn="just"/>
            <a:r>
              <a:rPr lang="en-CA" dirty="0">
                <a:latin typeface="Calibri" panose="020F0502020204030204" pitchFamily="34" charset="0"/>
                <a:ea typeface="Calibri" panose="020F0502020204030204" pitchFamily="34" charset="0"/>
                <a:cs typeface="Calibri" panose="020F0502020204030204" pitchFamily="34" charset="0"/>
              </a:rPr>
              <a:t>FEATURES</a:t>
            </a:r>
          </a:p>
        </p:txBody>
      </p:sp>
      <p:sp>
        <p:nvSpPr>
          <p:cNvPr id="13" name="Google Shape;221;p29">
            <a:extLst>
              <a:ext uri="{FF2B5EF4-FFF2-40B4-BE49-F238E27FC236}">
                <a16:creationId xmlns:a16="http://schemas.microsoft.com/office/drawing/2014/main" id="{81751A4A-B686-45C3-1894-5108E300FF37}"/>
              </a:ext>
            </a:extLst>
          </p:cNvPr>
          <p:cNvSpPr txBox="1">
            <a:spLocks/>
          </p:cNvSpPr>
          <p:nvPr/>
        </p:nvSpPr>
        <p:spPr>
          <a:xfrm>
            <a:off x="2560398" y="2886796"/>
            <a:ext cx="638760" cy="447477"/>
          </a:xfrm>
          <a:prstGeom prst="rect">
            <a:avLst/>
          </a:prstGeom>
          <a:solidFill>
            <a:srgbClr val="FFFFFF">
              <a:alpha val="148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1pPr>
            <a:lvl2pPr marR="0" lvl="1"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9pPr>
          </a:lstStyle>
          <a:p>
            <a:pPr algn="just"/>
            <a:r>
              <a:rPr lang="en" dirty="0">
                <a:latin typeface="Calibri" panose="020F0502020204030204" pitchFamily="34" charset="0"/>
                <a:ea typeface="Calibri" panose="020F0502020204030204" pitchFamily="34" charset="0"/>
                <a:cs typeface="Calibri" panose="020F0502020204030204" pitchFamily="34" charset="0"/>
              </a:rPr>
              <a:t>04</a:t>
            </a:r>
          </a:p>
        </p:txBody>
      </p:sp>
      <p:sp>
        <p:nvSpPr>
          <p:cNvPr id="15" name="Google Shape;221;p29">
            <a:extLst>
              <a:ext uri="{FF2B5EF4-FFF2-40B4-BE49-F238E27FC236}">
                <a16:creationId xmlns:a16="http://schemas.microsoft.com/office/drawing/2014/main" id="{A9854B68-7CF9-A86D-4DB4-8BD760EA7F2C}"/>
              </a:ext>
            </a:extLst>
          </p:cNvPr>
          <p:cNvSpPr txBox="1">
            <a:spLocks/>
          </p:cNvSpPr>
          <p:nvPr/>
        </p:nvSpPr>
        <p:spPr>
          <a:xfrm>
            <a:off x="2560398" y="3498887"/>
            <a:ext cx="638760" cy="447477"/>
          </a:xfrm>
          <a:prstGeom prst="rect">
            <a:avLst/>
          </a:prstGeom>
          <a:solidFill>
            <a:srgbClr val="FFFFFF">
              <a:alpha val="148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1pPr>
            <a:lvl2pPr marR="0" lvl="1"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9pPr>
          </a:lstStyle>
          <a:p>
            <a:pPr algn="just"/>
            <a:r>
              <a:rPr lang="en" dirty="0">
                <a:latin typeface="Calibri" panose="020F0502020204030204" pitchFamily="34" charset="0"/>
                <a:ea typeface="Calibri" panose="020F0502020204030204" pitchFamily="34" charset="0"/>
                <a:cs typeface="Calibri" panose="020F0502020204030204" pitchFamily="34" charset="0"/>
              </a:rPr>
              <a:t>05</a:t>
            </a:r>
          </a:p>
        </p:txBody>
      </p:sp>
      <p:sp>
        <p:nvSpPr>
          <p:cNvPr id="16" name="Google Shape;218;p29">
            <a:extLst>
              <a:ext uri="{FF2B5EF4-FFF2-40B4-BE49-F238E27FC236}">
                <a16:creationId xmlns:a16="http://schemas.microsoft.com/office/drawing/2014/main" id="{51EA807D-B6E0-B58F-797A-FD68B9601C7D}"/>
              </a:ext>
            </a:extLst>
          </p:cNvPr>
          <p:cNvSpPr txBox="1">
            <a:spLocks/>
          </p:cNvSpPr>
          <p:nvPr/>
        </p:nvSpPr>
        <p:spPr>
          <a:xfrm>
            <a:off x="3801420" y="4257681"/>
            <a:ext cx="4931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400"/>
              <a:buFont typeface="Bebas Neue"/>
              <a:buNone/>
              <a:defRPr sz="2200" b="0" i="0" u="none" strike="noStrike" cap="none">
                <a:solidFill>
                  <a:schemeClr val="lt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lgn="just"/>
            <a:r>
              <a:rPr lang="en-CA" dirty="0">
                <a:latin typeface="Calibri" panose="020F0502020204030204" pitchFamily="34" charset="0"/>
                <a:ea typeface="Calibri" panose="020F0502020204030204" pitchFamily="34" charset="0"/>
                <a:cs typeface="Calibri" panose="020F0502020204030204" pitchFamily="34" charset="0"/>
              </a:rPr>
              <a:t>FUTURE SCOPE / CONCLUSION</a:t>
            </a:r>
          </a:p>
        </p:txBody>
      </p:sp>
      <p:sp>
        <p:nvSpPr>
          <p:cNvPr id="17" name="Google Shape;218;p29">
            <a:extLst>
              <a:ext uri="{FF2B5EF4-FFF2-40B4-BE49-F238E27FC236}">
                <a16:creationId xmlns:a16="http://schemas.microsoft.com/office/drawing/2014/main" id="{B7DB8C5F-13E1-1251-4E33-E256CB698A4A}"/>
              </a:ext>
            </a:extLst>
          </p:cNvPr>
          <p:cNvSpPr txBox="1">
            <a:spLocks/>
          </p:cNvSpPr>
          <p:nvPr/>
        </p:nvSpPr>
        <p:spPr>
          <a:xfrm>
            <a:off x="3801420" y="4210524"/>
            <a:ext cx="4931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400"/>
              <a:buFont typeface="Bebas Neue"/>
              <a:buNone/>
              <a:defRPr sz="2200" b="0" i="0" u="none" strike="noStrike" cap="none">
                <a:solidFill>
                  <a:schemeClr val="lt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lgn="just"/>
            <a:endParaRPr lang="en-CA" dirty="0">
              <a:latin typeface="Calibri" panose="020F0502020204030204" pitchFamily="34" charset="0"/>
              <a:ea typeface="Calibri" panose="020F0502020204030204" pitchFamily="34" charset="0"/>
              <a:cs typeface="Calibri" panose="020F0502020204030204" pitchFamily="34" charset="0"/>
            </a:endParaRPr>
          </a:p>
        </p:txBody>
      </p:sp>
      <p:pic>
        <p:nvPicPr>
          <p:cNvPr id="18" name="Picture 17" descr="Logo, company name&#10;&#10;Description automatically generated">
            <a:extLst>
              <a:ext uri="{FF2B5EF4-FFF2-40B4-BE49-F238E27FC236}">
                <a16:creationId xmlns:a16="http://schemas.microsoft.com/office/drawing/2014/main" id="{20F37DD9-F46C-00E3-1240-B2B2EC1B750A}"/>
              </a:ext>
            </a:extLst>
          </p:cNvPr>
          <p:cNvPicPr>
            <a:picLocks noChangeAspect="1"/>
          </p:cNvPicPr>
          <p:nvPr/>
        </p:nvPicPr>
        <p:blipFill>
          <a:blip r:embed="rId3"/>
          <a:stretch>
            <a:fillRect/>
          </a:stretch>
        </p:blipFill>
        <p:spPr>
          <a:xfrm>
            <a:off x="156117" y="160435"/>
            <a:ext cx="1070517" cy="747015"/>
          </a:xfrm>
          <a:prstGeom prst="rect">
            <a:avLst/>
          </a:prstGeom>
        </p:spPr>
      </p:pic>
      <p:sp>
        <p:nvSpPr>
          <p:cNvPr id="3" name="Google Shape;218;p29">
            <a:extLst>
              <a:ext uri="{FF2B5EF4-FFF2-40B4-BE49-F238E27FC236}">
                <a16:creationId xmlns:a16="http://schemas.microsoft.com/office/drawing/2014/main" id="{BB4E9FAC-F06C-E1BD-AF96-6FADFBDB42C2}"/>
              </a:ext>
            </a:extLst>
          </p:cNvPr>
          <p:cNvSpPr txBox="1">
            <a:spLocks/>
          </p:cNvSpPr>
          <p:nvPr/>
        </p:nvSpPr>
        <p:spPr>
          <a:xfrm>
            <a:off x="3744750" y="3567311"/>
            <a:ext cx="4931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400"/>
              <a:buFont typeface="Bebas Neue"/>
              <a:buNone/>
              <a:defRPr sz="2200" b="0" i="0" u="none" strike="noStrike" cap="none">
                <a:solidFill>
                  <a:schemeClr val="lt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lgn="just"/>
            <a:r>
              <a:rPr lang="en-CA" dirty="0">
                <a:latin typeface="Calibri" panose="020F0502020204030204" pitchFamily="34" charset="0"/>
                <a:ea typeface="Calibri" panose="020F0502020204030204" pitchFamily="34" charset="0"/>
                <a:cs typeface="Calibri" panose="020F0502020204030204" pitchFamily="34" charset="0"/>
              </a:rPr>
              <a:t>WORKING SCREENSHOTS</a:t>
            </a:r>
          </a:p>
        </p:txBody>
      </p:sp>
      <p:sp>
        <p:nvSpPr>
          <p:cNvPr id="6" name="Google Shape;221;p29">
            <a:extLst>
              <a:ext uri="{FF2B5EF4-FFF2-40B4-BE49-F238E27FC236}">
                <a16:creationId xmlns:a16="http://schemas.microsoft.com/office/drawing/2014/main" id="{35FAE4D1-7379-C2C8-EA19-BA79151372B8}"/>
              </a:ext>
            </a:extLst>
          </p:cNvPr>
          <p:cNvSpPr txBox="1">
            <a:spLocks/>
          </p:cNvSpPr>
          <p:nvPr/>
        </p:nvSpPr>
        <p:spPr>
          <a:xfrm>
            <a:off x="2560398" y="4210524"/>
            <a:ext cx="638760" cy="447477"/>
          </a:xfrm>
          <a:prstGeom prst="rect">
            <a:avLst/>
          </a:prstGeom>
          <a:solidFill>
            <a:srgbClr val="FFFFFF">
              <a:alpha val="1488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1pPr>
            <a:lvl2pPr marR="0" lvl="1"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3000"/>
              <a:buFont typeface="Josefin Sans"/>
              <a:buNone/>
              <a:defRPr sz="3000" b="0" i="0" u="none" strike="noStrike" cap="none">
                <a:solidFill>
                  <a:schemeClr val="lt1"/>
                </a:solidFill>
                <a:latin typeface="Josefin Sans"/>
                <a:ea typeface="Josefin Sans"/>
                <a:cs typeface="Josefin Sans"/>
                <a:sym typeface="Josefin Sans"/>
              </a:defRPr>
            </a:lvl9pPr>
          </a:lstStyle>
          <a:p>
            <a:pPr algn="just"/>
            <a:r>
              <a:rPr lang="en" dirty="0">
                <a:latin typeface="Calibri" panose="020F0502020204030204" pitchFamily="34" charset="0"/>
                <a:ea typeface="Calibri" panose="020F0502020204030204" pitchFamily="34" charset="0"/>
                <a:cs typeface="Calibri" panose="020F0502020204030204" pitchFamily="34" charset="0"/>
              </a:rPr>
              <a:t>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subTitle" idx="1"/>
          </p:nvPr>
        </p:nvSpPr>
        <p:spPr>
          <a:xfrm>
            <a:off x="296203" y="1500769"/>
            <a:ext cx="6126849" cy="1527000"/>
          </a:xfrm>
          <a:prstGeom prst="rect">
            <a:avLst/>
          </a:prstGeom>
        </p:spPr>
        <p:txBody>
          <a:bodyPr spcFirstLastPara="1" wrap="square" lIns="91425" tIns="91425" rIns="91425" bIns="91425" anchor="t" anchorCtr="0">
            <a:noAutofit/>
          </a:bodyPr>
          <a:lstStyle/>
          <a:p>
            <a:pPr marL="139700" indent="0" algn="just" rtl="0"/>
            <a:r>
              <a:rPr lang="en-US" dirty="0">
                <a:latin typeface="Calibri" panose="020F0502020204030204" pitchFamily="34" charset="0"/>
                <a:ea typeface="Calibri" panose="020F0502020204030204" pitchFamily="34" charset="0"/>
                <a:cs typeface="Calibri" panose="020F0502020204030204" pitchFamily="34" charset="0"/>
              </a:rPr>
              <a:t>A web page search engine is a tool that allows users to search for information on the internet by entering keywords or phrases.</a:t>
            </a:r>
          </a:p>
          <a:p>
            <a:pPr marL="139700" indent="0" algn="just" rtl="0"/>
            <a:endParaRPr lang="en-US" dirty="0">
              <a:latin typeface="Calibri" panose="020F0502020204030204" pitchFamily="34" charset="0"/>
              <a:ea typeface="Calibri" panose="020F0502020204030204" pitchFamily="34" charset="0"/>
              <a:cs typeface="Calibri" panose="020F0502020204030204" pitchFamily="34" charset="0"/>
            </a:endParaRPr>
          </a:p>
          <a:p>
            <a:pPr marL="139700" indent="0" algn="just" rtl="0"/>
            <a:r>
              <a:rPr lang="en-US" dirty="0">
                <a:latin typeface="Calibri" panose="020F0502020204030204" pitchFamily="34" charset="0"/>
                <a:ea typeface="Calibri" panose="020F0502020204030204" pitchFamily="34" charset="0"/>
                <a:cs typeface="Calibri" panose="020F0502020204030204" pitchFamily="34" charset="0"/>
              </a:rPr>
              <a:t>The search engine then retrieves web pages that match those keywords or phrases and presents them to the user in a list, usually in order of relevance.</a:t>
            </a:r>
          </a:p>
          <a:p>
            <a:pPr algn="just" rtl="0"/>
            <a:r>
              <a:rPr lang="en-US" dirty="0">
                <a:latin typeface="Calibri" panose="020F0502020204030204" pitchFamily="34" charset="0"/>
                <a:ea typeface="Calibri" panose="020F0502020204030204" pitchFamily="34" charset="0"/>
                <a:cs typeface="Calibri" panose="020F0502020204030204" pitchFamily="34" charset="0"/>
              </a:rPr>
              <a:t> </a:t>
            </a:r>
          </a:p>
          <a:p>
            <a:pPr marL="0" lvl="0" indent="0" algn="just" rtl="0">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28" name="Google Shape;228;p30"/>
          <p:cNvSpPr txBox="1">
            <a:spLocks noGrp="1"/>
          </p:cNvSpPr>
          <p:nvPr>
            <p:ph type="title"/>
          </p:nvPr>
        </p:nvSpPr>
        <p:spPr>
          <a:xfrm>
            <a:off x="1440000" y="247592"/>
            <a:ext cx="426199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alibri" panose="020F0502020204030204" pitchFamily="34" charset="0"/>
                <a:ea typeface="Calibri" panose="020F0502020204030204" pitchFamily="34" charset="0"/>
                <a:cs typeface="Calibri" panose="020F0502020204030204" pitchFamily="34" charset="0"/>
              </a:rPr>
              <a:t>INTRODUCTION</a:t>
            </a:r>
            <a:endParaRPr b="1" dirty="0">
              <a:latin typeface="Calibri" panose="020F0502020204030204" pitchFamily="34" charset="0"/>
              <a:ea typeface="Calibri" panose="020F0502020204030204" pitchFamily="34" charset="0"/>
              <a:cs typeface="Calibri" panose="020F0502020204030204" pitchFamily="34" charset="0"/>
            </a:endParaRPr>
          </a:p>
        </p:txBody>
      </p:sp>
      <p:sp>
        <p:nvSpPr>
          <p:cNvPr id="229" name="Google Shape;229;p30"/>
          <p:cNvSpPr txBox="1">
            <a:spLocks noGrp="1"/>
          </p:cNvSpPr>
          <p:nvPr>
            <p:ph type="subTitle" idx="2"/>
          </p:nvPr>
        </p:nvSpPr>
        <p:spPr>
          <a:xfrm>
            <a:off x="296254" y="3642731"/>
            <a:ext cx="6126799" cy="1182029"/>
          </a:xfrm>
          <a:prstGeom prst="rect">
            <a:avLst/>
          </a:prstGeom>
        </p:spPr>
        <p:txBody>
          <a:bodyPr spcFirstLastPara="1" wrap="square" lIns="91425" tIns="91425" rIns="91425" bIns="91425" anchor="t" anchorCtr="0">
            <a:noAutofit/>
          </a:bodyPr>
          <a:lstStyle/>
          <a:p>
            <a:pPr marL="139700" indent="0" algn="just" rtl="0"/>
            <a:endParaRPr lang="en-US" dirty="0">
              <a:latin typeface="Calibri" panose="020F0502020204030204" pitchFamily="34" charset="0"/>
              <a:ea typeface="Calibri" panose="020F0502020204030204" pitchFamily="34" charset="0"/>
              <a:cs typeface="Calibri" panose="020F0502020204030204" pitchFamily="34" charset="0"/>
            </a:endParaRPr>
          </a:p>
          <a:p>
            <a:pPr marL="139700" indent="0" algn="just" rtl="0"/>
            <a:r>
              <a:rPr lang="en-US" dirty="0">
                <a:latin typeface="Calibri" panose="020F0502020204030204" pitchFamily="34" charset="0"/>
                <a:ea typeface="Calibri" panose="020F0502020204030204" pitchFamily="34" charset="0"/>
                <a:cs typeface="Calibri" panose="020F0502020204030204" pitchFamily="34" charset="0"/>
              </a:rPr>
              <a:t>Search engines use complex algorithms to crawl and index web pages, which allows them to quickly and efficiently search through vast amounts of data and return relevant results to users.</a:t>
            </a:r>
          </a:p>
        </p:txBody>
      </p:sp>
      <p:cxnSp>
        <p:nvCxnSpPr>
          <p:cNvPr id="230" name="Google Shape;230;p30"/>
          <p:cNvCxnSpPr>
            <a:cxnSpLocks/>
          </p:cNvCxnSpPr>
          <p:nvPr/>
        </p:nvCxnSpPr>
        <p:spPr>
          <a:xfrm>
            <a:off x="296204" y="3333476"/>
            <a:ext cx="6126849" cy="0"/>
          </a:xfrm>
          <a:prstGeom prst="straightConnector1">
            <a:avLst/>
          </a:prstGeom>
          <a:noFill/>
          <a:ln w="9525" cap="flat" cmpd="sng">
            <a:solidFill>
              <a:schemeClr val="lt1"/>
            </a:solidFill>
            <a:prstDash val="solid"/>
            <a:round/>
            <a:headEnd type="none" w="med" len="med"/>
            <a:tailEnd type="none" w="med" len="med"/>
          </a:ln>
        </p:spPr>
      </p:cxnSp>
      <p:pic>
        <p:nvPicPr>
          <p:cNvPr id="7" name="Picture 6" descr="Logo, company name&#10;&#10;Description automatically generated">
            <a:extLst>
              <a:ext uri="{FF2B5EF4-FFF2-40B4-BE49-F238E27FC236}">
                <a16:creationId xmlns:a16="http://schemas.microsoft.com/office/drawing/2014/main" id="{F62290A8-101C-3B6E-063F-3FD1F2F3C81F}"/>
              </a:ext>
            </a:extLst>
          </p:cNvPr>
          <p:cNvPicPr>
            <a:picLocks noChangeAspect="1"/>
          </p:cNvPicPr>
          <p:nvPr/>
        </p:nvPicPr>
        <p:blipFill>
          <a:blip r:embed="rId3"/>
          <a:stretch>
            <a:fillRect/>
          </a:stretch>
        </p:blipFill>
        <p:spPr>
          <a:xfrm>
            <a:off x="156117" y="160435"/>
            <a:ext cx="1070517" cy="747015"/>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11DDAC6F-B571-F7D3-52B8-BE639D9D9B73}"/>
              </a:ext>
            </a:extLst>
          </p:cNvPr>
          <p:cNvPicPr>
            <a:picLocks noChangeAspect="1"/>
          </p:cNvPicPr>
          <p:nvPr/>
        </p:nvPicPr>
        <p:blipFill>
          <a:blip r:embed="rId4"/>
          <a:stretch>
            <a:fillRect/>
          </a:stretch>
        </p:blipFill>
        <p:spPr>
          <a:xfrm>
            <a:off x="6470404" y="1500769"/>
            <a:ext cx="2673596" cy="29254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720000" y="35201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latin typeface="Calibri" panose="020F0502020204030204" pitchFamily="34" charset="0"/>
                <a:ea typeface="Calibri" panose="020F0502020204030204" pitchFamily="34" charset="0"/>
                <a:cs typeface="Calibri" panose="020F0502020204030204" pitchFamily="34" charset="0"/>
              </a:rPr>
              <a:t>OBJECTIVE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46" name="Google Shape;246;p32"/>
          <p:cNvSpPr txBox="1">
            <a:spLocks noGrp="1"/>
          </p:cNvSpPr>
          <p:nvPr>
            <p:ph type="body" idx="1"/>
          </p:nvPr>
        </p:nvSpPr>
        <p:spPr>
          <a:xfrm>
            <a:off x="126380" y="1374425"/>
            <a:ext cx="5064817" cy="2913000"/>
          </a:xfrm>
          <a:prstGeom prst="rect">
            <a:avLst/>
          </a:prstGeom>
        </p:spPr>
        <p:txBody>
          <a:bodyPr spcFirstLastPara="1" wrap="square" lIns="182875" tIns="182875" rIns="182875" bIns="182875" anchor="t" anchorCtr="0">
            <a:noAutofit/>
          </a:bodyPr>
          <a:lstStyle/>
          <a:p>
            <a:pPr marL="0" lvl="0" indent="0" algn="just" rtl="0">
              <a:spcBef>
                <a:spcPts val="0"/>
              </a:spcBef>
              <a:spcAft>
                <a:spcPts val="0"/>
              </a:spcAft>
              <a:buClr>
                <a:srgbClr val="273D40"/>
              </a:buClr>
              <a:buSzPts val="600"/>
              <a:buFont typeface="Arial"/>
              <a:buNone/>
            </a:pPr>
            <a:r>
              <a:rPr lang="en-US" sz="1400" dirty="0">
                <a:latin typeface="Calibri" panose="020F0502020204030204" pitchFamily="34" charset="0"/>
                <a:ea typeface="Calibri" panose="020F0502020204030204" pitchFamily="34" charset="0"/>
                <a:cs typeface="Calibri" panose="020F0502020204030204" pitchFamily="34" charset="0"/>
              </a:rPr>
              <a:t>As existing web search engines provide extensive coverage of the internet, including relevant information within the overwhelming number of search results.</a:t>
            </a:r>
          </a:p>
          <a:p>
            <a:pPr marL="0" lvl="0" indent="0" algn="just" rtl="0">
              <a:spcBef>
                <a:spcPts val="0"/>
              </a:spcBef>
              <a:spcAft>
                <a:spcPts val="0"/>
              </a:spcAft>
              <a:buClr>
                <a:srgbClr val="273D40"/>
              </a:buClr>
              <a:buSzPts val="600"/>
              <a:buFont typeface="Arial"/>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0"/>
              </a:spcBef>
              <a:spcAft>
                <a:spcPts val="0"/>
              </a:spcAft>
              <a:buClr>
                <a:srgbClr val="273D40"/>
              </a:buClr>
              <a:buSzPts val="600"/>
              <a:buFont typeface="Arial"/>
              <a:buNone/>
            </a:pPr>
            <a:r>
              <a:rPr lang="en-US" sz="1400" dirty="0">
                <a:latin typeface="Calibri" panose="020F0502020204030204" pitchFamily="34" charset="0"/>
                <a:ea typeface="Calibri" panose="020F0502020204030204" pitchFamily="34" charset="0"/>
                <a:cs typeface="Calibri" panose="020F0502020204030204" pitchFamily="34" charset="0"/>
              </a:rPr>
              <a:t>The aim of this project is to develop a Web search engine that uses advanced computing concepts such as Pattern Matching, HTML to TEXT, Web Scraper, Edit Distance, Ranking web pages using sorting, heaps or other data structures, and Using large dictionaries/datasets, sorting techniques, search trees, spellchecking keywords or HTML files, and many others </a:t>
            </a:r>
          </a:p>
          <a:p>
            <a:pPr marL="0" lvl="0" indent="0" algn="just" rtl="0">
              <a:spcBef>
                <a:spcPts val="0"/>
              </a:spcBef>
              <a:spcAft>
                <a:spcPts val="0"/>
              </a:spcAft>
              <a:buClr>
                <a:srgbClr val="273D40"/>
              </a:buClr>
              <a:buSzPts val="600"/>
              <a:buFont typeface="Arial"/>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spcBef>
                <a:spcPts val="0"/>
              </a:spcBef>
              <a:spcAft>
                <a:spcPts val="0"/>
              </a:spcAft>
              <a:buClr>
                <a:srgbClr val="273D40"/>
              </a:buClr>
              <a:buSzPts val="600"/>
              <a:buFont typeface="Arial"/>
              <a:buNone/>
            </a:pPr>
            <a:r>
              <a:rPr lang="en-US" sz="1400" dirty="0">
                <a:latin typeface="Calibri" panose="020F0502020204030204" pitchFamily="34" charset="0"/>
                <a:ea typeface="Calibri" panose="020F0502020204030204" pitchFamily="34" charset="0"/>
                <a:cs typeface="Calibri" panose="020F0502020204030204" pitchFamily="34" charset="0"/>
              </a:rPr>
              <a:t> </a:t>
            </a:r>
            <a:endParaRPr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Placeholder 4" descr="Text&#10;&#10;Description automatically generated">
            <a:extLst>
              <a:ext uri="{FF2B5EF4-FFF2-40B4-BE49-F238E27FC236}">
                <a16:creationId xmlns:a16="http://schemas.microsoft.com/office/drawing/2014/main" id="{A1BFBA11-9E8B-6D3A-DEF2-13BF2412FB44}"/>
              </a:ext>
            </a:extLst>
          </p:cNvPr>
          <p:cNvPicPr>
            <a:picLocks noGrp="1" noChangeAspect="1"/>
          </p:cNvPicPr>
          <p:nvPr>
            <p:ph type="pic" idx="2"/>
          </p:nvPr>
        </p:nvPicPr>
        <p:blipFill>
          <a:blip r:embed="rId3"/>
          <a:srcRect l="12900" r="12900"/>
          <a:stretch>
            <a:fillRect/>
          </a:stretch>
        </p:blipFill>
        <p:spPr/>
      </p:pic>
      <p:pic>
        <p:nvPicPr>
          <p:cNvPr id="6" name="Picture 5" descr="Logo, company name&#10;&#10;Description automatically generated">
            <a:extLst>
              <a:ext uri="{FF2B5EF4-FFF2-40B4-BE49-F238E27FC236}">
                <a16:creationId xmlns:a16="http://schemas.microsoft.com/office/drawing/2014/main" id="{762939D9-9CED-52FD-7E18-379B9919529A}"/>
              </a:ext>
            </a:extLst>
          </p:cNvPr>
          <p:cNvPicPr>
            <a:picLocks noChangeAspect="1"/>
          </p:cNvPicPr>
          <p:nvPr/>
        </p:nvPicPr>
        <p:blipFill>
          <a:blip r:embed="rId4"/>
          <a:stretch>
            <a:fillRect/>
          </a:stretch>
        </p:blipFill>
        <p:spPr>
          <a:xfrm>
            <a:off x="156117" y="160435"/>
            <a:ext cx="1070517" cy="747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32"/>
          <p:cNvSpPr txBox="1">
            <a:spLocks noGrp="1"/>
          </p:cNvSpPr>
          <p:nvPr>
            <p:ph type="title"/>
          </p:nvPr>
        </p:nvSpPr>
        <p:spPr>
          <a:xfrm>
            <a:off x="691375" y="1604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latin typeface="Calibri" panose="020F0502020204030204" pitchFamily="34" charset="0"/>
                <a:ea typeface="Calibri" panose="020F0502020204030204" pitchFamily="34" charset="0"/>
                <a:cs typeface="Calibri" panose="020F0502020204030204" pitchFamily="34" charset="0"/>
              </a:rPr>
              <a:t>PROJECT FLOW</a:t>
            </a:r>
            <a:endParaRPr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Logo, company name&#10;&#10;Description automatically generated">
            <a:extLst>
              <a:ext uri="{FF2B5EF4-FFF2-40B4-BE49-F238E27FC236}">
                <a16:creationId xmlns:a16="http://schemas.microsoft.com/office/drawing/2014/main" id="{762939D9-9CED-52FD-7E18-379B9919529A}"/>
              </a:ext>
            </a:extLst>
          </p:cNvPr>
          <p:cNvPicPr>
            <a:picLocks noChangeAspect="1"/>
          </p:cNvPicPr>
          <p:nvPr/>
        </p:nvPicPr>
        <p:blipFill>
          <a:blip r:embed="rId3"/>
          <a:stretch>
            <a:fillRect/>
          </a:stretch>
        </p:blipFill>
        <p:spPr>
          <a:xfrm>
            <a:off x="156117" y="160435"/>
            <a:ext cx="1070517" cy="747015"/>
          </a:xfrm>
          <a:prstGeom prst="rect">
            <a:avLst/>
          </a:prstGeom>
        </p:spPr>
      </p:pic>
      <p:pic>
        <p:nvPicPr>
          <p:cNvPr id="7" name="Picture 6" descr="Diagram&#10;&#10;Description automatically generated">
            <a:extLst>
              <a:ext uri="{FF2B5EF4-FFF2-40B4-BE49-F238E27FC236}">
                <a16:creationId xmlns:a16="http://schemas.microsoft.com/office/drawing/2014/main" id="{B0B8485A-738F-173A-82A9-EB6A30F819E8}"/>
              </a:ext>
            </a:extLst>
          </p:cNvPr>
          <p:cNvPicPr>
            <a:picLocks noChangeAspect="1"/>
          </p:cNvPicPr>
          <p:nvPr/>
        </p:nvPicPr>
        <p:blipFill>
          <a:blip r:embed="rId4"/>
          <a:stretch>
            <a:fillRect/>
          </a:stretch>
        </p:blipFill>
        <p:spPr>
          <a:xfrm>
            <a:off x="2190638" y="907450"/>
            <a:ext cx="4495093" cy="4075615"/>
          </a:xfrm>
          <a:prstGeom prst="rect">
            <a:avLst/>
          </a:prstGeom>
        </p:spPr>
      </p:pic>
    </p:spTree>
    <p:extLst>
      <p:ext uri="{BB962C8B-B14F-4D97-AF65-F5344CB8AC3E}">
        <p14:creationId xmlns:p14="http://schemas.microsoft.com/office/powerpoint/2010/main" val="254199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1523181" y="184787"/>
            <a:ext cx="680115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FEATURES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 name="Google Shape;252;p33"/>
          <p:cNvSpPr txBox="1">
            <a:spLocks noGrp="1"/>
          </p:cNvSpPr>
          <p:nvPr>
            <p:ph type="subTitle" idx="3"/>
          </p:nvPr>
        </p:nvSpPr>
        <p:spPr>
          <a:xfrm>
            <a:off x="1712494" y="1776148"/>
            <a:ext cx="4710600" cy="99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Web search engines find and gather data about web pages on the internet through the process of crawling. In order for search engines to give users relevant search results, a search index must be built through the process of crawling.</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3" name="Google Shape;253;p33"/>
          <p:cNvSpPr txBox="1">
            <a:spLocks noGrp="1"/>
          </p:cNvSpPr>
          <p:nvPr>
            <p:ph type="subTitle" idx="4"/>
          </p:nvPr>
        </p:nvSpPr>
        <p:spPr>
          <a:xfrm>
            <a:off x="1736952" y="3595347"/>
            <a:ext cx="4710600" cy="99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Search engines, web browsers, and other software applications that need to extract data from online pages use HTML parsers. These scan a web page's HTML code, recognizes the different elements on the page.</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4" name="Google Shape;254;p33"/>
          <p:cNvSpPr txBox="1">
            <a:spLocks noGrp="1"/>
          </p:cNvSpPr>
          <p:nvPr>
            <p:ph type="subTitle" idx="1"/>
          </p:nvPr>
        </p:nvSpPr>
        <p:spPr>
          <a:xfrm>
            <a:off x="1712494" y="1191869"/>
            <a:ext cx="4710600" cy="53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CRAWLING</a:t>
            </a:r>
            <a:endParaRPr dirty="0"/>
          </a:p>
        </p:txBody>
      </p:sp>
      <p:sp>
        <p:nvSpPr>
          <p:cNvPr id="255" name="Google Shape;255;p33"/>
          <p:cNvSpPr txBox="1">
            <a:spLocks noGrp="1"/>
          </p:cNvSpPr>
          <p:nvPr>
            <p:ph type="subTitle" idx="2"/>
          </p:nvPr>
        </p:nvSpPr>
        <p:spPr>
          <a:xfrm>
            <a:off x="1734624" y="3016119"/>
            <a:ext cx="4710600" cy="53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HTML PARSER</a:t>
            </a:r>
            <a:endParaRPr dirty="0"/>
          </a:p>
        </p:txBody>
      </p:sp>
      <p:sp>
        <p:nvSpPr>
          <p:cNvPr id="256" name="Google Shape;256;p33"/>
          <p:cNvSpPr/>
          <p:nvPr/>
        </p:nvSpPr>
        <p:spPr>
          <a:xfrm>
            <a:off x="221542" y="1191869"/>
            <a:ext cx="1401300" cy="1521000"/>
          </a:xfrm>
          <a:prstGeom prst="rect">
            <a:avLst/>
          </a:pr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3"/>
          <p:cNvSpPr/>
          <p:nvPr/>
        </p:nvSpPr>
        <p:spPr>
          <a:xfrm>
            <a:off x="240185" y="2993961"/>
            <a:ext cx="1401300" cy="1521000"/>
          </a:xfrm>
          <a:prstGeom prst="rect">
            <a:avLst/>
          </a:pr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p33"/>
          <p:cNvCxnSpPr>
            <a:cxnSpLocks/>
          </p:cNvCxnSpPr>
          <p:nvPr/>
        </p:nvCxnSpPr>
        <p:spPr>
          <a:xfrm>
            <a:off x="240185" y="2871538"/>
            <a:ext cx="6182909" cy="0"/>
          </a:xfrm>
          <a:prstGeom prst="straightConnector1">
            <a:avLst/>
          </a:prstGeom>
          <a:noFill/>
          <a:ln w="9525" cap="flat" cmpd="sng">
            <a:solidFill>
              <a:schemeClr val="lt1"/>
            </a:solidFill>
            <a:prstDash val="solid"/>
            <a:round/>
            <a:headEnd type="none" w="med" len="med"/>
            <a:tailEnd type="none" w="med" len="med"/>
          </a:ln>
        </p:spPr>
      </p:cxnSp>
      <p:pic>
        <p:nvPicPr>
          <p:cNvPr id="3" name="Picture 2" descr="A picture containing text, businesscard&#10;&#10;Description automatically generated">
            <a:extLst>
              <a:ext uri="{FF2B5EF4-FFF2-40B4-BE49-F238E27FC236}">
                <a16:creationId xmlns:a16="http://schemas.microsoft.com/office/drawing/2014/main" id="{6715320E-49EE-A742-0B45-9D09EE387792}"/>
              </a:ext>
            </a:extLst>
          </p:cNvPr>
          <p:cNvPicPr>
            <a:picLocks noChangeAspect="1"/>
          </p:cNvPicPr>
          <p:nvPr/>
        </p:nvPicPr>
        <p:blipFill>
          <a:blip r:embed="rId3"/>
          <a:stretch>
            <a:fillRect/>
          </a:stretch>
        </p:blipFill>
        <p:spPr>
          <a:xfrm>
            <a:off x="221542" y="1205803"/>
            <a:ext cx="1401301" cy="1520998"/>
          </a:xfrm>
          <a:prstGeom prst="rect">
            <a:avLst/>
          </a:prstGeom>
        </p:spPr>
      </p:pic>
      <p:pic>
        <p:nvPicPr>
          <p:cNvPr id="7" name="Picture 6" descr="Icon&#10;&#10;Description automatically generated">
            <a:extLst>
              <a:ext uri="{FF2B5EF4-FFF2-40B4-BE49-F238E27FC236}">
                <a16:creationId xmlns:a16="http://schemas.microsoft.com/office/drawing/2014/main" id="{6ED8826C-E526-2397-C8B7-0C48BF9CBE17}"/>
              </a:ext>
            </a:extLst>
          </p:cNvPr>
          <p:cNvPicPr>
            <a:picLocks noChangeAspect="1"/>
          </p:cNvPicPr>
          <p:nvPr/>
        </p:nvPicPr>
        <p:blipFill>
          <a:blip r:embed="rId4"/>
          <a:stretch>
            <a:fillRect/>
          </a:stretch>
        </p:blipFill>
        <p:spPr>
          <a:xfrm>
            <a:off x="358488" y="3258861"/>
            <a:ext cx="1164693" cy="991200"/>
          </a:xfrm>
          <a:prstGeom prst="rect">
            <a:avLst/>
          </a:prstGeom>
        </p:spPr>
      </p:pic>
      <p:sp>
        <p:nvSpPr>
          <p:cNvPr id="9" name="Google Shape;254;p33">
            <a:extLst>
              <a:ext uri="{FF2B5EF4-FFF2-40B4-BE49-F238E27FC236}">
                <a16:creationId xmlns:a16="http://schemas.microsoft.com/office/drawing/2014/main" id="{9A7132BD-4588-E0B8-4E58-1FA16199F59E}"/>
              </a:ext>
            </a:extLst>
          </p:cNvPr>
          <p:cNvSpPr txBox="1">
            <a:spLocks/>
          </p:cNvSpPr>
          <p:nvPr/>
        </p:nvSpPr>
        <p:spPr>
          <a:xfrm>
            <a:off x="6512745" y="1721968"/>
            <a:ext cx="2272767" cy="405535"/>
          </a:xfrm>
          <a:prstGeom prst="rect">
            <a:avLst/>
          </a:prstGeom>
          <a:solidFill>
            <a:srgbClr val="FFFFFF">
              <a:alpha val="14880"/>
            </a:srgb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400"/>
              <a:buFont typeface="Bebas Neue"/>
              <a:buNone/>
              <a:defRPr sz="2200" b="0" i="0" u="none" strike="noStrike" cap="none">
                <a:solidFill>
                  <a:schemeClr val="lt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r>
              <a:rPr lang="en-CA" sz="1200" dirty="0"/>
              <a:t>KAVYA SEERAMSETTY</a:t>
            </a:r>
          </a:p>
        </p:txBody>
      </p:sp>
      <p:sp>
        <p:nvSpPr>
          <p:cNvPr id="10" name="Google Shape;254;p33">
            <a:extLst>
              <a:ext uri="{FF2B5EF4-FFF2-40B4-BE49-F238E27FC236}">
                <a16:creationId xmlns:a16="http://schemas.microsoft.com/office/drawing/2014/main" id="{4E55F39C-DB58-B232-0E54-6951367AFFE4}"/>
              </a:ext>
            </a:extLst>
          </p:cNvPr>
          <p:cNvSpPr txBox="1">
            <a:spLocks/>
          </p:cNvSpPr>
          <p:nvPr/>
        </p:nvSpPr>
        <p:spPr>
          <a:xfrm>
            <a:off x="6548515" y="3454861"/>
            <a:ext cx="2236997" cy="405536"/>
          </a:xfrm>
          <a:prstGeom prst="rect">
            <a:avLst/>
          </a:prstGeom>
          <a:solidFill>
            <a:srgbClr val="FFFFFF">
              <a:alpha val="14880"/>
            </a:srgb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400"/>
              <a:buFont typeface="Bebas Neue"/>
              <a:buNone/>
              <a:defRPr sz="2200" b="0" i="0" u="none" strike="noStrike" cap="none">
                <a:solidFill>
                  <a:schemeClr val="lt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r>
              <a:rPr lang="en-CA" sz="1200" dirty="0"/>
              <a:t>RENUKA SAI</a:t>
            </a:r>
          </a:p>
        </p:txBody>
      </p:sp>
      <p:pic>
        <p:nvPicPr>
          <p:cNvPr id="11" name="Picture 10" descr="Logo, company name&#10;&#10;Description automatically generated">
            <a:extLst>
              <a:ext uri="{FF2B5EF4-FFF2-40B4-BE49-F238E27FC236}">
                <a16:creationId xmlns:a16="http://schemas.microsoft.com/office/drawing/2014/main" id="{5E2A858C-5978-360B-C4E9-E3C927A4F818}"/>
              </a:ext>
            </a:extLst>
          </p:cNvPr>
          <p:cNvPicPr>
            <a:picLocks noChangeAspect="1"/>
          </p:cNvPicPr>
          <p:nvPr/>
        </p:nvPicPr>
        <p:blipFill>
          <a:blip r:embed="rId5"/>
          <a:stretch>
            <a:fillRect/>
          </a:stretch>
        </p:blipFill>
        <p:spPr>
          <a:xfrm>
            <a:off x="156117" y="160435"/>
            <a:ext cx="1070517" cy="747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1523181" y="184787"/>
            <a:ext cx="680115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ea typeface="Calibri" panose="020F0502020204030204" pitchFamily="34" charset="0"/>
                <a:cs typeface="Calibri" panose="020F0502020204030204" pitchFamily="34" charset="0"/>
              </a:rPr>
              <a:t>FEATURES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52" name="Google Shape;252;p33"/>
          <p:cNvSpPr txBox="1">
            <a:spLocks noGrp="1"/>
          </p:cNvSpPr>
          <p:nvPr>
            <p:ph type="subTitle" idx="3"/>
          </p:nvPr>
        </p:nvSpPr>
        <p:spPr>
          <a:xfrm>
            <a:off x="1712494" y="1776148"/>
            <a:ext cx="4710600" cy="99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When a user enters a query into a search engine, the search engine uses a algorithm to search through the vast number of web pages indexed in its database to find those that are most relevant to the user's query.</a:t>
            </a:r>
          </a:p>
        </p:txBody>
      </p:sp>
      <p:sp>
        <p:nvSpPr>
          <p:cNvPr id="253" name="Google Shape;253;p33"/>
          <p:cNvSpPr txBox="1">
            <a:spLocks noGrp="1"/>
          </p:cNvSpPr>
          <p:nvPr>
            <p:ph type="subTitle" idx="4"/>
          </p:nvPr>
        </p:nvSpPr>
        <p:spPr>
          <a:xfrm>
            <a:off x="1736952" y="3595347"/>
            <a:ext cx="4710600" cy="99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When a user misspells a word in their query, the search engine can use edit distance to suggest corrected spellings. By comparing the misspelled word with a list of known words in the database and calculating the edit distance between them. </a:t>
            </a:r>
          </a:p>
        </p:txBody>
      </p:sp>
      <p:sp>
        <p:nvSpPr>
          <p:cNvPr id="254" name="Google Shape;254;p33"/>
          <p:cNvSpPr txBox="1">
            <a:spLocks noGrp="1"/>
          </p:cNvSpPr>
          <p:nvPr>
            <p:ph type="subTitle" idx="1"/>
          </p:nvPr>
        </p:nvSpPr>
        <p:spPr>
          <a:xfrm>
            <a:off x="1712494" y="1191869"/>
            <a:ext cx="4710600" cy="53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WORD SEARCH</a:t>
            </a:r>
          </a:p>
        </p:txBody>
      </p:sp>
      <p:sp>
        <p:nvSpPr>
          <p:cNvPr id="255" name="Google Shape;255;p33"/>
          <p:cNvSpPr txBox="1">
            <a:spLocks noGrp="1"/>
          </p:cNvSpPr>
          <p:nvPr>
            <p:ph type="subTitle" idx="2"/>
          </p:nvPr>
        </p:nvSpPr>
        <p:spPr>
          <a:xfrm>
            <a:off x="1734624" y="3016119"/>
            <a:ext cx="4710600" cy="53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EDIT DISTANCE</a:t>
            </a:r>
            <a:endParaRPr dirty="0"/>
          </a:p>
        </p:txBody>
      </p:sp>
      <p:sp>
        <p:nvSpPr>
          <p:cNvPr id="256" name="Google Shape;256;p33"/>
          <p:cNvSpPr/>
          <p:nvPr/>
        </p:nvSpPr>
        <p:spPr>
          <a:xfrm>
            <a:off x="221542" y="1191869"/>
            <a:ext cx="1401300" cy="1521000"/>
          </a:xfrm>
          <a:prstGeom prst="rect">
            <a:avLst/>
          </a:pr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3"/>
          <p:cNvSpPr/>
          <p:nvPr/>
        </p:nvSpPr>
        <p:spPr>
          <a:xfrm>
            <a:off x="240185" y="2993961"/>
            <a:ext cx="1401300" cy="1521000"/>
          </a:xfrm>
          <a:prstGeom prst="rect">
            <a:avLst/>
          </a:prstGeom>
          <a:solidFill>
            <a:srgbClr val="FFFFFF">
              <a:alpha val="1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p33"/>
          <p:cNvCxnSpPr>
            <a:cxnSpLocks/>
          </p:cNvCxnSpPr>
          <p:nvPr/>
        </p:nvCxnSpPr>
        <p:spPr>
          <a:xfrm>
            <a:off x="240185" y="2871538"/>
            <a:ext cx="6182909" cy="0"/>
          </a:xfrm>
          <a:prstGeom prst="straightConnector1">
            <a:avLst/>
          </a:prstGeom>
          <a:noFill/>
          <a:ln w="9525" cap="flat" cmpd="sng">
            <a:solidFill>
              <a:schemeClr val="lt1"/>
            </a:solidFill>
            <a:prstDash val="solid"/>
            <a:round/>
            <a:headEnd type="none" w="med" len="med"/>
            <a:tailEnd type="none" w="med" len="med"/>
          </a:ln>
        </p:spPr>
      </p:cxnSp>
      <p:sp>
        <p:nvSpPr>
          <p:cNvPr id="9" name="Google Shape;254;p33">
            <a:extLst>
              <a:ext uri="{FF2B5EF4-FFF2-40B4-BE49-F238E27FC236}">
                <a16:creationId xmlns:a16="http://schemas.microsoft.com/office/drawing/2014/main" id="{9A7132BD-4588-E0B8-4E58-1FA16199F59E}"/>
              </a:ext>
            </a:extLst>
          </p:cNvPr>
          <p:cNvSpPr txBox="1">
            <a:spLocks/>
          </p:cNvSpPr>
          <p:nvPr/>
        </p:nvSpPr>
        <p:spPr>
          <a:xfrm>
            <a:off x="6512745" y="1721968"/>
            <a:ext cx="2272767" cy="405535"/>
          </a:xfrm>
          <a:prstGeom prst="rect">
            <a:avLst/>
          </a:prstGeom>
          <a:solidFill>
            <a:srgbClr val="FFFFFF">
              <a:alpha val="14880"/>
            </a:srgb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400"/>
              <a:buFont typeface="Bebas Neue"/>
              <a:buNone/>
              <a:defRPr sz="2200" b="0" i="0" u="none" strike="noStrike" cap="none">
                <a:solidFill>
                  <a:schemeClr val="lt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r>
              <a:rPr lang="en-CA" sz="1200" dirty="0"/>
              <a:t>DIVYA THANIGAIMANI</a:t>
            </a:r>
          </a:p>
        </p:txBody>
      </p:sp>
      <p:sp>
        <p:nvSpPr>
          <p:cNvPr id="10" name="Google Shape;254;p33">
            <a:extLst>
              <a:ext uri="{FF2B5EF4-FFF2-40B4-BE49-F238E27FC236}">
                <a16:creationId xmlns:a16="http://schemas.microsoft.com/office/drawing/2014/main" id="{4E55F39C-DB58-B232-0E54-6951367AFFE4}"/>
              </a:ext>
            </a:extLst>
          </p:cNvPr>
          <p:cNvSpPr txBox="1">
            <a:spLocks/>
          </p:cNvSpPr>
          <p:nvPr/>
        </p:nvSpPr>
        <p:spPr>
          <a:xfrm>
            <a:off x="6548515" y="3330297"/>
            <a:ext cx="2236997" cy="530100"/>
          </a:xfrm>
          <a:prstGeom prst="rect">
            <a:avLst/>
          </a:prstGeom>
          <a:solidFill>
            <a:srgbClr val="FFFFFF">
              <a:alpha val="14880"/>
            </a:srgb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400"/>
              <a:buFont typeface="Bebas Neue"/>
              <a:buNone/>
              <a:defRPr sz="2200" b="0" i="0" u="none" strike="noStrike" cap="none">
                <a:solidFill>
                  <a:schemeClr val="lt1"/>
                </a:solidFill>
                <a:latin typeface="Josefin Sans"/>
                <a:ea typeface="Josefin Sans"/>
                <a:cs typeface="Josefin Sans"/>
                <a:sym typeface="Josefin Sans"/>
              </a:defRPr>
            </a:lvl1pPr>
            <a:lvl2pPr marL="914400" marR="0" lvl="1"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lt1"/>
              </a:buClr>
              <a:buSzPts val="2400"/>
              <a:buFont typeface="Bebas Neue"/>
              <a:buNone/>
              <a:defRPr sz="2400" b="0" i="0" u="none" strike="noStrike" cap="none">
                <a:solidFill>
                  <a:schemeClr val="lt1"/>
                </a:solidFill>
                <a:latin typeface="Bebas Neue"/>
                <a:ea typeface="Bebas Neue"/>
                <a:cs typeface="Bebas Neue"/>
                <a:sym typeface="Bebas Neue"/>
              </a:defRPr>
            </a:lvl9pPr>
          </a:lstStyle>
          <a:p>
            <a:pPr marL="0" indent="0"/>
            <a:r>
              <a:rPr lang="en-CA" sz="1200" dirty="0"/>
              <a:t>SUSMITHA CHANDRAMOHAN</a:t>
            </a:r>
          </a:p>
        </p:txBody>
      </p:sp>
      <p:pic>
        <p:nvPicPr>
          <p:cNvPr id="11" name="Picture 10" descr="Logo, company name&#10;&#10;Description automatically generated">
            <a:extLst>
              <a:ext uri="{FF2B5EF4-FFF2-40B4-BE49-F238E27FC236}">
                <a16:creationId xmlns:a16="http://schemas.microsoft.com/office/drawing/2014/main" id="{5E2A858C-5978-360B-C4E9-E3C927A4F818}"/>
              </a:ext>
            </a:extLst>
          </p:cNvPr>
          <p:cNvPicPr>
            <a:picLocks noChangeAspect="1"/>
          </p:cNvPicPr>
          <p:nvPr/>
        </p:nvPicPr>
        <p:blipFill>
          <a:blip r:embed="rId3"/>
          <a:stretch>
            <a:fillRect/>
          </a:stretch>
        </p:blipFill>
        <p:spPr>
          <a:xfrm>
            <a:off x="156117" y="160435"/>
            <a:ext cx="1070517" cy="747015"/>
          </a:xfrm>
          <a:prstGeom prst="rect">
            <a:avLst/>
          </a:prstGeom>
        </p:spPr>
      </p:pic>
      <p:pic>
        <p:nvPicPr>
          <p:cNvPr id="2" name="Picture 4" descr="3 Ways to Search for a Word on a Webpage - wikiHow">
            <a:extLst>
              <a:ext uri="{FF2B5EF4-FFF2-40B4-BE49-F238E27FC236}">
                <a16:creationId xmlns:a16="http://schemas.microsoft.com/office/drawing/2014/main" id="{701FC020-2ED5-A825-C4DB-1B9F5DFAC8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42" y="1298964"/>
            <a:ext cx="1401300" cy="12727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Edit Distance (Levenshtein Distance) Problem">
            <a:extLst>
              <a:ext uri="{FF2B5EF4-FFF2-40B4-BE49-F238E27FC236}">
                <a16:creationId xmlns:a16="http://schemas.microsoft.com/office/drawing/2014/main" id="{96C3C376-F4E3-7AD2-4BA3-9AFDB82D24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24" y="3110163"/>
            <a:ext cx="1246421" cy="1317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1427356" y="130985"/>
            <a:ext cx="64242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CRAWLING</a:t>
            </a:r>
            <a:endParaRPr dirty="0"/>
          </a:p>
        </p:txBody>
      </p:sp>
      <p:cxnSp>
        <p:nvCxnSpPr>
          <p:cNvPr id="361" name="Google Shape;361;p38"/>
          <p:cNvCxnSpPr>
            <a:cxnSpLocks/>
          </p:cNvCxnSpPr>
          <p:nvPr/>
        </p:nvCxnSpPr>
        <p:spPr>
          <a:xfrm>
            <a:off x="1427356" y="786398"/>
            <a:ext cx="7249467" cy="0"/>
          </a:xfrm>
          <a:prstGeom prst="straightConnector1">
            <a:avLst/>
          </a:prstGeom>
          <a:noFill/>
          <a:ln w="9525" cap="flat" cmpd="sng">
            <a:solidFill>
              <a:schemeClr val="lt1"/>
            </a:solidFill>
            <a:prstDash val="solid"/>
            <a:round/>
            <a:headEnd type="none" w="med" len="med"/>
            <a:tailEnd type="none" w="med" len="med"/>
          </a:ln>
        </p:spPr>
      </p:cxnSp>
      <p:sp>
        <p:nvSpPr>
          <p:cNvPr id="2" name="TextBox 1">
            <a:extLst>
              <a:ext uri="{FF2B5EF4-FFF2-40B4-BE49-F238E27FC236}">
                <a16:creationId xmlns:a16="http://schemas.microsoft.com/office/drawing/2014/main" id="{03185E14-DDCF-7E97-2C45-29C147E3579F}"/>
              </a:ext>
            </a:extLst>
          </p:cNvPr>
          <p:cNvSpPr txBox="1"/>
          <p:nvPr/>
        </p:nvSpPr>
        <p:spPr>
          <a:xfrm>
            <a:off x="244277" y="1126818"/>
            <a:ext cx="8357030" cy="1384995"/>
          </a:xfrm>
          <a:prstGeom prst="rect">
            <a:avLst/>
          </a:prstGeom>
          <a:noFill/>
        </p:spPr>
        <p:txBody>
          <a:bodyPr wrap="square" rtlCol="0">
            <a:spAutoFit/>
          </a:bodyPr>
          <a:lstStyle/>
          <a:p>
            <a:pPr algn="just"/>
            <a:r>
              <a:rPr lang="en-US" dirty="0">
                <a:solidFill>
                  <a:srgbClr val="D1D5DB"/>
                </a:solidFill>
                <a:latin typeface="Calibri" panose="020F0502020204030204" pitchFamily="34" charset="0"/>
                <a:ea typeface="Calibri" panose="020F0502020204030204" pitchFamily="34" charset="0"/>
                <a:cs typeface="Calibri" panose="020F0502020204030204" pitchFamily="34" charset="0"/>
              </a:rPr>
              <a:t>C</a:t>
            </a:r>
            <a:r>
              <a:rPr lang="en-US" b="0" i="0">
                <a:solidFill>
                  <a:srgbClr val="D1D5DB"/>
                </a:solidFill>
                <a:effectLst/>
                <a:latin typeface="Calibri" panose="020F0502020204030204" pitchFamily="34" charset="0"/>
                <a:ea typeface="Calibri" panose="020F0502020204030204" pitchFamily="34" charset="0"/>
                <a:cs typeface="Calibri" panose="020F0502020204030204" pitchFamily="34" charset="0"/>
              </a:rPr>
              <a:t>rawling </a:t>
            </a:r>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refers to the process of systematically browsing the internet, typically with the goal of collecting and indexing information from web pages. Specifically, web crawling involves the use of software programs (known as web crawlers or spiders) that automate the process of visiting web pages, following links, and collecting data.</a:t>
            </a:r>
          </a:p>
          <a:p>
            <a:pPr algn="just"/>
            <a:endParaRPr lang="en-US" dirty="0">
              <a:solidFill>
                <a:srgbClr val="D1D5DB"/>
              </a:solidFill>
              <a:latin typeface="Calibri" panose="020F0502020204030204" pitchFamily="34" charset="0"/>
              <a:ea typeface="Calibri" panose="020F0502020204030204" pitchFamily="34" charset="0"/>
              <a:cs typeface="Calibri" panose="020F0502020204030204" pitchFamily="34" charset="0"/>
            </a:endParaRPr>
          </a:p>
          <a:p>
            <a:pPr algn="just"/>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The data collected by web crawlers is then typically used for a variety of purposes, such as creating search engine indexes, data mining, content aggregation, and website testing.</a:t>
            </a:r>
            <a:endParaRPr lang="en-CA"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277BB84-0318-9800-2FA5-EEB81A742786}"/>
              </a:ext>
            </a:extLst>
          </p:cNvPr>
          <p:cNvPicPr>
            <a:picLocks noChangeAspect="1"/>
          </p:cNvPicPr>
          <p:nvPr/>
        </p:nvPicPr>
        <p:blipFill>
          <a:blip r:embed="rId3"/>
          <a:stretch>
            <a:fillRect/>
          </a:stretch>
        </p:blipFill>
        <p:spPr>
          <a:xfrm>
            <a:off x="1561172" y="2631687"/>
            <a:ext cx="4876800" cy="2380827"/>
          </a:xfrm>
          <a:prstGeom prst="rect">
            <a:avLst/>
          </a:prstGeom>
        </p:spPr>
      </p:pic>
      <p:pic>
        <p:nvPicPr>
          <p:cNvPr id="5" name="Picture 4" descr="Logo, company name&#10;&#10;Description automatically generated">
            <a:extLst>
              <a:ext uri="{FF2B5EF4-FFF2-40B4-BE49-F238E27FC236}">
                <a16:creationId xmlns:a16="http://schemas.microsoft.com/office/drawing/2014/main" id="{3484DA04-4B74-2E30-6A55-3E26DC6CB0A3}"/>
              </a:ext>
            </a:extLst>
          </p:cNvPr>
          <p:cNvPicPr>
            <a:picLocks noChangeAspect="1"/>
          </p:cNvPicPr>
          <p:nvPr/>
        </p:nvPicPr>
        <p:blipFill>
          <a:blip r:embed="rId4"/>
          <a:stretch>
            <a:fillRect/>
          </a:stretch>
        </p:blipFill>
        <p:spPr>
          <a:xfrm>
            <a:off x="156117" y="160435"/>
            <a:ext cx="1070517" cy="747015"/>
          </a:xfrm>
          <a:prstGeom prst="rect">
            <a:avLst/>
          </a:prstGeom>
        </p:spPr>
      </p:pic>
    </p:spTree>
    <p:extLst>
      <p:ext uri="{BB962C8B-B14F-4D97-AF65-F5344CB8AC3E}">
        <p14:creationId xmlns:p14="http://schemas.microsoft.com/office/powerpoint/2010/main" val="2551027617"/>
      </p:ext>
    </p:extLst>
  </p:cSld>
  <p:clrMapOvr>
    <a:masterClrMapping/>
  </p:clrMapOvr>
</p:sld>
</file>

<file path=ppt/theme/theme1.xml><?xml version="1.0" encoding="utf-8"?>
<a:theme xmlns:a="http://schemas.openxmlformats.org/drawingml/2006/main" name="Enjoy Norway Minitheme by Slidesgo">
  <a:themeElements>
    <a:clrScheme name="Simple Light">
      <a:dk1>
        <a:srgbClr val="000626"/>
      </a:dk1>
      <a:lt1>
        <a:srgbClr val="FFFFFF"/>
      </a:lt1>
      <a:dk2>
        <a:srgbClr val="010F5C"/>
      </a:dk2>
      <a:lt2>
        <a:srgbClr val="00BD85"/>
      </a:lt2>
      <a:accent1>
        <a:srgbClr val="02BC87"/>
      </a:accent1>
      <a:accent2>
        <a:srgbClr val="4D346B"/>
      </a:accent2>
      <a:accent3>
        <a:srgbClr val="9090F1"/>
      </a:accent3>
      <a:accent4>
        <a:srgbClr val="A078D8"/>
      </a:accent4>
      <a:accent5>
        <a:srgbClr val="8BE7DB"/>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827</Words>
  <Application>Microsoft Office PowerPoint</Application>
  <PresentationFormat>On-screen Show (16:9)</PresentationFormat>
  <Paragraphs>85</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Open Sans</vt:lpstr>
      <vt:lpstr>Josefin Sans</vt:lpstr>
      <vt:lpstr>Bebas Neue</vt:lpstr>
      <vt:lpstr>Enjoy Norway Minitheme by Slidesgo</vt:lpstr>
      <vt:lpstr>WEB PAGE SEARCH ENGINE</vt:lpstr>
      <vt:lpstr>  OUR INSTRUCTOR    Dr. Mahdi Firoozjaei </vt:lpstr>
      <vt:lpstr>OUTLINE</vt:lpstr>
      <vt:lpstr>INTRODUCTION</vt:lpstr>
      <vt:lpstr>OBJECTIVE</vt:lpstr>
      <vt:lpstr>PROJECT FLOW</vt:lpstr>
      <vt:lpstr>FEATURES</vt:lpstr>
      <vt:lpstr>FEATURES</vt:lpstr>
      <vt:lpstr>CRAWLING</vt:lpstr>
      <vt:lpstr>CRAWLING</vt:lpstr>
      <vt:lpstr>HTML PARSER</vt:lpstr>
      <vt:lpstr>HTML PARSER</vt:lpstr>
      <vt:lpstr>WORD SEARCH- BOYER MOORE</vt:lpstr>
      <vt:lpstr>BOYER MOORE</vt:lpstr>
      <vt:lpstr>EDIT DISTANCE</vt:lpstr>
      <vt:lpstr>EDIT DISTANCE</vt:lpstr>
      <vt:lpstr>WORKING SCREENSHOTS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PAGE SEARCH ENGINE</dc:title>
  <dc:creator>Kavya Seeramsetty</dc:creator>
  <cp:lastModifiedBy>Kavya Seeramsetty</cp:lastModifiedBy>
  <cp:revision>4</cp:revision>
  <dcterms:modified xsi:type="dcterms:W3CDTF">2023-03-25T21:24:21Z</dcterms:modified>
</cp:coreProperties>
</file>