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0" r:id="rId5"/>
    <p:sldId id="258" r:id="rId6"/>
    <p:sldId id="259" r:id="rId7"/>
    <p:sldId id="260" r:id="rId8"/>
    <p:sldId id="261" r:id="rId9"/>
    <p:sldId id="262" r:id="rId10"/>
    <p:sldId id="263" r:id="rId11"/>
    <p:sldId id="271" r:id="rId12"/>
    <p:sldId id="272" r:id="rId13"/>
    <p:sldId id="273" r:id="rId14"/>
    <p:sldId id="274" r:id="rId15"/>
    <p:sldId id="26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4" autoAdjust="0"/>
    <p:restoredTop sz="94660"/>
  </p:normalViewPr>
  <p:slideViewPr>
    <p:cSldViewPr snapToGrid="0">
      <p:cViewPr varScale="1">
        <p:scale>
          <a:sx n="88" d="100"/>
          <a:sy n="88" d="100"/>
        </p:scale>
        <p:origin x="200"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82E62-1E93-428E-BF4D-ABB0EE320485}"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F41F2C6F-ACC7-40E3-8625-90C4CFB83E6F}">
      <dgm:prSet/>
      <dgm:spPr/>
      <dgm:t>
        <a:bodyPr/>
        <a:lstStyle/>
        <a:p>
          <a:r>
            <a:rPr lang="en-US"/>
            <a:t>Sai Susmitha Devi Komatlapalli   -700742098</a:t>
          </a:r>
        </a:p>
      </dgm:t>
    </dgm:pt>
    <dgm:pt modelId="{9837B19F-42B5-4EE3-93BB-28477A41A83B}" type="parTrans" cxnId="{2DD9DE4F-E373-4AB2-BD82-152C331E61CA}">
      <dgm:prSet/>
      <dgm:spPr/>
      <dgm:t>
        <a:bodyPr/>
        <a:lstStyle/>
        <a:p>
          <a:endParaRPr lang="en-US"/>
        </a:p>
      </dgm:t>
    </dgm:pt>
    <dgm:pt modelId="{43668F52-B8D3-4AF4-9441-7371281C9B63}" type="sibTrans" cxnId="{2DD9DE4F-E373-4AB2-BD82-152C331E61CA}">
      <dgm:prSet/>
      <dgm:spPr/>
      <dgm:t>
        <a:bodyPr/>
        <a:lstStyle/>
        <a:p>
          <a:endParaRPr lang="en-US"/>
        </a:p>
      </dgm:t>
    </dgm:pt>
    <dgm:pt modelId="{57EB83E1-EF57-49C2-983A-30ECA9731AC7}">
      <dgm:prSet/>
      <dgm:spPr/>
      <dgm:t>
        <a:bodyPr/>
        <a:lstStyle/>
        <a:p>
          <a:r>
            <a:rPr lang="en-US"/>
            <a:t>Bhavana Prathyusha Madhugani   - 700737914</a:t>
          </a:r>
        </a:p>
      </dgm:t>
    </dgm:pt>
    <dgm:pt modelId="{38655200-665E-4F3D-9FD2-C482E0F240B9}" type="parTrans" cxnId="{6F11DDA6-C75D-43D6-96CE-4DD38A4011C1}">
      <dgm:prSet/>
      <dgm:spPr/>
      <dgm:t>
        <a:bodyPr/>
        <a:lstStyle/>
        <a:p>
          <a:endParaRPr lang="en-US"/>
        </a:p>
      </dgm:t>
    </dgm:pt>
    <dgm:pt modelId="{161B723C-AD7C-4330-A451-2DFF90E36A93}" type="sibTrans" cxnId="{6F11DDA6-C75D-43D6-96CE-4DD38A4011C1}">
      <dgm:prSet/>
      <dgm:spPr/>
      <dgm:t>
        <a:bodyPr/>
        <a:lstStyle/>
        <a:p>
          <a:endParaRPr lang="en-US"/>
        </a:p>
      </dgm:t>
    </dgm:pt>
    <dgm:pt modelId="{F8456A3E-D6D9-4018-8FB1-993D8514F238}">
      <dgm:prSet/>
      <dgm:spPr/>
      <dgm:t>
        <a:bodyPr/>
        <a:lstStyle/>
        <a:p>
          <a:r>
            <a:rPr lang="en-US"/>
            <a:t>Bhuvana Nandhimalla - 700744203</a:t>
          </a:r>
        </a:p>
      </dgm:t>
    </dgm:pt>
    <dgm:pt modelId="{9DBF9265-9214-4119-ACDE-2F45A3D97567}" type="parTrans" cxnId="{996E9C18-4BE5-4268-B3B9-74BB95B90666}">
      <dgm:prSet/>
      <dgm:spPr/>
      <dgm:t>
        <a:bodyPr/>
        <a:lstStyle/>
        <a:p>
          <a:endParaRPr lang="en-US"/>
        </a:p>
      </dgm:t>
    </dgm:pt>
    <dgm:pt modelId="{EC435461-3884-4CF5-8D14-B1DEFEC77914}" type="sibTrans" cxnId="{996E9C18-4BE5-4268-B3B9-74BB95B90666}">
      <dgm:prSet/>
      <dgm:spPr/>
      <dgm:t>
        <a:bodyPr/>
        <a:lstStyle/>
        <a:p>
          <a:endParaRPr lang="en-US"/>
        </a:p>
      </dgm:t>
    </dgm:pt>
    <dgm:pt modelId="{F015150C-E5CF-034C-87E2-34AB5C08BFC2}" type="pres">
      <dgm:prSet presAssocID="{78882E62-1E93-428E-BF4D-ABB0EE320485}" presName="hierChild1" presStyleCnt="0">
        <dgm:presLayoutVars>
          <dgm:chPref val="1"/>
          <dgm:dir/>
          <dgm:animOne val="branch"/>
          <dgm:animLvl val="lvl"/>
          <dgm:resizeHandles/>
        </dgm:presLayoutVars>
      </dgm:prSet>
      <dgm:spPr/>
    </dgm:pt>
    <dgm:pt modelId="{55C1CAE2-636E-0B47-A44A-EA94F6C7D919}" type="pres">
      <dgm:prSet presAssocID="{F41F2C6F-ACC7-40E3-8625-90C4CFB83E6F}" presName="hierRoot1" presStyleCnt="0"/>
      <dgm:spPr/>
    </dgm:pt>
    <dgm:pt modelId="{23424589-FAFD-9B48-B217-45417959140C}" type="pres">
      <dgm:prSet presAssocID="{F41F2C6F-ACC7-40E3-8625-90C4CFB83E6F}" presName="composite" presStyleCnt="0"/>
      <dgm:spPr/>
    </dgm:pt>
    <dgm:pt modelId="{E8DA7E32-93C5-7D42-A66E-2FFFD3D19537}" type="pres">
      <dgm:prSet presAssocID="{F41F2C6F-ACC7-40E3-8625-90C4CFB83E6F}" presName="background" presStyleLbl="node0" presStyleIdx="0" presStyleCnt="3"/>
      <dgm:spPr/>
    </dgm:pt>
    <dgm:pt modelId="{7F4B8D1D-8A39-CC4F-B3B9-6C7A97EA1F5B}" type="pres">
      <dgm:prSet presAssocID="{F41F2C6F-ACC7-40E3-8625-90C4CFB83E6F}" presName="text" presStyleLbl="fgAcc0" presStyleIdx="0" presStyleCnt="3">
        <dgm:presLayoutVars>
          <dgm:chPref val="3"/>
        </dgm:presLayoutVars>
      </dgm:prSet>
      <dgm:spPr/>
    </dgm:pt>
    <dgm:pt modelId="{F77DE49D-E6FE-1C4B-B572-A0800A5A2682}" type="pres">
      <dgm:prSet presAssocID="{F41F2C6F-ACC7-40E3-8625-90C4CFB83E6F}" presName="hierChild2" presStyleCnt="0"/>
      <dgm:spPr/>
    </dgm:pt>
    <dgm:pt modelId="{903B90D7-E067-4446-8338-EABCCCE8CC44}" type="pres">
      <dgm:prSet presAssocID="{57EB83E1-EF57-49C2-983A-30ECA9731AC7}" presName="hierRoot1" presStyleCnt="0"/>
      <dgm:spPr/>
    </dgm:pt>
    <dgm:pt modelId="{D6E34CB5-9674-D146-8D27-770AE8D18948}" type="pres">
      <dgm:prSet presAssocID="{57EB83E1-EF57-49C2-983A-30ECA9731AC7}" presName="composite" presStyleCnt="0"/>
      <dgm:spPr/>
    </dgm:pt>
    <dgm:pt modelId="{D72A99DC-3C5E-B040-827A-50E3875D1BA3}" type="pres">
      <dgm:prSet presAssocID="{57EB83E1-EF57-49C2-983A-30ECA9731AC7}" presName="background" presStyleLbl="node0" presStyleIdx="1" presStyleCnt="3"/>
      <dgm:spPr/>
    </dgm:pt>
    <dgm:pt modelId="{F10B78F1-9C3C-1948-B2CB-EC92F927638C}" type="pres">
      <dgm:prSet presAssocID="{57EB83E1-EF57-49C2-983A-30ECA9731AC7}" presName="text" presStyleLbl="fgAcc0" presStyleIdx="1" presStyleCnt="3">
        <dgm:presLayoutVars>
          <dgm:chPref val="3"/>
        </dgm:presLayoutVars>
      </dgm:prSet>
      <dgm:spPr/>
    </dgm:pt>
    <dgm:pt modelId="{8E10097E-B884-DF47-A61E-B95D978BB1FD}" type="pres">
      <dgm:prSet presAssocID="{57EB83E1-EF57-49C2-983A-30ECA9731AC7}" presName="hierChild2" presStyleCnt="0"/>
      <dgm:spPr/>
    </dgm:pt>
    <dgm:pt modelId="{3A1412EF-6AE4-624E-807B-9FE04D5665B4}" type="pres">
      <dgm:prSet presAssocID="{F8456A3E-D6D9-4018-8FB1-993D8514F238}" presName="hierRoot1" presStyleCnt="0"/>
      <dgm:spPr/>
    </dgm:pt>
    <dgm:pt modelId="{A1C09671-09F8-6848-81BA-FE7A9A85B54F}" type="pres">
      <dgm:prSet presAssocID="{F8456A3E-D6D9-4018-8FB1-993D8514F238}" presName="composite" presStyleCnt="0"/>
      <dgm:spPr/>
    </dgm:pt>
    <dgm:pt modelId="{22F4EAA7-51EA-314E-B0D2-208125F6CE2B}" type="pres">
      <dgm:prSet presAssocID="{F8456A3E-D6D9-4018-8FB1-993D8514F238}" presName="background" presStyleLbl="node0" presStyleIdx="2" presStyleCnt="3"/>
      <dgm:spPr/>
    </dgm:pt>
    <dgm:pt modelId="{5EBA3B9F-C167-9D4D-AB07-8EF8428D779A}" type="pres">
      <dgm:prSet presAssocID="{F8456A3E-D6D9-4018-8FB1-993D8514F238}" presName="text" presStyleLbl="fgAcc0" presStyleIdx="2" presStyleCnt="3">
        <dgm:presLayoutVars>
          <dgm:chPref val="3"/>
        </dgm:presLayoutVars>
      </dgm:prSet>
      <dgm:spPr/>
    </dgm:pt>
    <dgm:pt modelId="{47C6D6C8-7610-454B-AB86-5F7B79EB1658}" type="pres">
      <dgm:prSet presAssocID="{F8456A3E-D6D9-4018-8FB1-993D8514F238}" presName="hierChild2" presStyleCnt="0"/>
      <dgm:spPr/>
    </dgm:pt>
  </dgm:ptLst>
  <dgm:cxnLst>
    <dgm:cxn modelId="{996E9C18-4BE5-4268-B3B9-74BB95B90666}" srcId="{78882E62-1E93-428E-BF4D-ABB0EE320485}" destId="{F8456A3E-D6D9-4018-8FB1-993D8514F238}" srcOrd="2" destOrd="0" parTransId="{9DBF9265-9214-4119-ACDE-2F45A3D97567}" sibTransId="{EC435461-3884-4CF5-8D14-B1DEFEC77914}"/>
    <dgm:cxn modelId="{2DD9DE4F-E373-4AB2-BD82-152C331E61CA}" srcId="{78882E62-1E93-428E-BF4D-ABB0EE320485}" destId="{F41F2C6F-ACC7-40E3-8625-90C4CFB83E6F}" srcOrd="0" destOrd="0" parTransId="{9837B19F-42B5-4EE3-93BB-28477A41A83B}" sibTransId="{43668F52-B8D3-4AF4-9441-7371281C9B63}"/>
    <dgm:cxn modelId="{AAB94E54-62B0-944D-B2AA-518FF757AEE7}" type="presOf" srcId="{57EB83E1-EF57-49C2-983A-30ECA9731AC7}" destId="{F10B78F1-9C3C-1948-B2CB-EC92F927638C}" srcOrd="0" destOrd="0" presId="urn:microsoft.com/office/officeart/2005/8/layout/hierarchy1"/>
    <dgm:cxn modelId="{D013715A-05D4-AF4F-81F3-BEB1690385DB}" type="presOf" srcId="{78882E62-1E93-428E-BF4D-ABB0EE320485}" destId="{F015150C-E5CF-034C-87E2-34AB5C08BFC2}" srcOrd="0" destOrd="0" presId="urn:microsoft.com/office/officeart/2005/8/layout/hierarchy1"/>
    <dgm:cxn modelId="{6F11DDA6-C75D-43D6-96CE-4DD38A4011C1}" srcId="{78882E62-1E93-428E-BF4D-ABB0EE320485}" destId="{57EB83E1-EF57-49C2-983A-30ECA9731AC7}" srcOrd="1" destOrd="0" parTransId="{38655200-665E-4F3D-9FD2-C482E0F240B9}" sibTransId="{161B723C-AD7C-4330-A451-2DFF90E36A93}"/>
    <dgm:cxn modelId="{68C6F8EB-809D-F249-B319-3E5AC0C60BE0}" type="presOf" srcId="{F41F2C6F-ACC7-40E3-8625-90C4CFB83E6F}" destId="{7F4B8D1D-8A39-CC4F-B3B9-6C7A97EA1F5B}" srcOrd="0" destOrd="0" presId="urn:microsoft.com/office/officeart/2005/8/layout/hierarchy1"/>
    <dgm:cxn modelId="{C4ADEEFC-4E56-7245-83E5-B546C9DD0C59}" type="presOf" srcId="{F8456A3E-D6D9-4018-8FB1-993D8514F238}" destId="{5EBA3B9F-C167-9D4D-AB07-8EF8428D779A}" srcOrd="0" destOrd="0" presId="urn:microsoft.com/office/officeart/2005/8/layout/hierarchy1"/>
    <dgm:cxn modelId="{3B8A4497-242A-294C-A2C9-6E9DC9851054}" type="presParOf" srcId="{F015150C-E5CF-034C-87E2-34AB5C08BFC2}" destId="{55C1CAE2-636E-0B47-A44A-EA94F6C7D919}" srcOrd="0" destOrd="0" presId="urn:microsoft.com/office/officeart/2005/8/layout/hierarchy1"/>
    <dgm:cxn modelId="{4E6F3CAE-C9CD-844E-9EF5-6A1FF349C3D0}" type="presParOf" srcId="{55C1CAE2-636E-0B47-A44A-EA94F6C7D919}" destId="{23424589-FAFD-9B48-B217-45417959140C}" srcOrd="0" destOrd="0" presId="urn:microsoft.com/office/officeart/2005/8/layout/hierarchy1"/>
    <dgm:cxn modelId="{0546228D-CD46-4B4B-AF37-E54DD899F6AD}" type="presParOf" srcId="{23424589-FAFD-9B48-B217-45417959140C}" destId="{E8DA7E32-93C5-7D42-A66E-2FFFD3D19537}" srcOrd="0" destOrd="0" presId="urn:microsoft.com/office/officeart/2005/8/layout/hierarchy1"/>
    <dgm:cxn modelId="{C881055D-C542-3F4F-B4DB-9DF0C4104A28}" type="presParOf" srcId="{23424589-FAFD-9B48-B217-45417959140C}" destId="{7F4B8D1D-8A39-CC4F-B3B9-6C7A97EA1F5B}" srcOrd="1" destOrd="0" presId="urn:microsoft.com/office/officeart/2005/8/layout/hierarchy1"/>
    <dgm:cxn modelId="{238276A0-866F-A648-ABE6-2052B9CF16C6}" type="presParOf" srcId="{55C1CAE2-636E-0B47-A44A-EA94F6C7D919}" destId="{F77DE49D-E6FE-1C4B-B572-A0800A5A2682}" srcOrd="1" destOrd="0" presId="urn:microsoft.com/office/officeart/2005/8/layout/hierarchy1"/>
    <dgm:cxn modelId="{9E7DC35A-E949-E545-83A7-E061E2C4ED3B}" type="presParOf" srcId="{F015150C-E5CF-034C-87E2-34AB5C08BFC2}" destId="{903B90D7-E067-4446-8338-EABCCCE8CC44}" srcOrd="1" destOrd="0" presId="urn:microsoft.com/office/officeart/2005/8/layout/hierarchy1"/>
    <dgm:cxn modelId="{264B2B36-ECF0-0C48-B15A-B8CB80A8AB8C}" type="presParOf" srcId="{903B90D7-E067-4446-8338-EABCCCE8CC44}" destId="{D6E34CB5-9674-D146-8D27-770AE8D18948}" srcOrd="0" destOrd="0" presId="urn:microsoft.com/office/officeart/2005/8/layout/hierarchy1"/>
    <dgm:cxn modelId="{34E30E4B-37FB-5A45-9138-B6F9AF6FF3FF}" type="presParOf" srcId="{D6E34CB5-9674-D146-8D27-770AE8D18948}" destId="{D72A99DC-3C5E-B040-827A-50E3875D1BA3}" srcOrd="0" destOrd="0" presId="urn:microsoft.com/office/officeart/2005/8/layout/hierarchy1"/>
    <dgm:cxn modelId="{EE93AB6B-4645-4B40-A2C6-B5142CFE0B45}" type="presParOf" srcId="{D6E34CB5-9674-D146-8D27-770AE8D18948}" destId="{F10B78F1-9C3C-1948-B2CB-EC92F927638C}" srcOrd="1" destOrd="0" presId="urn:microsoft.com/office/officeart/2005/8/layout/hierarchy1"/>
    <dgm:cxn modelId="{30DA3736-0DA5-2847-833D-5179CCD0DC89}" type="presParOf" srcId="{903B90D7-E067-4446-8338-EABCCCE8CC44}" destId="{8E10097E-B884-DF47-A61E-B95D978BB1FD}" srcOrd="1" destOrd="0" presId="urn:microsoft.com/office/officeart/2005/8/layout/hierarchy1"/>
    <dgm:cxn modelId="{EE3B8388-7B54-B242-B578-964252253D3B}" type="presParOf" srcId="{F015150C-E5CF-034C-87E2-34AB5C08BFC2}" destId="{3A1412EF-6AE4-624E-807B-9FE04D5665B4}" srcOrd="2" destOrd="0" presId="urn:microsoft.com/office/officeart/2005/8/layout/hierarchy1"/>
    <dgm:cxn modelId="{FB9BE908-7F0F-A541-A23B-AD213DAD5CFF}" type="presParOf" srcId="{3A1412EF-6AE4-624E-807B-9FE04D5665B4}" destId="{A1C09671-09F8-6848-81BA-FE7A9A85B54F}" srcOrd="0" destOrd="0" presId="urn:microsoft.com/office/officeart/2005/8/layout/hierarchy1"/>
    <dgm:cxn modelId="{B623B04A-48AF-E046-88E3-EA6031D2AED1}" type="presParOf" srcId="{A1C09671-09F8-6848-81BA-FE7A9A85B54F}" destId="{22F4EAA7-51EA-314E-B0D2-208125F6CE2B}" srcOrd="0" destOrd="0" presId="urn:microsoft.com/office/officeart/2005/8/layout/hierarchy1"/>
    <dgm:cxn modelId="{ECC01BB0-9699-BB44-910F-6C6F1DC01FAA}" type="presParOf" srcId="{A1C09671-09F8-6848-81BA-FE7A9A85B54F}" destId="{5EBA3B9F-C167-9D4D-AB07-8EF8428D779A}" srcOrd="1" destOrd="0" presId="urn:microsoft.com/office/officeart/2005/8/layout/hierarchy1"/>
    <dgm:cxn modelId="{B2325077-3623-F340-8842-F0EAC6C9ED91}" type="presParOf" srcId="{3A1412EF-6AE4-624E-807B-9FE04D5665B4}" destId="{47C6D6C8-7610-454B-AB86-5F7B79EB16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25B846-7FBF-4E7F-B315-0190DB8A1569}"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CF9C8142-116E-45E7-818C-150F282844DD}">
      <dgm:prSet/>
      <dgm:spPr/>
      <dgm:t>
        <a:bodyPr/>
        <a:lstStyle/>
        <a:p>
          <a:r>
            <a:rPr lang="en-US"/>
            <a:t>Roles and Responsibilities</a:t>
          </a:r>
        </a:p>
      </dgm:t>
    </dgm:pt>
    <dgm:pt modelId="{0112ADEF-DFAB-4D30-BD9D-F39B1F08F402}" type="parTrans" cxnId="{AEA260BB-96E7-4300-B1FE-8179E7346D32}">
      <dgm:prSet/>
      <dgm:spPr/>
      <dgm:t>
        <a:bodyPr/>
        <a:lstStyle/>
        <a:p>
          <a:endParaRPr lang="en-US"/>
        </a:p>
      </dgm:t>
    </dgm:pt>
    <dgm:pt modelId="{3D3F59BC-27DA-416C-B8A0-F706B31B1B7A}" type="sibTrans" cxnId="{AEA260BB-96E7-4300-B1FE-8179E7346D32}">
      <dgm:prSet/>
      <dgm:spPr/>
      <dgm:t>
        <a:bodyPr/>
        <a:lstStyle/>
        <a:p>
          <a:endParaRPr lang="en-US"/>
        </a:p>
      </dgm:t>
    </dgm:pt>
    <dgm:pt modelId="{5C450879-F766-4003-8FE0-B66B59DF991E}">
      <dgm:prSet/>
      <dgm:spPr/>
      <dgm:t>
        <a:bodyPr/>
        <a:lstStyle/>
        <a:p>
          <a:r>
            <a:rPr lang="en-US"/>
            <a:t>Motivation</a:t>
          </a:r>
        </a:p>
      </dgm:t>
    </dgm:pt>
    <dgm:pt modelId="{BB298AF0-2F71-4D3C-B598-5781EE30D632}" type="parTrans" cxnId="{6D3CEF57-8D90-48E0-9FC6-5ECFE42A5DA5}">
      <dgm:prSet/>
      <dgm:spPr/>
      <dgm:t>
        <a:bodyPr/>
        <a:lstStyle/>
        <a:p>
          <a:endParaRPr lang="en-US"/>
        </a:p>
      </dgm:t>
    </dgm:pt>
    <dgm:pt modelId="{24EA0FB2-E373-4B89-B4B4-951AEBE26957}" type="sibTrans" cxnId="{6D3CEF57-8D90-48E0-9FC6-5ECFE42A5DA5}">
      <dgm:prSet/>
      <dgm:spPr/>
      <dgm:t>
        <a:bodyPr/>
        <a:lstStyle/>
        <a:p>
          <a:endParaRPr lang="en-US"/>
        </a:p>
      </dgm:t>
    </dgm:pt>
    <dgm:pt modelId="{5C3E03D1-CF7E-4E84-8458-539618B6A37E}">
      <dgm:prSet/>
      <dgm:spPr/>
      <dgm:t>
        <a:bodyPr/>
        <a:lstStyle/>
        <a:p>
          <a:r>
            <a:rPr lang="en-US"/>
            <a:t>Objectives</a:t>
          </a:r>
        </a:p>
      </dgm:t>
    </dgm:pt>
    <dgm:pt modelId="{0EEBD327-A660-4C9A-B0D4-572E61493C66}" type="parTrans" cxnId="{62A2E925-E2CD-4C7C-940E-2BBA6856EECC}">
      <dgm:prSet/>
      <dgm:spPr/>
      <dgm:t>
        <a:bodyPr/>
        <a:lstStyle/>
        <a:p>
          <a:endParaRPr lang="en-US"/>
        </a:p>
      </dgm:t>
    </dgm:pt>
    <dgm:pt modelId="{4B5F80B9-5379-4BF9-906B-8E70678A7BA4}" type="sibTrans" cxnId="{62A2E925-E2CD-4C7C-940E-2BBA6856EECC}">
      <dgm:prSet/>
      <dgm:spPr/>
      <dgm:t>
        <a:bodyPr/>
        <a:lstStyle/>
        <a:p>
          <a:endParaRPr lang="en-US"/>
        </a:p>
      </dgm:t>
    </dgm:pt>
    <dgm:pt modelId="{0CD0AC28-EB74-4BA0-9BA2-6125E676DF1E}">
      <dgm:prSet/>
      <dgm:spPr/>
      <dgm:t>
        <a:bodyPr/>
        <a:lstStyle/>
        <a:p>
          <a:r>
            <a:rPr lang="en-US"/>
            <a:t>Related work</a:t>
          </a:r>
        </a:p>
      </dgm:t>
    </dgm:pt>
    <dgm:pt modelId="{4E23B741-EA09-45C5-94BE-F8305D0E195B}" type="parTrans" cxnId="{D124C6F8-1CCA-45F2-BEDD-4B7325840E45}">
      <dgm:prSet/>
      <dgm:spPr/>
      <dgm:t>
        <a:bodyPr/>
        <a:lstStyle/>
        <a:p>
          <a:endParaRPr lang="en-US"/>
        </a:p>
      </dgm:t>
    </dgm:pt>
    <dgm:pt modelId="{5BC1F62B-CD5D-45BA-A630-5B7316174A3D}" type="sibTrans" cxnId="{D124C6F8-1CCA-45F2-BEDD-4B7325840E45}">
      <dgm:prSet/>
      <dgm:spPr/>
      <dgm:t>
        <a:bodyPr/>
        <a:lstStyle/>
        <a:p>
          <a:endParaRPr lang="en-US"/>
        </a:p>
      </dgm:t>
    </dgm:pt>
    <dgm:pt modelId="{8EF824C3-9C68-4D82-B970-AA5168649B8D}">
      <dgm:prSet/>
      <dgm:spPr/>
      <dgm:t>
        <a:bodyPr/>
        <a:lstStyle/>
        <a:p>
          <a:r>
            <a:rPr lang="en-US"/>
            <a:t>Problem statement</a:t>
          </a:r>
        </a:p>
      </dgm:t>
    </dgm:pt>
    <dgm:pt modelId="{E0677C81-E4B8-4822-868A-18BB467B5EF3}" type="parTrans" cxnId="{5AFC1C6D-19F9-43B4-A4D2-D0C5481CA487}">
      <dgm:prSet/>
      <dgm:spPr/>
      <dgm:t>
        <a:bodyPr/>
        <a:lstStyle/>
        <a:p>
          <a:endParaRPr lang="en-US"/>
        </a:p>
      </dgm:t>
    </dgm:pt>
    <dgm:pt modelId="{07222992-E308-42E4-A4B0-96BDB7B84699}" type="sibTrans" cxnId="{5AFC1C6D-19F9-43B4-A4D2-D0C5481CA487}">
      <dgm:prSet/>
      <dgm:spPr/>
      <dgm:t>
        <a:bodyPr/>
        <a:lstStyle/>
        <a:p>
          <a:endParaRPr lang="en-US"/>
        </a:p>
      </dgm:t>
    </dgm:pt>
    <dgm:pt modelId="{ED2B84FD-77EC-4912-A1E6-26A318B1B24B}">
      <dgm:prSet/>
      <dgm:spPr/>
      <dgm:t>
        <a:bodyPr/>
        <a:lstStyle/>
        <a:p>
          <a:r>
            <a:rPr lang="en-US"/>
            <a:t>Proposed solution</a:t>
          </a:r>
        </a:p>
      </dgm:t>
    </dgm:pt>
    <dgm:pt modelId="{54D68E42-7374-4EAE-A477-4B94C30DFF44}" type="parTrans" cxnId="{B9BA46D6-03B9-421C-BEE1-519D4291A046}">
      <dgm:prSet/>
      <dgm:spPr/>
      <dgm:t>
        <a:bodyPr/>
        <a:lstStyle/>
        <a:p>
          <a:endParaRPr lang="en-US"/>
        </a:p>
      </dgm:t>
    </dgm:pt>
    <dgm:pt modelId="{BC17CBD1-B62F-45A2-9261-23C076D6CDFA}" type="sibTrans" cxnId="{B9BA46D6-03B9-421C-BEE1-519D4291A046}">
      <dgm:prSet/>
      <dgm:spPr/>
      <dgm:t>
        <a:bodyPr/>
        <a:lstStyle/>
        <a:p>
          <a:endParaRPr lang="en-US"/>
        </a:p>
      </dgm:t>
    </dgm:pt>
    <dgm:pt modelId="{6E62D0C2-8868-423F-9DE1-2557C3E15FFA}">
      <dgm:prSet/>
      <dgm:spPr/>
      <dgm:t>
        <a:bodyPr/>
        <a:lstStyle/>
        <a:p>
          <a:r>
            <a:rPr lang="en-US"/>
            <a:t>Result/Simulation references</a:t>
          </a:r>
        </a:p>
      </dgm:t>
    </dgm:pt>
    <dgm:pt modelId="{957FB025-2649-4358-8D9B-EDCB98D2D562}" type="parTrans" cxnId="{0E341B75-80FB-460F-9F9E-A827936C44E4}">
      <dgm:prSet/>
      <dgm:spPr/>
      <dgm:t>
        <a:bodyPr/>
        <a:lstStyle/>
        <a:p>
          <a:endParaRPr lang="en-US"/>
        </a:p>
      </dgm:t>
    </dgm:pt>
    <dgm:pt modelId="{729A4B7B-EF7E-40FF-A79B-CFD47879C896}" type="sibTrans" cxnId="{0E341B75-80FB-460F-9F9E-A827936C44E4}">
      <dgm:prSet/>
      <dgm:spPr/>
      <dgm:t>
        <a:bodyPr/>
        <a:lstStyle/>
        <a:p>
          <a:endParaRPr lang="en-US"/>
        </a:p>
      </dgm:t>
    </dgm:pt>
    <dgm:pt modelId="{0920DB27-1283-704A-A79C-4C388BD86ECD}" type="pres">
      <dgm:prSet presAssocID="{8D25B846-7FBF-4E7F-B315-0190DB8A1569}" presName="Name0" presStyleCnt="0">
        <dgm:presLayoutVars>
          <dgm:dir/>
          <dgm:animLvl val="lvl"/>
          <dgm:resizeHandles val="exact"/>
        </dgm:presLayoutVars>
      </dgm:prSet>
      <dgm:spPr/>
    </dgm:pt>
    <dgm:pt modelId="{5EE237CC-232D-F043-A682-E05AF3A5E8BE}" type="pres">
      <dgm:prSet presAssocID="{CF9C8142-116E-45E7-818C-150F282844DD}" presName="linNode" presStyleCnt="0"/>
      <dgm:spPr/>
    </dgm:pt>
    <dgm:pt modelId="{A9092BF9-82F2-2B43-8EEC-B87CF0B074AE}" type="pres">
      <dgm:prSet presAssocID="{CF9C8142-116E-45E7-818C-150F282844DD}" presName="parentText" presStyleLbl="node1" presStyleIdx="0" presStyleCnt="7">
        <dgm:presLayoutVars>
          <dgm:chMax val="1"/>
          <dgm:bulletEnabled val="1"/>
        </dgm:presLayoutVars>
      </dgm:prSet>
      <dgm:spPr/>
    </dgm:pt>
    <dgm:pt modelId="{B12EF28F-F784-3748-9BDD-828875DD1BC6}" type="pres">
      <dgm:prSet presAssocID="{3D3F59BC-27DA-416C-B8A0-F706B31B1B7A}" presName="sp" presStyleCnt="0"/>
      <dgm:spPr/>
    </dgm:pt>
    <dgm:pt modelId="{0DEC28C8-D7F7-BB46-95E8-707B62A1E039}" type="pres">
      <dgm:prSet presAssocID="{5C450879-F766-4003-8FE0-B66B59DF991E}" presName="linNode" presStyleCnt="0"/>
      <dgm:spPr/>
    </dgm:pt>
    <dgm:pt modelId="{24B04863-12C1-144F-8BAB-C259885C9DC7}" type="pres">
      <dgm:prSet presAssocID="{5C450879-F766-4003-8FE0-B66B59DF991E}" presName="parentText" presStyleLbl="node1" presStyleIdx="1" presStyleCnt="7">
        <dgm:presLayoutVars>
          <dgm:chMax val="1"/>
          <dgm:bulletEnabled val="1"/>
        </dgm:presLayoutVars>
      </dgm:prSet>
      <dgm:spPr/>
    </dgm:pt>
    <dgm:pt modelId="{E8DFB4D2-3C93-9A44-A8EF-FD35B12A33D2}" type="pres">
      <dgm:prSet presAssocID="{24EA0FB2-E373-4B89-B4B4-951AEBE26957}" presName="sp" presStyleCnt="0"/>
      <dgm:spPr/>
    </dgm:pt>
    <dgm:pt modelId="{0E25A845-1ABA-E04C-9ACB-CB28DF3FFE80}" type="pres">
      <dgm:prSet presAssocID="{5C3E03D1-CF7E-4E84-8458-539618B6A37E}" presName="linNode" presStyleCnt="0"/>
      <dgm:spPr/>
    </dgm:pt>
    <dgm:pt modelId="{DE75EEB3-A549-7842-B118-BAD3FD2125FC}" type="pres">
      <dgm:prSet presAssocID="{5C3E03D1-CF7E-4E84-8458-539618B6A37E}" presName="parentText" presStyleLbl="node1" presStyleIdx="2" presStyleCnt="7">
        <dgm:presLayoutVars>
          <dgm:chMax val="1"/>
          <dgm:bulletEnabled val="1"/>
        </dgm:presLayoutVars>
      </dgm:prSet>
      <dgm:spPr/>
    </dgm:pt>
    <dgm:pt modelId="{B0DAB550-75A8-5441-B7A8-252CBBDF64D3}" type="pres">
      <dgm:prSet presAssocID="{4B5F80B9-5379-4BF9-906B-8E70678A7BA4}" presName="sp" presStyleCnt="0"/>
      <dgm:spPr/>
    </dgm:pt>
    <dgm:pt modelId="{572DFECE-E528-5940-8EDC-BE741712CD46}" type="pres">
      <dgm:prSet presAssocID="{0CD0AC28-EB74-4BA0-9BA2-6125E676DF1E}" presName="linNode" presStyleCnt="0"/>
      <dgm:spPr/>
    </dgm:pt>
    <dgm:pt modelId="{17744614-5603-5F4A-9AEB-6225B34AA30D}" type="pres">
      <dgm:prSet presAssocID="{0CD0AC28-EB74-4BA0-9BA2-6125E676DF1E}" presName="parentText" presStyleLbl="node1" presStyleIdx="3" presStyleCnt="7">
        <dgm:presLayoutVars>
          <dgm:chMax val="1"/>
          <dgm:bulletEnabled val="1"/>
        </dgm:presLayoutVars>
      </dgm:prSet>
      <dgm:spPr/>
    </dgm:pt>
    <dgm:pt modelId="{D966F7C5-D55E-4C49-8B38-329049E6BFF7}" type="pres">
      <dgm:prSet presAssocID="{5BC1F62B-CD5D-45BA-A630-5B7316174A3D}" presName="sp" presStyleCnt="0"/>
      <dgm:spPr/>
    </dgm:pt>
    <dgm:pt modelId="{8A7D9CA6-864B-2844-8762-4F22A02085F1}" type="pres">
      <dgm:prSet presAssocID="{8EF824C3-9C68-4D82-B970-AA5168649B8D}" presName="linNode" presStyleCnt="0"/>
      <dgm:spPr/>
    </dgm:pt>
    <dgm:pt modelId="{7F09414C-E7AF-5A4D-BD51-0EEAF6D83754}" type="pres">
      <dgm:prSet presAssocID="{8EF824C3-9C68-4D82-B970-AA5168649B8D}" presName="parentText" presStyleLbl="node1" presStyleIdx="4" presStyleCnt="7">
        <dgm:presLayoutVars>
          <dgm:chMax val="1"/>
          <dgm:bulletEnabled val="1"/>
        </dgm:presLayoutVars>
      </dgm:prSet>
      <dgm:spPr/>
    </dgm:pt>
    <dgm:pt modelId="{88EB13BE-3AE8-DC41-811F-06518D5C1C92}" type="pres">
      <dgm:prSet presAssocID="{07222992-E308-42E4-A4B0-96BDB7B84699}" presName="sp" presStyleCnt="0"/>
      <dgm:spPr/>
    </dgm:pt>
    <dgm:pt modelId="{238CE662-EAD5-6E45-AF01-4953DE6D38B1}" type="pres">
      <dgm:prSet presAssocID="{ED2B84FD-77EC-4912-A1E6-26A318B1B24B}" presName="linNode" presStyleCnt="0"/>
      <dgm:spPr/>
    </dgm:pt>
    <dgm:pt modelId="{5A636749-C2CD-FC42-84C3-3C77DB91B4BF}" type="pres">
      <dgm:prSet presAssocID="{ED2B84FD-77EC-4912-A1E6-26A318B1B24B}" presName="parentText" presStyleLbl="node1" presStyleIdx="5" presStyleCnt="7">
        <dgm:presLayoutVars>
          <dgm:chMax val="1"/>
          <dgm:bulletEnabled val="1"/>
        </dgm:presLayoutVars>
      </dgm:prSet>
      <dgm:spPr/>
    </dgm:pt>
    <dgm:pt modelId="{DF18B2C4-19A8-3443-A4BD-6DCE87EA02A4}" type="pres">
      <dgm:prSet presAssocID="{BC17CBD1-B62F-45A2-9261-23C076D6CDFA}" presName="sp" presStyleCnt="0"/>
      <dgm:spPr/>
    </dgm:pt>
    <dgm:pt modelId="{AD640EB9-9E62-7F41-A1EA-0491066EDA35}" type="pres">
      <dgm:prSet presAssocID="{6E62D0C2-8868-423F-9DE1-2557C3E15FFA}" presName="linNode" presStyleCnt="0"/>
      <dgm:spPr/>
    </dgm:pt>
    <dgm:pt modelId="{CBC2D198-C78C-F847-B881-A7EFA1606255}" type="pres">
      <dgm:prSet presAssocID="{6E62D0C2-8868-423F-9DE1-2557C3E15FFA}" presName="parentText" presStyleLbl="node1" presStyleIdx="6" presStyleCnt="7">
        <dgm:presLayoutVars>
          <dgm:chMax val="1"/>
          <dgm:bulletEnabled val="1"/>
        </dgm:presLayoutVars>
      </dgm:prSet>
      <dgm:spPr/>
    </dgm:pt>
  </dgm:ptLst>
  <dgm:cxnLst>
    <dgm:cxn modelId="{4F769109-D125-7B47-87CE-D2D34C1F13F9}" type="presOf" srcId="{8D25B846-7FBF-4E7F-B315-0190DB8A1569}" destId="{0920DB27-1283-704A-A79C-4C388BD86ECD}" srcOrd="0" destOrd="0" presId="urn:microsoft.com/office/officeart/2005/8/layout/vList5"/>
    <dgm:cxn modelId="{62A2E925-E2CD-4C7C-940E-2BBA6856EECC}" srcId="{8D25B846-7FBF-4E7F-B315-0190DB8A1569}" destId="{5C3E03D1-CF7E-4E84-8458-539618B6A37E}" srcOrd="2" destOrd="0" parTransId="{0EEBD327-A660-4C9A-B0D4-572E61493C66}" sibTransId="{4B5F80B9-5379-4BF9-906B-8E70678A7BA4}"/>
    <dgm:cxn modelId="{9D98AF47-325C-A549-9EDC-50002BC99CB0}" type="presOf" srcId="{5C450879-F766-4003-8FE0-B66B59DF991E}" destId="{24B04863-12C1-144F-8BAB-C259885C9DC7}" srcOrd="0" destOrd="0" presId="urn:microsoft.com/office/officeart/2005/8/layout/vList5"/>
    <dgm:cxn modelId="{A20BEB55-EBE1-1749-AB8F-A357BCCFEA72}" type="presOf" srcId="{6E62D0C2-8868-423F-9DE1-2557C3E15FFA}" destId="{CBC2D198-C78C-F847-B881-A7EFA1606255}" srcOrd="0" destOrd="0" presId="urn:microsoft.com/office/officeart/2005/8/layout/vList5"/>
    <dgm:cxn modelId="{E5627A56-79DC-9145-8175-4A0632A0434F}" type="presOf" srcId="{8EF824C3-9C68-4D82-B970-AA5168649B8D}" destId="{7F09414C-E7AF-5A4D-BD51-0EEAF6D83754}" srcOrd="0" destOrd="0" presId="urn:microsoft.com/office/officeart/2005/8/layout/vList5"/>
    <dgm:cxn modelId="{6D3CEF57-8D90-48E0-9FC6-5ECFE42A5DA5}" srcId="{8D25B846-7FBF-4E7F-B315-0190DB8A1569}" destId="{5C450879-F766-4003-8FE0-B66B59DF991E}" srcOrd="1" destOrd="0" parTransId="{BB298AF0-2F71-4D3C-B598-5781EE30D632}" sibTransId="{24EA0FB2-E373-4B89-B4B4-951AEBE26957}"/>
    <dgm:cxn modelId="{74D86E5E-FB1E-6041-8295-6AAEDAE0C1D6}" type="presOf" srcId="{0CD0AC28-EB74-4BA0-9BA2-6125E676DF1E}" destId="{17744614-5603-5F4A-9AEB-6225B34AA30D}" srcOrd="0" destOrd="0" presId="urn:microsoft.com/office/officeart/2005/8/layout/vList5"/>
    <dgm:cxn modelId="{5AFC1C6D-19F9-43B4-A4D2-D0C5481CA487}" srcId="{8D25B846-7FBF-4E7F-B315-0190DB8A1569}" destId="{8EF824C3-9C68-4D82-B970-AA5168649B8D}" srcOrd="4" destOrd="0" parTransId="{E0677C81-E4B8-4822-868A-18BB467B5EF3}" sibTransId="{07222992-E308-42E4-A4B0-96BDB7B84699}"/>
    <dgm:cxn modelId="{0E341B75-80FB-460F-9F9E-A827936C44E4}" srcId="{8D25B846-7FBF-4E7F-B315-0190DB8A1569}" destId="{6E62D0C2-8868-423F-9DE1-2557C3E15FFA}" srcOrd="6" destOrd="0" parTransId="{957FB025-2649-4358-8D9B-EDCB98D2D562}" sibTransId="{729A4B7B-EF7E-40FF-A79B-CFD47879C896}"/>
    <dgm:cxn modelId="{1352F9B2-39A8-E744-9B66-ED192E731F20}" type="presOf" srcId="{5C3E03D1-CF7E-4E84-8458-539618B6A37E}" destId="{DE75EEB3-A549-7842-B118-BAD3FD2125FC}" srcOrd="0" destOrd="0" presId="urn:microsoft.com/office/officeart/2005/8/layout/vList5"/>
    <dgm:cxn modelId="{AEA260BB-96E7-4300-B1FE-8179E7346D32}" srcId="{8D25B846-7FBF-4E7F-B315-0190DB8A1569}" destId="{CF9C8142-116E-45E7-818C-150F282844DD}" srcOrd="0" destOrd="0" parTransId="{0112ADEF-DFAB-4D30-BD9D-F39B1F08F402}" sibTransId="{3D3F59BC-27DA-416C-B8A0-F706B31B1B7A}"/>
    <dgm:cxn modelId="{B9BA46D6-03B9-421C-BEE1-519D4291A046}" srcId="{8D25B846-7FBF-4E7F-B315-0190DB8A1569}" destId="{ED2B84FD-77EC-4912-A1E6-26A318B1B24B}" srcOrd="5" destOrd="0" parTransId="{54D68E42-7374-4EAE-A477-4B94C30DFF44}" sibTransId="{BC17CBD1-B62F-45A2-9261-23C076D6CDFA}"/>
    <dgm:cxn modelId="{6B91E4D7-AD4D-4F4C-B5E7-9ED19BD68CDB}" type="presOf" srcId="{ED2B84FD-77EC-4912-A1E6-26A318B1B24B}" destId="{5A636749-C2CD-FC42-84C3-3C77DB91B4BF}" srcOrd="0" destOrd="0" presId="urn:microsoft.com/office/officeart/2005/8/layout/vList5"/>
    <dgm:cxn modelId="{E855F9F5-4655-AA49-9A47-F9382D76681B}" type="presOf" srcId="{CF9C8142-116E-45E7-818C-150F282844DD}" destId="{A9092BF9-82F2-2B43-8EEC-B87CF0B074AE}" srcOrd="0" destOrd="0" presId="urn:microsoft.com/office/officeart/2005/8/layout/vList5"/>
    <dgm:cxn modelId="{D124C6F8-1CCA-45F2-BEDD-4B7325840E45}" srcId="{8D25B846-7FBF-4E7F-B315-0190DB8A1569}" destId="{0CD0AC28-EB74-4BA0-9BA2-6125E676DF1E}" srcOrd="3" destOrd="0" parTransId="{4E23B741-EA09-45C5-94BE-F8305D0E195B}" sibTransId="{5BC1F62B-CD5D-45BA-A630-5B7316174A3D}"/>
    <dgm:cxn modelId="{A8C33E03-5AD7-A44A-AC30-A76224A62016}" type="presParOf" srcId="{0920DB27-1283-704A-A79C-4C388BD86ECD}" destId="{5EE237CC-232D-F043-A682-E05AF3A5E8BE}" srcOrd="0" destOrd="0" presId="urn:microsoft.com/office/officeart/2005/8/layout/vList5"/>
    <dgm:cxn modelId="{E223FA3B-D3A7-E147-B037-09013874433C}" type="presParOf" srcId="{5EE237CC-232D-F043-A682-E05AF3A5E8BE}" destId="{A9092BF9-82F2-2B43-8EEC-B87CF0B074AE}" srcOrd="0" destOrd="0" presId="urn:microsoft.com/office/officeart/2005/8/layout/vList5"/>
    <dgm:cxn modelId="{C7ED7E39-D1D3-5646-9D55-261F88C945C9}" type="presParOf" srcId="{0920DB27-1283-704A-A79C-4C388BD86ECD}" destId="{B12EF28F-F784-3748-9BDD-828875DD1BC6}" srcOrd="1" destOrd="0" presId="urn:microsoft.com/office/officeart/2005/8/layout/vList5"/>
    <dgm:cxn modelId="{37ECB191-C371-554C-AB4A-B0E656A4D2FA}" type="presParOf" srcId="{0920DB27-1283-704A-A79C-4C388BD86ECD}" destId="{0DEC28C8-D7F7-BB46-95E8-707B62A1E039}" srcOrd="2" destOrd="0" presId="urn:microsoft.com/office/officeart/2005/8/layout/vList5"/>
    <dgm:cxn modelId="{4628EDA1-5924-9043-A963-855CEA74C7AD}" type="presParOf" srcId="{0DEC28C8-D7F7-BB46-95E8-707B62A1E039}" destId="{24B04863-12C1-144F-8BAB-C259885C9DC7}" srcOrd="0" destOrd="0" presId="urn:microsoft.com/office/officeart/2005/8/layout/vList5"/>
    <dgm:cxn modelId="{FB40D980-6304-0248-AAD3-5D27C7D97250}" type="presParOf" srcId="{0920DB27-1283-704A-A79C-4C388BD86ECD}" destId="{E8DFB4D2-3C93-9A44-A8EF-FD35B12A33D2}" srcOrd="3" destOrd="0" presId="urn:microsoft.com/office/officeart/2005/8/layout/vList5"/>
    <dgm:cxn modelId="{925392DE-DE6A-504D-81E1-40E1E512569A}" type="presParOf" srcId="{0920DB27-1283-704A-A79C-4C388BD86ECD}" destId="{0E25A845-1ABA-E04C-9ACB-CB28DF3FFE80}" srcOrd="4" destOrd="0" presId="urn:microsoft.com/office/officeart/2005/8/layout/vList5"/>
    <dgm:cxn modelId="{86DB6BA8-AE09-6243-B9A3-825E4E0DB658}" type="presParOf" srcId="{0E25A845-1ABA-E04C-9ACB-CB28DF3FFE80}" destId="{DE75EEB3-A549-7842-B118-BAD3FD2125FC}" srcOrd="0" destOrd="0" presId="urn:microsoft.com/office/officeart/2005/8/layout/vList5"/>
    <dgm:cxn modelId="{7FE11DCA-239F-BE48-9836-03D0CE0E90DC}" type="presParOf" srcId="{0920DB27-1283-704A-A79C-4C388BD86ECD}" destId="{B0DAB550-75A8-5441-B7A8-252CBBDF64D3}" srcOrd="5" destOrd="0" presId="urn:microsoft.com/office/officeart/2005/8/layout/vList5"/>
    <dgm:cxn modelId="{022DDFCC-FE27-4744-A531-1950E9FFB0FC}" type="presParOf" srcId="{0920DB27-1283-704A-A79C-4C388BD86ECD}" destId="{572DFECE-E528-5940-8EDC-BE741712CD46}" srcOrd="6" destOrd="0" presId="urn:microsoft.com/office/officeart/2005/8/layout/vList5"/>
    <dgm:cxn modelId="{9009B7D3-B4A5-6746-A4F4-6D339BB8238B}" type="presParOf" srcId="{572DFECE-E528-5940-8EDC-BE741712CD46}" destId="{17744614-5603-5F4A-9AEB-6225B34AA30D}" srcOrd="0" destOrd="0" presId="urn:microsoft.com/office/officeart/2005/8/layout/vList5"/>
    <dgm:cxn modelId="{6849B72E-1231-0840-AAF0-F0D9E6F5B40D}" type="presParOf" srcId="{0920DB27-1283-704A-A79C-4C388BD86ECD}" destId="{D966F7C5-D55E-4C49-8B38-329049E6BFF7}" srcOrd="7" destOrd="0" presId="urn:microsoft.com/office/officeart/2005/8/layout/vList5"/>
    <dgm:cxn modelId="{118321C4-EC70-F24F-9D68-11FC34E9583B}" type="presParOf" srcId="{0920DB27-1283-704A-A79C-4C388BD86ECD}" destId="{8A7D9CA6-864B-2844-8762-4F22A02085F1}" srcOrd="8" destOrd="0" presId="urn:microsoft.com/office/officeart/2005/8/layout/vList5"/>
    <dgm:cxn modelId="{900840D9-F08A-C446-8D06-BB8F474D43B2}" type="presParOf" srcId="{8A7D9CA6-864B-2844-8762-4F22A02085F1}" destId="{7F09414C-E7AF-5A4D-BD51-0EEAF6D83754}" srcOrd="0" destOrd="0" presId="urn:microsoft.com/office/officeart/2005/8/layout/vList5"/>
    <dgm:cxn modelId="{B73C925C-A92E-BC41-AD20-AD62BCBCF356}" type="presParOf" srcId="{0920DB27-1283-704A-A79C-4C388BD86ECD}" destId="{88EB13BE-3AE8-DC41-811F-06518D5C1C92}" srcOrd="9" destOrd="0" presId="urn:microsoft.com/office/officeart/2005/8/layout/vList5"/>
    <dgm:cxn modelId="{75C76417-BE1A-7C4E-B5F4-31B0E06BDD19}" type="presParOf" srcId="{0920DB27-1283-704A-A79C-4C388BD86ECD}" destId="{238CE662-EAD5-6E45-AF01-4953DE6D38B1}" srcOrd="10" destOrd="0" presId="urn:microsoft.com/office/officeart/2005/8/layout/vList5"/>
    <dgm:cxn modelId="{90DB9666-5BCC-3440-92E4-7A5B10CC5E80}" type="presParOf" srcId="{238CE662-EAD5-6E45-AF01-4953DE6D38B1}" destId="{5A636749-C2CD-FC42-84C3-3C77DB91B4BF}" srcOrd="0" destOrd="0" presId="urn:microsoft.com/office/officeart/2005/8/layout/vList5"/>
    <dgm:cxn modelId="{C52177E6-E607-7341-B096-A4B6083629F1}" type="presParOf" srcId="{0920DB27-1283-704A-A79C-4C388BD86ECD}" destId="{DF18B2C4-19A8-3443-A4BD-6DCE87EA02A4}" srcOrd="11" destOrd="0" presId="urn:microsoft.com/office/officeart/2005/8/layout/vList5"/>
    <dgm:cxn modelId="{677A5012-4D74-D949-926A-754882CDAE18}" type="presParOf" srcId="{0920DB27-1283-704A-A79C-4C388BD86ECD}" destId="{AD640EB9-9E62-7F41-A1EA-0491066EDA35}" srcOrd="12" destOrd="0" presId="urn:microsoft.com/office/officeart/2005/8/layout/vList5"/>
    <dgm:cxn modelId="{542E50B4-CC6E-F841-A59E-3FE8AF699C7D}" type="presParOf" srcId="{AD640EB9-9E62-7F41-A1EA-0491066EDA35}" destId="{CBC2D198-C78C-F847-B881-A7EFA160625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BBC43B-95D5-4FE5-92FC-45AE4856B9F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20EB828-3A00-44AC-84BE-B4802AC3A4CA}">
      <dgm:prSet/>
      <dgm:spPr/>
      <dgm:t>
        <a:bodyPr/>
        <a:lstStyle/>
        <a:p>
          <a:r>
            <a:rPr lang="en-US"/>
            <a:t>Prathyusha - Worked on identifying the necessary papers , data selection and basic coding for the project implementation.</a:t>
          </a:r>
        </a:p>
      </dgm:t>
    </dgm:pt>
    <dgm:pt modelId="{B7A56B3D-35EE-41F0-B5DF-F2B189B0D107}" type="parTrans" cxnId="{7EC6BCBC-77DE-4D05-86BD-88FAD7197503}">
      <dgm:prSet/>
      <dgm:spPr/>
      <dgm:t>
        <a:bodyPr/>
        <a:lstStyle/>
        <a:p>
          <a:endParaRPr lang="en-US"/>
        </a:p>
      </dgm:t>
    </dgm:pt>
    <dgm:pt modelId="{B7887328-A310-4AE5-B907-97E1D3A4D477}" type="sibTrans" cxnId="{7EC6BCBC-77DE-4D05-86BD-88FAD7197503}">
      <dgm:prSet/>
      <dgm:spPr/>
      <dgm:t>
        <a:bodyPr/>
        <a:lstStyle/>
        <a:p>
          <a:endParaRPr lang="en-US"/>
        </a:p>
      </dgm:t>
    </dgm:pt>
    <dgm:pt modelId="{67BEF8ED-C475-4393-AB60-FAD5AB4F39BA}">
      <dgm:prSet/>
      <dgm:spPr/>
      <dgm:t>
        <a:bodyPr/>
        <a:lstStyle/>
        <a:p>
          <a:r>
            <a:rPr lang="en-US"/>
            <a:t>Sushmitha  - Worked on dataset collection based on the column names required for the project , and tested different values with coding.</a:t>
          </a:r>
        </a:p>
      </dgm:t>
    </dgm:pt>
    <dgm:pt modelId="{918A5BF7-E950-4134-BF07-657B049D7B87}" type="parTrans" cxnId="{C23773ED-9FA1-47DF-BE17-554B6CDAD78B}">
      <dgm:prSet/>
      <dgm:spPr/>
      <dgm:t>
        <a:bodyPr/>
        <a:lstStyle/>
        <a:p>
          <a:endParaRPr lang="en-US"/>
        </a:p>
      </dgm:t>
    </dgm:pt>
    <dgm:pt modelId="{DE0F657F-A3D5-4E3C-A56B-B65F934EA7A7}" type="sibTrans" cxnId="{C23773ED-9FA1-47DF-BE17-554B6CDAD78B}">
      <dgm:prSet/>
      <dgm:spPr/>
      <dgm:t>
        <a:bodyPr/>
        <a:lstStyle/>
        <a:p>
          <a:endParaRPr lang="en-US"/>
        </a:p>
      </dgm:t>
    </dgm:pt>
    <dgm:pt modelId="{3C7C7991-4FE1-4D60-8102-BDF54702AD53}">
      <dgm:prSet/>
      <dgm:spPr/>
      <dgm:t>
        <a:bodyPr/>
        <a:lstStyle/>
        <a:p>
          <a:r>
            <a:rPr lang="en-US"/>
            <a:t>Bhuvana  - Worked on coding for implementing the dataset by importing and testing values along with documentation.</a:t>
          </a:r>
        </a:p>
      </dgm:t>
    </dgm:pt>
    <dgm:pt modelId="{5469AF66-E86E-46D7-854C-D044C1EC9FEB}" type="parTrans" cxnId="{4EB1B8C2-E429-411F-8AEF-F99780F719F7}">
      <dgm:prSet/>
      <dgm:spPr/>
      <dgm:t>
        <a:bodyPr/>
        <a:lstStyle/>
        <a:p>
          <a:endParaRPr lang="en-US"/>
        </a:p>
      </dgm:t>
    </dgm:pt>
    <dgm:pt modelId="{F8361C17-D405-4595-9AC0-3D5417A4DAE5}" type="sibTrans" cxnId="{4EB1B8C2-E429-411F-8AEF-F99780F719F7}">
      <dgm:prSet/>
      <dgm:spPr/>
      <dgm:t>
        <a:bodyPr/>
        <a:lstStyle/>
        <a:p>
          <a:endParaRPr lang="en-US"/>
        </a:p>
      </dgm:t>
    </dgm:pt>
    <dgm:pt modelId="{1E724372-B7DB-431C-873C-603825BD8FEB}" type="pres">
      <dgm:prSet presAssocID="{3ABBC43B-95D5-4FE5-92FC-45AE4856B9F7}" presName="root" presStyleCnt="0">
        <dgm:presLayoutVars>
          <dgm:dir/>
          <dgm:resizeHandles val="exact"/>
        </dgm:presLayoutVars>
      </dgm:prSet>
      <dgm:spPr/>
    </dgm:pt>
    <dgm:pt modelId="{0E9788C0-FA13-467C-85AE-EF634BCB672F}" type="pres">
      <dgm:prSet presAssocID="{620EB828-3A00-44AC-84BE-B4802AC3A4CA}" presName="compNode" presStyleCnt="0"/>
      <dgm:spPr/>
    </dgm:pt>
    <dgm:pt modelId="{4C63953B-1E3A-4341-B000-A574011F9B3F}" type="pres">
      <dgm:prSet presAssocID="{620EB828-3A00-44AC-84BE-B4802AC3A4CA}" presName="bgRect" presStyleLbl="bgShp" presStyleIdx="0" presStyleCnt="3"/>
      <dgm:spPr/>
    </dgm:pt>
    <dgm:pt modelId="{D212AA42-62C6-45C5-99D9-42B6F69F7917}" type="pres">
      <dgm:prSet presAssocID="{620EB828-3A00-44AC-84BE-B4802AC3A4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5379E86-5188-444B-A53B-414ECF6CF0CA}" type="pres">
      <dgm:prSet presAssocID="{620EB828-3A00-44AC-84BE-B4802AC3A4CA}" presName="spaceRect" presStyleCnt="0"/>
      <dgm:spPr/>
    </dgm:pt>
    <dgm:pt modelId="{2339928F-C26A-47DE-96CA-0D55EFAA545F}" type="pres">
      <dgm:prSet presAssocID="{620EB828-3A00-44AC-84BE-B4802AC3A4CA}" presName="parTx" presStyleLbl="revTx" presStyleIdx="0" presStyleCnt="3">
        <dgm:presLayoutVars>
          <dgm:chMax val="0"/>
          <dgm:chPref val="0"/>
        </dgm:presLayoutVars>
      </dgm:prSet>
      <dgm:spPr/>
    </dgm:pt>
    <dgm:pt modelId="{2C2046BB-D6A3-4A24-AA66-09113CFA91ED}" type="pres">
      <dgm:prSet presAssocID="{B7887328-A310-4AE5-B907-97E1D3A4D477}" presName="sibTrans" presStyleCnt="0"/>
      <dgm:spPr/>
    </dgm:pt>
    <dgm:pt modelId="{FB2FF6FC-AF95-49FB-AA99-D1C2A956F182}" type="pres">
      <dgm:prSet presAssocID="{67BEF8ED-C475-4393-AB60-FAD5AB4F39BA}" presName="compNode" presStyleCnt="0"/>
      <dgm:spPr/>
    </dgm:pt>
    <dgm:pt modelId="{54588973-3742-40DB-B06F-24BEE6688E95}" type="pres">
      <dgm:prSet presAssocID="{67BEF8ED-C475-4393-AB60-FAD5AB4F39BA}" presName="bgRect" presStyleLbl="bgShp" presStyleIdx="1" presStyleCnt="3"/>
      <dgm:spPr/>
    </dgm:pt>
    <dgm:pt modelId="{4E31A0BD-70AF-4D62-9707-5373761EB41A}" type="pres">
      <dgm:prSet presAssocID="{67BEF8ED-C475-4393-AB60-FAD5AB4F39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839F5B0-7CC6-4F2B-B4AE-4BEC0BDE76CC}" type="pres">
      <dgm:prSet presAssocID="{67BEF8ED-C475-4393-AB60-FAD5AB4F39BA}" presName="spaceRect" presStyleCnt="0"/>
      <dgm:spPr/>
    </dgm:pt>
    <dgm:pt modelId="{F4AB563D-95FF-4D22-981D-0684A0A0A08B}" type="pres">
      <dgm:prSet presAssocID="{67BEF8ED-C475-4393-AB60-FAD5AB4F39BA}" presName="parTx" presStyleLbl="revTx" presStyleIdx="1" presStyleCnt="3">
        <dgm:presLayoutVars>
          <dgm:chMax val="0"/>
          <dgm:chPref val="0"/>
        </dgm:presLayoutVars>
      </dgm:prSet>
      <dgm:spPr/>
    </dgm:pt>
    <dgm:pt modelId="{1CAA3272-3780-4ABA-91A8-89C99B9D85E3}" type="pres">
      <dgm:prSet presAssocID="{DE0F657F-A3D5-4E3C-A56B-B65F934EA7A7}" presName="sibTrans" presStyleCnt="0"/>
      <dgm:spPr/>
    </dgm:pt>
    <dgm:pt modelId="{47D432CF-06EF-47E0-886B-2162A05B05E5}" type="pres">
      <dgm:prSet presAssocID="{3C7C7991-4FE1-4D60-8102-BDF54702AD53}" presName="compNode" presStyleCnt="0"/>
      <dgm:spPr/>
    </dgm:pt>
    <dgm:pt modelId="{31A50583-B619-410E-A1A6-CE817C21F7E2}" type="pres">
      <dgm:prSet presAssocID="{3C7C7991-4FE1-4D60-8102-BDF54702AD53}" presName="bgRect" presStyleLbl="bgShp" presStyleIdx="2" presStyleCnt="3"/>
      <dgm:spPr/>
    </dgm:pt>
    <dgm:pt modelId="{D2B77D1A-3688-4085-BBB8-D2389C633130}" type="pres">
      <dgm:prSet presAssocID="{3C7C7991-4FE1-4D60-8102-BDF54702AD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6250F1EA-D61E-4661-AFBB-3185FD1CE0E5}" type="pres">
      <dgm:prSet presAssocID="{3C7C7991-4FE1-4D60-8102-BDF54702AD53}" presName="spaceRect" presStyleCnt="0"/>
      <dgm:spPr/>
    </dgm:pt>
    <dgm:pt modelId="{944DBF95-E5E7-475E-A8E5-653F8372FD6E}" type="pres">
      <dgm:prSet presAssocID="{3C7C7991-4FE1-4D60-8102-BDF54702AD53}" presName="parTx" presStyleLbl="revTx" presStyleIdx="2" presStyleCnt="3">
        <dgm:presLayoutVars>
          <dgm:chMax val="0"/>
          <dgm:chPref val="0"/>
        </dgm:presLayoutVars>
      </dgm:prSet>
      <dgm:spPr/>
    </dgm:pt>
  </dgm:ptLst>
  <dgm:cxnLst>
    <dgm:cxn modelId="{5BD09721-5125-4A85-98DA-C8387C3587D1}" type="presOf" srcId="{620EB828-3A00-44AC-84BE-B4802AC3A4CA}" destId="{2339928F-C26A-47DE-96CA-0D55EFAA545F}" srcOrd="0" destOrd="0" presId="urn:microsoft.com/office/officeart/2018/2/layout/IconVerticalSolidList"/>
    <dgm:cxn modelId="{4C808D6C-403F-4378-95B9-F7F47DE0719D}" type="presOf" srcId="{3ABBC43B-95D5-4FE5-92FC-45AE4856B9F7}" destId="{1E724372-B7DB-431C-873C-603825BD8FEB}" srcOrd="0" destOrd="0" presId="urn:microsoft.com/office/officeart/2018/2/layout/IconVerticalSolidList"/>
    <dgm:cxn modelId="{A9151371-62E3-4768-B36F-772F0806E385}" type="presOf" srcId="{67BEF8ED-C475-4393-AB60-FAD5AB4F39BA}" destId="{F4AB563D-95FF-4D22-981D-0684A0A0A08B}" srcOrd="0" destOrd="0" presId="urn:microsoft.com/office/officeart/2018/2/layout/IconVerticalSolidList"/>
    <dgm:cxn modelId="{1CCF4C92-1DE5-49E3-A0A9-3D4FBF83B442}" type="presOf" srcId="{3C7C7991-4FE1-4D60-8102-BDF54702AD53}" destId="{944DBF95-E5E7-475E-A8E5-653F8372FD6E}" srcOrd="0" destOrd="0" presId="urn:microsoft.com/office/officeart/2018/2/layout/IconVerticalSolidList"/>
    <dgm:cxn modelId="{7EC6BCBC-77DE-4D05-86BD-88FAD7197503}" srcId="{3ABBC43B-95D5-4FE5-92FC-45AE4856B9F7}" destId="{620EB828-3A00-44AC-84BE-B4802AC3A4CA}" srcOrd="0" destOrd="0" parTransId="{B7A56B3D-35EE-41F0-B5DF-F2B189B0D107}" sibTransId="{B7887328-A310-4AE5-B907-97E1D3A4D477}"/>
    <dgm:cxn modelId="{4EB1B8C2-E429-411F-8AEF-F99780F719F7}" srcId="{3ABBC43B-95D5-4FE5-92FC-45AE4856B9F7}" destId="{3C7C7991-4FE1-4D60-8102-BDF54702AD53}" srcOrd="2" destOrd="0" parTransId="{5469AF66-E86E-46D7-854C-D044C1EC9FEB}" sibTransId="{F8361C17-D405-4595-9AC0-3D5417A4DAE5}"/>
    <dgm:cxn modelId="{C23773ED-9FA1-47DF-BE17-554B6CDAD78B}" srcId="{3ABBC43B-95D5-4FE5-92FC-45AE4856B9F7}" destId="{67BEF8ED-C475-4393-AB60-FAD5AB4F39BA}" srcOrd="1" destOrd="0" parTransId="{918A5BF7-E950-4134-BF07-657B049D7B87}" sibTransId="{DE0F657F-A3D5-4E3C-A56B-B65F934EA7A7}"/>
    <dgm:cxn modelId="{5D9CCFFE-5DA4-4064-9714-6F4E74C05AA6}" type="presParOf" srcId="{1E724372-B7DB-431C-873C-603825BD8FEB}" destId="{0E9788C0-FA13-467C-85AE-EF634BCB672F}" srcOrd="0" destOrd="0" presId="urn:microsoft.com/office/officeart/2018/2/layout/IconVerticalSolidList"/>
    <dgm:cxn modelId="{11D74FE1-3BA2-4403-864A-F960B9CF889D}" type="presParOf" srcId="{0E9788C0-FA13-467C-85AE-EF634BCB672F}" destId="{4C63953B-1E3A-4341-B000-A574011F9B3F}" srcOrd="0" destOrd="0" presId="urn:microsoft.com/office/officeart/2018/2/layout/IconVerticalSolidList"/>
    <dgm:cxn modelId="{25919AC6-3DD2-4530-A210-410C44A34DBC}" type="presParOf" srcId="{0E9788C0-FA13-467C-85AE-EF634BCB672F}" destId="{D212AA42-62C6-45C5-99D9-42B6F69F7917}" srcOrd="1" destOrd="0" presId="urn:microsoft.com/office/officeart/2018/2/layout/IconVerticalSolidList"/>
    <dgm:cxn modelId="{31B327ED-E9D0-4E19-A7A5-3D0A304344B0}" type="presParOf" srcId="{0E9788C0-FA13-467C-85AE-EF634BCB672F}" destId="{E5379E86-5188-444B-A53B-414ECF6CF0CA}" srcOrd="2" destOrd="0" presId="urn:microsoft.com/office/officeart/2018/2/layout/IconVerticalSolidList"/>
    <dgm:cxn modelId="{C97D5FE0-D05D-4324-BCBC-AA4FB5A11D49}" type="presParOf" srcId="{0E9788C0-FA13-467C-85AE-EF634BCB672F}" destId="{2339928F-C26A-47DE-96CA-0D55EFAA545F}" srcOrd="3" destOrd="0" presId="urn:microsoft.com/office/officeart/2018/2/layout/IconVerticalSolidList"/>
    <dgm:cxn modelId="{C46F64B4-D812-42FF-83E0-64BD18B62B66}" type="presParOf" srcId="{1E724372-B7DB-431C-873C-603825BD8FEB}" destId="{2C2046BB-D6A3-4A24-AA66-09113CFA91ED}" srcOrd="1" destOrd="0" presId="urn:microsoft.com/office/officeart/2018/2/layout/IconVerticalSolidList"/>
    <dgm:cxn modelId="{9CA434DF-21AB-4F99-AC9C-89344FAF0F67}" type="presParOf" srcId="{1E724372-B7DB-431C-873C-603825BD8FEB}" destId="{FB2FF6FC-AF95-49FB-AA99-D1C2A956F182}" srcOrd="2" destOrd="0" presId="urn:microsoft.com/office/officeart/2018/2/layout/IconVerticalSolidList"/>
    <dgm:cxn modelId="{7C6CC4EF-CBDB-4F29-9D84-346A508A9A78}" type="presParOf" srcId="{FB2FF6FC-AF95-49FB-AA99-D1C2A956F182}" destId="{54588973-3742-40DB-B06F-24BEE6688E95}" srcOrd="0" destOrd="0" presId="urn:microsoft.com/office/officeart/2018/2/layout/IconVerticalSolidList"/>
    <dgm:cxn modelId="{302D0739-7EDE-442F-B3F9-1D8DD3113EC2}" type="presParOf" srcId="{FB2FF6FC-AF95-49FB-AA99-D1C2A956F182}" destId="{4E31A0BD-70AF-4D62-9707-5373761EB41A}" srcOrd="1" destOrd="0" presId="urn:microsoft.com/office/officeart/2018/2/layout/IconVerticalSolidList"/>
    <dgm:cxn modelId="{D4A91A9C-4EE7-41F6-8C79-BE10CECF7C36}" type="presParOf" srcId="{FB2FF6FC-AF95-49FB-AA99-D1C2A956F182}" destId="{9839F5B0-7CC6-4F2B-B4AE-4BEC0BDE76CC}" srcOrd="2" destOrd="0" presId="urn:microsoft.com/office/officeart/2018/2/layout/IconVerticalSolidList"/>
    <dgm:cxn modelId="{87188360-3E5F-4B52-B68B-D232BB6E89A0}" type="presParOf" srcId="{FB2FF6FC-AF95-49FB-AA99-D1C2A956F182}" destId="{F4AB563D-95FF-4D22-981D-0684A0A0A08B}" srcOrd="3" destOrd="0" presId="urn:microsoft.com/office/officeart/2018/2/layout/IconVerticalSolidList"/>
    <dgm:cxn modelId="{E4800F49-8263-4F44-94E4-7867AE797062}" type="presParOf" srcId="{1E724372-B7DB-431C-873C-603825BD8FEB}" destId="{1CAA3272-3780-4ABA-91A8-89C99B9D85E3}" srcOrd="3" destOrd="0" presId="urn:microsoft.com/office/officeart/2018/2/layout/IconVerticalSolidList"/>
    <dgm:cxn modelId="{DE531EEF-C51B-4FE5-9AF5-F740253B892C}" type="presParOf" srcId="{1E724372-B7DB-431C-873C-603825BD8FEB}" destId="{47D432CF-06EF-47E0-886B-2162A05B05E5}" srcOrd="4" destOrd="0" presId="urn:microsoft.com/office/officeart/2018/2/layout/IconVerticalSolidList"/>
    <dgm:cxn modelId="{EE54CB06-96AF-4663-96C8-2FDA106A0143}" type="presParOf" srcId="{47D432CF-06EF-47E0-886B-2162A05B05E5}" destId="{31A50583-B619-410E-A1A6-CE817C21F7E2}" srcOrd="0" destOrd="0" presId="urn:microsoft.com/office/officeart/2018/2/layout/IconVerticalSolidList"/>
    <dgm:cxn modelId="{F56908F5-8321-4797-BBB5-8BC800A794F0}" type="presParOf" srcId="{47D432CF-06EF-47E0-886B-2162A05B05E5}" destId="{D2B77D1A-3688-4085-BBB8-D2389C633130}" srcOrd="1" destOrd="0" presId="urn:microsoft.com/office/officeart/2018/2/layout/IconVerticalSolidList"/>
    <dgm:cxn modelId="{28C9DBD4-A3D8-4C74-A6D4-A73139EB76FC}" type="presParOf" srcId="{47D432CF-06EF-47E0-886B-2162A05B05E5}" destId="{6250F1EA-D61E-4661-AFBB-3185FD1CE0E5}" srcOrd="2" destOrd="0" presId="urn:microsoft.com/office/officeart/2018/2/layout/IconVerticalSolidList"/>
    <dgm:cxn modelId="{9E4D3E0E-1590-46F4-9975-86FF56E4DFA2}" type="presParOf" srcId="{47D432CF-06EF-47E0-886B-2162A05B05E5}" destId="{944DBF95-E5E7-475E-A8E5-653F8372FD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7F055B-4696-4D8B-9FF4-A9171F9BE4E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F48D8CD9-2611-41CA-B148-D769EC64BCE3}">
      <dgm:prSet/>
      <dgm:spPr/>
      <dgm:t>
        <a:bodyPr/>
        <a:lstStyle/>
        <a:p>
          <a:r>
            <a:rPr lang="uz-Latn-UZ"/>
            <a:t>The objective of heart attack identification with  machine  learning is to detect the heart disease in the early stage itslef with the available attributes. </a:t>
          </a:r>
          <a:endParaRPr lang="en-US"/>
        </a:p>
      </dgm:t>
    </dgm:pt>
    <dgm:pt modelId="{933A3681-BBB7-4684-B4A3-A02A966CA25D}" type="parTrans" cxnId="{8DCA0FF8-9657-47F8-89B5-5636FECCB7CB}">
      <dgm:prSet/>
      <dgm:spPr/>
      <dgm:t>
        <a:bodyPr/>
        <a:lstStyle/>
        <a:p>
          <a:endParaRPr lang="en-US"/>
        </a:p>
      </dgm:t>
    </dgm:pt>
    <dgm:pt modelId="{E64EBF0B-F1B5-40FB-B5CA-E0193E95250C}" type="sibTrans" cxnId="{8DCA0FF8-9657-47F8-89B5-5636FECCB7CB}">
      <dgm:prSet/>
      <dgm:spPr/>
      <dgm:t>
        <a:bodyPr/>
        <a:lstStyle/>
        <a:p>
          <a:endParaRPr lang="en-US"/>
        </a:p>
      </dgm:t>
    </dgm:pt>
    <dgm:pt modelId="{C7BCDF03-95ED-4EFA-BBD7-387A199C4468}">
      <dgm:prSet/>
      <dgm:spPr/>
      <dgm:t>
        <a:bodyPr/>
        <a:lstStyle/>
        <a:p>
          <a:r>
            <a:rPr lang="uz-Latn-UZ"/>
            <a:t>In this work , the dataset containing the heart attack will be taken into consideration. The pre-processing will be applied in to the dataset and the noisy and null value data will be removed from the dataset. After the data will be analyzed and visualized for further processing.  </a:t>
          </a:r>
          <a:endParaRPr lang="en-US"/>
        </a:p>
      </dgm:t>
    </dgm:pt>
    <dgm:pt modelId="{CFCD18B7-A2CE-4062-B41B-AA4CD8737996}" type="parTrans" cxnId="{483E1B9D-7E25-430F-8DD9-AA8C8B41B27F}">
      <dgm:prSet/>
      <dgm:spPr/>
      <dgm:t>
        <a:bodyPr/>
        <a:lstStyle/>
        <a:p>
          <a:endParaRPr lang="en-US"/>
        </a:p>
      </dgm:t>
    </dgm:pt>
    <dgm:pt modelId="{1266317A-A79E-4D3B-A8BB-8F955B5D9BE3}" type="sibTrans" cxnId="{483E1B9D-7E25-430F-8DD9-AA8C8B41B27F}">
      <dgm:prSet/>
      <dgm:spPr/>
      <dgm:t>
        <a:bodyPr/>
        <a:lstStyle/>
        <a:p>
          <a:endParaRPr lang="en-US"/>
        </a:p>
      </dgm:t>
    </dgm:pt>
    <dgm:pt modelId="{3E1A0E9D-DAD4-F641-A046-7BCEEF4EEEEB}" type="pres">
      <dgm:prSet presAssocID="{4B7F055B-4696-4D8B-9FF4-A9171F9BE4E6}" presName="Name0" presStyleCnt="0">
        <dgm:presLayoutVars>
          <dgm:dir/>
          <dgm:animLvl val="lvl"/>
          <dgm:resizeHandles val="exact"/>
        </dgm:presLayoutVars>
      </dgm:prSet>
      <dgm:spPr/>
    </dgm:pt>
    <dgm:pt modelId="{7568EEFF-DC1E-304C-B120-35E016042831}" type="pres">
      <dgm:prSet presAssocID="{C7BCDF03-95ED-4EFA-BBD7-387A199C4468}" presName="boxAndChildren" presStyleCnt="0"/>
      <dgm:spPr/>
    </dgm:pt>
    <dgm:pt modelId="{6516A1A4-B280-7D41-BD09-E3156A313D42}" type="pres">
      <dgm:prSet presAssocID="{C7BCDF03-95ED-4EFA-BBD7-387A199C4468}" presName="parentTextBox" presStyleLbl="node1" presStyleIdx="0" presStyleCnt="2"/>
      <dgm:spPr/>
    </dgm:pt>
    <dgm:pt modelId="{B02DC71C-6243-714A-B71E-3D541A625D3C}" type="pres">
      <dgm:prSet presAssocID="{E64EBF0B-F1B5-40FB-B5CA-E0193E95250C}" presName="sp" presStyleCnt="0"/>
      <dgm:spPr/>
    </dgm:pt>
    <dgm:pt modelId="{52AC09E0-5C03-A141-BCB2-5A882F02F674}" type="pres">
      <dgm:prSet presAssocID="{F48D8CD9-2611-41CA-B148-D769EC64BCE3}" presName="arrowAndChildren" presStyleCnt="0"/>
      <dgm:spPr/>
    </dgm:pt>
    <dgm:pt modelId="{249D147C-D8E2-E342-B7F8-D4D844206709}" type="pres">
      <dgm:prSet presAssocID="{F48D8CD9-2611-41CA-B148-D769EC64BCE3}" presName="parentTextArrow" presStyleLbl="node1" presStyleIdx="1" presStyleCnt="2"/>
      <dgm:spPr/>
    </dgm:pt>
  </dgm:ptLst>
  <dgm:cxnLst>
    <dgm:cxn modelId="{B42CDC2B-2B7C-884E-8F92-78B750C1D573}" type="presOf" srcId="{4B7F055B-4696-4D8B-9FF4-A9171F9BE4E6}" destId="{3E1A0E9D-DAD4-F641-A046-7BCEEF4EEEEB}" srcOrd="0" destOrd="0" presId="urn:microsoft.com/office/officeart/2005/8/layout/process4"/>
    <dgm:cxn modelId="{03621D81-44D1-0C43-9FC9-4589AC06FA89}" type="presOf" srcId="{C7BCDF03-95ED-4EFA-BBD7-387A199C4468}" destId="{6516A1A4-B280-7D41-BD09-E3156A313D42}" srcOrd="0" destOrd="0" presId="urn:microsoft.com/office/officeart/2005/8/layout/process4"/>
    <dgm:cxn modelId="{483E1B9D-7E25-430F-8DD9-AA8C8B41B27F}" srcId="{4B7F055B-4696-4D8B-9FF4-A9171F9BE4E6}" destId="{C7BCDF03-95ED-4EFA-BBD7-387A199C4468}" srcOrd="1" destOrd="0" parTransId="{CFCD18B7-A2CE-4062-B41B-AA4CD8737996}" sibTransId="{1266317A-A79E-4D3B-A8BB-8F955B5D9BE3}"/>
    <dgm:cxn modelId="{EB6470F5-646B-9841-BB25-8020B1C20726}" type="presOf" srcId="{F48D8CD9-2611-41CA-B148-D769EC64BCE3}" destId="{249D147C-D8E2-E342-B7F8-D4D844206709}" srcOrd="0" destOrd="0" presId="urn:microsoft.com/office/officeart/2005/8/layout/process4"/>
    <dgm:cxn modelId="{8DCA0FF8-9657-47F8-89B5-5636FECCB7CB}" srcId="{4B7F055B-4696-4D8B-9FF4-A9171F9BE4E6}" destId="{F48D8CD9-2611-41CA-B148-D769EC64BCE3}" srcOrd="0" destOrd="0" parTransId="{933A3681-BBB7-4684-B4A3-A02A966CA25D}" sibTransId="{E64EBF0B-F1B5-40FB-B5CA-E0193E95250C}"/>
    <dgm:cxn modelId="{DDE99BCF-26DA-8648-A265-FEF182CBDB24}" type="presParOf" srcId="{3E1A0E9D-DAD4-F641-A046-7BCEEF4EEEEB}" destId="{7568EEFF-DC1E-304C-B120-35E016042831}" srcOrd="0" destOrd="0" presId="urn:microsoft.com/office/officeart/2005/8/layout/process4"/>
    <dgm:cxn modelId="{F3C67AD1-E9DA-8B41-A416-CE6B068653FA}" type="presParOf" srcId="{7568EEFF-DC1E-304C-B120-35E016042831}" destId="{6516A1A4-B280-7D41-BD09-E3156A313D42}" srcOrd="0" destOrd="0" presId="urn:microsoft.com/office/officeart/2005/8/layout/process4"/>
    <dgm:cxn modelId="{7E3DB111-F958-CD4E-B019-CE04AB225DEC}" type="presParOf" srcId="{3E1A0E9D-DAD4-F641-A046-7BCEEF4EEEEB}" destId="{B02DC71C-6243-714A-B71E-3D541A625D3C}" srcOrd="1" destOrd="0" presId="urn:microsoft.com/office/officeart/2005/8/layout/process4"/>
    <dgm:cxn modelId="{CB718EDE-DDBA-4947-A638-10994AD0B0DD}" type="presParOf" srcId="{3E1A0E9D-DAD4-F641-A046-7BCEEF4EEEEB}" destId="{52AC09E0-5C03-A141-BCB2-5A882F02F674}" srcOrd="2" destOrd="0" presId="urn:microsoft.com/office/officeart/2005/8/layout/process4"/>
    <dgm:cxn modelId="{48470F31-43EE-5245-9B5E-FB58BC5B9EA1}" type="presParOf" srcId="{52AC09E0-5C03-A141-BCB2-5A882F02F674}" destId="{249D147C-D8E2-E342-B7F8-D4D84420670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712D04-D34C-4FBE-B032-2B71F77F757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E02A307-DED6-40A2-B140-DABF8E90339B}">
      <dgm:prSet/>
      <dgm:spPr/>
      <dgm:t>
        <a:bodyPr/>
        <a:lstStyle/>
        <a:p>
          <a:r>
            <a:rPr lang="en-US"/>
            <a:t>Different researches have undergone for the prediction of diseases using machine learning techniques . </a:t>
          </a:r>
        </a:p>
      </dgm:t>
    </dgm:pt>
    <dgm:pt modelId="{A31C22BE-2AED-45E2-A0B7-E5AABB12BCFB}" type="parTrans" cxnId="{75F94456-9892-46E9-9F24-912D5E02E467}">
      <dgm:prSet/>
      <dgm:spPr/>
      <dgm:t>
        <a:bodyPr/>
        <a:lstStyle/>
        <a:p>
          <a:endParaRPr lang="en-US"/>
        </a:p>
      </dgm:t>
    </dgm:pt>
    <dgm:pt modelId="{9BC9E0FC-296F-44DA-AB38-8CD6165421C4}" type="sibTrans" cxnId="{75F94456-9892-46E9-9F24-912D5E02E467}">
      <dgm:prSet/>
      <dgm:spPr/>
      <dgm:t>
        <a:bodyPr/>
        <a:lstStyle/>
        <a:p>
          <a:endParaRPr lang="en-US"/>
        </a:p>
      </dgm:t>
    </dgm:pt>
    <dgm:pt modelId="{D26AE05E-9F78-49C2-8917-D98C9210A3F3}">
      <dgm:prSet/>
      <dgm:spPr/>
      <dgm:t>
        <a:bodyPr/>
        <a:lstStyle/>
        <a:p>
          <a:r>
            <a:rPr lang="en-US"/>
            <a:t>An Imbalanced-Data Processing Algorithm for the Prediction of Heart Attack in Stroke Patients was proposed by Meng Wang is the strategy to lower a high death rate is to early anticipate heart attacks in stroke patients using data analysis. Because heart attack patients make up a smaller percentage of stroke patients, the data on stroke patients in intensive care units is unbalanced. It becomes difficult to forecast heart attacks using stroke patient data. </a:t>
          </a:r>
        </a:p>
      </dgm:t>
    </dgm:pt>
    <dgm:pt modelId="{B168276A-C9B1-45D5-AFC2-124425140877}" type="parTrans" cxnId="{BF21EE15-CCDC-46F8-A159-AAAA726BC5E1}">
      <dgm:prSet/>
      <dgm:spPr/>
      <dgm:t>
        <a:bodyPr/>
        <a:lstStyle/>
        <a:p>
          <a:endParaRPr lang="en-US"/>
        </a:p>
      </dgm:t>
    </dgm:pt>
    <dgm:pt modelId="{D98BF49C-2AE1-46A6-ACF2-3DBE22297CF2}" type="sibTrans" cxnId="{BF21EE15-CCDC-46F8-A159-AAAA726BC5E1}">
      <dgm:prSet/>
      <dgm:spPr/>
      <dgm:t>
        <a:bodyPr/>
        <a:lstStyle/>
        <a:p>
          <a:endParaRPr lang="en-US"/>
        </a:p>
      </dgm:t>
    </dgm:pt>
    <dgm:pt modelId="{09661EDA-0CF1-4067-9F65-20F9AE59B08E}">
      <dgm:prSet/>
      <dgm:spPr/>
      <dgm:t>
        <a:bodyPr/>
        <a:lstStyle/>
        <a:p>
          <a:r>
            <a:rPr lang="en-US"/>
            <a:t>This study develops an algorithm for processing the unbalanced data by Undersampling , clustering, oversampling algorithm, or UCO algorithm for short.</a:t>
          </a:r>
        </a:p>
      </dgm:t>
    </dgm:pt>
    <dgm:pt modelId="{67E67972-3CEC-41DF-86D7-F466FA552964}" type="parTrans" cxnId="{6DE7AC1A-1447-4D7F-A7DD-74FA80817D10}">
      <dgm:prSet/>
      <dgm:spPr/>
      <dgm:t>
        <a:bodyPr/>
        <a:lstStyle/>
        <a:p>
          <a:endParaRPr lang="en-US"/>
        </a:p>
      </dgm:t>
    </dgm:pt>
    <dgm:pt modelId="{E5E4084B-C612-462F-AD37-FEBF03E56263}" type="sibTrans" cxnId="{6DE7AC1A-1447-4D7F-A7DD-74FA80817D10}">
      <dgm:prSet/>
      <dgm:spPr/>
      <dgm:t>
        <a:bodyPr/>
        <a:lstStyle/>
        <a:p>
          <a:endParaRPr lang="en-US"/>
        </a:p>
      </dgm:t>
    </dgm:pt>
    <dgm:pt modelId="{132F3FE2-AFC4-4C87-8DD8-B39F9C143C72}">
      <dgm:prSet/>
      <dgm:spPr/>
      <dgm:t>
        <a:bodyPr/>
        <a:lstStyle/>
        <a:p>
          <a:r>
            <a:rPr lang="en-US"/>
            <a:t>The UCO technique produces almost balanced data that is used to train machine learning models for heart attack prediction.  </a:t>
          </a:r>
        </a:p>
      </dgm:t>
    </dgm:pt>
    <dgm:pt modelId="{C07005CD-A7E8-4970-8B00-AF35F11D2F6C}" type="parTrans" cxnId="{4A3A2D1E-E8E4-4991-9A3F-5240226300B2}">
      <dgm:prSet/>
      <dgm:spPr/>
      <dgm:t>
        <a:bodyPr/>
        <a:lstStyle/>
        <a:p>
          <a:endParaRPr lang="en-US"/>
        </a:p>
      </dgm:t>
    </dgm:pt>
    <dgm:pt modelId="{A7B4DBD2-D57F-43EB-A010-C0AE6D903CD6}" type="sibTrans" cxnId="{4A3A2D1E-E8E4-4991-9A3F-5240226300B2}">
      <dgm:prSet/>
      <dgm:spPr/>
      <dgm:t>
        <a:bodyPr/>
        <a:lstStyle/>
        <a:p>
          <a:endParaRPr lang="en-US"/>
        </a:p>
      </dgm:t>
    </dgm:pt>
    <dgm:pt modelId="{18AB6F26-8F12-6B4C-BC33-E52D101F9462}" type="pres">
      <dgm:prSet presAssocID="{21712D04-D34C-4FBE-B032-2B71F77F7577}" presName="linear" presStyleCnt="0">
        <dgm:presLayoutVars>
          <dgm:animLvl val="lvl"/>
          <dgm:resizeHandles val="exact"/>
        </dgm:presLayoutVars>
      </dgm:prSet>
      <dgm:spPr/>
    </dgm:pt>
    <dgm:pt modelId="{7B7420D1-FD86-BF42-AC38-79072DA3D399}" type="pres">
      <dgm:prSet presAssocID="{DE02A307-DED6-40A2-B140-DABF8E90339B}" presName="parentText" presStyleLbl="node1" presStyleIdx="0" presStyleCnt="4">
        <dgm:presLayoutVars>
          <dgm:chMax val="0"/>
          <dgm:bulletEnabled val="1"/>
        </dgm:presLayoutVars>
      </dgm:prSet>
      <dgm:spPr/>
    </dgm:pt>
    <dgm:pt modelId="{ABB2BB14-BB12-114F-8539-BD293D0E8F75}" type="pres">
      <dgm:prSet presAssocID="{9BC9E0FC-296F-44DA-AB38-8CD6165421C4}" presName="spacer" presStyleCnt="0"/>
      <dgm:spPr/>
    </dgm:pt>
    <dgm:pt modelId="{55D39DEC-0B37-CA49-B192-FAF7B7CAAC23}" type="pres">
      <dgm:prSet presAssocID="{D26AE05E-9F78-49C2-8917-D98C9210A3F3}" presName="parentText" presStyleLbl="node1" presStyleIdx="1" presStyleCnt="4">
        <dgm:presLayoutVars>
          <dgm:chMax val="0"/>
          <dgm:bulletEnabled val="1"/>
        </dgm:presLayoutVars>
      </dgm:prSet>
      <dgm:spPr/>
    </dgm:pt>
    <dgm:pt modelId="{11570D5C-5930-0749-9327-AF5A6518C434}" type="pres">
      <dgm:prSet presAssocID="{D98BF49C-2AE1-46A6-ACF2-3DBE22297CF2}" presName="spacer" presStyleCnt="0"/>
      <dgm:spPr/>
    </dgm:pt>
    <dgm:pt modelId="{013B62FB-BC66-6D44-AF2E-29EACD86F07B}" type="pres">
      <dgm:prSet presAssocID="{09661EDA-0CF1-4067-9F65-20F9AE59B08E}" presName="parentText" presStyleLbl="node1" presStyleIdx="2" presStyleCnt="4">
        <dgm:presLayoutVars>
          <dgm:chMax val="0"/>
          <dgm:bulletEnabled val="1"/>
        </dgm:presLayoutVars>
      </dgm:prSet>
      <dgm:spPr/>
    </dgm:pt>
    <dgm:pt modelId="{148BF53C-8BFA-A447-B4C8-5FA59B41C5A6}" type="pres">
      <dgm:prSet presAssocID="{E5E4084B-C612-462F-AD37-FEBF03E56263}" presName="spacer" presStyleCnt="0"/>
      <dgm:spPr/>
    </dgm:pt>
    <dgm:pt modelId="{EECCDA14-A560-8A4D-B130-66C2C49EE8C7}" type="pres">
      <dgm:prSet presAssocID="{132F3FE2-AFC4-4C87-8DD8-B39F9C143C72}" presName="parentText" presStyleLbl="node1" presStyleIdx="3" presStyleCnt="4">
        <dgm:presLayoutVars>
          <dgm:chMax val="0"/>
          <dgm:bulletEnabled val="1"/>
        </dgm:presLayoutVars>
      </dgm:prSet>
      <dgm:spPr/>
    </dgm:pt>
  </dgm:ptLst>
  <dgm:cxnLst>
    <dgm:cxn modelId="{BF21EE15-CCDC-46F8-A159-AAAA726BC5E1}" srcId="{21712D04-D34C-4FBE-B032-2B71F77F7577}" destId="{D26AE05E-9F78-49C2-8917-D98C9210A3F3}" srcOrd="1" destOrd="0" parTransId="{B168276A-C9B1-45D5-AFC2-124425140877}" sibTransId="{D98BF49C-2AE1-46A6-ACF2-3DBE22297CF2}"/>
    <dgm:cxn modelId="{6DE7AC1A-1447-4D7F-A7DD-74FA80817D10}" srcId="{21712D04-D34C-4FBE-B032-2B71F77F7577}" destId="{09661EDA-0CF1-4067-9F65-20F9AE59B08E}" srcOrd="2" destOrd="0" parTransId="{67E67972-3CEC-41DF-86D7-F466FA552964}" sibTransId="{E5E4084B-C612-462F-AD37-FEBF03E56263}"/>
    <dgm:cxn modelId="{4A3A2D1E-E8E4-4991-9A3F-5240226300B2}" srcId="{21712D04-D34C-4FBE-B032-2B71F77F7577}" destId="{132F3FE2-AFC4-4C87-8DD8-B39F9C143C72}" srcOrd="3" destOrd="0" parTransId="{C07005CD-A7E8-4970-8B00-AF35F11D2F6C}" sibTransId="{A7B4DBD2-D57F-43EB-A010-C0AE6D903CD6}"/>
    <dgm:cxn modelId="{39803432-8055-1B49-BDCD-8A7266D7C03B}" type="presOf" srcId="{09661EDA-0CF1-4067-9F65-20F9AE59B08E}" destId="{013B62FB-BC66-6D44-AF2E-29EACD86F07B}" srcOrd="0" destOrd="0" presId="urn:microsoft.com/office/officeart/2005/8/layout/vList2"/>
    <dgm:cxn modelId="{75F94456-9892-46E9-9F24-912D5E02E467}" srcId="{21712D04-D34C-4FBE-B032-2B71F77F7577}" destId="{DE02A307-DED6-40A2-B140-DABF8E90339B}" srcOrd="0" destOrd="0" parTransId="{A31C22BE-2AED-45E2-A0B7-E5AABB12BCFB}" sibTransId="{9BC9E0FC-296F-44DA-AB38-8CD6165421C4}"/>
    <dgm:cxn modelId="{224D69B8-05CA-EC4B-B8B6-F82A4DEA71FA}" type="presOf" srcId="{132F3FE2-AFC4-4C87-8DD8-B39F9C143C72}" destId="{EECCDA14-A560-8A4D-B130-66C2C49EE8C7}" srcOrd="0" destOrd="0" presId="urn:microsoft.com/office/officeart/2005/8/layout/vList2"/>
    <dgm:cxn modelId="{8E83C8CE-240B-8C41-935C-E2107572CECD}" type="presOf" srcId="{DE02A307-DED6-40A2-B140-DABF8E90339B}" destId="{7B7420D1-FD86-BF42-AC38-79072DA3D399}" srcOrd="0" destOrd="0" presId="urn:microsoft.com/office/officeart/2005/8/layout/vList2"/>
    <dgm:cxn modelId="{4EC72FD2-9361-3C4C-86DB-24581A799670}" type="presOf" srcId="{D26AE05E-9F78-49C2-8917-D98C9210A3F3}" destId="{55D39DEC-0B37-CA49-B192-FAF7B7CAAC23}" srcOrd="0" destOrd="0" presId="urn:microsoft.com/office/officeart/2005/8/layout/vList2"/>
    <dgm:cxn modelId="{2DA27CF0-1664-6245-815E-084B95ECB0AC}" type="presOf" srcId="{21712D04-D34C-4FBE-B032-2B71F77F7577}" destId="{18AB6F26-8F12-6B4C-BC33-E52D101F9462}" srcOrd="0" destOrd="0" presId="urn:microsoft.com/office/officeart/2005/8/layout/vList2"/>
    <dgm:cxn modelId="{30AD0E1F-438E-6A48-8727-F6C229C1CAAE}" type="presParOf" srcId="{18AB6F26-8F12-6B4C-BC33-E52D101F9462}" destId="{7B7420D1-FD86-BF42-AC38-79072DA3D399}" srcOrd="0" destOrd="0" presId="urn:microsoft.com/office/officeart/2005/8/layout/vList2"/>
    <dgm:cxn modelId="{1547A29D-6C65-FD48-B9DE-0086AE291B77}" type="presParOf" srcId="{18AB6F26-8F12-6B4C-BC33-E52D101F9462}" destId="{ABB2BB14-BB12-114F-8539-BD293D0E8F75}" srcOrd="1" destOrd="0" presId="urn:microsoft.com/office/officeart/2005/8/layout/vList2"/>
    <dgm:cxn modelId="{8E46CB71-D0DE-334A-A2AA-0F49D69BAC22}" type="presParOf" srcId="{18AB6F26-8F12-6B4C-BC33-E52D101F9462}" destId="{55D39DEC-0B37-CA49-B192-FAF7B7CAAC23}" srcOrd="2" destOrd="0" presId="urn:microsoft.com/office/officeart/2005/8/layout/vList2"/>
    <dgm:cxn modelId="{A0794DAA-DF85-794B-B6CB-AEF32E245583}" type="presParOf" srcId="{18AB6F26-8F12-6B4C-BC33-E52D101F9462}" destId="{11570D5C-5930-0749-9327-AF5A6518C434}" srcOrd="3" destOrd="0" presId="urn:microsoft.com/office/officeart/2005/8/layout/vList2"/>
    <dgm:cxn modelId="{49983875-4012-0249-B3A6-336441B58CE9}" type="presParOf" srcId="{18AB6F26-8F12-6B4C-BC33-E52D101F9462}" destId="{013B62FB-BC66-6D44-AF2E-29EACD86F07B}" srcOrd="4" destOrd="0" presId="urn:microsoft.com/office/officeart/2005/8/layout/vList2"/>
    <dgm:cxn modelId="{B9182960-0D81-D64A-8BA2-D4ECBD8FDEDB}" type="presParOf" srcId="{18AB6F26-8F12-6B4C-BC33-E52D101F9462}" destId="{148BF53C-8BFA-A447-B4C8-5FA59B41C5A6}" srcOrd="5" destOrd="0" presId="urn:microsoft.com/office/officeart/2005/8/layout/vList2"/>
    <dgm:cxn modelId="{8569E9A3-7E21-A047-92EB-1D377991B10B}" type="presParOf" srcId="{18AB6F26-8F12-6B4C-BC33-E52D101F9462}" destId="{EECCDA14-A560-8A4D-B130-66C2C49EE8C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553958-6653-4200-A9CB-8824913795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369AED-3FD4-4568-86DD-72E51C78307B}">
      <dgm:prSet/>
      <dgm:spPr/>
      <dgm:t>
        <a:bodyPr/>
        <a:lstStyle/>
        <a:p>
          <a:r>
            <a:rPr lang="en-US"/>
            <a:t>Using the provided features, cardiovascular disease detection using machine learning intends to detect heart disease at an early stage. This project will make use of the dataset that contains information on cardiovascular diseases.</a:t>
          </a:r>
        </a:p>
      </dgm:t>
    </dgm:pt>
    <dgm:pt modelId="{7A3C3E62-D0DB-4520-B370-FFEBE94991DC}" type="parTrans" cxnId="{383B7915-7CF8-4EFC-8726-5560A7F85D29}">
      <dgm:prSet/>
      <dgm:spPr/>
      <dgm:t>
        <a:bodyPr/>
        <a:lstStyle/>
        <a:p>
          <a:endParaRPr lang="en-US"/>
        </a:p>
      </dgm:t>
    </dgm:pt>
    <dgm:pt modelId="{98B710DF-FC25-4563-AEA1-D0F637374B0A}" type="sibTrans" cxnId="{383B7915-7CF8-4EFC-8726-5560A7F85D29}">
      <dgm:prSet/>
      <dgm:spPr/>
      <dgm:t>
        <a:bodyPr/>
        <a:lstStyle/>
        <a:p>
          <a:pPr>
            <a:lnSpc>
              <a:spcPct val="100000"/>
            </a:lnSpc>
          </a:pPr>
          <a:endParaRPr lang="en-US"/>
        </a:p>
      </dgm:t>
    </dgm:pt>
    <dgm:pt modelId="{C7D43483-25C2-45FF-9305-9168C2061ECE}">
      <dgm:prSet/>
      <dgm:spPr/>
      <dgm:t>
        <a:bodyPr/>
        <a:lstStyle/>
        <a:p>
          <a:r>
            <a:rPr lang="en-US"/>
            <a:t>The dataset will go through some basic processing, and any noisy or null-valued data will be removed. Further computing will follow data visualization and analysis.</a:t>
          </a:r>
        </a:p>
      </dgm:t>
    </dgm:pt>
    <dgm:pt modelId="{4B0878EB-0090-4BAD-9EFE-2584443B1B63}" type="parTrans" cxnId="{86B388E6-180D-4C42-8779-3FD88AA58AF1}">
      <dgm:prSet/>
      <dgm:spPr/>
      <dgm:t>
        <a:bodyPr/>
        <a:lstStyle/>
        <a:p>
          <a:endParaRPr lang="en-US"/>
        </a:p>
      </dgm:t>
    </dgm:pt>
    <dgm:pt modelId="{F3166B2D-5EC0-4B4F-B8D1-F089FE4F0348}" type="sibTrans" cxnId="{86B388E6-180D-4C42-8779-3FD88AA58AF1}">
      <dgm:prSet/>
      <dgm:spPr/>
      <dgm:t>
        <a:bodyPr/>
        <a:lstStyle/>
        <a:p>
          <a:pPr>
            <a:lnSpc>
              <a:spcPct val="100000"/>
            </a:lnSpc>
          </a:pPr>
          <a:endParaRPr lang="en-US"/>
        </a:p>
      </dgm:t>
    </dgm:pt>
    <dgm:pt modelId="{F5E6C5F1-D4F2-41E6-88A9-7F094A127A99}">
      <dgm:prSet/>
      <dgm:spPr/>
      <dgm:t>
        <a:bodyPr/>
        <a:lstStyle/>
        <a:p>
          <a:r>
            <a:rPr lang="en-US"/>
            <a:t>A machine intelligence algorithm will be utilized to make the forecast. The information set will be divided into two parts. The deep learning system is trained using 70% of the initial dataset's data, with the remaining 30% used for testing. </a:t>
          </a:r>
        </a:p>
      </dgm:t>
    </dgm:pt>
    <dgm:pt modelId="{F6CB84BF-1478-473C-A4FC-8EE418569CB9}" type="parTrans" cxnId="{649C8DFA-17BE-4A2D-9E61-7BDC6671B3D6}">
      <dgm:prSet/>
      <dgm:spPr/>
      <dgm:t>
        <a:bodyPr/>
        <a:lstStyle/>
        <a:p>
          <a:endParaRPr lang="en-US"/>
        </a:p>
      </dgm:t>
    </dgm:pt>
    <dgm:pt modelId="{51D58F78-8C83-4EC6-9D9B-FE6E841812D8}" type="sibTrans" cxnId="{649C8DFA-17BE-4A2D-9E61-7BDC6671B3D6}">
      <dgm:prSet/>
      <dgm:spPr/>
      <dgm:t>
        <a:bodyPr/>
        <a:lstStyle/>
        <a:p>
          <a:endParaRPr lang="en-US"/>
        </a:p>
      </dgm:t>
    </dgm:pt>
    <dgm:pt modelId="{36E6B199-23B5-42E3-82BD-0FD5AE9766B1}" type="pres">
      <dgm:prSet presAssocID="{76553958-6653-4200-A9CB-8824913795C2}" presName="root" presStyleCnt="0">
        <dgm:presLayoutVars>
          <dgm:dir/>
          <dgm:resizeHandles val="exact"/>
        </dgm:presLayoutVars>
      </dgm:prSet>
      <dgm:spPr/>
    </dgm:pt>
    <dgm:pt modelId="{E82C7251-7B69-4C79-9676-C121EFDF5439}" type="pres">
      <dgm:prSet presAssocID="{A8369AED-3FD4-4568-86DD-72E51C78307B}" presName="compNode" presStyleCnt="0"/>
      <dgm:spPr/>
    </dgm:pt>
    <dgm:pt modelId="{DA34110D-53BD-45D6-AD68-DE017B2F37FC}" type="pres">
      <dgm:prSet presAssocID="{A8369AED-3FD4-4568-86DD-72E51C78307B}" presName="bgRect" presStyleLbl="bgShp" presStyleIdx="0" presStyleCnt="3"/>
      <dgm:spPr/>
    </dgm:pt>
    <dgm:pt modelId="{8F018EEB-9F1D-4777-986F-E4A5F32F2B13}" type="pres">
      <dgm:prSet presAssocID="{A8369AED-3FD4-4568-86DD-72E51C7830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56F8F71F-B86E-4C32-AB54-26116F7E7D05}" type="pres">
      <dgm:prSet presAssocID="{A8369AED-3FD4-4568-86DD-72E51C78307B}" presName="spaceRect" presStyleCnt="0"/>
      <dgm:spPr/>
    </dgm:pt>
    <dgm:pt modelId="{D8CBCB33-E77F-4760-BBC4-538B723399DE}" type="pres">
      <dgm:prSet presAssocID="{A8369AED-3FD4-4568-86DD-72E51C78307B}" presName="parTx" presStyleLbl="revTx" presStyleIdx="0" presStyleCnt="3">
        <dgm:presLayoutVars>
          <dgm:chMax val="0"/>
          <dgm:chPref val="0"/>
        </dgm:presLayoutVars>
      </dgm:prSet>
      <dgm:spPr/>
    </dgm:pt>
    <dgm:pt modelId="{126680B9-08B3-47A0-ADBE-5FF477EB7518}" type="pres">
      <dgm:prSet presAssocID="{98B710DF-FC25-4563-AEA1-D0F637374B0A}" presName="sibTrans" presStyleCnt="0"/>
      <dgm:spPr/>
    </dgm:pt>
    <dgm:pt modelId="{CB5DCA52-53A3-4EBC-BAE8-BC9F14B82C19}" type="pres">
      <dgm:prSet presAssocID="{C7D43483-25C2-45FF-9305-9168C2061ECE}" presName="compNode" presStyleCnt="0"/>
      <dgm:spPr/>
    </dgm:pt>
    <dgm:pt modelId="{9F0F3593-2DDD-4549-97F2-0282C5622647}" type="pres">
      <dgm:prSet presAssocID="{C7D43483-25C2-45FF-9305-9168C2061ECE}" presName="bgRect" presStyleLbl="bgShp" presStyleIdx="1" presStyleCnt="3"/>
      <dgm:spPr/>
    </dgm:pt>
    <dgm:pt modelId="{EC50AB19-13B2-4054-BA92-3DCEAACBD051}" type="pres">
      <dgm:prSet presAssocID="{C7D43483-25C2-45FF-9305-9168C2061E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15531AF-0B66-44AD-B920-090ED0EADD39}" type="pres">
      <dgm:prSet presAssocID="{C7D43483-25C2-45FF-9305-9168C2061ECE}" presName="spaceRect" presStyleCnt="0"/>
      <dgm:spPr/>
    </dgm:pt>
    <dgm:pt modelId="{0937968F-13BF-4796-B78A-4C4F45D1525D}" type="pres">
      <dgm:prSet presAssocID="{C7D43483-25C2-45FF-9305-9168C2061ECE}" presName="parTx" presStyleLbl="revTx" presStyleIdx="1" presStyleCnt="3">
        <dgm:presLayoutVars>
          <dgm:chMax val="0"/>
          <dgm:chPref val="0"/>
        </dgm:presLayoutVars>
      </dgm:prSet>
      <dgm:spPr/>
    </dgm:pt>
    <dgm:pt modelId="{9ADF446A-A898-48BE-9585-8346E172B429}" type="pres">
      <dgm:prSet presAssocID="{F3166B2D-5EC0-4B4F-B8D1-F089FE4F0348}" presName="sibTrans" presStyleCnt="0"/>
      <dgm:spPr/>
    </dgm:pt>
    <dgm:pt modelId="{1FF8586E-6A62-4909-9942-DE2DDF297FB4}" type="pres">
      <dgm:prSet presAssocID="{F5E6C5F1-D4F2-41E6-88A9-7F094A127A99}" presName="compNode" presStyleCnt="0"/>
      <dgm:spPr/>
    </dgm:pt>
    <dgm:pt modelId="{BE04D898-47B6-407B-9234-937FAC3F3834}" type="pres">
      <dgm:prSet presAssocID="{F5E6C5F1-D4F2-41E6-88A9-7F094A127A99}" presName="bgRect" presStyleLbl="bgShp" presStyleIdx="2" presStyleCnt="3"/>
      <dgm:spPr/>
    </dgm:pt>
    <dgm:pt modelId="{55FA569B-E465-463E-8521-9E920DFD46C9}" type="pres">
      <dgm:prSet presAssocID="{F5E6C5F1-D4F2-41E6-88A9-7F094A127A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9F8D4AFA-E6C2-49DC-8299-89AF4CE6C5D6}" type="pres">
      <dgm:prSet presAssocID="{F5E6C5F1-D4F2-41E6-88A9-7F094A127A99}" presName="spaceRect" presStyleCnt="0"/>
      <dgm:spPr/>
    </dgm:pt>
    <dgm:pt modelId="{D296FF03-F599-4AD5-BD5B-073C8B681002}" type="pres">
      <dgm:prSet presAssocID="{F5E6C5F1-D4F2-41E6-88A9-7F094A127A99}" presName="parTx" presStyleLbl="revTx" presStyleIdx="2" presStyleCnt="3">
        <dgm:presLayoutVars>
          <dgm:chMax val="0"/>
          <dgm:chPref val="0"/>
        </dgm:presLayoutVars>
      </dgm:prSet>
      <dgm:spPr/>
    </dgm:pt>
  </dgm:ptLst>
  <dgm:cxnLst>
    <dgm:cxn modelId="{EB09B614-98EB-BA43-93BD-A1EA1C31AA49}" type="presOf" srcId="{F5E6C5F1-D4F2-41E6-88A9-7F094A127A99}" destId="{D296FF03-F599-4AD5-BD5B-073C8B681002}" srcOrd="0" destOrd="0" presId="urn:microsoft.com/office/officeart/2018/2/layout/IconVerticalSolidList"/>
    <dgm:cxn modelId="{383B7915-7CF8-4EFC-8726-5560A7F85D29}" srcId="{76553958-6653-4200-A9CB-8824913795C2}" destId="{A8369AED-3FD4-4568-86DD-72E51C78307B}" srcOrd="0" destOrd="0" parTransId="{7A3C3E62-D0DB-4520-B370-FFEBE94991DC}" sibTransId="{98B710DF-FC25-4563-AEA1-D0F637374B0A}"/>
    <dgm:cxn modelId="{EA48BA1B-4F67-B141-BE83-1B7A8A3E4E00}" type="presOf" srcId="{76553958-6653-4200-A9CB-8824913795C2}" destId="{36E6B199-23B5-42E3-82BD-0FD5AE9766B1}" srcOrd="0" destOrd="0" presId="urn:microsoft.com/office/officeart/2018/2/layout/IconVerticalSolidList"/>
    <dgm:cxn modelId="{1CB453A5-02ED-A64D-B48D-948FA108970C}" type="presOf" srcId="{A8369AED-3FD4-4568-86DD-72E51C78307B}" destId="{D8CBCB33-E77F-4760-BBC4-538B723399DE}" srcOrd="0" destOrd="0" presId="urn:microsoft.com/office/officeart/2018/2/layout/IconVerticalSolidList"/>
    <dgm:cxn modelId="{37283FD8-0C3C-3844-B38C-14ABFE414B16}" type="presOf" srcId="{C7D43483-25C2-45FF-9305-9168C2061ECE}" destId="{0937968F-13BF-4796-B78A-4C4F45D1525D}" srcOrd="0" destOrd="0" presId="urn:microsoft.com/office/officeart/2018/2/layout/IconVerticalSolidList"/>
    <dgm:cxn modelId="{86B388E6-180D-4C42-8779-3FD88AA58AF1}" srcId="{76553958-6653-4200-A9CB-8824913795C2}" destId="{C7D43483-25C2-45FF-9305-9168C2061ECE}" srcOrd="1" destOrd="0" parTransId="{4B0878EB-0090-4BAD-9EFE-2584443B1B63}" sibTransId="{F3166B2D-5EC0-4B4F-B8D1-F089FE4F0348}"/>
    <dgm:cxn modelId="{649C8DFA-17BE-4A2D-9E61-7BDC6671B3D6}" srcId="{76553958-6653-4200-A9CB-8824913795C2}" destId="{F5E6C5F1-D4F2-41E6-88A9-7F094A127A99}" srcOrd="2" destOrd="0" parTransId="{F6CB84BF-1478-473C-A4FC-8EE418569CB9}" sibTransId="{51D58F78-8C83-4EC6-9D9B-FE6E841812D8}"/>
    <dgm:cxn modelId="{4CB77EA2-F080-8943-AEA9-CB2244C341CD}" type="presParOf" srcId="{36E6B199-23B5-42E3-82BD-0FD5AE9766B1}" destId="{E82C7251-7B69-4C79-9676-C121EFDF5439}" srcOrd="0" destOrd="0" presId="urn:microsoft.com/office/officeart/2018/2/layout/IconVerticalSolidList"/>
    <dgm:cxn modelId="{7E3E82B8-0835-F44A-9E89-F4B3034A8671}" type="presParOf" srcId="{E82C7251-7B69-4C79-9676-C121EFDF5439}" destId="{DA34110D-53BD-45D6-AD68-DE017B2F37FC}" srcOrd="0" destOrd="0" presId="urn:microsoft.com/office/officeart/2018/2/layout/IconVerticalSolidList"/>
    <dgm:cxn modelId="{B71F267A-EC91-1E43-BED0-77000025C197}" type="presParOf" srcId="{E82C7251-7B69-4C79-9676-C121EFDF5439}" destId="{8F018EEB-9F1D-4777-986F-E4A5F32F2B13}" srcOrd="1" destOrd="0" presId="urn:microsoft.com/office/officeart/2018/2/layout/IconVerticalSolidList"/>
    <dgm:cxn modelId="{307D5D7B-9CA1-704D-9850-9D015C1137D5}" type="presParOf" srcId="{E82C7251-7B69-4C79-9676-C121EFDF5439}" destId="{56F8F71F-B86E-4C32-AB54-26116F7E7D05}" srcOrd="2" destOrd="0" presId="urn:microsoft.com/office/officeart/2018/2/layout/IconVerticalSolidList"/>
    <dgm:cxn modelId="{08802C5F-3806-E94E-9A2A-F63F14DEFDC8}" type="presParOf" srcId="{E82C7251-7B69-4C79-9676-C121EFDF5439}" destId="{D8CBCB33-E77F-4760-BBC4-538B723399DE}" srcOrd="3" destOrd="0" presId="urn:microsoft.com/office/officeart/2018/2/layout/IconVerticalSolidList"/>
    <dgm:cxn modelId="{3D66F65F-F3C6-5241-9010-ED88B540C0EF}" type="presParOf" srcId="{36E6B199-23B5-42E3-82BD-0FD5AE9766B1}" destId="{126680B9-08B3-47A0-ADBE-5FF477EB7518}" srcOrd="1" destOrd="0" presId="urn:microsoft.com/office/officeart/2018/2/layout/IconVerticalSolidList"/>
    <dgm:cxn modelId="{8A281B18-86E0-5B45-9B2F-566F3D77864F}" type="presParOf" srcId="{36E6B199-23B5-42E3-82BD-0FD5AE9766B1}" destId="{CB5DCA52-53A3-4EBC-BAE8-BC9F14B82C19}" srcOrd="2" destOrd="0" presId="urn:microsoft.com/office/officeart/2018/2/layout/IconVerticalSolidList"/>
    <dgm:cxn modelId="{27528FED-A8EC-1A40-A4CC-5C7ED02D9907}" type="presParOf" srcId="{CB5DCA52-53A3-4EBC-BAE8-BC9F14B82C19}" destId="{9F0F3593-2DDD-4549-97F2-0282C5622647}" srcOrd="0" destOrd="0" presId="urn:microsoft.com/office/officeart/2018/2/layout/IconVerticalSolidList"/>
    <dgm:cxn modelId="{E771096E-89FA-5445-BDE7-DB782BBF5E2D}" type="presParOf" srcId="{CB5DCA52-53A3-4EBC-BAE8-BC9F14B82C19}" destId="{EC50AB19-13B2-4054-BA92-3DCEAACBD051}" srcOrd="1" destOrd="0" presId="urn:microsoft.com/office/officeart/2018/2/layout/IconVerticalSolidList"/>
    <dgm:cxn modelId="{545C86F0-CBDF-F44C-88BA-CE927A8F86AF}" type="presParOf" srcId="{CB5DCA52-53A3-4EBC-BAE8-BC9F14B82C19}" destId="{C15531AF-0B66-44AD-B920-090ED0EADD39}" srcOrd="2" destOrd="0" presId="urn:microsoft.com/office/officeart/2018/2/layout/IconVerticalSolidList"/>
    <dgm:cxn modelId="{ADBB6A90-9151-0A4A-8F9B-84F17EA73D51}" type="presParOf" srcId="{CB5DCA52-53A3-4EBC-BAE8-BC9F14B82C19}" destId="{0937968F-13BF-4796-B78A-4C4F45D1525D}" srcOrd="3" destOrd="0" presId="urn:microsoft.com/office/officeart/2018/2/layout/IconVerticalSolidList"/>
    <dgm:cxn modelId="{9B8451AF-7801-5343-9BDB-F85959628E9C}" type="presParOf" srcId="{36E6B199-23B5-42E3-82BD-0FD5AE9766B1}" destId="{9ADF446A-A898-48BE-9585-8346E172B429}" srcOrd="3" destOrd="0" presId="urn:microsoft.com/office/officeart/2018/2/layout/IconVerticalSolidList"/>
    <dgm:cxn modelId="{1D193382-82E1-2D40-8CB3-AEEA626F1643}" type="presParOf" srcId="{36E6B199-23B5-42E3-82BD-0FD5AE9766B1}" destId="{1FF8586E-6A62-4909-9942-DE2DDF297FB4}" srcOrd="4" destOrd="0" presId="urn:microsoft.com/office/officeart/2018/2/layout/IconVerticalSolidList"/>
    <dgm:cxn modelId="{7DE59F0D-9128-E944-B1D1-08928207AA46}" type="presParOf" srcId="{1FF8586E-6A62-4909-9942-DE2DDF297FB4}" destId="{BE04D898-47B6-407B-9234-937FAC3F3834}" srcOrd="0" destOrd="0" presId="urn:microsoft.com/office/officeart/2018/2/layout/IconVerticalSolidList"/>
    <dgm:cxn modelId="{6F797025-5F00-9E48-9787-EDE225A06341}" type="presParOf" srcId="{1FF8586E-6A62-4909-9942-DE2DDF297FB4}" destId="{55FA569B-E465-463E-8521-9E920DFD46C9}" srcOrd="1" destOrd="0" presId="urn:microsoft.com/office/officeart/2018/2/layout/IconVerticalSolidList"/>
    <dgm:cxn modelId="{78564133-D28D-AA49-84DD-4915E046668C}" type="presParOf" srcId="{1FF8586E-6A62-4909-9942-DE2DDF297FB4}" destId="{9F8D4AFA-E6C2-49DC-8299-89AF4CE6C5D6}" srcOrd="2" destOrd="0" presId="urn:microsoft.com/office/officeart/2018/2/layout/IconVerticalSolidList"/>
    <dgm:cxn modelId="{4FF07512-1180-234D-A09C-7413D716A256}" type="presParOf" srcId="{1FF8586E-6A62-4909-9942-DE2DDF297FB4}" destId="{D296FF03-F599-4AD5-BD5B-073C8B6810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A7E32-93C5-7D42-A66E-2FFFD3D19537}">
      <dsp:nvSpPr>
        <dsp:cNvPr id="0" name=""/>
        <dsp:cNvSpPr/>
      </dsp:nvSpPr>
      <dsp:spPr>
        <a:xfrm>
          <a:off x="0" y="1080567"/>
          <a:ext cx="2957512" cy="187802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4B8D1D-8A39-CC4F-B3B9-6C7A97EA1F5B}">
      <dsp:nvSpPr>
        <dsp:cNvPr id="0" name=""/>
        <dsp:cNvSpPr/>
      </dsp:nvSpPr>
      <dsp:spPr>
        <a:xfrm>
          <a:off x="328612" y="1392749"/>
          <a:ext cx="2957512" cy="187802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Sai Susmitha Devi Komatlapalli   -700742098</a:t>
          </a:r>
        </a:p>
      </dsp:txBody>
      <dsp:txXfrm>
        <a:off x="383617" y="1447754"/>
        <a:ext cx="2847502" cy="1768010"/>
      </dsp:txXfrm>
    </dsp:sp>
    <dsp:sp modelId="{D72A99DC-3C5E-B040-827A-50E3875D1BA3}">
      <dsp:nvSpPr>
        <dsp:cNvPr id="0" name=""/>
        <dsp:cNvSpPr/>
      </dsp:nvSpPr>
      <dsp:spPr>
        <a:xfrm>
          <a:off x="3614737" y="1080567"/>
          <a:ext cx="2957512" cy="187802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B78F1-9C3C-1948-B2CB-EC92F927638C}">
      <dsp:nvSpPr>
        <dsp:cNvPr id="0" name=""/>
        <dsp:cNvSpPr/>
      </dsp:nvSpPr>
      <dsp:spPr>
        <a:xfrm>
          <a:off x="3943350" y="1392749"/>
          <a:ext cx="2957512" cy="187802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Bhavana Prathyusha Madhugani   - 700737914</a:t>
          </a:r>
        </a:p>
      </dsp:txBody>
      <dsp:txXfrm>
        <a:off x="3998355" y="1447754"/>
        <a:ext cx="2847502" cy="1768010"/>
      </dsp:txXfrm>
    </dsp:sp>
    <dsp:sp modelId="{22F4EAA7-51EA-314E-B0D2-208125F6CE2B}">
      <dsp:nvSpPr>
        <dsp:cNvPr id="0" name=""/>
        <dsp:cNvSpPr/>
      </dsp:nvSpPr>
      <dsp:spPr>
        <a:xfrm>
          <a:off x="7229475" y="1080567"/>
          <a:ext cx="2957512" cy="187802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BA3B9F-C167-9D4D-AB07-8EF8428D779A}">
      <dsp:nvSpPr>
        <dsp:cNvPr id="0" name=""/>
        <dsp:cNvSpPr/>
      </dsp:nvSpPr>
      <dsp:spPr>
        <a:xfrm>
          <a:off x="7558087" y="1392749"/>
          <a:ext cx="2957512" cy="187802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Bhuvana Nandhimalla - 700744203</a:t>
          </a:r>
        </a:p>
      </dsp:txBody>
      <dsp:txXfrm>
        <a:off x="7613092" y="1447754"/>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92BF9-82F2-2B43-8EEC-B87CF0B074AE}">
      <dsp:nvSpPr>
        <dsp:cNvPr id="0" name=""/>
        <dsp:cNvSpPr/>
      </dsp:nvSpPr>
      <dsp:spPr>
        <a:xfrm>
          <a:off x="3364992" y="371"/>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Roles and Responsibilities</a:t>
          </a:r>
        </a:p>
      </dsp:txBody>
      <dsp:txXfrm>
        <a:off x="3394093" y="29472"/>
        <a:ext cx="3727414" cy="537935"/>
      </dsp:txXfrm>
    </dsp:sp>
    <dsp:sp modelId="{24B04863-12C1-144F-8BAB-C259885C9DC7}">
      <dsp:nvSpPr>
        <dsp:cNvPr id="0" name=""/>
        <dsp:cNvSpPr/>
      </dsp:nvSpPr>
      <dsp:spPr>
        <a:xfrm>
          <a:off x="3364992" y="626315"/>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Motivation</a:t>
          </a:r>
        </a:p>
      </dsp:txBody>
      <dsp:txXfrm>
        <a:off x="3394093" y="655416"/>
        <a:ext cx="3727414" cy="537935"/>
      </dsp:txXfrm>
    </dsp:sp>
    <dsp:sp modelId="{DE75EEB3-A549-7842-B118-BAD3FD2125FC}">
      <dsp:nvSpPr>
        <dsp:cNvPr id="0" name=""/>
        <dsp:cNvSpPr/>
      </dsp:nvSpPr>
      <dsp:spPr>
        <a:xfrm>
          <a:off x="3364992" y="1252259"/>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Objectives</a:t>
          </a:r>
        </a:p>
      </dsp:txBody>
      <dsp:txXfrm>
        <a:off x="3394093" y="1281360"/>
        <a:ext cx="3727414" cy="537935"/>
      </dsp:txXfrm>
    </dsp:sp>
    <dsp:sp modelId="{17744614-5603-5F4A-9AEB-6225B34AA30D}">
      <dsp:nvSpPr>
        <dsp:cNvPr id="0" name=""/>
        <dsp:cNvSpPr/>
      </dsp:nvSpPr>
      <dsp:spPr>
        <a:xfrm>
          <a:off x="3364992" y="1878203"/>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Related work</a:t>
          </a:r>
        </a:p>
      </dsp:txBody>
      <dsp:txXfrm>
        <a:off x="3394093" y="1907304"/>
        <a:ext cx="3727414" cy="537935"/>
      </dsp:txXfrm>
    </dsp:sp>
    <dsp:sp modelId="{7F09414C-E7AF-5A4D-BD51-0EEAF6D83754}">
      <dsp:nvSpPr>
        <dsp:cNvPr id="0" name=""/>
        <dsp:cNvSpPr/>
      </dsp:nvSpPr>
      <dsp:spPr>
        <a:xfrm>
          <a:off x="3364992" y="2504147"/>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Problem statement</a:t>
          </a:r>
        </a:p>
      </dsp:txBody>
      <dsp:txXfrm>
        <a:off x="3394093" y="2533248"/>
        <a:ext cx="3727414" cy="537935"/>
      </dsp:txXfrm>
    </dsp:sp>
    <dsp:sp modelId="{5A636749-C2CD-FC42-84C3-3C77DB91B4BF}">
      <dsp:nvSpPr>
        <dsp:cNvPr id="0" name=""/>
        <dsp:cNvSpPr/>
      </dsp:nvSpPr>
      <dsp:spPr>
        <a:xfrm>
          <a:off x="3364992" y="3130091"/>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Proposed solution</a:t>
          </a:r>
        </a:p>
      </dsp:txBody>
      <dsp:txXfrm>
        <a:off x="3394093" y="3159192"/>
        <a:ext cx="3727414" cy="537935"/>
      </dsp:txXfrm>
    </dsp:sp>
    <dsp:sp modelId="{CBC2D198-C78C-F847-B881-A7EFA1606255}">
      <dsp:nvSpPr>
        <dsp:cNvPr id="0" name=""/>
        <dsp:cNvSpPr/>
      </dsp:nvSpPr>
      <dsp:spPr>
        <a:xfrm>
          <a:off x="3364992" y="3756035"/>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Result/Simulation references</a:t>
          </a:r>
        </a:p>
      </dsp:txBody>
      <dsp:txXfrm>
        <a:off x="3394093" y="3785136"/>
        <a:ext cx="3727414" cy="537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3953B-1E3A-4341-B000-A574011F9B3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2AA42-62C6-45C5-99D9-42B6F69F791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39928F-C26A-47DE-96CA-0D55EFAA545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a:t>Prathyusha - Worked on identifying the necessary papers , data selection and basic coding for the project implementation.</a:t>
          </a:r>
        </a:p>
      </dsp:txBody>
      <dsp:txXfrm>
        <a:off x="1437631" y="531"/>
        <a:ext cx="9077968" cy="1244702"/>
      </dsp:txXfrm>
    </dsp:sp>
    <dsp:sp modelId="{54588973-3742-40DB-B06F-24BEE6688E9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1A0BD-70AF-4D62-9707-5373761EB41A}">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AB563D-95FF-4D22-981D-0684A0A0A08B}">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a:t>Sushmitha  - Worked on dataset collection based on the column names required for the project , and tested different values with coding.</a:t>
          </a:r>
        </a:p>
      </dsp:txBody>
      <dsp:txXfrm>
        <a:off x="1437631" y="1556410"/>
        <a:ext cx="9077968" cy="1244702"/>
      </dsp:txXfrm>
    </dsp:sp>
    <dsp:sp modelId="{31A50583-B619-410E-A1A6-CE817C21F7E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77D1A-3688-4085-BBB8-D2389C63313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4DBF95-E5E7-475E-A8E5-653F8372FD6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a:t>Bhuvana  - Worked on coding for implementing the dataset by importing and testing values along with documentation.</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6A1A4-B280-7D41-BD09-E3156A313D42}">
      <dsp:nvSpPr>
        <dsp:cNvPr id="0" name=""/>
        <dsp:cNvSpPr/>
      </dsp:nvSpPr>
      <dsp:spPr>
        <a:xfrm>
          <a:off x="0" y="3069334"/>
          <a:ext cx="6422901" cy="201381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uz-Latn-UZ" sz="2100" kern="1200"/>
            <a:t>In this work , the dataset containing the heart attack will be taken into consideration. The pre-processing will be applied in to the dataset and the noisy and null value data will be removed from the dataset. After the data will be analyzed and visualized for further processing.  </a:t>
          </a:r>
          <a:endParaRPr lang="en-US" sz="2100" kern="1200"/>
        </a:p>
      </dsp:txBody>
      <dsp:txXfrm>
        <a:off x="0" y="3069334"/>
        <a:ext cx="6422901" cy="2013815"/>
      </dsp:txXfrm>
    </dsp:sp>
    <dsp:sp modelId="{249D147C-D8E2-E342-B7F8-D4D844206709}">
      <dsp:nvSpPr>
        <dsp:cNvPr id="0" name=""/>
        <dsp:cNvSpPr/>
      </dsp:nvSpPr>
      <dsp:spPr>
        <a:xfrm rot="10800000">
          <a:off x="0" y="2293"/>
          <a:ext cx="6422901" cy="3097248"/>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uz-Latn-UZ" sz="2100" kern="1200"/>
            <a:t>The objective of heart attack identification with  machine  learning is to detect the heart disease in the early stage itslef with the available attributes. </a:t>
          </a:r>
          <a:endParaRPr lang="en-US" sz="2100" kern="1200"/>
        </a:p>
      </dsp:txBody>
      <dsp:txXfrm rot="10800000">
        <a:off x="0" y="2293"/>
        <a:ext cx="6422901" cy="20124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420D1-FD86-BF42-AC38-79072DA3D399}">
      <dsp:nvSpPr>
        <dsp:cNvPr id="0" name=""/>
        <dsp:cNvSpPr/>
      </dsp:nvSpPr>
      <dsp:spPr>
        <a:xfrm>
          <a:off x="0" y="142422"/>
          <a:ext cx="10515600" cy="98638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Different researches have undergone for the prediction of diseases using machine learning techniques . </a:t>
          </a:r>
        </a:p>
      </dsp:txBody>
      <dsp:txXfrm>
        <a:off x="48151" y="190573"/>
        <a:ext cx="10419298" cy="890081"/>
      </dsp:txXfrm>
    </dsp:sp>
    <dsp:sp modelId="{55D39DEC-0B37-CA49-B192-FAF7B7CAAC23}">
      <dsp:nvSpPr>
        <dsp:cNvPr id="0" name=""/>
        <dsp:cNvSpPr/>
      </dsp:nvSpPr>
      <dsp:spPr>
        <a:xfrm>
          <a:off x="0" y="1169125"/>
          <a:ext cx="10515600" cy="98638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An Imbalanced-Data Processing Algorithm for the Prediction of Heart Attack in Stroke Patients was proposed by Meng Wang is the strategy to lower a high death rate is to early anticipate heart attacks in stroke patients using data analysis. Because heart attack patients make up a smaller percentage of stroke patients, the data on stroke patients in intensive care units is unbalanced. It becomes difficult to forecast heart attacks using stroke patient data. </a:t>
          </a:r>
        </a:p>
      </dsp:txBody>
      <dsp:txXfrm>
        <a:off x="48151" y="1217276"/>
        <a:ext cx="10419298" cy="890081"/>
      </dsp:txXfrm>
    </dsp:sp>
    <dsp:sp modelId="{013B62FB-BC66-6D44-AF2E-29EACD86F07B}">
      <dsp:nvSpPr>
        <dsp:cNvPr id="0" name=""/>
        <dsp:cNvSpPr/>
      </dsp:nvSpPr>
      <dsp:spPr>
        <a:xfrm>
          <a:off x="0" y="2195829"/>
          <a:ext cx="10515600" cy="98638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This study develops an algorithm for processing the unbalanced data by Undersampling , clustering, oversampling algorithm, or UCO algorithm for short.</a:t>
          </a:r>
        </a:p>
      </dsp:txBody>
      <dsp:txXfrm>
        <a:off x="48151" y="2243980"/>
        <a:ext cx="10419298" cy="890081"/>
      </dsp:txXfrm>
    </dsp:sp>
    <dsp:sp modelId="{EECCDA14-A560-8A4D-B130-66C2C49EE8C7}">
      <dsp:nvSpPr>
        <dsp:cNvPr id="0" name=""/>
        <dsp:cNvSpPr/>
      </dsp:nvSpPr>
      <dsp:spPr>
        <a:xfrm>
          <a:off x="0" y="3222532"/>
          <a:ext cx="10515600" cy="98638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UCO technique produces almost balanced data that is used to train machine learning models for heart attack prediction.  </a:t>
          </a:r>
        </a:p>
      </dsp:txBody>
      <dsp:txXfrm>
        <a:off x="48151" y="3270683"/>
        <a:ext cx="10419298" cy="8900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110D-53BD-45D6-AD68-DE017B2F37FC}">
      <dsp:nvSpPr>
        <dsp:cNvPr id="0" name=""/>
        <dsp:cNvSpPr/>
      </dsp:nvSpPr>
      <dsp:spPr>
        <a:xfrm>
          <a:off x="0" y="531"/>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018EEB-9F1D-4777-986F-E4A5F32F2B1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CBCB33-E77F-4760-BBC4-538B723399D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Using the provided features, cardiovascular disease detection using machine learning intends to detect heart disease at an early stage. This project will make use of the dataset that contains information on cardiovascular diseases.</a:t>
          </a:r>
        </a:p>
      </dsp:txBody>
      <dsp:txXfrm>
        <a:off x="1437631" y="531"/>
        <a:ext cx="9077968" cy="1244702"/>
      </dsp:txXfrm>
    </dsp:sp>
    <dsp:sp modelId="{9F0F3593-2DDD-4549-97F2-0282C5622647}">
      <dsp:nvSpPr>
        <dsp:cNvPr id="0" name=""/>
        <dsp:cNvSpPr/>
      </dsp:nvSpPr>
      <dsp:spPr>
        <a:xfrm>
          <a:off x="0" y="1556410"/>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0AB19-13B2-4054-BA92-3DCEAACBD051}">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7968F-13BF-4796-B78A-4C4F45D1525D}">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The dataset will go through some basic processing, and any noisy or null-valued data will be removed. Further computing will follow data visualization and analysis.</a:t>
          </a:r>
        </a:p>
      </dsp:txBody>
      <dsp:txXfrm>
        <a:off x="1437631" y="1556410"/>
        <a:ext cx="9077968" cy="1244702"/>
      </dsp:txXfrm>
    </dsp:sp>
    <dsp:sp modelId="{BE04D898-47B6-407B-9234-937FAC3F3834}">
      <dsp:nvSpPr>
        <dsp:cNvPr id="0" name=""/>
        <dsp:cNvSpPr/>
      </dsp:nvSpPr>
      <dsp:spPr>
        <a:xfrm>
          <a:off x="0" y="3112289"/>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A569B-E465-463E-8521-9E920DFD46C9}">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96FF03-F599-4AD5-BD5B-073C8B681002}">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A machine intelligence algorithm will be utilized to make the forecast. The information set will be divided into two parts. The deep learning system is trained using 70% of the initial dataset's data, with the remaining 30% used for testing. </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B413-AE47-D973-DC4D-3E391390E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0F22B-444E-3375-067F-BEFB1F81C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142918-754A-112A-ADDA-91A5FDBF34FF}"/>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5" name="Footer Placeholder 4">
            <a:extLst>
              <a:ext uri="{FF2B5EF4-FFF2-40B4-BE49-F238E27FC236}">
                <a16:creationId xmlns:a16="http://schemas.microsoft.com/office/drawing/2014/main" id="{4DCBBB8E-78A6-6AC8-4954-0146940B2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B5EE6-81D3-AE11-0E2F-0B6E592814D8}"/>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89008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95AB-4E87-3745-A547-3258719D04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2245A3-41AC-F0E7-CE07-0E7761D0B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17C2F-1335-27CB-0C3C-D2B2E7417A25}"/>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5" name="Footer Placeholder 4">
            <a:extLst>
              <a:ext uri="{FF2B5EF4-FFF2-40B4-BE49-F238E27FC236}">
                <a16:creationId xmlns:a16="http://schemas.microsoft.com/office/drawing/2014/main" id="{E4861AF7-6975-F4A4-8A7C-872B52902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7B756-1774-4E08-D907-2887C4E61932}"/>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382000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9499D-E326-F98D-D8E1-8BDB16BF52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AAF70A-A98D-5287-1CF8-C524BCAB4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EF24D-194A-D2AC-0924-39BE4B7BF43E}"/>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5" name="Footer Placeholder 4">
            <a:extLst>
              <a:ext uri="{FF2B5EF4-FFF2-40B4-BE49-F238E27FC236}">
                <a16:creationId xmlns:a16="http://schemas.microsoft.com/office/drawing/2014/main" id="{D028C9CA-31CE-18DE-3366-34A412F6D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DC560-5B2B-A81F-9F4A-07FC889989A5}"/>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220009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94BE-ED71-70E5-37A4-51202E805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DA512-2C26-6CB3-515F-F92BC25C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93D01-D998-C388-3CA5-6BDCF608808C}"/>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5" name="Footer Placeholder 4">
            <a:extLst>
              <a:ext uri="{FF2B5EF4-FFF2-40B4-BE49-F238E27FC236}">
                <a16:creationId xmlns:a16="http://schemas.microsoft.com/office/drawing/2014/main" id="{53DC0190-A70F-1CFF-3647-C4F626E43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09827-81B8-A409-2C06-E46BD87BE849}"/>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409690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C264-2725-0656-9658-77EBF26E3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3D473F-8CD9-A224-B378-7CE8905D9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6E1B8-DC89-5F25-21CE-07C064509B16}"/>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5" name="Footer Placeholder 4">
            <a:extLst>
              <a:ext uri="{FF2B5EF4-FFF2-40B4-BE49-F238E27FC236}">
                <a16:creationId xmlns:a16="http://schemas.microsoft.com/office/drawing/2014/main" id="{1F846072-6E3F-BAFC-D32D-425D21F19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7B918-BD54-639B-F308-32791BE5F780}"/>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327139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EFF-8DDB-9558-E486-545663699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11E92-0568-4A87-49CC-3E9C09138E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898CF2-FA52-2D52-E856-66BA0D9D3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A3451B-B567-B7DD-53F6-5DA8AFB89975}"/>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6" name="Footer Placeholder 5">
            <a:extLst>
              <a:ext uri="{FF2B5EF4-FFF2-40B4-BE49-F238E27FC236}">
                <a16:creationId xmlns:a16="http://schemas.microsoft.com/office/drawing/2014/main" id="{8478DC0E-5080-CF81-6BC4-AEB65E4FD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50F23-4532-B656-BA4F-4B94A2AB58F5}"/>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280398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C82-7382-58FD-D66A-405541DD09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820E5-2588-CD17-10D0-E5369C8FF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1C602-686F-3D8B-E57E-575D72461C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B8CEE-8AA5-7B7B-5AC3-F68E515B5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914B4-60C9-5A04-4D41-3E8A9D88FC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28EA83-35F6-8C78-84E1-6D2981FA143D}"/>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8" name="Footer Placeholder 7">
            <a:extLst>
              <a:ext uri="{FF2B5EF4-FFF2-40B4-BE49-F238E27FC236}">
                <a16:creationId xmlns:a16="http://schemas.microsoft.com/office/drawing/2014/main" id="{0EDFEC7F-BF56-D21B-03C7-BD5CB01FF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46451-352A-3094-7952-08C1C58B24A1}"/>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0376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EC47-A7EC-7E1E-F6FA-93CBD6AF0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7D93D-62B4-56CC-EB4C-6199A3E1131A}"/>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4" name="Footer Placeholder 3">
            <a:extLst>
              <a:ext uri="{FF2B5EF4-FFF2-40B4-BE49-F238E27FC236}">
                <a16:creationId xmlns:a16="http://schemas.microsoft.com/office/drawing/2014/main" id="{401E020C-4A0D-E724-C668-D450B61B0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907923-03BA-8CF3-F18F-BDA46583B01D}"/>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06708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43D27-AF77-B07C-2614-D3B4FD1C7859}"/>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3" name="Footer Placeholder 2">
            <a:extLst>
              <a:ext uri="{FF2B5EF4-FFF2-40B4-BE49-F238E27FC236}">
                <a16:creationId xmlns:a16="http://schemas.microsoft.com/office/drawing/2014/main" id="{F8865F68-CB75-D4A3-34DF-2E73B78FA0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151BB1-1103-122D-8DDE-B054427A4E05}"/>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48718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C9D1-9C53-BF5A-02DB-31296DCD9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43F55C-7B67-3CF7-AED2-2CFC65FEF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D4934E-D53B-B333-DF1D-F6141AB54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D3480-80AC-96EA-7894-EC5E1D16D256}"/>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6" name="Footer Placeholder 5">
            <a:extLst>
              <a:ext uri="{FF2B5EF4-FFF2-40B4-BE49-F238E27FC236}">
                <a16:creationId xmlns:a16="http://schemas.microsoft.com/office/drawing/2014/main" id="{DA994180-67C2-5FE7-E106-B09F6441B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0ADF9-3268-60A5-F937-9AEA245150AD}"/>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87289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C231-8D2A-48E2-F0C5-0F8E417F4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90DA0E-8048-E76B-7465-8EBBFC82E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D9FFE-F184-64E3-4265-006A5A28E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5B65B-DC5B-6A1A-D20D-0EE4422EAB73}"/>
              </a:ext>
            </a:extLst>
          </p:cNvPr>
          <p:cNvSpPr>
            <a:spLocks noGrp="1"/>
          </p:cNvSpPr>
          <p:nvPr>
            <p:ph type="dt" sz="half" idx="10"/>
          </p:nvPr>
        </p:nvSpPr>
        <p:spPr/>
        <p:txBody>
          <a:bodyPr/>
          <a:lstStyle/>
          <a:p>
            <a:fld id="{BF82885E-2FD7-42BA-B0DE-6243F91C1442}" type="datetimeFigureOut">
              <a:rPr lang="en-US" smtClean="0"/>
              <a:t>6/19/23</a:t>
            </a:fld>
            <a:endParaRPr lang="en-US"/>
          </a:p>
        </p:txBody>
      </p:sp>
      <p:sp>
        <p:nvSpPr>
          <p:cNvPr id="6" name="Footer Placeholder 5">
            <a:extLst>
              <a:ext uri="{FF2B5EF4-FFF2-40B4-BE49-F238E27FC236}">
                <a16:creationId xmlns:a16="http://schemas.microsoft.com/office/drawing/2014/main" id="{55EC094E-EBCB-D956-C4AD-D14CEC0B7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79AA1-2835-F5E3-E436-B97B9147F517}"/>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33064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E2272-A342-8AC9-8833-2F1230214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502AA1-B5B1-91BD-C5D6-117388517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3192F-1FD7-1CEC-B3EC-3D47C6F11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2885E-2FD7-42BA-B0DE-6243F91C1442}" type="datetimeFigureOut">
              <a:rPr lang="en-US" smtClean="0"/>
              <a:t>6/19/23</a:t>
            </a:fld>
            <a:endParaRPr lang="en-US"/>
          </a:p>
        </p:txBody>
      </p:sp>
      <p:sp>
        <p:nvSpPr>
          <p:cNvPr id="5" name="Footer Placeholder 4">
            <a:extLst>
              <a:ext uri="{FF2B5EF4-FFF2-40B4-BE49-F238E27FC236}">
                <a16:creationId xmlns:a16="http://schemas.microsoft.com/office/drawing/2014/main" id="{CF67C999-C69B-8E31-230A-D709D5D7B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797FB-4D4B-1B99-EE71-14FAD6089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5E697-2D92-4B6D-A29B-EB81594B4600}" type="slidenum">
              <a:rPr lang="en-US" smtClean="0"/>
              <a:t>‹#›</a:t>
            </a:fld>
            <a:endParaRPr lang="en-US"/>
          </a:p>
        </p:txBody>
      </p:sp>
    </p:spTree>
    <p:extLst>
      <p:ext uri="{BB962C8B-B14F-4D97-AF65-F5344CB8AC3E}">
        <p14:creationId xmlns:p14="http://schemas.microsoft.com/office/powerpoint/2010/main" val="53972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rdiogram">
            <a:extLst>
              <a:ext uri="{FF2B5EF4-FFF2-40B4-BE49-F238E27FC236}">
                <a16:creationId xmlns:a16="http://schemas.microsoft.com/office/drawing/2014/main" id="{29CA93CF-F362-FDCD-8E95-57E0ECDA4CCD}"/>
              </a:ext>
            </a:extLst>
          </p:cNvPr>
          <p:cNvPicPr>
            <a:picLocks noChangeAspect="1"/>
          </p:cNvPicPr>
          <p:nvPr/>
        </p:nvPicPr>
        <p:blipFill rotWithShape="1">
          <a:blip r:embed="rId2"/>
          <a:srcRect t="9091" r="23585"/>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C545E-7852-8752-C3B2-2370F61C2D7E}"/>
              </a:ext>
            </a:extLst>
          </p:cNvPr>
          <p:cNvSpPr>
            <a:spLocks noGrp="1"/>
          </p:cNvSpPr>
          <p:nvPr>
            <p:ph type="ctrTitle"/>
          </p:nvPr>
        </p:nvSpPr>
        <p:spPr>
          <a:xfrm>
            <a:off x="477981" y="1122363"/>
            <a:ext cx="4023360" cy="3204134"/>
          </a:xfrm>
        </p:spPr>
        <p:txBody>
          <a:bodyPr anchor="b">
            <a:normAutofit/>
          </a:bodyPr>
          <a:lstStyle/>
          <a:p>
            <a:pPr marL="457200" marR="0" algn="l">
              <a:spcBef>
                <a:spcPts val="0"/>
              </a:spcBef>
              <a:spcAft>
                <a:spcPts val="800"/>
              </a:spcAft>
            </a:pPr>
            <a:r>
              <a:rPr lang="uz-Latn-UZ" sz="3000" b="1" cap="all" dirty="0">
                <a:latin typeface="Times New Roman" panose="02020603050405020304" pitchFamily="18" charset="0"/>
                <a:cs typeface="Times New Roman" panose="02020603050405020304" pitchFamily="18" charset="0"/>
              </a:rPr>
              <a:t>Feature prediction of heart attacks identification with machine learning</a:t>
            </a:r>
            <a:endParaRPr lang="en-US" sz="3000"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3069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CDEE4-DD24-E20D-AF9B-F5164913D052}"/>
              </a:ext>
            </a:extLst>
          </p:cNvPr>
          <p:cNvSpPr>
            <a:spLocks noGrp="1"/>
          </p:cNvSpPr>
          <p:nvPr>
            <p:ph type="title"/>
          </p:nvPr>
        </p:nvSpPr>
        <p:spPr>
          <a:xfrm>
            <a:off x="640080" y="329184"/>
            <a:ext cx="6894576" cy="1783080"/>
          </a:xfrm>
        </p:spPr>
        <p:txBody>
          <a:bodyPr anchor="b">
            <a:normAutofit/>
          </a:bodyPr>
          <a:lstStyle/>
          <a:p>
            <a:br>
              <a:rPr lang="en-US" sz="3800" b="1">
                <a:latin typeface="Times New Roman" panose="02020603050405020304" pitchFamily="18" charset="0"/>
                <a:cs typeface="Times New Roman" panose="02020603050405020304" pitchFamily="18" charset="0"/>
              </a:rPr>
            </a:br>
            <a:r>
              <a:rPr lang="en-US" sz="3800" b="1">
                <a:latin typeface="Times New Roman" panose="02020603050405020304" pitchFamily="18" charset="0"/>
                <a:cs typeface="Times New Roman" panose="02020603050405020304" pitchFamily="18" charset="0"/>
              </a:rPr>
              <a:t>RESULTS :</a:t>
            </a:r>
            <a:br>
              <a:rPr lang="en-US" sz="3800" b="1">
                <a:latin typeface="Times New Roman" panose="02020603050405020304" pitchFamily="18" charset="0"/>
                <a:cs typeface="Times New Roman" panose="02020603050405020304" pitchFamily="18" charset="0"/>
              </a:rPr>
            </a:br>
            <a:endParaRPr lang="en-US" sz="3800" b="1">
              <a:latin typeface="Times New Roman" panose="02020603050405020304" pitchFamily="18" charset="0"/>
              <a:cs typeface="Times New Roman" panose="02020603050405020304" pitchFamily="18" charset="0"/>
            </a:endParaRPr>
          </a:p>
        </p:txBody>
      </p:sp>
      <p:sp>
        <p:nvSpPr>
          <p:cNvPr id="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5F464B4-5DB0-9A98-E52C-010DD20CD48B}"/>
              </a:ext>
            </a:extLst>
          </p:cNvPr>
          <p:cNvSpPr>
            <a:spLocks noGrp="1"/>
          </p:cNvSpPr>
          <p:nvPr>
            <p:ph idx="1"/>
          </p:nvPr>
        </p:nvSpPr>
        <p:spPr>
          <a:xfrm>
            <a:off x="640080" y="2706624"/>
            <a:ext cx="6894576" cy="3483864"/>
          </a:xfrm>
        </p:spPr>
        <p:txBody>
          <a:bodyPr>
            <a:normAutofit/>
          </a:bodyPr>
          <a:lstStyle/>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Few records from data set</a:t>
            </a: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200" b="1" dirty="0">
                <a:latin typeface="Times New Roman" panose="02020603050405020304" pitchFamily="18" charset="0"/>
                <a:ea typeface="Calibri" panose="020F0502020204030204" pitchFamily="34" charset="0"/>
              </a:rPr>
              <a:t>S</a:t>
            </a:r>
            <a:r>
              <a:rPr lang="en-IN" sz="2200" b="1" dirty="0">
                <a:effectLst/>
                <a:latin typeface="Times New Roman" panose="02020603050405020304" pitchFamily="18" charset="0"/>
                <a:ea typeface="Calibri" panose="020F0502020204030204" pitchFamily="34" charset="0"/>
              </a:rPr>
              <a:t>tatistical reports for the columns </a:t>
            </a:r>
          </a:p>
          <a:p>
            <a:endParaRPr lang="en-IN" sz="2200" b="1" dirty="0">
              <a:effectLst/>
              <a:latin typeface="Times New Roman" panose="02020603050405020304" pitchFamily="18" charset="0"/>
              <a:ea typeface="Calibri" panose="020F0502020204030204" pitchFamily="34" charset="0"/>
            </a:endParaRPr>
          </a:p>
          <a:p>
            <a:endParaRPr lang="en-IN" sz="22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b="1"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p>
        </p:txBody>
      </p:sp>
      <p:pic>
        <p:nvPicPr>
          <p:cNvPr id="8" name="Picture 7">
            <a:extLst>
              <a:ext uri="{FF2B5EF4-FFF2-40B4-BE49-F238E27FC236}">
                <a16:creationId xmlns:a16="http://schemas.microsoft.com/office/drawing/2014/main" id="{1907C31F-2CFE-131B-B038-24C49FDE7661}"/>
              </a:ext>
            </a:extLst>
          </p:cNvPr>
          <p:cNvPicPr>
            <a:picLocks noChangeAspect="1"/>
          </p:cNvPicPr>
          <p:nvPr/>
        </p:nvPicPr>
        <p:blipFill>
          <a:blip r:embed="rId2" cstate="print"/>
          <a:stretch>
            <a:fillRect/>
          </a:stretch>
        </p:blipFill>
        <p:spPr>
          <a:xfrm>
            <a:off x="5863771" y="497259"/>
            <a:ext cx="6014285" cy="3196336"/>
          </a:xfrm>
          <a:prstGeom prst="rect">
            <a:avLst/>
          </a:prstGeom>
        </p:spPr>
      </p:pic>
      <p:pic>
        <p:nvPicPr>
          <p:cNvPr id="7" name="Picture 6">
            <a:extLst>
              <a:ext uri="{FF2B5EF4-FFF2-40B4-BE49-F238E27FC236}">
                <a16:creationId xmlns:a16="http://schemas.microsoft.com/office/drawing/2014/main" id="{4FF25A4E-D337-C289-9C81-DEC67F1258EE}"/>
              </a:ext>
            </a:extLst>
          </p:cNvPr>
          <p:cNvPicPr>
            <a:picLocks noChangeAspect="1"/>
          </p:cNvPicPr>
          <p:nvPr/>
        </p:nvPicPr>
        <p:blipFill>
          <a:blip r:embed="rId3" cstate="print"/>
          <a:stretch>
            <a:fillRect/>
          </a:stretch>
        </p:blipFill>
        <p:spPr>
          <a:xfrm>
            <a:off x="6096000" y="3971173"/>
            <a:ext cx="5763768" cy="2557644"/>
          </a:xfrm>
          <a:prstGeom prst="rect">
            <a:avLst/>
          </a:prstGeom>
        </p:spPr>
      </p:pic>
    </p:spTree>
    <p:extLst>
      <p:ext uri="{BB962C8B-B14F-4D97-AF65-F5344CB8AC3E}">
        <p14:creationId xmlns:p14="http://schemas.microsoft.com/office/powerpoint/2010/main" val="416444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9DE5C-5264-EA7C-AC63-18A709ADF8F7}"/>
              </a:ext>
            </a:extLst>
          </p:cNvPr>
          <p:cNvSpPr>
            <a:spLocks noGrp="1"/>
          </p:cNvSpPr>
          <p:nvPr>
            <p:ph type="title"/>
          </p:nvPr>
        </p:nvSpPr>
        <p:spPr>
          <a:xfrm>
            <a:off x="640080" y="329184"/>
            <a:ext cx="6894576" cy="1783080"/>
          </a:xfrm>
        </p:spPr>
        <p:txBody>
          <a:bodyPr anchor="b">
            <a:normAutofit/>
          </a:bodyPr>
          <a:lstStyle/>
          <a:p>
            <a:pPr marL="0" indent="0"/>
            <a:br>
              <a:rPr lang="en-US" sz="1800" b="1">
                <a:effectLst/>
                <a:latin typeface="Times New Roman" panose="02020603050405020304" pitchFamily="18" charset="0"/>
                <a:ea typeface="Calibri" panose="020F0502020204030204" pitchFamily="34" charset="0"/>
                <a:cs typeface="Times New Roman" panose="02020603050405020304" pitchFamily="18" charset="0"/>
              </a:rPr>
            </a:br>
            <a:br>
              <a:rPr lang="en-US" sz="1800" b="1">
                <a:effectLst/>
                <a:latin typeface="Times New Roman" panose="02020603050405020304" pitchFamily="18" charset="0"/>
                <a:ea typeface="Calibri" panose="020F0502020204030204" pitchFamily="34" charset="0"/>
                <a:cs typeface="Times New Roman" panose="02020603050405020304" pitchFamily="18" charset="0"/>
              </a:rPr>
            </a:br>
            <a:br>
              <a:rPr lang="en-US" sz="1800" b="1">
                <a:effectLst/>
                <a:latin typeface="Times New Roman" panose="02020603050405020304" pitchFamily="18" charset="0"/>
                <a:ea typeface="Calibri" panose="020F0502020204030204" pitchFamily="34" charset="0"/>
                <a:cs typeface="Times New Roman" panose="02020603050405020304" pitchFamily="18" charset="0"/>
              </a:rPr>
            </a:br>
            <a:r>
              <a:rPr lang="uz-Latn-UZ" sz="1800" b="1">
                <a:effectLst/>
                <a:latin typeface="Times New Roman" panose="02020603050405020304" pitchFamily="18" charset="0"/>
                <a:ea typeface="Calibri" panose="020F0502020204030204" pitchFamily="34" charset="0"/>
                <a:cs typeface="Times New Roman" panose="02020603050405020304" pitchFamily="18" charset="0"/>
              </a:rPr>
              <a:t>Evaluation with Logistic Regression Algorithm:</a:t>
            </a:r>
            <a:br>
              <a:rPr lang="en-US" sz="1800" b="1">
                <a:effectLst/>
                <a:latin typeface="Times New Roman" panose="02020603050405020304" pitchFamily="18" charset="0"/>
                <a:ea typeface="Calibri" panose="020F0502020204030204" pitchFamily="34" charset="0"/>
                <a:cs typeface="Times New Roman" panose="02020603050405020304" pitchFamily="18" charset="0"/>
              </a:rPr>
            </a:br>
            <a:br>
              <a:rPr lang="en-US" sz="1800" b="1">
                <a:latin typeface="Times New Roman" panose="02020603050405020304" pitchFamily="18" charset="0"/>
                <a:ea typeface="Calibri" panose="020F0502020204030204" pitchFamily="34" charset="0"/>
                <a:cs typeface="Times New Roman" panose="02020603050405020304" pitchFamily="18" charset="0"/>
              </a:rPr>
            </a:br>
            <a:endParaRPr lang="en-US" sz="1800" b="1">
              <a:latin typeface="Times New Roman" panose="02020603050405020304" pitchFamily="18" charset="0"/>
              <a:cs typeface="Times New Roman" panose="02020603050405020304" pitchFamily="18" charset="0"/>
            </a:endParaRPr>
          </a:p>
        </p:txBody>
      </p:sp>
      <p:sp>
        <p:nvSpPr>
          <p:cNvPr id="6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30DDB7-4B26-A52F-B93E-397162E3296A}"/>
              </a:ext>
            </a:extLst>
          </p:cNvPr>
          <p:cNvSpPr>
            <a:spLocks noGrp="1"/>
          </p:cNvSpPr>
          <p:nvPr>
            <p:ph idx="1"/>
          </p:nvPr>
        </p:nvSpPr>
        <p:spPr>
          <a:xfrm>
            <a:off x="640080" y="2706624"/>
            <a:ext cx="6894576" cy="3483864"/>
          </a:xfrm>
        </p:spPr>
        <p:txBody>
          <a:bodyPr>
            <a:normAutofit/>
          </a:bodyPr>
          <a:lstStyle/>
          <a:p>
            <a:pPr marL="0" indent="0">
              <a:buNone/>
            </a:pP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b="1">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a:p>
        </p:txBody>
      </p:sp>
      <p:pic>
        <p:nvPicPr>
          <p:cNvPr id="3" name="Picture 2">
            <a:extLst>
              <a:ext uri="{FF2B5EF4-FFF2-40B4-BE49-F238E27FC236}">
                <a16:creationId xmlns:a16="http://schemas.microsoft.com/office/drawing/2014/main" id="{BE986F9F-8706-4083-1366-558686501915}"/>
              </a:ext>
            </a:extLst>
          </p:cNvPr>
          <p:cNvPicPr>
            <a:picLocks noChangeAspect="1"/>
          </p:cNvPicPr>
          <p:nvPr/>
        </p:nvPicPr>
        <p:blipFill>
          <a:blip r:embed="rId2" cstate="print"/>
          <a:stretch>
            <a:fillRect/>
          </a:stretch>
        </p:blipFill>
        <p:spPr>
          <a:xfrm>
            <a:off x="5572231" y="1303880"/>
            <a:ext cx="6305825" cy="2667519"/>
          </a:xfrm>
          <a:prstGeom prst="rect">
            <a:avLst/>
          </a:prstGeom>
        </p:spPr>
      </p:pic>
      <p:pic>
        <p:nvPicPr>
          <p:cNvPr id="7" name="Picture 6">
            <a:extLst>
              <a:ext uri="{FF2B5EF4-FFF2-40B4-BE49-F238E27FC236}">
                <a16:creationId xmlns:a16="http://schemas.microsoft.com/office/drawing/2014/main" id="{F1BB8663-0AB5-9C78-F05E-53F3880BBC72}"/>
              </a:ext>
            </a:extLst>
          </p:cNvPr>
          <p:cNvPicPr>
            <a:picLocks noChangeAspect="1"/>
          </p:cNvPicPr>
          <p:nvPr/>
        </p:nvPicPr>
        <p:blipFill>
          <a:blip r:embed="rId3" cstate="print"/>
          <a:stretch>
            <a:fillRect/>
          </a:stretch>
        </p:blipFill>
        <p:spPr>
          <a:xfrm>
            <a:off x="5553943" y="4397829"/>
            <a:ext cx="6305825" cy="1364341"/>
          </a:xfrm>
          <a:prstGeom prst="rect">
            <a:avLst/>
          </a:prstGeom>
        </p:spPr>
      </p:pic>
    </p:spTree>
    <p:extLst>
      <p:ext uri="{BB962C8B-B14F-4D97-AF65-F5344CB8AC3E}">
        <p14:creationId xmlns:p14="http://schemas.microsoft.com/office/powerpoint/2010/main" val="309180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E8EDF-80C6-B7F3-EA4F-A1CE3034360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marL="0" indent="0" algn="ctr"/>
            <a:br>
              <a:rPr lang="en-US" sz="4600" b="1">
                <a:effectLst/>
              </a:rPr>
            </a:br>
            <a:r>
              <a:rPr lang="en-US" sz="4600" b="1">
                <a:effectLst/>
              </a:rPr>
              <a:t>Evaluation with Naive Bayes:</a:t>
            </a:r>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1754BEE-F701-FEB8-E532-955E78331881}"/>
              </a:ext>
            </a:extLst>
          </p:cNvPr>
          <p:cNvPicPr>
            <a:picLocks noChangeAspect="1"/>
          </p:cNvPicPr>
          <p:nvPr/>
        </p:nvPicPr>
        <p:blipFill>
          <a:blip r:embed="rId2" cstate="print"/>
          <a:stretch>
            <a:fillRect/>
          </a:stretch>
        </p:blipFill>
        <p:spPr>
          <a:xfrm>
            <a:off x="320039" y="3593593"/>
            <a:ext cx="5849759" cy="1637933"/>
          </a:xfrm>
          <a:prstGeom prst="rect">
            <a:avLst/>
          </a:prstGeom>
        </p:spPr>
      </p:pic>
      <p:pic>
        <p:nvPicPr>
          <p:cNvPr id="6" name="Picture 5">
            <a:extLst>
              <a:ext uri="{FF2B5EF4-FFF2-40B4-BE49-F238E27FC236}">
                <a16:creationId xmlns:a16="http://schemas.microsoft.com/office/drawing/2014/main" id="{FF4A6C01-4F22-16E2-AB39-4102A33ACA3F}"/>
              </a:ext>
            </a:extLst>
          </p:cNvPr>
          <p:cNvPicPr>
            <a:picLocks noChangeAspect="1"/>
          </p:cNvPicPr>
          <p:nvPr/>
        </p:nvPicPr>
        <p:blipFill>
          <a:blip r:embed="rId3" cstate="print"/>
          <a:stretch>
            <a:fillRect/>
          </a:stretch>
        </p:blipFill>
        <p:spPr>
          <a:xfrm>
            <a:off x="6254496" y="4010391"/>
            <a:ext cx="5614416" cy="870233"/>
          </a:xfrm>
          <a:prstGeom prst="rect">
            <a:avLst/>
          </a:prstGeom>
        </p:spPr>
      </p:pic>
    </p:spTree>
    <p:extLst>
      <p:ext uri="{BB962C8B-B14F-4D97-AF65-F5344CB8AC3E}">
        <p14:creationId xmlns:p14="http://schemas.microsoft.com/office/powerpoint/2010/main" val="145071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EF34B-CD1F-4E24-C262-70F8B6591D2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marL="0" marR="0" algn="ctr">
              <a:spcAft>
                <a:spcPts val="800"/>
              </a:spcAft>
            </a:pPr>
            <a:r>
              <a:rPr lang="en-US" sz="4600" b="1">
                <a:effectLst/>
              </a:rPr>
              <a:t>Evaluation with Random Forest Algorithm:</a:t>
            </a:r>
            <a:endParaRPr lang="en-US" sz="4600">
              <a:effectLst/>
            </a:endParaRPr>
          </a:p>
        </p:txBody>
      </p:sp>
      <p:sp>
        <p:nvSpPr>
          <p:cNvPr id="2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FA29F77-5449-13BF-8188-390F86B7C6D7}"/>
              </a:ext>
            </a:extLst>
          </p:cNvPr>
          <p:cNvPicPr>
            <a:picLocks noChangeAspect="1"/>
          </p:cNvPicPr>
          <p:nvPr/>
        </p:nvPicPr>
        <p:blipFill>
          <a:blip r:embed="rId2" cstate="print"/>
          <a:stretch>
            <a:fillRect/>
          </a:stretch>
        </p:blipFill>
        <p:spPr>
          <a:xfrm>
            <a:off x="320040" y="2847944"/>
            <a:ext cx="5614416" cy="3195128"/>
          </a:xfrm>
          <a:prstGeom prst="rect">
            <a:avLst/>
          </a:prstGeom>
        </p:spPr>
      </p:pic>
      <p:pic>
        <p:nvPicPr>
          <p:cNvPr id="6" name="Content Placeholder 5">
            <a:extLst>
              <a:ext uri="{FF2B5EF4-FFF2-40B4-BE49-F238E27FC236}">
                <a16:creationId xmlns:a16="http://schemas.microsoft.com/office/drawing/2014/main" id="{0EBE0023-852E-0E16-4D7D-BB4CA8758B52}"/>
              </a:ext>
            </a:extLst>
          </p:cNvPr>
          <p:cNvPicPr>
            <a:picLocks noGrp="1" noChangeAspect="1"/>
          </p:cNvPicPr>
          <p:nvPr>
            <p:ph idx="1"/>
          </p:nvPr>
        </p:nvPicPr>
        <p:blipFill>
          <a:blip r:embed="rId3" cstate="print"/>
          <a:stretch>
            <a:fillRect/>
          </a:stretch>
        </p:blipFill>
        <p:spPr>
          <a:xfrm>
            <a:off x="6254496" y="3992519"/>
            <a:ext cx="5614416" cy="905977"/>
          </a:xfrm>
          <a:prstGeom prst="rect">
            <a:avLst/>
          </a:prstGeom>
        </p:spPr>
      </p:pic>
    </p:spTree>
    <p:extLst>
      <p:ext uri="{BB962C8B-B14F-4D97-AF65-F5344CB8AC3E}">
        <p14:creationId xmlns:p14="http://schemas.microsoft.com/office/powerpoint/2010/main" val="2482655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83581-C119-9DE8-4AFB-353F963FD38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Comparison result:</a:t>
            </a:r>
            <a:endParaRPr lang="en-US" sz="6600"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5366F9D-7D5E-AD5E-1C5E-DAC4BFD2E0C0}"/>
              </a:ext>
            </a:extLst>
          </p:cNvPr>
          <p:cNvPicPr>
            <a:picLocks noGrp="1" noChangeAspect="1"/>
          </p:cNvPicPr>
          <p:nvPr>
            <p:ph idx="1"/>
          </p:nvPr>
        </p:nvPicPr>
        <p:blipFill>
          <a:blip r:embed="rId2" cstate="print"/>
          <a:stretch>
            <a:fillRect/>
          </a:stretch>
        </p:blipFill>
        <p:spPr bwMode="auto">
          <a:xfrm>
            <a:off x="320040" y="2968604"/>
            <a:ext cx="11548872" cy="2916089"/>
          </a:xfrm>
          <a:prstGeom prst="rect">
            <a:avLst/>
          </a:prstGeom>
          <a:noFill/>
        </p:spPr>
      </p:pic>
    </p:spTree>
    <p:extLst>
      <p:ext uri="{BB962C8B-B14F-4D97-AF65-F5344CB8AC3E}">
        <p14:creationId xmlns:p14="http://schemas.microsoft.com/office/powerpoint/2010/main" val="298217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03F9E-ED97-8361-6DCA-2959EAECD1E8}"/>
              </a:ext>
            </a:extLst>
          </p:cNvPr>
          <p:cNvSpPr>
            <a:spLocks noGrp="1"/>
          </p:cNvSpPr>
          <p:nvPr>
            <p:ph type="title"/>
          </p:nvPr>
        </p:nvSpPr>
        <p:spPr>
          <a:xfrm>
            <a:off x="841248" y="548640"/>
            <a:ext cx="3600860" cy="5431536"/>
          </a:xfrm>
        </p:spPr>
        <p:txBody>
          <a:bodyPr>
            <a:normAutofit/>
          </a:bodyPr>
          <a:lstStyle/>
          <a:p>
            <a:r>
              <a:rPr lang="en-US" sz="3800" b="1" dirty="0">
                <a:latin typeface="Times New Roman" panose="02020603050405020304" pitchFamily="18" charset="0"/>
                <a:cs typeface="Times New Roman" panose="02020603050405020304" pitchFamily="18" charset="0"/>
              </a:rPr>
              <a:t>REFERENCES </a:t>
            </a:r>
          </a:p>
        </p:txBody>
      </p:sp>
      <p:sp>
        <p:nvSpPr>
          <p:cNvPr id="4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E9C08F-3D25-704A-F48C-6D6AF59BB973}"/>
              </a:ext>
            </a:extLst>
          </p:cNvPr>
          <p:cNvSpPr>
            <a:spLocks noGrp="1"/>
          </p:cNvSpPr>
          <p:nvPr>
            <p:ph idx="1"/>
          </p:nvPr>
        </p:nvSpPr>
        <p:spPr>
          <a:xfrm>
            <a:off x="5126418" y="552091"/>
            <a:ext cx="6224335" cy="5431536"/>
          </a:xfrm>
        </p:spPr>
        <p:txBody>
          <a:bodyPr anchor="ctr">
            <a:normAutofit/>
          </a:bodyPr>
          <a:lstStyle/>
          <a:p>
            <a:pPr marL="0" marR="0">
              <a:spcBef>
                <a:spcPts val="0"/>
              </a:spcBef>
              <a:spcAft>
                <a:spcPts val="800"/>
              </a:spcAft>
            </a:pPr>
            <a:r>
              <a:rPr lang="en-IN" sz="1900">
                <a:effectLst/>
                <a:latin typeface="Times New Roman" panose="02020603050405020304" pitchFamily="18" charset="0"/>
                <a:ea typeface="Calibri" panose="020F0502020204030204" pitchFamily="34" charset="0"/>
                <a:cs typeface="Times New Roman" panose="02020603050405020304" pitchFamily="18" charset="0"/>
              </a:rPr>
              <a:t> Eun s. lee 1, (member, ieee), byeong g. choi 2, (member, ieee), myung y. kim1, (Member, IEEE), AND SEUNG H. HAN 3, (Member, IEEE)” An Imbalanced-DataProcessingAlgorithmforthe Prediction of Heart Attack in Stroke Patients”. January 14, 2021, date of publication February 8, 2021, date of current version February 16, 2021, IEEE.</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IN" sz="1900">
                <a:effectLst/>
                <a:latin typeface="Times New Roman" panose="02020603050405020304" pitchFamily="18" charset="0"/>
                <a:ea typeface="Calibri" panose="020F0502020204030204" pitchFamily="34" charset="0"/>
                <a:cs typeface="Times New Roman" panose="02020603050405020304" pitchFamily="18" charset="0"/>
              </a:rPr>
              <a:t>Samiul based shuvo 1, shams nafisa ali 1, (student member, ieee), soham irtiza swapnil1, mabrook s. al-rakhami 2, (senior member, ieee), and abdu gumaei “CardioXNet: A Novel Lightweight Deep Learning Framework for Cardiovascular Disease Classification Using Heart Sound Recordings”. February 24, 2021, date of publication March 2, 2021, date of current version March 9, 2021.IEEE.</a:t>
            </a:r>
          </a:p>
          <a:p>
            <a:pPr marL="0">
              <a:spcBef>
                <a:spcPts val="0"/>
              </a:spcBef>
              <a:spcAft>
                <a:spcPts val="800"/>
              </a:spcAft>
            </a:pPr>
            <a:r>
              <a:rPr lang="en-IN" sz="1900">
                <a:effectLst/>
                <a:latin typeface="Times New Roman" panose="02020603050405020304" pitchFamily="18" charset="0"/>
                <a:ea typeface="Calibri" panose="020F0502020204030204" pitchFamily="34" charset="0"/>
                <a:cs typeface="Times New Roman" panose="02020603050405020304" pitchFamily="18" charset="0"/>
              </a:rPr>
              <a:t>G. Liang and L. Zheng, “A transfer learning method with deep residual network for pediatric pneumonia diagnosis,” Computer methods and programs in biomedicine, vol. 187, p. 104964, 2020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19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190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CB890351-920B-E93F-4EB3-731736930186}"/>
              </a:ext>
            </a:extLst>
          </p:cNvPr>
          <p:cNvSpPr>
            <a:spLocks noGrp="1"/>
          </p:cNvSpPr>
          <p:nvPr>
            <p:ph idx="1"/>
          </p:nvPr>
        </p:nvSpPr>
        <p:spPr>
          <a:xfrm>
            <a:off x="838200" y="2586789"/>
            <a:ext cx="10515600" cy="3590174"/>
          </a:xfrm>
        </p:spPr>
        <p:txBody>
          <a:bodyPr>
            <a:normAutofit/>
          </a:bodyPr>
          <a:lstStyle/>
          <a:p>
            <a:endParaRPr lang="en-US" sz="2200" dirty="0"/>
          </a:p>
          <a:p>
            <a:endParaRPr lang="en-US" sz="2200" dirty="0"/>
          </a:p>
          <a:p>
            <a:endParaRPr lang="en-US" sz="2200" dirty="0"/>
          </a:p>
          <a:p>
            <a:endParaRPr lang="en-US" sz="2200" dirty="0"/>
          </a:p>
          <a:p>
            <a:pPr marL="0" indent="0">
              <a:buNone/>
            </a:pPr>
            <a:r>
              <a:rPr lang="en-US" sz="4400" b="1" dirty="0"/>
              <a:t>THANK YOU</a:t>
            </a:r>
          </a:p>
        </p:txBody>
      </p:sp>
    </p:spTree>
    <p:extLst>
      <p:ext uri="{BB962C8B-B14F-4D97-AF65-F5344CB8AC3E}">
        <p14:creationId xmlns:p14="http://schemas.microsoft.com/office/powerpoint/2010/main" val="100815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C83F1-63BB-B8D9-6B61-7FF104659B08}"/>
              </a:ext>
            </a:extLst>
          </p:cNvPr>
          <p:cNvSpPr>
            <a:spLocks noGrp="1"/>
          </p:cNvSpPr>
          <p:nvPr>
            <p:ph type="title"/>
          </p:nvPr>
        </p:nvSpPr>
        <p:spPr>
          <a:xfrm>
            <a:off x="838200" y="556995"/>
            <a:ext cx="10515600" cy="1133693"/>
          </a:xfrm>
        </p:spPr>
        <p:txBody>
          <a:bodyPr>
            <a:normAutofit/>
          </a:bodyPr>
          <a:lstStyle/>
          <a:p>
            <a:r>
              <a:rPr lang="en-US" sz="5200" b="1">
                <a:latin typeface="Times New Roman" panose="02020603050405020304" pitchFamily="18" charset="0"/>
                <a:cs typeface="Times New Roman" panose="02020603050405020304" pitchFamily="18" charset="0"/>
              </a:rPr>
              <a:t>TEAM MEMBERS:</a:t>
            </a:r>
          </a:p>
        </p:txBody>
      </p:sp>
      <p:graphicFrame>
        <p:nvGraphicFramePr>
          <p:cNvPr id="7" name="Content Placeholder 2">
            <a:extLst>
              <a:ext uri="{FF2B5EF4-FFF2-40B4-BE49-F238E27FC236}">
                <a16:creationId xmlns:a16="http://schemas.microsoft.com/office/drawing/2014/main" id="{D4F48A0C-FF33-C6F3-F7CB-24E1159ECF6B}"/>
              </a:ext>
            </a:extLst>
          </p:cNvPr>
          <p:cNvGraphicFramePr>
            <a:graphicFrameLocks noGrp="1"/>
          </p:cNvGraphicFramePr>
          <p:nvPr>
            <p:ph idx="1"/>
            <p:extLst>
              <p:ext uri="{D42A27DB-BD31-4B8C-83A1-F6EECF244321}">
                <p14:modId xmlns:p14="http://schemas.microsoft.com/office/powerpoint/2010/main" val="34042999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52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A68CAF-D515-CA72-72F0-411852E93EA7}"/>
              </a:ext>
            </a:extLst>
          </p:cNvPr>
          <p:cNvSpPr>
            <a:spLocks noGrp="1"/>
          </p:cNvSpPr>
          <p:nvPr>
            <p:ph type="title"/>
          </p:nvPr>
        </p:nvSpPr>
        <p:spPr>
          <a:xfrm>
            <a:off x="838200" y="557188"/>
            <a:ext cx="10515600" cy="1133499"/>
          </a:xfrm>
        </p:spPr>
        <p:txBody>
          <a:bodyPr>
            <a:normAutofit/>
          </a:bodyPr>
          <a:lstStyle/>
          <a:p>
            <a:pPr algn="ctr"/>
            <a:r>
              <a:rPr lang="en-US" sz="5200" b="1">
                <a:latin typeface="Times New Roman" panose="02020603050405020304" pitchFamily="18" charset="0"/>
                <a:cs typeface="Times New Roman" panose="02020603050405020304" pitchFamily="18" charset="0"/>
              </a:rPr>
              <a:t>Contents:</a:t>
            </a:r>
          </a:p>
        </p:txBody>
      </p:sp>
      <p:graphicFrame>
        <p:nvGraphicFramePr>
          <p:cNvPr id="5" name="Content Placeholder 2">
            <a:extLst>
              <a:ext uri="{FF2B5EF4-FFF2-40B4-BE49-F238E27FC236}">
                <a16:creationId xmlns:a16="http://schemas.microsoft.com/office/drawing/2014/main" id="{EE69E746-5AD8-327E-3EE3-D66A24249FCA}"/>
              </a:ext>
            </a:extLst>
          </p:cNvPr>
          <p:cNvGraphicFramePr>
            <a:graphicFrameLocks noGrp="1"/>
          </p:cNvGraphicFramePr>
          <p:nvPr>
            <p:ph idx="1"/>
            <p:extLst>
              <p:ext uri="{D42A27DB-BD31-4B8C-83A1-F6EECF244321}">
                <p14:modId xmlns:p14="http://schemas.microsoft.com/office/powerpoint/2010/main" val="296057603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49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806D3-6DFF-7F9E-75C7-DC8D3AE574C5}"/>
              </a:ext>
            </a:extLst>
          </p:cNvPr>
          <p:cNvSpPr>
            <a:spLocks noGrp="1"/>
          </p:cNvSpPr>
          <p:nvPr>
            <p:ph type="title"/>
          </p:nvPr>
        </p:nvSpPr>
        <p:spPr>
          <a:xfrm>
            <a:off x="841248" y="256032"/>
            <a:ext cx="10506456" cy="1014984"/>
          </a:xfrm>
        </p:spPr>
        <p:txBody>
          <a:bodyPr anchor="b">
            <a:normAutofit/>
          </a:bodyPr>
          <a:lstStyle/>
          <a:p>
            <a:r>
              <a:rPr lang="en-US" b="1">
                <a:latin typeface="Times New Roman" panose="02020603050405020304" pitchFamily="18" charset="0"/>
                <a:cs typeface="Times New Roman" panose="02020603050405020304" pitchFamily="18" charset="0"/>
              </a:rPr>
              <a:t>ROLES AND RESPONSIBILITIES</a:t>
            </a:r>
            <a:r>
              <a:rPr lang="en-US">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Content Placeholder 2">
            <a:extLst>
              <a:ext uri="{FF2B5EF4-FFF2-40B4-BE49-F238E27FC236}">
                <a16:creationId xmlns:a16="http://schemas.microsoft.com/office/drawing/2014/main" id="{FACD2919-54C5-DF49-7EE2-EB24366EF589}"/>
              </a:ext>
            </a:extLst>
          </p:cNvPr>
          <p:cNvGraphicFramePr>
            <a:graphicFrameLocks noGrp="1"/>
          </p:cNvGraphicFramePr>
          <p:nvPr>
            <p:ph idx="1"/>
            <p:extLst>
              <p:ext uri="{D42A27DB-BD31-4B8C-83A1-F6EECF244321}">
                <p14:modId xmlns:p14="http://schemas.microsoft.com/office/powerpoint/2010/main" val="243758658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64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6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19" descr="Cardiogram">
            <a:extLst>
              <a:ext uri="{FF2B5EF4-FFF2-40B4-BE49-F238E27FC236}">
                <a16:creationId xmlns:a16="http://schemas.microsoft.com/office/drawing/2014/main" id="{86BA31FC-1592-CD36-143D-007F7838E05B}"/>
              </a:ext>
            </a:extLst>
          </p:cNvPr>
          <p:cNvPicPr>
            <a:picLocks noChangeAspect="1"/>
          </p:cNvPicPr>
          <p:nvPr/>
        </p:nvPicPr>
        <p:blipFill rotWithShape="1">
          <a:blip r:embed="rId2">
            <a:alphaModFix amt="40000"/>
          </a:blip>
          <a:srcRect t="15413"/>
          <a:stretch/>
        </p:blipFill>
        <p:spPr>
          <a:xfrm>
            <a:off x="-1" y="10"/>
            <a:ext cx="12192001" cy="6857990"/>
          </a:xfrm>
          <a:prstGeom prst="rect">
            <a:avLst/>
          </a:prstGeom>
        </p:spPr>
      </p:pic>
      <p:sp>
        <p:nvSpPr>
          <p:cNvPr id="2" name="Title 1">
            <a:extLst>
              <a:ext uri="{FF2B5EF4-FFF2-40B4-BE49-F238E27FC236}">
                <a16:creationId xmlns:a16="http://schemas.microsoft.com/office/drawing/2014/main" id="{CAD1996A-AF69-8EE6-20ED-34B9F2817514}"/>
              </a:ext>
            </a:extLst>
          </p:cNvPr>
          <p:cNvSpPr>
            <a:spLocks noGrp="1"/>
          </p:cNvSpPr>
          <p:nvPr>
            <p:ph type="title"/>
          </p:nvPr>
        </p:nvSpPr>
        <p:spPr>
          <a:xfrm>
            <a:off x="838200" y="365125"/>
            <a:ext cx="10515600" cy="1325563"/>
          </a:xfrm>
        </p:spPr>
        <p:txBody>
          <a:bodyPr>
            <a:normAutofit/>
          </a:bodyPr>
          <a:lstStyle/>
          <a:p>
            <a:r>
              <a:rPr lang="en-US" sz="5400" b="1">
                <a:solidFill>
                  <a:srgbClr val="FFFFFF"/>
                </a:solidFill>
                <a:latin typeface="Times New Roman" panose="02020603050405020304" pitchFamily="18" charset="0"/>
                <a:cs typeface="Times New Roman" panose="02020603050405020304" pitchFamily="18" charset="0"/>
              </a:rPr>
              <a:t>MOTIVATION :</a:t>
            </a:r>
          </a:p>
        </p:txBody>
      </p:sp>
      <p:sp>
        <p:nvSpPr>
          <p:cNvPr id="8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ontent Placeholder 2">
            <a:extLst>
              <a:ext uri="{FF2B5EF4-FFF2-40B4-BE49-F238E27FC236}">
                <a16:creationId xmlns:a16="http://schemas.microsoft.com/office/drawing/2014/main" id="{93B7AEEA-45B0-EB88-5D8D-DA16B366E075}"/>
              </a:ext>
            </a:extLst>
          </p:cNvPr>
          <p:cNvSpPr>
            <a:spLocks noGrp="1"/>
          </p:cNvSpPr>
          <p:nvPr>
            <p:ph idx="1"/>
          </p:nvPr>
        </p:nvSpPr>
        <p:spPr>
          <a:xfrm>
            <a:off x="838200" y="2004446"/>
            <a:ext cx="10515600" cy="4176897"/>
          </a:xfrm>
        </p:spPr>
        <p:txBody>
          <a:bodyPr>
            <a:normAutofit/>
          </a:bodyPr>
          <a:lstStyle/>
          <a:p>
            <a:r>
              <a:rPr lang="en-US" sz="2200">
                <a:solidFill>
                  <a:srgbClr val="FFFFFF"/>
                </a:solidFill>
                <a:effectLst/>
                <a:latin typeface="Times New Roman" panose="02020603050405020304" pitchFamily="18" charset="0"/>
                <a:ea typeface="Calibri" panose="020F0502020204030204" pitchFamily="34" charset="0"/>
              </a:rPr>
              <a:t>Heart disease is one of the most well-known causes of death worldwide. </a:t>
            </a:r>
          </a:p>
          <a:p>
            <a:r>
              <a:rPr lang="en-US" sz="2200">
                <a:solidFill>
                  <a:srgbClr val="FFFFFF"/>
                </a:solidFill>
                <a:effectLst/>
                <a:latin typeface="Times New Roman" panose="02020603050405020304" pitchFamily="18" charset="0"/>
                <a:ea typeface="Calibri" panose="020F0502020204030204" pitchFamily="34" charset="0"/>
              </a:rPr>
              <a:t>Patients are typically asymptomatic until a fatal occurrence occurs, and in any case, a trained personnel is required to spot a heart abnormality while they are being observed. </a:t>
            </a:r>
          </a:p>
          <a:p>
            <a:r>
              <a:rPr lang="en-US" sz="2200">
                <a:solidFill>
                  <a:srgbClr val="FFFFFF"/>
                </a:solidFill>
                <a:effectLst/>
                <a:latin typeface="Times New Roman" panose="02020603050405020304" pitchFamily="18" charset="0"/>
                <a:ea typeface="Calibri" panose="020F0502020204030204" pitchFamily="34" charset="0"/>
              </a:rPr>
              <a:t>Electrocardiograms (ECG) can be used in computer-aided design, therefore there is growing evidence that machine learning can be used to identify these irregularities. </a:t>
            </a:r>
          </a:p>
          <a:p>
            <a:r>
              <a:rPr lang="en-US" sz="2200">
                <a:solidFill>
                  <a:srgbClr val="FFFFFF"/>
                </a:solidFill>
                <a:effectLst/>
                <a:latin typeface="Times New Roman" panose="02020603050405020304" pitchFamily="18" charset="0"/>
                <a:ea typeface="Calibri" panose="020F0502020204030204" pitchFamily="34" charset="0"/>
              </a:rPr>
              <a:t>We can now use this knowledge to build models that are ready to evaluate heartbeat instances and spot anomalies in them thanks to recent advancements.</a:t>
            </a:r>
            <a:r>
              <a:rPr lang="en-US" sz="2200">
                <a:solidFill>
                  <a:srgbClr val="FFFFFF"/>
                </a:solidFill>
                <a:latin typeface="Times New Roman" panose="02020603050405020304" pitchFamily="18" charset="0"/>
                <a:cs typeface="Times New Roman" panose="02020603050405020304" pitchFamily="18" charset="0"/>
              </a:rPr>
              <a:t>. </a:t>
            </a:r>
          </a:p>
          <a:p>
            <a:pPr marL="0" indent="0">
              <a:buNone/>
            </a:pPr>
            <a:endParaRPr lang="en-US" sz="2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2901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D93D9-CE4F-8108-663C-C199E9EFCD90}"/>
              </a:ext>
            </a:extLst>
          </p:cNvPr>
          <p:cNvSpPr>
            <a:spLocks noGrp="1"/>
          </p:cNvSpPr>
          <p:nvPr>
            <p:ph type="title"/>
          </p:nvPr>
        </p:nvSpPr>
        <p:spPr>
          <a:xfrm>
            <a:off x="599411" y="767258"/>
            <a:ext cx="3209335" cy="5323484"/>
          </a:xfrm>
        </p:spPr>
        <p:txBody>
          <a:bodyPr>
            <a:normAutofit/>
          </a:bodyPr>
          <a:lstStyle/>
          <a:p>
            <a:pPr algn="ctr"/>
            <a:r>
              <a:rPr lang="en-US" sz="2800" b="1">
                <a:solidFill>
                  <a:schemeClr val="bg1"/>
                </a:solidFill>
                <a:latin typeface="Times New Roman" panose="02020603050405020304" pitchFamily="18" charset="0"/>
                <a:cs typeface="Times New Roman" panose="02020603050405020304" pitchFamily="18" charset="0"/>
              </a:rPr>
              <a:t>OBJECTIVE :</a:t>
            </a:r>
          </a:p>
        </p:txBody>
      </p:sp>
      <p:sp>
        <p:nvSpPr>
          <p:cNvPr id="33" name="Rectangle 3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E607C044-E0C1-62A3-C5FC-D62D4AC63EE1}"/>
              </a:ext>
            </a:extLst>
          </p:cNvPr>
          <p:cNvGraphicFramePr>
            <a:graphicFrameLocks noGrp="1"/>
          </p:cNvGraphicFramePr>
          <p:nvPr>
            <p:ph idx="1"/>
            <p:extLst>
              <p:ext uri="{D42A27DB-BD31-4B8C-83A1-F6EECF244321}">
                <p14:modId xmlns:p14="http://schemas.microsoft.com/office/powerpoint/2010/main" val="4052128013"/>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920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9B5BBB-80A5-A633-6079-46003043E066}"/>
              </a:ext>
            </a:extLst>
          </p:cNvPr>
          <p:cNvPicPr>
            <a:picLocks noChangeAspect="1"/>
          </p:cNvPicPr>
          <p:nvPr/>
        </p:nvPicPr>
        <p:blipFill rotWithShape="1">
          <a:blip r:embed="rId2">
            <a:alphaModFix amt="35000"/>
          </a:blip>
          <a:srcRect t="2530" b="13200"/>
          <a:stretch/>
        </p:blipFill>
        <p:spPr>
          <a:xfrm>
            <a:off x="20" y="10"/>
            <a:ext cx="12191980" cy="6857990"/>
          </a:xfrm>
          <a:prstGeom prst="rect">
            <a:avLst/>
          </a:prstGeom>
        </p:spPr>
      </p:pic>
      <p:sp>
        <p:nvSpPr>
          <p:cNvPr id="2" name="Title 1">
            <a:extLst>
              <a:ext uri="{FF2B5EF4-FFF2-40B4-BE49-F238E27FC236}">
                <a16:creationId xmlns:a16="http://schemas.microsoft.com/office/drawing/2014/main" id="{0A524F60-7E4D-51CF-4BC3-A68ABF4D39F3}"/>
              </a:ext>
            </a:extLst>
          </p:cNvPr>
          <p:cNvSpPr>
            <a:spLocks noGrp="1"/>
          </p:cNvSpPr>
          <p:nvPr>
            <p:ph type="title"/>
          </p:nvPr>
        </p:nvSpPr>
        <p:spPr>
          <a:xfrm>
            <a:off x="838200" y="365125"/>
            <a:ext cx="10515600" cy="1325563"/>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RELATIVE WORK :</a:t>
            </a:r>
          </a:p>
        </p:txBody>
      </p:sp>
      <p:graphicFrame>
        <p:nvGraphicFramePr>
          <p:cNvPr id="5" name="Content Placeholder 2">
            <a:extLst>
              <a:ext uri="{FF2B5EF4-FFF2-40B4-BE49-F238E27FC236}">
                <a16:creationId xmlns:a16="http://schemas.microsoft.com/office/drawing/2014/main" id="{6D27A670-55C8-0A74-8245-496845C4F9B4}"/>
              </a:ext>
            </a:extLst>
          </p:cNvPr>
          <p:cNvGraphicFramePr>
            <a:graphicFrameLocks noGrp="1"/>
          </p:cNvGraphicFramePr>
          <p:nvPr>
            <p:ph idx="1"/>
            <p:extLst>
              <p:ext uri="{D42A27DB-BD31-4B8C-83A1-F6EECF244321}">
                <p14:modId xmlns:p14="http://schemas.microsoft.com/office/powerpoint/2010/main" val="25135914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03199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a:extLst>
              <a:ext uri="{FF2B5EF4-FFF2-40B4-BE49-F238E27FC236}">
                <a16:creationId xmlns:a16="http://schemas.microsoft.com/office/drawing/2014/main" id="{37A7DCFA-9A3A-DD19-8400-5DD99889C4DB}"/>
              </a:ext>
            </a:extLst>
          </p:cNvPr>
          <p:cNvPicPr>
            <a:picLocks noChangeAspect="1"/>
          </p:cNvPicPr>
          <p:nvPr/>
        </p:nvPicPr>
        <p:blipFill rotWithShape="1">
          <a:blip r:embed="rId2"/>
          <a:stretch/>
        </p:blipFill>
        <p:spPr>
          <a:xfrm>
            <a:off x="764988" y="2481477"/>
            <a:ext cx="3368969" cy="1895045"/>
          </a:xfrm>
          <a:prstGeom prst="rect">
            <a:avLst/>
          </a:prstGeom>
        </p:spPr>
      </p:pic>
      <p:sp>
        <p:nvSpPr>
          <p:cNvPr id="39" name="Freeform: Shape 3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1EE4A8E-1917-098B-4170-35A3ACBC1503}"/>
              </a:ext>
            </a:extLst>
          </p:cNvPr>
          <p:cNvSpPr>
            <a:spLocks noGrp="1"/>
          </p:cNvSpPr>
          <p:nvPr>
            <p:ph type="title"/>
          </p:nvPr>
        </p:nvSpPr>
        <p:spPr>
          <a:xfrm>
            <a:off x="5759354" y="457201"/>
            <a:ext cx="5337270" cy="1835911"/>
          </a:xfrm>
        </p:spPr>
        <p:txBody>
          <a:bodyPr anchor="b">
            <a:normAutofit/>
          </a:bodyPr>
          <a:lstStyle/>
          <a:p>
            <a:r>
              <a:rPr lang="en-US" sz="5400" b="1">
                <a:solidFill>
                  <a:srgbClr val="FFFFFF"/>
                </a:solidFill>
                <a:latin typeface="Times New Roman" panose="02020603050405020304" pitchFamily="18" charset="0"/>
                <a:cs typeface="Times New Roman" panose="02020603050405020304" pitchFamily="18" charset="0"/>
              </a:rPr>
              <a:t>PROBLEM STATEMENT :</a:t>
            </a:r>
          </a:p>
        </p:txBody>
      </p:sp>
      <p:sp>
        <p:nvSpPr>
          <p:cNvPr id="40"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9551B0-6226-2D97-F417-60045F362553}"/>
              </a:ext>
            </a:extLst>
          </p:cNvPr>
          <p:cNvSpPr>
            <a:spLocks noGrp="1"/>
          </p:cNvSpPr>
          <p:nvPr>
            <p:ph idx="1"/>
          </p:nvPr>
        </p:nvSpPr>
        <p:spPr>
          <a:xfrm>
            <a:off x="5759354" y="2798064"/>
            <a:ext cx="5461095" cy="3417611"/>
          </a:xfrm>
        </p:spPr>
        <p:txBody>
          <a:bodyPr anchor="t">
            <a:normAutofit/>
          </a:bodyPr>
          <a:lstStyle/>
          <a:p>
            <a:pPr>
              <a:spcBef>
                <a:spcPts val="0"/>
              </a:spcBef>
              <a:spcAft>
                <a:spcPts val="800"/>
              </a:spcAft>
            </a:pPr>
            <a:r>
              <a:rPr lang="en-US" sz="1700">
                <a:solidFill>
                  <a:srgbClr val="FFFFFF"/>
                </a:solidFill>
                <a:latin typeface="Times New Roman" panose="02020603050405020304" pitchFamily="18" charset="0"/>
                <a:ea typeface="Calibri" panose="020F0502020204030204" pitchFamily="34" charset="0"/>
                <a:cs typeface="Times New Roman" panose="02020603050405020304" pitchFamily="18" charset="0"/>
              </a:rPr>
              <a:t>T</a:t>
            </a:r>
            <a:r>
              <a:rPr lang="en-US" sz="17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o forecast and track the progression of complex ongoing disorders, such declining cardiovascular health.    limited apparent evidence supporting the high likelihood of confusing persistent illnesses like Heart Failure</a:t>
            </a:r>
            <a:r>
              <a:rPr lang="uz-Latn-UZ" sz="17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a:solidFill>
                <a:srgbClr val="FFFFFF"/>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pPr>
            <a:r>
              <a:rPr lang="en-US" sz="17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Additionally, the present approaches have shown modest performance in incredibly complex cardiac datasets for risk anticipation in diverse circumstances, including heart failure. </a:t>
            </a:r>
          </a:p>
          <a:p>
            <a:pPr>
              <a:spcBef>
                <a:spcPts val="0"/>
              </a:spcBef>
              <a:spcAft>
                <a:spcPts val="800"/>
              </a:spcAft>
            </a:pPr>
            <a:r>
              <a:rPr lang="en-US" sz="17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Demonstrating outcomes in a language that people can comprehend. Due to this, they are now less trustworthy and are less prepared to take a chance with important assertions and more extensive clinical evaluation.</a:t>
            </a:r>
          </a:p>
        </p:txBody>
      </p:sp>
    </p:spTree>
    <p:extLst>
      <p:ext uri="{BB962C8B-B14F-4D97-AF65-F5344CB8AC3E}">
        <p14:creationId xmlns:p14="http://schemas.microsoft.com/office/powerpoint/2010/main" val="219612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4336C-5016-2E98-3FE2-BDCA9C7245F0}"/>
              </a:ext>
            </a:extLst>
          </p:cNvPr>
          <p:cNvSpPr>
            <a:spLocks noGrp="1"/>
          </p:cNvSpPr>
          <p:nvPr>
            <p:ph type="title"/>
          </p:nvPr>
        </p:nvSpPr>
        <p:spPr>
          <a:xfrm>
            <a:off x="841248" y="256032"/>
            <a:ext cx="10506456" cy="1014984"/>
          </a:xfrm>
        </p:spPr>
        <p:txBody>
          <a:bodyPr anchor="b">
            <a:normAutofit/>
          </a:bodyPr>
          <a:lstStyle/>
          <a:p>
            <a:r>
              <a:rPr lang="en-US" b="1">
                <a:latin typeface="Times New Roman" panose="02020603050405020304" pitchFamily="18" charset="0"/>
                <a:cs typeface="Times New Roman" panose="02020603050405020304" pitchFamily="18" charset="0"/>
              </a:rPr>
              <a:t>PROPOSED SOLUTIONS :</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4E3A072-1DE4-9455-C487-7A8503DE7882}"/>
              </a:ext>
            </a:extLst>
          </p:cNvPr>
          <p:cNvGraphicFramePr>
            <a:graphicFrameLocks noGrp="1"/>
          </p:cNvGraphicFramePr>
          <p:nvPr>
            <p:ph idx="1"/>
            <p:extLst>
              <p:ext uri="{D42A27DB-BD31-4B8C-83A1-F6EECF244321}">
                <p14:modId xmlns:p14="http://schemas.microsoft.com/office/powerpoint/2010/main" val="62332170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307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868</Words>
  <Application>Microsoft Macintosh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Feature prediction of heart attacks identification with machine learning</vt:lpstr>
      <vt:lpstr>TEAM MEMBERS:</vt:lpstr>
      <vt:lpstr>Contents:</vt:lpstr>
      <vt:lpstr>ROLES AND RESPONSIBILITIES:</vt:lpstr>
      <vt:lpstr>MOTIVATION :</vt:lpstr>
      <vt:lpstr>OBJECTIVE :</vt:lpstr>
      <vt:lpstr>RELATIVE WORK :</vt:lpstr>
      <vt:lpstr>PROBLEM STATEMENT :</vt:lpstr>
      <vt:lpstr>PROPOSED SOLUTIONS :</vt:lpstr>
      <vt:lpstr> RESULTS : </vt:lpstr>
      <vt:lpstr>   Evaluation with Logistic Regression Algorithm:  </vt:lpstr>
      <vt:lpstr> Evaluation with Naive Bayes:</vt:lpstr>
      <vt:lpstr>Evaluation with Random Forest Algorithm:</vt:lpstr>
      <vt:lpstr>Comparison result: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HEPATITIS DISEASE USING MACHINE LEARNING ALGORITHMS</dc:title>
  <dc:creator>Sushma Kasoju</dc:creator>
  <cp:lastModifiedBy>madhuganibp@gmail.com</cp:lastModifiedBy>
  <cp:revision>16</cp:revision>
  <dcterms:created xsi:type="dcterms:W3CDTF">2023-04-24T23:30:47Z</dcterms:created>
  <dcterms:modified xsi:type="dcterms:W3CDTF">2023-06-19T14:22:50Z</dcterms:modified>
</cp:coreProperties>
</file>