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cuments\Employee_Datase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Excel.xlsx]Sheet3!PivotTable1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</a:t>
            </a:r>
            <a:r>
              <a:rPr lang="en-IN" baseline="0" dirty="0"/>
              <a:t> PERFORMANCE ANALYSIS</a:t>
            </a:r>
          </a:p>
        </c:rich>
      </c:tx>
      <c:layout>
        <c:manualLayout>
          <c:xMode val="edge"/>
          <c:yMode val="edge"/>
          <c:x val="0.20616956013028492"/>
          <c:y val="1.9230769230769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Sheet3!$A$5:$A$19</c:f>
              <c:strCache>
                <c:ptCount val="14"/>
                <c:pt idx="0">
                  <c:v>Accounting</c:v>
                </c:pt>
                <c:pt idx="1">
                  <c:v>Audit</c:v>
                </c:pt>
                <c:pt idx="2">
                  <c:v>Business Development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Finance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0">
                  <c:v>210026.99000000002</c:v>
                </c:pt>
                <c:pt idx="2">
                  <c:v>282340.75</c:v>
                </c:pt>
                <c:pt idx="3">
                  <c:v>183397.77</c:v>
                </c:pt>
                <c:pt idx="4">
                  <c:v>338518.85</c:v>
                </c:pt>
                <c:pt idx="5">
                  <c:v>103885.73999999999</c:v>
                </c:pt>
                <c:pt idx="6">
                  <c:v>31816.57</c:v>
                </c:pt>
                <c:pt idx="7">
                  <c:v>51165.37</c:v>
                </c:pt>
                <c:pt idx="8">
                  <c:v>281368.42</c:v>
                </c:pt>
                <c:pt idx="9">
                  <c:v>99683.67</c:v>
                </c:pt>
                <c:pt idx="10">
                  <c:v>84598.88</c:v>
                </c:pt>
                <c:pt idx="11">
                  <c:v>121134.11</c:v>
                </c:pt>
                <c:pt idx="12">
                  <c:v>299427.31</c:v>
                </c:pt>
                <c:pt idx="13">
                  <c:v>499439.95000000007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C-4DE4-A628-5BA7EECEA8C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Sheet3!$A$5:$A$19</c:f>
              <c:strCache>
                <c:ptCount val="14"/>
                <c:pt idx="0">
                  <c:v>Accounting</c:v>
                </c:pt>
                <c:pt idx="1">
                  <c:v>Audit</c:v>
                </c:pt>
                <c:pt idx="2">
                  <c:v>Business Development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Finance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0">
                  <c:v>970133.37999999989</c:v>
                </c:pt>
                <c:pt idx="1">
                  <c:v>105468.7</c:v>
                </c:pt>
                <c:pt idx="2">
                  <c:v>1170550.3900000001</c:v>
                </c:pt>
                <c:pt idx="3">
                  <c:v>578659.92000000004</c:v>
                </c:pt>
                <c:pt idx="4">
                  <c:v>403495.27999999997</c:v>
                </c:pt>
                <c:pt idx="5">
                  <c:v>739156.17</c:v>
                </c:pt>
                <c:pt idx="6">
                  <c:v>549282.11</c:v>
                </c:pt>
                <c:pt idx="7">
                  <c:v>443496.66</c:v>
                </c:pt>
                <c:pt idx="8">
                  <c:v>763450.46000000008</c:v>
                </c:pt>
                <c:pt idx="9">
                  <c:v>523726.74000000005</c:v>
                </c:pt>
                <c:pt idx="10">
                  <c:v>426234.76</c:v>
                </c:pt>
                <c:pt idx="11">
                  <c:v>895624.29000000015</c:v>
                </c:pt>
                <c:pt idx="12">
                  <c:v>605920.33000000007</c:v>
                </c:pt>
                <c:pt idx="13">
                  <c:v>573746.16999999993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FC-4DE4-A628-5BA7EECEA8C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Sheet3!$A$5:$A$19</c:f>
              <c:strCache>
                <c:ptCount val="14"/>
                <c:pt idx="0">
                  <c:v>Accounting</c:v>
                </c:pt>
                <c:pt idx="1">
                  <c:v>Audit</c:v>
                </c:pt>
                <c:pt idx="2">
                  <c:v>Business Development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Finance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0">
                  <c:v>195893.41</c:v>
                </c:pt>
                <c:pt idx="2">
                  <c:v>146720.76</c:v>
                </c:pt>
                <c:pt idx="3">
                  <c:v>238334.53</c:v>
                </c:pt>
                <c:pt idx="4">
                  <c:v>159716.94</c:v>
                </c:pt>
                <c:pt idx="5">
                  <c:v>238172.67</c:v>
                </c:pt>
                <c:pt idx="6">
                  <c:v>70755.5</c:v>
                </c:pt>
                <c:pt idx="8">
                  <c:v>307401.34999999998</c:v>
                </c:pt>
                <c:pt idx="9">
                  <c:v>184150.5</c:v>
                </c:pt>
                <c:pt idx="10">
                  <c:v>83191.95</c:v>
                </c:pt>
                <c:pt idx="11">
                  <c:v>223630.98</c:v>
                </c:pt>
                <c:pt idx="12">
                  <c:v>157212.28</c:v>
                </c:pt>
                <c:pt idx="13">
                  <c:v>476941.57999999996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FC-4DE4-A628-5BA7EECEA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713584"/>
        <c:axId val="257715024"/>
      </c:barChart>
      <c:catAx>
        <c:axId val="25771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 algn="just">
              <a:lnSpc>
                <a:spcPct val="100000"/>
              </a:lnSpc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715024"/>
        <c:crosses val="autoZero"/>
        <c:auto val="1"/>
        <c:lblAlgn val="ctr"/>
        <c:lblOffset val="100"/>
        <c:noMultiLvlLbl val="0"/>
      </c:catAx>
      <c:valAx>
        <c:axId val="25771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71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7122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SUSMITHA.S</a:t>
            </a:r>
          </a:p>
          <a:p>
            <a:r>
              <a:rPr lang="en-US" sz="2400" dirty="0"/>
              <a:t>REGISTER NO:      122202099</a:t>
            </a:r>
          </a:p>
          <a:p>
            <a:r>
              <a:rPr lang="en-US" sz="2400" dirty="0"/>
              <a:t>DEPARTMENT:     B.COM (corporate secretaryship) </a:t>
            </a:r>
          </a:p>
          <a:p>
            <a:r>
              <a:rPr lang="en-US" sz="2400" dirty="0"/>
              <a:t>COLLEGE :             ANNA ADARSH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98357-F960-0390-3ABD-B35B9981A380}"/>
              </a:ext>
            </a:extLst>
          </p:cNvPr>
          <p:cNvSpPr txBox="1"/>
          <p:nvPr/>
        </p:nvSpPr>
        <p:spPr>
          <a:xfrm>
            <a:off x="533400" y="1087191"/>
            <a:ext cx="8153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Architecture: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Excel provides a structured approach to Analyzing and visualizing employee performance.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excel-based architecture for employee performance analysis that helps in making data-driven decisions and improving overall productivity.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data relationships are logical and consistency.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Data integration, Data reduction, feature selection and consistency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 Process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Employee type, Department and salary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ability to analyze performance data, identify trends, and make data-driven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impact of performance analysis on organizational outcomes and employee development.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35DA8B-0C8C-C4AE-EF88-A49BA111F639}"/>
              </a:ext>
            </a:extLst>
          </p:cNvPr>
          <p:cNvSpPr txBox="1"/>
          <p:nvPr/>
        </p:nvSpPr>
        <p:spPr>
          <a:xfrm>
            <a:off x="457200" y="533400"/>
            <a:ext cx="861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Fine-tuning and Regularization: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may involve iterating through multiple validation phases to refine the model's predictive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to ensure that the model doesn’t overfit to the specifics of the training data and generalizes well to new employees.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Evaluation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the model using Metrics like consistency, trend analysis, performance driven.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individual performance goals align with organizational objectives to foster a sense of purpose.</a:t>
            </a:r>
          </a:p>
        </p:txBody>
      </p:sp>
    </p:spTree>
    <p:extLst>
      <p:ext uri="{BB962C8B-B14F-4D97-AF65-F5344CB8AC3E}">
        <p14:creationId xmlns:p14="http://schemas.microsoft.com/office/powerpoint/2010/main" val="205347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E333D-E1AD-CAAE-2D4B-1CE43D72568A}"/>
              </a:ext>
            </a:extLst>
          </p:cNvPr>
          <p:cNvSpPr txBox="1"/>
          <p:nvPr/>
        </p:nvSpPr>
        <p:spPr>
          <a:xfrm>
            <a:off x="5643716" y="29791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B0F6A-7EA8-DD0E-C0F3-93406DFD405D}"/>
              </a:ext>
            </a:extLst>
          </p:cNvPr>
          <p:cNvSpPr txBox="1"/>
          <p:nvPr/>
        </p:nvSpPr>
        <p:spPr>
          <a:xfrm>
            <a:off x="533400" y="22860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detailed plan outlining steps for addressing performance issues, setting new goals, or leveraging strengths, often with timelines and specific objectives.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snapshot of how well an employee is performing relative to expectations or benchmarks. It might be categorized into performance levels such as exceeds expectations, meets expectations, or needs improvement.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79EF85C-1B3E-0A43-C836-548B8DC2F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999292"/>
              </p:ext>
            </p:extLst>
          </p:nvPr>
        </p:nvGraphicFramePr>
        <p:xfrm>
          <a:off x="1676400" y="1600200"/>
          <a:ext cx="6324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C429E-65B3-AE36-5237-AF1C1FA5EB53}"/>
              </a:ext>
            </a:extLst>
          </p:cNvPr>
          <p:cNvSpPr txBox="1"/>
          <p:nvPr/>
        </p:nvSpPr>
        <p:spPr>
          <a:xfrm>
            <a:off x="990600" y="2538524"/>
            <a:ext cx="601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data-driven approach to analyze employee performance by identifying key performance indicators, patterns, and trends.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evaluation process is subjective and inconsistent, leading to disparities in employee development, other countries, compensation.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7432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leverage data analytics to understand, measure, and improve employee performance within the organization.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focus on analyzing current employee performance data, including departments, work location, and employee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694E8-6407-77CF-121F-5604E3670296}"/>
              </a:ext>
            </a:extLst>
          </p:cNvPr>
          <p:cNvSpPr txBox="1"/>
          <p:nvPr/>
        </p:nvSpPr>
        <p:spPr>
          <a:xfrm>
            <a:off x="1447800" y="2514600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 and Line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Legal Team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DBCCE-05B7-2B5F-C271-887CB0256FFF}"/>
              </a:ext>
            </a:extLst>
          </p:cNvPr>
          <p:cNvSpPr txBox="1"/>
          <p:nvPr/>
        </p:nvSpPr>
        <p:spPr>
          <a:xfrm>
            <a:off x="2819400" y="2743200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Employee performance analytics solution is designed to provide organizations with the tools they need to maximize the potential of their workforce, driven business success, and create a more engaged.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improve their employee performance metrics, leading to sustained growth and competitive advantage.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4EEE1-D3B2-AA61-783E-816E85016BDB}"/>
              </a:ext>
            </a:extLst>
          </p:cNvPr>
          <p:cNvSpPr txBox="1"/>
          <p:nvPr/>
        </p:nvSpPr>
        <p:spPr>
          <a:xfrm>
            <a:off x="533400" y="1148021"/>
            <a:ext cx="85410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field represents a unique identification number assigned to each employee in the organization.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contains the full names of the employees.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gender of each employee. It usually include Male, female.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the specific department or division within the organization where the employee is assigned.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field records the monetary compensation that the employee receives.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capture the date when the employee began their employment with the organization.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 (Full-time equivalent):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represents the employee’s work effort relative to a full-time standard.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categories employees by their type of employment such as Temporary, permanent, fixed term.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field specifies the location where the employee is based or work from.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082B4-0F45-9546-5B7D-3DC2EC67F676}"/>
              </a:ext>
            </a:extLst>
          </p:cNvPr>
          <p:cNvSpPr txBox="1"/>
          <p:nvPr/>
        </p:nvSpPr>
        <p:spPr>
          <a:xfrm>
            <a:off x="5643716" y="29791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D0C77-050A-A24B-C62D-87411E3896CE}"/>
              </a:ext>
            </a:extLst>
          </p:cNvPr>
          <p:cNvSpPr txBox="1"/>
          <p:nvPr/>
        </p:nvSpPr>
        <p:spPr>
          <a:xfrm>
            <a:off x="2743200" y="2831756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insights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Performance Dashboard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performance Metrics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Insights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664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Swetha</cp:lastModifiedBy>
  <cp:revision>28</cp:revision>
  <dcterms:created xsi:type="dcterms:W3CDTF">2024-03-29T15:07:22Z</dcterms:created>
  <dcterms:modified xsi:type="dcterms:W3CDTF">2024-08-30T13:53:08Z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