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employee_data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</a:t>
            </a:r>
            <a:r>
              <a:rPr lang="en-IN" baseline="0" dirty="0"/>
              <a:t> performance analysis</a:t>
            </a:r>
            <a:endParaRPr lang="en-IN" dirty="0"/>
          </a:p>
        </c:rich>
      </c:tx>
      <c:layout>
        <c:manualLayout>
          <c:xMode val="edge"/>
          <c:yMode val="edge"/>
          <c:x val="0.19723486618967151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2-43DD-8F5C-AB08F43FEB9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2-43DD-8F5C-AB08F43FEB9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22-43DD-8F5C-AB08F43FEB9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22-43DD-8F5C-AB08F43FE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1767344"/>
        <c:axId val="1261762064"/>
      </c:barChart>
      <c:catAx>
        <c:axId val="12617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762064"/>
        <c:crosses val="autoZero"/>
        <c:auto val="1"/>
        <c:lblAlgn val="ctr"/>
        <c:lblOffset val="100"/>
        <c:noMultiLvlLbl val="0"/>
      </c:catAx>
      <c:valAx>
        <c:axId val="12617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7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SUSMITHA.S</a:t>
            </a:r>
          </a:p>
          <a:p>
            <a:r>
              <a:rPr lang="en-US" sz="2400" dirty="0"/>
              <a:t>REGISTER NO:      122202099</a:t>
            </a:r>
          </a:p>
          <a:p>
            <a:r>
              <a:rPr lang="en-US" sz="2400" dirty="0"/>
              <a:t>DEPARTMENT:     B.COM (corporate secretaryship) </a:t>
            </a:r>
          </a:p>
          <a:p>
            <a:r>
              <a:rPr lang="en-US" sz="2400" dirty="0"/>
              <a:t>COLLEGE :             ANNA ADARSH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B3B74-8433-6CF3-0D3B-C07E491E35D0}"/>
              </a:ext>
            </a:extLst>
          </p:cNvPr>
          <p:cNvSpPr txBox="1"/>
          <p:nvPr/>
        </p:nvSpPr>
        <p:spPr>
          <a:xfrm>
            <a:off x="1143000" y="1219561"/>
            <a:ext cx="472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Edunet Dashboard</a:t>
            </a:r>
          </a:p>
          <a:p>
            <a:r>
              <a:rPr lang="en-US" sz="2000" b="1" dirty="0"/>
              <a:t>Feature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performance</a:t>
            </a:r>
          </a:p>
          <a:p>
            <a:r>
              <a:rPr lang="en-US" sz="2000" dirty="0"/>
              <a:t> </a:t>
            </a:r>
            <a:r>
              <a:rPr lang="en-US" sz="2000" b="1" dirty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the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 out</a:t>
            </a:r>
          </a:p>
          <a:p>
            <a:r>
              <a:rPr lang="en-US" sz="2000" b="1" dirty="0"/>
              <a:t>Performance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performance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current ratings </a:t>
            </a:r>
          </a:p>
          <a:p>
            <a:r>
              <a:rPr lang="en-US" sz="2000" b="1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Cluster chart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13F9DB-CEDD-5D3F-92DB-5E5BE7934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949438"/>
              </p:ext>
            </p:extLst>
          </p:nvPr>
        </p:nvGraphicFramePr>
        <p:xfrm>
          <a:off x="1954232" y="2162175"/>
          <a:ext cx="62579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53BDC-4E77-A107-BD44-2C7AA9322000}"/>
              </a:ext>
            </a:extLst>
          </p:cNvPr>
          <p:cNvSpPr txBox="1"/>
          <p:nvPr/>
        </p:nvSpPr>
        <p:spPr>
          <a:xfrm>
            <a:off x="1752600" y="1981200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this employee performance analysis, employees will receive ratings based on their performance as classified by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C429E-65B3-AE36-5237-AF1C1FA5EB53}"/>
              </a:ext>
            </a:extLst>
          </p:cNvPr>
          <p:cNvSpPr txBox="1"/>
          <p:nvPr/>
        </p:nvSpPr>
        <p:spPr>
          <a:xfrm>
            <a:off x="990600" y="2538524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Performance analysis for employees is used to evaluate their effectiveness, identify strengths and areas for improvement, set goals, provide feedback, and support career development.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53859-8BAA-7C98-71ED-EDB5F9655181}"/>
              </a:ext>
            </a:extLst>
          </p:cNvPr>
          <p:cNvSpPr txBox="1"/>
          <p:nvPr/>
        </p:nvSpPr>
        <p:spPr>
          <a:xfrm>
            <a:off x="1066800" y="3113209"/>
            <a:ext cx="56292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Analyzing employee performance by evaluating factors such as gender, performance scores, and ratings, among others.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694E8-6407-77CF-121F-5604E3670296}"/>
              </a:ext>
            </a:extLst>
          </p:cNvPr>
          <p:cNvSpPr txBox="1"/>
          <p:nvPr/>
        </p:nvSpPr>
        <p:spPr>
          <a:xfrm>
            <a:off x="1447800" y="25146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Employee,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Employers,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Owners,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Managers,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Shareholders etc.,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DBCCE-05B7-2B5F-C271-887CB0256FFF}"/>
              </a:ext>
            </a:extLst>
          </p:cNvPr>
          <p:cNvSpPr txBox="1"/>
          <p:nvPr/>
        </p:nvSpPr>
        <p:spPr>
          <a:xfrm>
            <a:off x="3048000" y="2305615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Conditional formatting – Missing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Filter –Remove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Formula – Performance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Pivot – Summary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Graph – Data visualization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C8FAD-A635-7FD5-A756-A6EB82E342B5}"/>
              </a:ext>
            </a:extLst>
          </p:cNvPr>
          <p:cNvSpPr txBox="1"/>
          <p:nvPr/>
        </p:nvSpPr>
        <p:spPr>
          <a:xfrm>
            <a:off x="1219200" y="1828800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Employee dataset – dashboard</a:t>
            </a:r>
          </a:p>
          <a:p>
            <a:r>
              <a:rPr lang="en-US" sz="2800" dirty="0"/>
              <a:t> 26 – features</a:t>
            </a:r>
          </a:p>
          <a:p>
            <a:r>
              <a:rPr lang="en-US" sz="2800" dirty="0"/>
              <a:t> 9 – features</a:t>
            </a:r>
          </a:p>
          <a:p>
            <a:r>
              <a:rPr lang="en-US" sz="2800" dirty="0"/>
              <a:t> Employee id – numerical</a:t>
            </a:r>
          </a:p>
          <a:p>
            <a:r>
              <a:rPr lang="en-US" sz="2800" dirty="0"/>
              <a:t> Name – text</a:t>
            </a:r>
          </a:p>
          <a:p>
            <a:r>
              <a:rPr lang="en-US" sz="2800" dirty="0"/>
              <a:t> Employee type</a:t>
            </a:r>
          </a:p>
          <a:p>
            <a:r>
              <a:rPr lang="en-US" sz="2800" dirty="0"/>
              <a:t> Performance level</a:t>
            </a:r>
          </a:p>
          <a:p>
            <a:r>
              <a:rPr lang="en-US" sz="2800" dirty="0"/>
              <a:t> Gender –male, female</a:t>
            </a:r>
          </a:p>
          <a:p>
            <a:r>
              <a:rPr lang="en-US" sz="2800" dirty="0"/>
              <a:t> Employee Rating – numerical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537E9-02A3-8C83-EF20-FBD6224854FE}"/>
              </a:ext>
            </a:extLst>
          </p:cNvPr>
          <p:cNvSpPr txBox="1"/>
          <p:nvPr/>
        </p:nvSpPr>
        <p:spPr>
          <a:xfrm>
            <a:off x="2209800" y="2514600"/>
            <a:ext cx="662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=IFS(Z13&gt;=5,"VERY HIGH",Z13&gt;=4,"HIGH",Z13&gt;=3,"MED",TRUE,"LOW") 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314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</cp:lastModifiedBy>
  <cp:revision>22</cp:revision>
  <dcterms:created xsi:type="dcterms:W3CDTF">2024-03-29T15:07:22Z</dcterms:created>
  <dcterms:modified xsi:type="dcterms:W3CDTF">2024-09-07T10:24:10Z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