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matching By using normalised cross correlation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852c8cd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852c8c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471a56c2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471a56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471a56c2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471a56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471a56c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471a56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471a56c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471a56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852c8cda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852c8cd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471a56c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471a56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471a56c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471a56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471a56c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471a56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471a56c2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471a56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852c8cda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852c8c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5050" y="1585800"/>
            <a:ext cx="7330800" cy="11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Template matching using Normalised Cross Correlation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91500" y="3668025"/>
            <a:ext cx="2565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 sz="16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Name: Susmoy Sen Gupta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ID: 1603110201234(A)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Batch: 31</a:t>
            </a:r>
            <a:r>
              <a:rPr baseline="30000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351000" y="270425"/>
            <a:ext cx="24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Processing 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775" y="732125"/>
            <a:ext cx="6762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13" y="1719275"/>
            <a:ext cx="1295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17722" l="7970" r="5584" t="0"/>
          <a:stretch/>
        </p:blipFill>
        <p:spPr>
          <a:xfrm>
            <a:off x="623425" y="2854000"/>
            <a:ext cx="3054975" cy="6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6">
            <a:alphaModFix/>
          </a:blip>
          <a:srcRect b="24641" l="7396" r="4968" t="9806"/>
          <a:stretch/>
        </p:blipFill>
        <p:spPr>
          <a:xfrm>
            <a:off x="623438" y="3862588"/>
            <a:ext cx="30549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2061688" y="1322675"/>
            <a:ext cx="1785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7">
            <a:alphaModFix/>
          </a:blip>
          <a:srcRect b="22874" l="6551" r="7137" t="16658"/>
          <a:stretch/>
        </p:blipFill>
        <p:spPr>
          <a:xfrm>
            <a:off x="4714825" y="2281250"/>
            <a:ext cx="4233876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>
            <a:stCxn id="156" idx="3"/>
            <a:endCxn id="160" idx="0"/>
          </p:cNvCxnSpPr>
          <p:nvPr/>
        </p:nvCxnSpPr>
        <p:spPr>
          <a:xfrm>
            <a:off x="2798613" y="2000263"/>
            <a:ext cx="4033200" cy="2811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2061538" y="3516825"/>
            <a:ext cx="178500" cy="33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2"/>
          <p:cNvCxnSpPr>
            <a:endCxn id="160" idx="2"/>
          </p:cNvCxnSpPr>
          <p:nvPr/>
        </p:nvCxnSpPr>
        <p:spPr>
          <a:xfrm flipH="1" rot="10800000">
            <a:off x="3676963" y="3024200"/>
            <a:ext cx="3154800" cy="11196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2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09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Conclusion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10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Merit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079925" y="1740600"/>
            <a:ext cx="368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Easy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implementation.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Simple, efficient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Fast working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11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Dem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erit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045375" y="1986900"/>
            <a:ext cx="368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effective for large template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➔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Very sensitive to any rotations or scale change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12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598100" y="2152350"/>
            <a:ext cx="31605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Thank you...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13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2410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81500" y="413675"/>
            <a:ext cx="38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Recognition from a given number image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6522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042700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444075" y="2186100"/>
            <a:ext cx="58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00" y="1215900"/>
            <a:ext cx="3425600" cy="3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59050" y="2156100"/>
            <a:ext cx="2776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Motivation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81500" y="1925250"/>
            <a:ext cx="38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Its straightforward implementation has expanded its usage for real-time applications and problems.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Application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03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38050" y="1686000"/>
            <a:ext cx="4033200" cy="17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Nunito SemiBold"/>
              <a:buAutoNum type="arabicPeriod"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National ID Card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21217" l="17867" r="20369" t="20186"/>
          <a:stretch/>
        </p:blipFill>
        <p:spPr>
          <a:xfrm>
            <a:off x="5198650" y="1565113"/>
            <a:ext cx="3349500" cy="20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 rot="-363222">
            <a:off x="6571506" y="3220361"/>
            <a:ext cx="1046838" cy="17857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04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28675" y="1622100"/>
            <a:ext cx="4104600" cy="18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2. 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Vehicle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 Number Plate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00" y="1206950"/>
            <a:ext cx="4104649" cy="2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5860525" y="2358000"/>
            <a:ext cx="2040875" cy="9515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05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38050" y="1686000"/>
            <a:ext cx="3875400" cy="17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3. Bank Identification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50" y="1635900"/>
            <a:ext cx="3527875" cy="1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779100" y="24820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Applic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ation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06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64925" y="2202300"/>
            <a:ext cx="333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F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ramework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00" y="152400"/>
            <a:ext cx="1707750" cy="44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Page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0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Processing example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039375" y="4616625"/>
            <a:ext cx="9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Page 0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