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Arial Black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rialBlack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1027113" y="307975"/>
            <a:ext cx="4954587" cy="3716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2:notes"/>
          <p:cNvSpPr txBox="1"/>
          <p:nvPr/>
        </p:nvSpPr>
        <p:spPr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894721" y="165618"/>
            <a:ext cx="10402560" cy="113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894721" y="1549602"/>
            <a:ext cx="10402560" cy="4510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314325" lvl="1" marL="914400" algn="l">
              <a:lnSpc>
                <a:spcPct val="94000"/>
              </a:lnSpc>
              <a:spcBef>
                <a:spcPts val="91"/>
              </a:spcBef>
              <a:spcAft>
                <a:spcPts val="0"/>
              </a:spcAft>
              <a:buSzPts val="1350"/>
              <a:buChar char="–"/>
              <a:defRPr/>
            </a:lvl2pPr>
            <a:lvl3pPr indent="-280035" lvl="2" marL="1371600" algn="l">
              <a:lnSpc>
                <a:spcPct val="94000"/>
              </a:lnSpc>
              <a:spcBef>
                <a:spcPts val="987"/>
              </a:spcBef>
              <a:spcAft>
                <a:spcPts val="0"/>
              </a:spcAft>
              <a:buSzPts val="810"/>
              <a:buChar char="●"/>
              <a:defRPr/>
            </a:lvl3pPr>
            <a:lvl4pPr indent="-314325" lvl="3" marL="1828800" algn="l">
              <a:lnSpc>
                <a:spcPct val="94000"/>
              </a:lnSpc>
              <a:spcBef>
                <a:spcPts val="738"/>
              </a:spcBef>
              <a:spcAft>
                <a:spcPts val="0"/>
              </a:spcAft>
              <a:buSzPts val="1350"/>
              <a:buChar char="–"/>
              <a:defRPr/>
            </a:lvl4pPr>
            <a:lvl5pPr indent="-280035" lvl="4" marL="2286000" algn="l">
              <a:lnSpc>
                <a:spcPct val="94000"/>
              </a:lnSpc>
              <a:spcBef>
                <a:spcPts val="476"/>
              </a:spcBef>
              <a:spcAft>
                <a:spcPts val="0"/>
              </a:spcAft>
              <a:buSzPts val="810"/>
              <a:buChar char="●"/>
              <a:defRPr/>
            </a:lvl5pPr>
            <a:lvl6pPr indent="-280035" lvl="5" marL="274320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SzPts val="810"/>
              <a:buChar char="●"/>
              <a:defRPr/>
            </a:lvl6pPr>
            <a:lvl7pPr indent="-280035" lvl="6" marL="320040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SzPts val="810"/>
              <a:buChar char="●"/>
              <a:defRPr/>
            </a:lvl7pPr>
            <a:lvl8pPr indent="-280034" lvl="7" marL="365760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SzPts val="810"/>
              <a:buChar char="●"/>
              <a:defRPr/>
            </a:lvl8pPr>
            <a:lvl9pPr indent="-280034" lvl="8" marL="4114800" algn="l">
              <a:lnSpc>
                <a:spcPct val="94000"/>
              </a:lnSpc>
              <a:spcBef>
                <a:spcPts val="216"/>
              </a:spcBef>
              <a:spcAft>
                <a:spcPts val="216"/>
              </a:spcAft>
              <a:buSzPts val="81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894721" y="165618"/>
            <a:ext cx="10402560" cy="113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ctrTitle"/>
          </p:nvPr>
        </p:nvSpPr>
        <p:spPr>
          <a:xfrm>
            <a:off x="913921" y="2129984"/>
            <a:ext cx="10364160" cy="1470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" type="subTitle"/>
          </p:nvPr>
        </p:nvSpPr>
        <p:spPr>
          <a:xfrm>
            <a:off x="1829761" y="3885528"/>
            <a:ext cx="8534399" cy="1752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6"/>
              <a:buNone/>
              <a:defRPr/>
            </a:lvl1pPr>
            <a:lvl2pPr lvl="1" algn="ctr">
              <a:lnSpc>
                <a:spcPct val="94000"/>
              </a:lnSpc>
              <a:spcBef>
                <a:spcPts val="91"/>
              </a:spcBef>
              <a:spcAft>
                <a:spcPts val="0"/>
              </a:spcAft>
              <a:buSzPts val="1905"/>
              <a:buNone/>
              <a:defRPr/>
            </a:lvl2pPr>
            <a:lvl3pPr lvl="2" algn="ctr">
              <a:lnSpc>
                <a:spcPct val="94000"/>
              </a:lnSpc>
              <a:spcBef>
                <a:spcPts val="987"/>
              </a:spcBef>
              <a:spcAft>
                <a:spcPts val="0"/>
              </a:spcAft>
              <a:buSzPts val="980"/>
              <a:buNone/>
              <a:defRPr/>
            </a:lvl3pPr>
            <a:lvl4pPr lvl="3" algn="ctr">
              <a:lnSpc>
                <a:spcPct val="94000"/>
              </a:lnSpc>
              <a:spcBef>
                <a:spcPts val="738"/>
              </a:spcBef>
              <a:spcAft>
                <a:spcPts val="0"/>
              </a:spcAft>
              <a:buSzPts val="1361"/>
              <a:buNone/>
              <a:defRPr/>
            </a:lvl4pPr>
            <a:lvl5pPr lvl="4" algn="ctr">
              <a:lnSpc>
                <a:spcPct val="94000"/>
              </a:lnSpc>
              <a:spcBef>
                <a:spcPts val="476"/>
              </a:spcBef>
              <a:spcAft>
                <a:spcPts val="0"/>
              </a:spcAft>
              <a:buSzPts val="816"/>
              <a:buNone/>
              <a:defRPr/>
            </a:lvl5pPr>
            <a:lvl6pPr lvl="5" algn="ctr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SzPts val="816"/>
              <a:buNone/>
              <a:defRPr/>
            </a:lvl6pPr>
            <a:lvl7pPr lvl="6" algn="ctr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SzPts val="816"/>
              <a:buNone/>
              <a:defRPr/>
            </a:lvl7pPr>
            <a:lvl8pPr lvl="7" algn="ctr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SzPts val="816"/>
              <a:buNone/>
              <a:defRPr/>
            </a:lvl8pPr>
            <a:lvl9pPr lvl="8" algn="ctr">
              <a:lnSpc>
                <a:spcPct val="94000"/>
              </a:lnSpc>
              <a:spcBef>
                <a:spcPts val="216"/>
              </a:spcBef>
              <a:spcAft>
                <a:spcPts val="216"/>
              </a:spcAft>
              <a:buSzPts val="816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963840" y="4406863"/>
            <a:ext cx="10362241" cy="13623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29" cap="none"/>
            </a:lvl1pPr>
            <a:lvl2pPr lvl="1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963840" y="2906225"/>
            <a:ext cx="10362241" cy="15006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816"/>
              <a:buNone/>
              <a:defRPr sz="1814"/>
            </a:lvl1pPr>
            <a:lvl2pPr indent="-228600" lvl="1" marL="914400" algn="l">
              <a:lnSpc>
                <a:spcPct val="94000"/>
              </a:lnSpc>
              <a:spcBef>
                <a:spcPts val="91"/>
              </a:spcBef>
              <a:spcAft>
                <a:spcPts val="0"/>
              </a:spcAft>
              <a:buSzPts val="1225"/>
              <a:buNone/>
              <a:defRPr sz="1633"/>
            </a:lvl2pPr>
            <a:lvl3pPr indent="-228600" lvl="2" marL="1371600" algn="l">
              <a:lnSpc>
                <a:spcPct val="94000"/>
              </a:lnSpc>
              <a:spcBef>
                <a:spcPts val="987"/>
              </a:spcBef>
              <a:spcAft>
                <a:spcPts val="0"/>
              </a:spcAft>
              <a:buSzPts val="653"/>
              <a:buNone/>
              <a:defRPr sz="1452"/>
            </a:lvl3pPr>
            <a:lvl4pPr indent="-228600" lvl="3" marL="1828800" algn="l">
              <a:lnSpc>
                <a:spcPct val="94000"/>
              </a:lnSpc>
              <a:spcBef>
                <a:spcPts val="738"/>
              </a:spcBef>
              <a:spcAft>
                <a:spcPts val="0"/>
              </a:spcAft>
              <a:buSzPts val="952"/>
              <a:buNone/>
              <a:defRPr sz="1270"/>
            </a:lvl4pPr>
            <a:lvl5pPr indent="-228600" lvl="4" marL="2286000" algn="l">
              <a:lnSpc>
                <a:spcPct val="94000"/>
              </a:lnSpc>
              <a:spcBef>
                <a:spcPts val="476"/>
              </a:spcBef>
              <a:spcAft>
                <a:spcPts val="0"/>
              </a:spcAft>
              <a:buSzPts val="572"/>
              <a:buNone/>
              <a:defRPr sz="1270"/>
            </a:lvl5pPr>
            <a:lvl6pPr indent="-228600" lvl="5" marL="274320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SzPts val="572"/>
              <a:buNone/>
              <a:defRPr sz="1270"/>
            </a:lvl6pPr>
            <a:lvl7pPr indent="-228600" lvl="6" marL="320040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SzPts val="572"/>
              <a:buNone/>
              <a:defRPr sz="1270"/>
            </a:lvl7pPr>
            <a:lvl8pPr indent="-228600" lvl="7" marL="365760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SzPts val="572"/>
              <a:buNone/>
              <a:defRPr sz="1270"/>
            </a:lvl8pPr>
            <a:lvl9pPr indent="-228600" lvl="8" marL="4114800" algn="l">
              <a:lnSpc>
                <a:spcPct val="94000"/>
              </a:lnSpc>
              <a:spcBef>
                <a:spcPts val="216"/>
              </a:spcBef>
              <a:spcAft>
                <a:spcPts val="216"/>
              </a:spcAft>
              <a:buSzPts val="572"/>
              <a:buNone/>
              <a:defRPr sz="127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894721" y="165618"/>
            <a:ext cx="10402560" cy="113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894720" y="1549602"/>
            <a:ext cx="5109121" cy="4510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1180" lvl="0" marL="457200" algn="l">
              <a:spcBef>
                <a:spcPts val="0"/>
              </a:spcBef>
              <a:spcAft>
                <a:spcPts val="0"/>
              </a:spcAft>
              <a:buSzPts val="1143"/>
              <a:buChar char="●"/>
              <a:defRPr sz="2540"/>
            </a:lvl1pPr>
            <a:lvl2pPr indent="-332279" lvl="1" marL="914400" algn="l">
              <a:lnSpc>
                <a:spcPct val="94000"/>
              </a:lnSpc>
              <a:spcBef>
                <a:spcPts val="91"/>
              </a:spcBef>
              <a:spcAft>
                <a:spcPts val="0"/>
              </a:spcAft>
              <a:buSzPts val="1633"/>
              <a:buChar char="–"/>
              <a:defRPr sz="2177"/>
            </a:lvl2pPr>
            <a:lvl3pPr indent="-280435" lvl="2" marL="1371600" algn="l">
              <a:lnSpc>
                <a:spcPct val="94000"/>
              </a:lnSpc>
              <a:spcBef>
                <a:spcPts val="987"/>
              </a:spcBef>
              <a:spcAft>
                <a:spcPts val="0"/>
              </a:spcAft>
              <a:buSzPts val="816"/>
              <a:buChar char="●"/>
              <a:defRPr sz="1814"/>
            </a:lvl3pPr>
            <a:lvl4pPr indent="-306371" lvl="3" marL="1828800" algn="l">
              <a:lnSpc>
                <a:spcPct val="94000"/>
              </a:lnSpc>
              <a:spcBef>
                <a:spcPts val="738"/>
              </a:spcBef>
              <a:spcAft>
                <a:spcPts val="0"/>
              </a:spcAft>
              <a:buSzPts val="1225"/>
              <a:buChar char="–"/>
              <a:defRPr sz="1633"/>
            </a:lvl4pPr>
            <a:lvl5pPr indent="-275263" lvl="4" marL="2286000" algn="l">
              <a:lnSpc>
                <a:spcPct val="94000"/>
              </a:lnSpc>
              <a:spcBef>
                <a:spcPts val="476"/>
              </a:spcBef>
              <a:spcAft>
                <a:spcPts val="0"/>
              </a:spcAft>
              <a:buSzPts val="735"/>
              <a:buChar char="●"/>
              <a:defRPr sz="1633"/>
            </a:lvl5pPr>
            <a:lvl6pPr indent="-275263" lvl="5" marL="274320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SzPts val="735"/>
              <a:buChar char="●"/>
              <a:defRPr sz="1633"/>
            </a:lvl6pPr>
            <a:lvl7pPr indent="-275263" lvl="6" marL="320040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SzPts val="735"/>
              <a:buChar char="●"/>
              <a:defRPr sz="1633"/>
            </a:lvl7pPr>
            <a:lvl8pPr indent="-275263" lvl="7" marL="365760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SzPts val="735"/>
              <a:buChar char="●"/>
              <a:defRPr sz="1633"/>
            </a:lvl8pPr>
            <a:lvl9pPr indent="-275263" lvl="8" marL="4114800" algn="l">
              <a:lnSpc>
                <a:spcPct val="94000"/>
              </a:lnSpc>
              <a:spcBef>
                <a:spcPts val="216"/>
              </a:spcBef>
              <a:spcAft>
                <a:spcPts val="216"/>
              </a:spcAft>
              <a:buSzPts val="735"/>
              <a:buChar char="●"/>
              <a:defRPr sz="1633"/>
            </a:lvl9pPr>
          </a:lstStyle>
          <a:p/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6188161" y="1549602"/>
            <a:ext cx="5109119" cy="4510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1180" lvl="0" marL="457200" algn="l">
              <a:spcBef>
                <a:spcPts val="0"/>
              </a:spcBef>
              <a:spcAft>
                <a:spcPts val="0"/>
              </a:spcAft>
              <a:buSzPts val="1143"/>
              <a:buChar char="●"/>
              <a:defRPr sz="2540"/>
            </a:lvl1pPr>
            <a:lvl2pPr indent="-332279" lvl="1" marL="914400" algn="l">
              <a:lnSpc>
                <a:spcPct val="94000"/>
              </a:lnSpc>
              <a:spcBef>
                <a:spcPts val="91"/>
              </a:spcBef>
              <a:spcAft>
                <a:spcPts val="0"/>
              </a:spcAft>
              <a:buSzPts val="1633"/>
              <a:buChar char="–"/>
              <a:defRPr sz="2177"/>
            </a:lvl2pPr>
            <a:lvl3pPr indent="-280435" lvl="2" marL="1371600" algn="l">
              <a:lnSpc>
                <a:spcPct val="94000"/>
              </a:lnSpc>
              <a:spcBef>
                <a:spcPts val="987"/>
              </a:spcBef>
              <a:spcAft>
                <a:spcPts val="0"/>
              </a:spcAft>
              <a:buSzPts val="816"/>
              <a:buChar char="●"/>
              <a:defRPr sz="1814"/>
            </a:lvl3pPr>
            <a:lvl4pPr indent="-306371" lvl="3" marL="1828800" algn="l">
              <a:lnSpc>
                <a:spcPct val="94000"/>
              </a:lnSpc>
              <a:spcBef>
                <a:spcPts val="738"/>
              </a:spcBef>
              <a:spcAft>
                <a:spcPts val="0"/>
              </a:spcAft>
              <a:buSzPts val="1225"/>
              <a:buChar char="–"/>
              <a:defRPr sz="1633"/>
            </a:lvl4pPr>
            <a:lvl5pPr indent="-275263" lvl="4" marL="2286000" algn="l">
              <a:lnSpc>
                <a:spcPct val="94000"/>
              </a:lnSpc>
              <a:spcBef>
                <a:spcPts val="476"/>
              </a:spcBef>
              <a:spcAft>
                <a:spcPts val="0"/>
              </a:spcAft>
              <a:buSzPts val="735"/>
              <a:buChar char="●"/>
              <a:defRPr sz="1633"/>
            </a:lvl5pPr>
            <a:lvl6pPr indent="-275263" lvl="5" marL="274320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SzPts val="735"/>
              <a:buChar char="●"/>
              <a:defRPr sz="1633"/>
            </a:lvl6pPr>
            <a:lvl7pPr indent="-275263" lvl="6" marL="320040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SzPts val="735"/>
              <a:buChar char="●"/>
              <a:defRPr sz="1633"/>
            </a:lvl7pPr>
            <a:lvl8pPr indent="-275263" lvl="7" marL="365760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SzPts val="735"/>
              <a:buChar char="●"/>
              <a:defRPr sz="1633"/>
            </a:lvl8pPr>
            <a:lvl9pPr indent="-275263" lvl="8" marL="4114800" algn="l">
              <a:lnSpc>
                <a:spcPct val="94000"/>
              </a:lnSpc>
              <a:spcBef>
                <a:spcPts val="216"/>
              </a:spcBef>
              <a:spcAft>
                <a:spcPts val="216"/>
              </a:spcAft>
              <a:buSzPts val="735"/>
              <a:buChar char="●"/>
              <a:defRPr sz="1633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610560" y="275070"/>
            <a:ext cx="10972801" cy="1142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610560" y="1535201"/>
            <a:ext cx="5385601" cy="63942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80"/>
              <a:buNone/>
              <a:defRPr b="1" sz="2177"/>
            </a:lvl1pPr>
            <a:lvl2pPr indent="-228600" lvl="1" marL="914400" algn="l">
              <a:lnSpc>
                <a:spcPct val="94000"/>
              </a:lnSpc>
              <a:spcBef>
                <a:spcPts val="91"/>
              </a:spcBef>
              <a:spcAft>
                <a:spcPts val="0"/>
              </a:spcAft>
              <a:buSzPts val="1361"/>
              <a:buNone/>
              <a:defRPr b="1" sz="1814"/>
            </a:lvl2pPr>
            <a:lvl3pPr indent="-228600" lvl="2" marL="1371600" algn="l">
              <a:lnSpc>
                <a:spcPct val="94000"/>
              </a:lnSpc>
              <a:spcBef>
                <a:spcPts val="987"/>
              </a:spcBef>
              <a:spcAft>
                <a:spcPts val="0"/>
              </a:spcAft>
              <a:buSzPts val="735"/>
              <a:buNone/>
              <a:defRPr b="1" sz="1633"/>
            </a:lvl3pPr>
            <a:lvl4pPr indent="-228600" lvl="3" marL="1828800" algn="l">
              <a:lnSpc>
                <a:spcPct val="94000"/>
              </a:lnSpc>
              <a:spcBef>
                <a:spcPts val="738"/>
              </a:spcBef>
              <a:spcAft>
                <a:spcPts val="0"/>
              </a:spcAft>
              <a:buSzPts val="1089"/>
              <a:buNone/>
              <a:defRPr b="1" sz="1452"/>
            </a:lvl4pPr>
            <a:lvl5pPr indent="-228600" lvl="4" marL="2286000" algn="l">
              <a:lnSpc>
                <a:spcPct val="94000"/>
              </a:lnSpc>
              <a:spcBef>
                <a:spcPts val="476"/>
              </a:spcBef>
              <a:spcAft>
                <a:spcPts val="0"/>
              </a:spcAft>
              <a:buSzPts val="653"/>
              <a:buNone/>
              <a:defRPr b="1" sz="1452"/>
            </a:lvl5pPr>
            <a:lvl6pPr indent="-228600" lvl="5" marL="274320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SzPts val="653"/>
              <a:buNone/>
              <a:defRPr b="1" sz="1452"/>
            </a:lvl6pPr>
            <a:lvl7pPr indent="-228600" lvl="6" marL="320040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SzPts val="653"/>
              <a:buNone/>
              <a:defRPr b="1" sz="1452"/>
            </a:lvl7pPr>
            <a:lvl8pPr indent="-228600" lvl="7" marL="365760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SzPts val="653"/>
              <a:buNone/>
              <a:defRPr b="1" sz="1452"/>
            </a:lvl8pPr>
            <a:lvl9pPr indent="-228600" lvl="8" marL="4114800" algn="l">
              <a:lnSpc>
                <a:spcPct val="94000"/>
              </a:lnSpc>
              <a:spcBef>
                <a:spcPts val="216"/>
              </a:spcBef>
              <a:spcAft>
                <a:spcPts val="216"/>
              </a:spcAft>
              <a:buSzPts val="653"/>
              <a:buNone/>
              <a:defRPr b="1" sz="1452"/>
            </a:lvl9pPr>
          </a:lstStyle>
          <a:p/>
        </p:txBody>
      </p:sp>
      <p:sp>
        <p:nvSpPr>
          <p:cNvPr id="107" name="Google Shape;107;p20"/>
          <p:cNvSpPr txBox="1"/>
          <p:nvPr>
            <p:ph idx="2" type="body"/>
          </p:nvPr>
        </p:nvSpPr>
        <p:spPr>
          <a:xfrm>
            <a:off x="610560" y="2174628"/>
            <a:ext cx="5385601" cy="395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0807" lvl="0" marL="457200" algn="l">
              <a:spcBef>
                <a:spcPts val="0"/>
              </a:spcBef>
              <a:spcAft>
                <a:spcPts val="0"/>
              </a:spcAft>
              <a:buSzPts val="980"/>
              <a:buChar char="●"/>
              <a:defRPr sz="2177"/>
            </a:lvl1pPr>
            <a:lvl2pPr indent="-314991" lvl="1" marL="914400" algn="l">
              <a:lnSpc>
                <a:spcPct val="94000"/>
              </a:lnSpc>
              <a:spcBef>
                <a:spcPts val="91"/>
              </a:spcBef>
              <a:spcAft>
                <a:spcPts val="0"/>
              </a:spcAft>
              <a:buSzPts val="1361"/>
              <a:buChar char="–"/>
              <a:defRPr sz="1814"/>
            </a:lvl2pPr>
            <a:lvl3pPr indent="-275262" lvl="2" marL="1371600" algn="l">
              <a:lnSpc>
                <a:spcPct val="94000"/>
              </a:lnSpc>
              <a:spcBef>
                <a:spcPts val="987"/>
              </a:spcBef>
              <a:spcAft>
                <a:spcPts val="0"/>
              </a:spcAft>
              <a:buSzPts val="735"/>
              <a:buChar char="●"/>
              <a:defRPr sz="1633"/>
            </a:lvl3pPr>
            <a:lvl4pPr indent="-297751" lvl="3" marL="1828800" algn="l">
              <a:lnSpc>
                <a:spcPct val="94000"/>
              </a:lnSpc>
              <a:spcBef>
                <a:spcPts val="738"/>
              </a:spcBef>
              <a:spcAft>
                <a:spcPts val="0"/>
              </a:spcAft>
              <a:buSzPts val="1089"/>
              <a:buChar char="–"/>
              <a:defRPr sz="1452"/>
            </a:lvl4pPr>
            <a:lvl5pPr indent="-270090" lvl="4" marL="2286000" algn="l">
              <a:lnSpc>
                <a:spcPct val="94000"/>
              </a:lnSpc>
              <a:spcBef>
                <a:spcPts val="476"/>
              </a:spcBef>
              <a:spcAft>
                <a:spcPts val="0"/>
              </a:spcAft>
              <a:buSzPts val="653"/>
              <a:buChar char="●"/>
              <a:defRPr sz="1452"/>
            </a:lvl5pPr>
            <a:lvl6pPr indent="-270090" lvl="5" marL="274320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SzPts val="653"/>
              <a:buChar char="●"/>
              <a:defRPr sz="1452"/>
            </a:lvl6pPr>
            <a:lvl7pPr indent="-270090" lvl="6" marL="320040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SzPts val="653"/>
              <a:buChar char="●"/>
              <a:defRPr sz="1452"/>
            </a:lvl7pPr>
            <a:lvl8pPr indent="-270090" lvl="7" marL="365760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SzPts val="653"/>
              <a:buChar char="●"/>
              <a:defRPr sz="1452"/>
            </a:lvl8pPr>
            <a:lvl9pPr indent="-270090" lvl="8" marL="4114800" algn="l">
              <a:lnSpc>
                <a:spcPct val="94000"/>
              </a:lnSpc>
              <a:spcBef>
                <a:spcPts val="216"/>
              </a:spcBef>
              <a:spcAft>
                <a:spcPts val="216"/>
              </a:spcAft>
              <a:buSzPts val="653"/>
              <a:buChar char="●"/>
              <a:defRPr sz="1452"/>
            </a:lvl9pPr>
          </a:lstStyle>
          <a:p/>
        </p:txBody>
      </p:sp>
      <p:sp>
        <p:nvSpPr>
          <p:cNvPr id="108" name="Google Shape;108;p20"/>
          <p:cNvSpPr txBox="1"/>
          <p:nvPr>
            <p:ph idx="3" type="body"/>
          </p:nvPr>
        </p:nvSpPr>
        <p:spPr>
          <a:xfrm>
            <a:off x="6193920" y="1535201"/>
            <a:ext cx="5389441" cy="63942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80"/>
              <a:buNone/>
              <a:defRPr b="1" sz="2177"/>
            </a:lvl1pPr>
            <a:lvl2pPr indent="-228600" lvl="1" marL="914400" algn="l">
              <a:lnSpc>
                <a:spcPct val="94000"/>
              </a:lnSpc>
              <a:spcBef>
                <a:spcPts val="91"/>
              </a:spcBef>
              <a:spcAft>
                <a:spcPts val="0"/>
              </a:spcAft>
              <a:buSzPts val="1361"/>
              <a:buNone/>
              <a:defRPr b="1" sz="1814"/>
            </a:lvl2pPr>
            <a:lvl3pPr indent="-228600" lvl="2" marL="1371600" algn="l">
              <a:lnSpc>
                <a:spcPct val="94000"/>
              </a:lnSpc>
              <a:spcBef>
                <a:spcPts val="987"/>
              </a:spcBef>
              <a:spcAft>
                <a:spcPts val="0"/>
              </a:spcAft>
              <a:buSzPts val="735"/>
              <a:buNone/>
              <a:defRPr b="1" sz="1633"/>
            </a:lvl3pPr>
            <a:lvl4pPr indent="-228600" lvl="3" marL="1828800" algn="l">
              <a:lnSpc>
                <a:spcPct val="94000"/>
              </a:lnSpc>
              <a:spcBef>
                <a:spcPts val="738"/>
              </a:spcBef>
              <a:spcAft>
                <a:spcPts val="0"/>
              </a:spcAft>
              <a:buSzPts val="1089"/>
              <a:buNone/>
              <a:defRPr b="1" sz="1452"/>
            </a:lvl4pPr>
            <a:lvl5pPr indent="-228600" lvl="4" marL="2286000" algn="l">
              <a:lnSpc>
                <a:spcPct val="94000"/>
              </a:lnSpc>
              <a:spcBef>
                <a:spcPts val="476"/>
              </a:spcBef>
              <a:spcAft>
                <a:spcPts val="0"/>
              </a:spcAft>
              <a:buSzPts val="653"/>
              <a:buNone/>
              <a:defRPr b="1" sz="1452"/>
            </a:lvl5pPr>
            <a:lvl6pPr indent="-228600" lvl="5" marL="274320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SzPts val="653"/>
              <a:buNone/>
              <a:defRPr b="1" sz="1452"/>
            </a:lvl6pPr>
            <a:lvl7pPr indent="-228600" lvl="6" marL="320040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SzPts val="653"/>
              <a:buNone/>
              <a:defRPr b="1" sz="1452"/>
            </a:lvl7pPr>
            <a:lvl8pPr indent="-228600" lvl="7" marL="365760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SzPts val="653"/>
              <a:buNone/>
              <a:defRPr b="1" sz="1452"/>
            </a:lvl8pPr>
            <a:lvl9pPr indent="-228600" lvl="8" marL="4114800" algn="l">
              <a:lnSpc>
                <a:spcPct val="94000"/>
              </a:lnSpc>
              <a:spcBef>
                <a:spcPts val="216"/>
              </a:spcBef>
              <a:spcAft>
                <a:spcPts val="216"/>
              </a:spcAft>
              <a:buSzPts val="653"/>
              <a:buNone/>
              <a:defRPr b="1" sz="1452"/>
            </a:lvl9pPr>
          </a:lstStyle>
          <a:p/>
        </p:txBody>
      </p:sp>
      <p:sp>
        <p:nvSpPr>
          <p:cNvPr id="109" name="Google Shape;109;p20"/>
          <p:cNvSpPr txBox="1"/>
          <p:nvPr>
            <p:ph idx="4" type="body"/>
          </p:nvPr>
        </p:nvSpPr>
        <p:spPr>
          <a:xfrm>
            <a:off x="6193920" y="2174628"/>
            <a:ext cx="5389441" cy="395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0807" lvl="0" marL="457200" algn="l">
              <a:spcBef>
                <a:spcPts val="0"/>
              </a:spcBef>
              <a:spcAft>
                <a:spcPts val="0"/>
              </a:spcAft>
              <a:buSzPts val="980"/>
              <a:buChar char="●"/>
              <a:defRPr sz="2177"/>
            </a:lvl1pPr>
            <a:lvl2pPr indent="-314991" lvl="1" marL="914400" algn="l">
              <a:lnSpc>
                <a:spcPct val="94000"/>
              </a:lnSpc>
              <a:spcBef>
                <a:spcPts val="91"/>
              </a:spcBef>
              <a:spcAft>
                <a:spcPts val="0"/>
              </a:spcAft>
              <a:buSzPts val="1361"/>
              <a:buChar char="–"/>
              <a:defRPr sz="1814"/>
            </a:lvl2pPr>
            <a:lvl3pPr indent="-275262" lvl="2" marL="1371600" algn="l">
              <a:lnSpc>
                <a:spcPct val="94000"/>
              </a:lnSpc>
              <a:spcBef>
                <a:spcPts val="987"/>
              </a:spcBef>
              <a:spcAft>
                <a:spcPts val="0"/>
              </a:spcAft>
              <a:buSzPts val="735"/>
              <a:buChar char="●"/>
              <a:defRPr sz="1633"/>
            </a:lvl3pPr>
            <a:lvl4pPr indent="-297751" lvl="3" marL="1828800" algn="l">
              <a:lnSpc>
                <a:spcPct val="94000"/>
              </a:lnSpc>
              <a:spcBef>
                <a:spcPts val="738"/>
              </a:spcBef>
              <a:spcAft>
                <a:spcPts val="0"/>
              </a:spcAft>
              <a:buSzPts val="1089"/>
              <a:buChar char="–"/>
              <a:defRPr sz="1452"/>
            </a:lvl4pPr>
            <a:lvl5pPr indent="-270090" lvl="4" marL="2286000" algn="l">
              <a:lnSpc>
                <a:spcPct val="94000"/>
              </a:lnSpc>
              <a:spcBef>
                <a:spcPts val="476"/>
              </a:spcBef>
              <a:spcAft>
                <a:spcPts val="0"/>
              </a:spcAft>
              <a:buSzPts val="653"/>
              <a:buChar char="●"/>
              <a:defRPr sz="1452"/>
            </a:lvl5pPr>
            <a:lvl6pPr indent="-270090" lvl="5" marL="274320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SzPts val="653"/>
              <a:buChar char="●"/>
              <a:defRPr sz="1452"/>
            </a:lvl6pPr>
            <a:lvl7pPr indent="-270090" lvl="6" marL="320040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SzPts val="653"/>
              <a:buChar char="●"/>
              <a:defRPr sz="1452"/>
            </a:lvl7pPr>
            <a:lvl8pPr indent="-270090" lvl="7" marL="365760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SzPts val="653"/>
              <a:buChar char="●"/>
              <a:defRPr sz="1452"/>
            </a:lvl8pPr>
            <a:lvl9pPr indent="-270090" lvl="8" marL="4114800" algn="l">
              <a:lnSpc>
                <a:spcPct val="94000"/>
              </a:lnSpc>
              <a:spcBef>
                <a:spcPts val="216"/>
              </a:spcBef>
              <a:spcAft>
                <a:spcPts val="216"/>
              </a:spcAft>
              <a:buSzPts val="653"/>
              <a:buChar char="●"/>
              <a:defRPr sz="1452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610560" y="273629"/>
            <a:ext cx="4010881" cy="1160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14"/>
            </a:lvl1pPr>
            <a:lvl2pPr lvl="1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4767361" y="273629"/>
            <a:ext cx="6816000" cy="5852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553" lvl="0" marL="457200" algn="l">
              <a:spcBef>
                <a:spcPts val="0"/>
              </a:spcBef>
              <a:spcAft>
                <a:spcPts val="0"/>
              </a:spcAft>
              <a:buSzPts val="1306"/>
              <a:buChar char="●"/>
              <a:defRPr sz="2903"/>
            </a:lvl1pPr>
            <a:lvl2pPr indent="-349567" lvl="1" marL="914400" algn="l">
              <a:lnSpc>
                <a:spcPct val="94000"/>
              </a:lnSpc>
              <a:spcBef>
                <a:spcPts val="91"/>
              </a:spcBef>
              <a:spcAft>
                <a:spcPts val="0"/>
              </a:spcAft>
              <a:buSzPts val="1905"/>
              <a:buChar char="–"/>
              <a:defRPr sz="2540"/>
            </a:lvl2pPr>
            <a:lvl3pPr indent="-290807" lvl="2" marL="1371600" algn="l">
              <a:lnSpc>
                <a:spcPct val="94000"/>
              </a:lnSpc>
              <a:spcBef>
                <a:spcPts val="987"/>
              </a:spcBef>
              <a:spcAft>
                <a:spcPts val="0"/>
              </a:spcAft>
              <a:buSzPts val="980"/>
              <a:buChar char="●"/>
              <a:defRPr sz="2177"/>
            </a:lvl3pPr>
            <a:lvl4pPr indent="-314991" lvl="3" marL="1828800" algn="l">
              <a:lnSpc>
                <a:spcPct val="94000"/>
              </a:lnSpc>
              <a:spcBef>
                <a:spcPts val="738"/>
              </a:spcBef>
              <a:spcAft>
                <a:spcPts val="0"/>
              </a:spcAft>
              <a:buSzPts val="1361"/>
              <a:buChar char="–"/>
              <a:defRPr sz="1814"/>
            </a:lvl4pPr>
            <a:lvl5pPr indent="-280435" lvl="4" marL="2286000" algn="l">
              <a:lnSpc>
                <a:spcPct val="94000"/>
              </a:lnSpc>
              <a:spcBef>
                <a:spcPts val="476"/>
              </a:spcBef>
              <a:spcAft>
                <a:spcPts val="0"/>
              </a:spcAft>
              <a:buSzPts val="816"/>
              <a:buChar char="●"/>
              <a:defRPr sz="1814"/>
            </a:lvl5pPr>
            <a:lvl6pPr indent="-280435" lvl="5" marL="274320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SzPts val="816"/>
              <a:buChar char="●"/>
              <a:defRPr sz="1814"/>
            </a:lvl6pPr>
            <a:lvl7pPr indent="-280435" lvl="6" marL="320040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SzPts val="816"/>
              <a:buChar char="●"/>
              <a:defRPr sz="1814"/>
            </a:lvl7pPr>
            <a:lvl8pPr indent="-280435" lvl="7" marL="365760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SzPts val="816"/>
              <a:buChar char="●"/>
              <a:defRPr sz="1814"/>
            </a:lvl8pPr>
            <a:lvl9pPr indent="-280435" lvl="8" marL="4114800" algn="l">
              <a:lnSpc>
                <a:spcPct val="94000"/>
              </a:lnSpc>
              <a:spcBef>
                <a:spcPts val="216"/>
              </a:spcBef>
              <a:spcAft>
                <a:spcPts val="216"/>
              </a:spcAft>
              <a:buSzPts val="816"/>
              <a:buChar char="●"/>
              <a:defRPr sz="1814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610560" y="1434391"/>
            <a:ext cx="4010881" cy="4692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572"/>
              <a:buNone/>
              <a:defRPr sz="1270"/>
            </a:lvl1pPr>
            <a:lvl2pPr indent="-228600" lvl="1" marL="914400" algn="l">
              <a:lnSpc>
                <a:spcPct val="94000"/>
              </a:lnSpc>
              <a:spcBef>
                <a:spcPts val="91"/>
              </a:spcBef>
              <a:spcAft>
                <a:spcPts val="0"/>
              </a:spcAft>
              <a:buSzPts val="817"/>
              <a:buNone/>
              <a:defRPr sz="1089"/>
            </a:lvl2pPr>
            <a:lvl3pPr indent="-228600" lvl="2" marL="1371600" algn="l">
              <a:lnSpc>
                <a:spcPct val="94000"/>
              </a:lnSpc>
              <a:spcBef>
                <a:spcPts val="987"/>
              </a:spcBef>
              <a:spcAft>
                <a:spcPts val="0"/>
              </a:spcAft>
              <a:buSzPts val="408"/>
              <a:buNone/>
              <a:defRPr sz="907"/>
            </a:lvl3pPr>
            <a:lvl4pPr indent="-228600" lvl="3" marL="1828800" algn="l">
              <a:lnSpc>
                <a:spcPct val="94000"/>
              </a:lnSpc>
              <a:spcBef>
                <a:spcPts val="738"/>
              </a:spcBef>
              <a:spcAft>
                <a:spcPts val="0"/>
              </a:spcAft>
              <a:buSzPts val="612"/>
              <a:buNone/>
              <a:defRPr sz="816"/>
            </a:lvl4pPr>
            <a:lvl5pPr indent="-228600" lvl="4" marL="2286000" algn="l">
              <a:lnSpc>
                <a:spcPct val="94000"/>
              </a:lnSpc>
              <a:spcBef>
                <a:spcPts val="476"/>
              </a:spcBef>
              <a:spcAft>
                <a:spcPts val="0"/>
              </a:spcAft>
              <a:buSzPts val="367"/>
              <a:buNone/>
              <a:defRPr sz="816"/>
            </a:lvl5pPr>
            <a:lvl6pPr indent="-228600" lvl="5" marL="274320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SzPts val="367"/>
              <a:buNone/>
              <a:defRPr sz="816"/>
            </a:lvl6pPr>
            <a:lvl7pPr indent="-228600" lvl="6" marL="320040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SzPts val="367"/>
              <a:buNone/>
              <a:defRPr sz="816"/>
            </a:lvl7pPr>
            <a:lvl8pPr indent="-228600" lvl="7" marL="365760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SzPts val="367"/>
              <a:buNone/>
              <a:defRPr sz="816"/>
            </a:lvl8pPr>
            <a:lvl9pPr indent="-228600" lvl="8" marL="4114800" algn="l">
              <a:lnSpc>
                <a:spcPct val="94000"/>
              </a:lnSpc>
              <a:spcBef>
                <a:spcPts val="216"/>
              </a:spcBef>
              <a:spcAft>
                <a:spcPts val="216"/>
              </a:spcAft>
              <a:buSzPts val="367"/>
              <a:buNone/>
              <a:defRPr sz="816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2390401" y="4800025"/>
            <a:ext cx="7315200" cy="5674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14"/>
            </a:lvl1pPr>
            <a:lvl2pPr lvl="1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2"/>
          <p:cNvSpPr/>
          <p:nvPr>
            <p:ph idx="2" type="pic"/>
          </p:nvPr>
        </p:nvSpPr>
        <p:spPr>
          <a:xfrm>
            <a:off x="2390401" y="612065"/>
            <a:ext cx="7315200" cy="41159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6"/>
              <a:buFont typeface="Noto Sans Symbols"/>
              <a:buNone/>
              <a:defRPr b="1" i="0" sz="2903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lnSpc>
                <a:spcPct val="94000"/>
              </a:lnSpc>
              <a:spcBef>
                <a:spcPts val="91"/>
              </a:spcBef>
              <a:spcAft>
                <a:spcPts val="0"/>
              </a:spcAft>
              <a:buClr>
                <a:srgbClr val="000000"/>
              </a:buClr>
              <a:buSzPts val="1905"/>
              <a:buFont typeface="Noto Sans Symbols"/>
              <a:buNone/>
              <a:defRPr b="1" i="0" sz="254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94000"/>
              </a:lnSpc>
              <a:spcBef>
                <a:spcPts val="987"/>
              </a:spcBef>
              <a:spcAft>
                <a:spcPts val="0"/>
              </a:spcAft>
              <a:buClr>
                <a:srgbClr val="000000"/>
              </a:buClr>
              <a:buSzPts val="980"/>
              <a:buFont typeface="Noto Sans Symbols"/>
              <a:buNone/>
              <a:defRPr b="1" i="0" sz="2177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94000"/>
              </a:lnSpc>
              <a:spcBef>
                <a:spcPts val="738"/>
              </a:spcBef>
              <a:spcAft>
                <a:spcPts val="0"/>
              </a:spcAft>
              <a:buClr>
                <a:srgbClr val="000000"/>
              </a:buClr>
              <a:buSzPts val="1361"/>
              <a:buFont typeface="Noto Sans Symbols"/>
              <a:buNone/>
              <a:defRPr b="1" i="0" sz="1814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94000"/>
              </a:lnSpc>
              <a:spcBef>
                <a:spcPts val="476"/>
              </a:spcBef>
              <a:spcAft>
                <a:spcPts val="0"/>
              </a:spcAft>
              <a:buClr>
                <a:srgbClr val="000000"/>
              </a:buClr>
              <a:buSzPts val="816"/>
              <a:buFont typeface="Noto Sans Symbols"/>
              <a:buNone/>
              <a:defRPr b="1" i="0" sz="1814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Clr>
                <a:srgbClr val="000000"/>
              </a:buClr>
              <a:buSzPts val="816"/>
              <a:buFont typeface="Noto Sans Symbols"/>
              <a:buNone/>
              <a:defRPr b="1" i="0" sz="1814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Clr>
                <a:srgbClr val="000000"/>
              </a:buClr>
              <a:buSzPts val="816"/>
              <a:buFont typeface="Noto Sans Symbols"/>
              <a:buNone/>
              <a:defRPr b="1" i="0" sz="1814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Clr>
                <a:srgbClr val="000000"/>
              </a:buClr>
              <a:buSzPts val="816"/>
              <a:buFont typeface="Noto Sans Symbols"/>
              <a:buNone/>
              <a:defRPr b="1" i="0" sz="1814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94000"/>
              </a:lnSpc>
              <a:spcBef>
                <a:spcPts val="216"/>
              </a:spcBef>
              <a:spcAft>
                <a:spcPts val="216"/>
              </a:spcAft>
              <a:buClr>
                <a:srgbClr val="000000"/>
              </a:buClr>
              <a:buSzPts val="816"/>
              <a:buFont typeface="Noto Sans Symbols"/>
              <a:buNone/>
              <a:defRPr b="1" i="0" sz="1814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2390401" y="5367444"/>
            <a:ext cx="7315200" cy="805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572"/>
              <a:buNone/>
              <a:defRPr sz="1270"/>
            </a:lvl1pPr>
            <a:lvl2pPr indent="-228600" lvl="1" marL="914400" algn="l">
              <a:lnSpc>
                <a:spcPct val="94000"/>
              </a:lnSpc>
              <a:spcBef>
                <a:spcPts val="91"/>
              </a:spcBef>
              <a:spcAft>
                <a:spcPts val="0"/>
              </a:spcAft>
              <a:buSzPts val="817"/>
              <a:buNone/>
              <a:defRPr sz="1089"/>
            </a:lvl2pPr>
            <a:lvl3pPr indent="-228600" lvl="2" marL="1371600" algn="l">
              <a:lnSpc>
                <a:spcPct val="94000"/>
              </a:lnSpc>
              <a:spcBef>
                <a:spcPts val="987"/>
              </a:spcBef>
              <a:spcAft>
                <a:spcPts val="0"/>
              </a:spcAft>
              <a:buSzPts val="408"/>
              <a:buNone/>
              <a:defRPr sz="907"/>
            </a:lvl3pPr>
            <a:lvl4pPr indent="-228600" lvl="3" marL="1828800" algn="l">
              <a:lnSpc>
                <a:spcPct val="94000"/>
              </a:lnSpc>
              <a:spcBef>
                <a:spcPts val="738"/>
              </a:spcBef>
              <a:spcAft>
                <a:spcPts val="0"/>
              </a:spcAft>
              <a:buSzPts val="612"/>
              <a:buNone/>
              <a:defRPr sz="816"/>
            </a:lvl4pPr>
            <a:lvl5pPr indent="-228600" lvl="4" marL="2286000" algn="l">
              <a:lnSpc>
                <a:spcPct val="94000"/>
              </a:lnSpc>
              <a:spcBef>
                <a:spcPts val="476"/>
              </a:spcBef>
              <a:spcAft>
                <a:spcPts val="0"/>
              </a:spcAft>
              <a:buSzPts val="367"/>
              <a:buNone/>
              <a:defRPr sz="816"/>
            </a:lvl5pPr>
            <a:lvl6pPr indent="-228600" lvl="5" marL="274320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SzPts val="367"/>
              <a:buNone/>
              <a:defRPr sz="816"/>
            </a:lvl6pPr>
            <a:lvl7pPr indent="-228600" lvl="6" marL="320040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SzPts val="367"/>
              <a:buNone/>
              <a:defRPr sz="816"/>
            </a:lvl7pPr>
            <a:lvl8pPr indent="-228600" lvl="7" marL="365760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SzPts val="367"/>
              <a:buNone/>
              <a:defRPr sz="816"/>
            </a:lvl8pPr>
            <a:lvl9pPr indent="-228600" lvl="8" marL="4114800" algn="l">
              <a:lnSpc>
                <a:spcPct val="94000"/>
              </a:lnSpc>
              <a:spcBef>
                <a:spcPts val="216"/>
              </a:spcBef>
              <a:spcAft>
                <a:spcPts val="216"/>
              </a:spcAft>
              <a:buSzPts val="367"/>
              <a:buNone/>
              <a:defRPr sz="816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894721" y="165618"/>
            <a:ext cx="10402560" cy="113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 rot="5400000">
            <a:off x="3840724" y="-1396401"/>
            <a:ext cx="4510554" cy="104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314325" lvl="1" marL="914400" algn="l">
              <a:lnSpc>
                <a:spcPct val="94000"/>
              </a:lnSpc>
              <a:spcBef>
                <a:spcPts val="91"/>
              </a:spcBef>
              <a:spcAft>
                <a:spcPts val="0"/>
              </a:spcAft>
              <a:buSzPts val="1350"/>
              <a:buChar char="–"/>
              <a:defRPr/>
            </a:lvl2pPr>
            <a:lvl3pPr indent="-280035" lvl="2" marL="1371600" algn="l">
              <a:lnSpc>
                <a:spcPct val="94000"/>
              </a:lnSpc>
              <a:spcBef>
                <a:spcPts val="987"/>
              </a:spcBef>
              <a:spcAft>
                <a:spcPts val="0"/>
              </a:spcAft>
              <a:buSzPts val="810"/>
              <a:buChar char="●"/>
              <a:defRPr/>
            </a:lvl3pPr>
            <a:lvl4pPr indent="-314325" lvl="3" marL="1828800" algn="l">
              <a:lnSpc>
                <a:spcPct val="94000"/>
              </a:lnSpc>
              <a:spcBef>
                <a:spcPts val="738"/>
              </a:spcBef>
              <a:spcAft>
                <a:spcPts val="0"/>
              </a:spcAft>
              <a:buSzPts val="1350"/>
              <a:buChar char="–"/>
              <a:defRPr/>
            </a:lvl4pPr>
            <a:lvl5pPr indent="-280035" lvl="4" marL="2286000" algn="l">
              <a:lnSpc>
                <a:spcPct val="94000"/>
              </a:lnSpc>
              <a:spcBef>
                <a:spcPts val="476"/>
              </a:spcBef>
              <a:spcAft>
                <a:spcPts val="0"/>
              </a:spcAft>
              <a:buSzPts val="810"/>
              <a:buChar char="●"/>
              <a:defRPr/>
            </a:lvl5pPr>
            <a:lvl6pPr indent="-280035" lvl="5" marL="274320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SzPts val="810"/>
              <a:buChar char="●"/>
              <a:defRPr/>
            </a:lvl6pPr>
            <a:lvl7pPr indent="-280035" lvl="6" marL="320040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SzPts val="810"/>
              <a:buChar char="●"/>
              <a:defRPr/>
            </a:lvl7pPr>
            <a:lvl8pPr indent="-280034" lvl="7" marL="365760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SzPts val="810"/>
              <a:buChar char="●"/>
              <a:defRPr/>
            </a:lvl8pPr>
            <a:lvl9pPr indent="-280034" lvl="8" marL="4114800" algn="l">
              <a:lnSpc>
                <a:spcPct val="94000"/>
              </a:lnSpc>
              <a:spcBef>
                <a:spcPts val="216"/>
              </a:spcBef>
              <a:spcAft>
                <a:spcPts val="216"/>
              </a:spcAft>
              <a:buSzPts val="81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 rot="5400000">
            <a:off x="7050172" y="1813047"/>
            <a:ext cx="5894538" cy="259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 rot="5400000">
            <a:off x="1756731" y="-696393"/>
            <a:ext cx="5894538" cy="76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314325" lvl="1" marL="914400" algn="l">
              <a:lnSpc>
                <a:spcPct val="94000"/>
              </a:lnSpc>
              <a:spcBef>
                <a:spcPts val="91"/>
              </a:spcBef>
              <a:spcAft>
                <a:spcPts val="0"/>
              </a:spcAft>
              <a:buSzPts val="1350"/>
              <a:buChar char="–"/>
              <a:defRPr/>
            </a:lvl2pPr>
            <a:lvl3pPr indent="-280035" lvl="2" marL="1371600" algn="l">
              <a:lnSpc>
                <a:spcPct val="94000"/>
              </a:lnSpc>
              <a:spcBef>
                <a:spcPts val="987"/>
              </a:spcBef>
              <a:spcAft>
                <a:spcPts val="0"/>
              </a:spcAft>
              <a:buSzPts val="810"/>
              <a:buChar char="●"/>
              <a:defRPr/>
            </a:lvl3pPr>
            <a:lvl4pPr indent="-314325" lvl="3" marL="1828800" algn="l">
              <a:lnSpc>
                <a:spcPct val="94000"/>
              </a:lnSpc>
              <a:spcBef>
                <a:spcPts val="738"/>
              </a:spcBef>
              <a:spcAft>
                <a:spcPts val="0"/>
              </a:spcAft>
              <a:buSzPts val="1350"/>
              <a:buChar char="–"/>
              <a:defRPr/>
            </a:lvl4pPr>
            <a:lvl5pPr indent="-280035" lvl="4" marL="2286000" algn="l">
              <a:lnSpc>
                <a:spcPct val="94000"/>
              </a:lnSpc>
              <a:spcBef>
                <a:spcPts val="476"/>
              </a:spcBef>
              <a:spcAft>
                <a:spcPts val="0"/>
              </a:spcAft>
              <a:buSzPts val="810"/>
              <a:buChar char="●"/>
              <a:defRPr/>
            </a:lvl5pPr>
            <a:lvl6pPr indent="-280035" lvl="5" marL="274320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SzPts val="810"/>
              <a:buChar char="●"/>
              <a:defRPr/>
            </a:lvl6pPr>
            <a:lvl7pPr indent="-280035" lvl="6" marL="320040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SzPts val="810"/>
              <a:buChar char="●"/>
              <a:defRPr/>
            </a:lvl7pPr>
            <a:lvl8pPr indent="-280034" lvl="7" marL="365760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SzPts val="810"/>
              <a:buChar char="●"/>
              <a:defRPr/>
            </a:lvl8pPr>
            <a:lvl9pPr indent="-280034" lvl="8" marL="4114800" algn="l">
              <a:lnSpc>
                <a:spcPct val="94000"/>
              </a:lnSpc>
              <a:spcBef>
                <a:spcPts val="216"/>
              </a:spcBef>
              <a:spcAft>
                <a:spcPts val="216"/>
              </a:spcAft>
              <a:buSzPts val="81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894721" y="165618"/>
            <a:ext cx="10402560" cy="113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355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355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355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355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355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894721" y="1549602"/>
            <a:ext cx="10402560" cy="4510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553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6"/>
              <a:buFont typeface="Noto Sans Symbols"/>
              <a:buChar char="●"/>
              <a:defRPr b="1" i="0" sz="2903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49567" lvl="1" marL="914400" marR="0" rtl="0" algn="l">
              <a:lnSpc>
                <a:spcPct val="94000"/>
              </a:lnSpc>
              <a:spcBef>
                <a:spcPts val="91"/>
              </a:spcBef>
              <a:spcAft>
                <a:spcPts val="0"/>
              </a:spcAft>
              <a:buClr>
                <a:srgbClr val="000000"/>
              </a:buClr>
              <a:buSzPts val="1905"/>
              <a:buFont typeface="Noto Sans Symbols"/>
              <a:buChar char="–"/>
              <a:defRPr b="1" i="0" sz="254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90807" lvl="2" marL="1371600" marR="0" rtl="0" algn="l">
              <a:lnSpc>
                <a:spcPct val="94000"/>
              </a:lnSpc>
              <a:spcBef>
                <a:spcPts val="987"/>
              </a:spcBef>
              <a:spcAft>
                <a:spcPts val="0"/>
              </a:spcAft>
              <a:buClr>
                <a:srgbClr val="000000"/>
              </a:buClr>
              <a:buSzPts val="980"/>
              <a:buFont typeface="Noto Sans Symbols"/>
              <a:buChar char="●"/>
              <a:defRPr b="1" i="0" sz="2177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14991" lvl="3" marL="1828800" marR="0" rtl="0" algn="l">
              <a:lnSpc>
                <a:spcPct val="94000"/>
              </a:lnSpc>
              <a:spcBef>
                <a:spcPts val="738"/>
              </a:spcBef>
              <a:spcAft>
                <a:spcPts val="0"/>
              </a:spcAft>
              <a:buClr>
                <a:srgbClr val="000000"/>
              </a:buClr>
              <a:buSzPts val="1361"/>
              <a:buFont typeface="Noto Sans Symbols"/>
              <a:buChar char="–"/>
              <a:defRPr b="1" i="0" sz="1814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80435" lvl="4" marL="2286000" marR="0" rtl="0" algn="l">
              <a:lnSpc>
                <a:spcPct val="94000"/>
              </a:lnSpc>
              <a:spcBef>
                <a:spcPts val="476"/>
              </a:spcBef>
              <a:spcAft>
                <a:spcPts val="0"/>
              </a:spcAft>
              <a:buClr>
                <a:srgbClr val="000000"/>
              </a:buClr>
              <a:buSzPts val="816"/>
              <a:buFont typeface="Noto Sans Symbols"/>
              <a:buChar char="●"/>
              <a:defRPr b="1" i="0" sz="1814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80435" lvl="5" marL="2743200" marR="0" rtl="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Clr>
                <a:srgbClr val="000000"/>
              </a:buClr>
              <a:buSzPts val="816"/>
              <a:buFont typeface="Noto Sans Symbols"/>
              <a:buChar char="●"/>
              <a:defRPr b="1" i="0" sz="1814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280435" lvl="6" marL="3200400" marR="0" rtl="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Clr>
                <a:srgbClr val="000000"/>
              </a:buClr>
              <a:buSzPts val="816"/>
              <a:buFont typeface="Noto Sans Symbols"/>
              <a:buChar char="●"/>
              <a:defRPr b="1" i="0" sz="1814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280435" lvl="7" marL="3657600" marR="0" rtl="0" algn="l">
              <a:lnSpc>
                <a:spcPct val="94000"/>
              </a:lnSpc>
              <a:spcBef>
                <a:spcPts val="216"/>
              </a:spcBef>
              <a:spcAft>
                <a:spcPts val="0"/>
              </a:spcAft>
              <a:buClr>
                <a:srgbClr val="000000"/>
              </a:buClr>
              <a:buSzPts val="816"/>
              <a:buFont typeface="Noto Sans Symbols"/>
              <a:buChar char="●"/>
              <a:defRPr b="1" i="0" sz="1814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280435" lvl="8" marL="4114800" marR="0" rtl="0" algn="l">
              <a:lnSpc>
                <a:spcPct val="94000"/>
              </a:lnSpc>
              <a:spcBef>
                <a:spcPts val="216"/>
              </a:spcBef>
              <a:spcAft>
                <a:spcPts val="216"/>
              </a:spcAft>
              <a:buClr>
                <a:srgbClr val="000000"/>
              </a:buClr>
              <a:buSzPts val="816"/>
              <a:buFont typeface="Noto Sans Symbols"/>
              <a:buChar char="●"/>
              <a:defRPr b="1" i="0" sz="1814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7" name="Google Shape;87;p13"/>
          <p:cNvSpPr/>
          <p:nvPr/>
        </p:nvSpPr>
        <p:spPr>
          <a:xfrm>
            <a:off x="8737921" y="6245937"/>
            <a:ext cx="2845440" cy="4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7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7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5953" y="200182"/>
            <a:ext cx="5936303" cy="4683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4"/>
          <p:cNvPicPr preferRelativeResize="0"/>
          <p:nvPr/>
        </p:nvPicPr>
        <p:blipFill rotWithShape="1">
          <a:blip r:embed="rId4">
            <a:alphaModFix/>
          </a:blip>
          <a:srcRect b="0" l="0" r="35486" t="0"/>
          <a:stretch/>
        </p:blipFill>
        <p:spPr>
          <a:xfrm>
            <a:off x="7691688" y="1431511"/>
            <a:ext cx="2976792" cy="4018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3540" y="277950"/>
            <a:ext cx="6065917" cy="4873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5"/>
          <p:cNvPicPr preferRelativeResize="0"/>
          <p:nvPr/>
        </p:nvPicPr>
        <p:blipFill rotWithShape="1">
          <a:blip r:embed="rId4">
            <a:alphaModFix/>
          </a:blip>
          <a:srcRect b="0" l="0" r="35486" t="0"/>
          <a:stretch/>
        </p:blipFill>
        <p:spPr>
          <a:xfrm>
            <a:off x="7691688" y="1592808"/>
            <a:ext cx="2976792" cy="401802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5"/>
          <p:cNvSpPr txBox="1"/>
          <p:nvPr/>
        </p:nvSpPr>
        <p:spPr>
          <a:xfrm>
            <a:off x="2260878" y="5587787"/>
            <a:ext cx="7915071" cy="53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52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emphasis should be to generate test cases for all 26 du-paths and if  not possible, then at least for 4 du-paths that are not definition clear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894721" y="165618"/>
            <a:ext cx="10402560" cy="113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 Seeding</a:t>
            </a:r>
            <a:endParaRPr/>
          </a:p>
        </p:txBody>
      </p:sp>
      <p:pic>
        <p:nvPicPr>
          <p:cNvPr id="199" name="Google Shape;19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3521" y="2157347"/>
            <a:ext cx="9144960" cy="2543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&#10;&#10;Description automatically generated" id="204" name="Google Shape;20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6601" y="1"/>
            <a:ext cx="83788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2438017" y="733038"/>
            <a:ext cx="7720650" cy="1273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17975" spcFirstLastPara="1" rIns="17975" wrap="square" tIns="46800">
            <a:noAutofit/>
          </a:bodyPr>
          <a:lstStyle/>
          <a:p>
            <a:pPr indent="0" lvl="0" marL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43">
                <a:solidFill>
                  <a:schemeClr val="hlink"/>
                </a:solidFill>
              </a:rPr>
              <a:t>Program  Testing </a:t>
            </a:r>
            <a:r>
              <a:rPr lang="en-US" sz="1633">
                <a:solidFill>
                  <a:schemeClr val="hlink"/>
                </a:solidFill>
              </a:rPr>
              <a:t>(Continued)</a:t>
            </a:r>
            <a:r>
              <a:rPr lang="en-US" sz="5443">
                <a:solidFill>
                  <a:schemeClr val="hlink"/>
                </a:solidFill>
              </a:rPr>
              <a:t> </a:t>
            </a:r>
            <a:br>
              <a:rPr lang="en-US" sz="5443">
                <a:solidFill>
                  <a:schemeClr val="hlink"/>
                </a:solidFill>
              </a:rPr>
            </a:br>
            <a:r>
              <a:rPr lang="en-US" sz="5443">
                <a:solidFill>
                  <a:schemeClr val="hlink"/>
                </a:solidFill>
              </a:rPr>
              <a:t>					</a:t>
            </a:r>
            <a:endParaRPr sz="3629">
              <a:solidFill>
                <a:schemeClr val="hlink"/>
              </a:solidFill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2919028" y="3361313"/>
            <a:ext cx="6398591" cy="1751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17975" spcFirstLastPara="1" rIns="17975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14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Slides taken from Prof. R. Mall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14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IIT, Kharagpur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/>
          <p:cNvPicPr preferRelativeResize="0"/>
          <p:nvPr/>
        </p:nvPicPr>
        <p:blipFill rotWithShape="1">
          <a:blip r:embed="rId3">
            <a:alphaModFix/>
          </a:blip>
          <a:srcRect b="7182" l="14810" r="30453" t="17253"/>
          <a:stretch/>
        </p:blipFill>
        <p:spPr>
          <a:xfrm>
            <a:off x="1834593" y="506934"/>
            <a:ext cx="7050980" cy="6016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7363" y="1061392"/>
            <a:ext cx="6057276" cy="4735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2556" y="1057072"/>
            <a:ext cx="6186890" cy="4743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30"/>
          <p:cNvGrpSpPr/>
          <p:nvPr/>
        </p:nvGrpSpPr>
        <p:grpSpPr>
          <a:xfrm>
            <a:off x="3032799" y="1039790"/>
            <a:ext cx="6126403" cy="4778422"/>
            <a:chOff x="1663700" y="1146175"/>
            <a:chExt cx="6753225" cy="5267325"/>
          </a:xfrm>
        </p:grpSpPr>
        <p:pic>
          <p:nvPicPr>
            <p:cNvPr id="157" name="Google Shape;157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63700" y="1146175"/>
              <a:ext cx="6753225" cy="526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30"/>
            <p:cNvSpPr/>
            <p:nvPr/>
          </p:nvSpPr>
          <p:spPr>
            <a:xfrm>
              <a:off x="1828800" y="2832100"/>
              <a:ext cx="2705100" cy="1003300"/>
            </a:xfrm>
            <a:prstGeom prst="rect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54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CFG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6876" y="1100276"/>
            <a:ext cx="6178249" cy="465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312" y="3742954"/>
            <a:ext cx="5746203" cy="3115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2"/>
          <p:cNvPicPr preferRelativeResize="0"/>
          <p:nvPr/>
        </p:nvPicPr>
        <p:blipFill rotWithShape="1">
          <a:blip r:embed="rId4">
            <a:alphaModFix/>
          </a:blip>
          <a:srcRect b="0" l="0" r="35486" t="0"/>
          <a:stretch/>
        </p:blipFill>
        <p:spPr>
          <a:xfrm>
            <a:off x="7553434" y="717196"/>
            <a:ext cx="2976792" cy="40180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32"/>
          <p:cNvGrpSpPr/>
          <p:nvPr/>
        </p:nvGrpSpPr>
        <p:grpSpPr>
          <a:xfrm>
            <a:off x="1523521" y="1"/>
            <a:ext cx="6057276" cy="3928732"/>
            <a:chOff x="0" y="0"/>
            <a:chExt cx="6677025" cy="4330700"/>
          </a:xfrm>
        </p:grpSpPr>
        <p:pic>
          <p:nvPicPr>
            <p:cNvPr id="171" name="Google Shape;171;p32"/>
            <p:cNvPicPr preferRelativeResize="0"/>
            <p:nvPr/>
          </p:nvPicPr>
          <p:blipFill rotWithShape="1">
            <a:blip r:embed="rId5">
              <a:alphaModFix/>
            </a:blip>
            <a:srcRect b="3719" l="0" r="0" t="15088"/>
            <a:stretch/>
          </p:blipFill>
          <p:spPr>
            <a:xfrm>
              <a:off x="0" y="0"/>
              <a:ext cx="6677025" cy="4330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32"/>
            <p:cNvSpPr txBox="1"/>
            <p:nvPr/>
          </p:nvSpPr>
          <p:spPr>
            <a:xfrm>
              <a:off x="5219700" y="3848100"/>
              <a:ext cx="584200" cy="471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89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-b/2*a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3"/>
          <p:cNvPicPr preferRelativeResize="0"/>
          <p:nvPr/>
        </p:nvPicPr>
        <p:blipFill rotWithShape="1">
          <a:blip r:embed="rId3">
            <a:alphaModFix/>
          </a:blip>
          <a:srcRect b="0" l="0" r="35486" t="0"/>
          <a:stretch/>
        </p:blipFill>
        <p:spPr>
          <a:xfrm>
            <a:off x="7691688" y="1166523"/>
            <a:ext cx="2976792" cy="40180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p33"/>
          <p:cNvGrpSpPr/>
          <p:nvPr/>
        </p:nvGrpSpPr>
        <p:grpSpPr>
          <a:xfrm>
            <a:off x="1673296" y="347077"/>
            <a:ext cx="6113442" cy="4942599"/>
            <a:chOff x="165100" y="382588"/>
            <a:chExt cx="6738938" cy="5448300"/>
          </a:xfrm>
        </p:grpSpPr>
        <p:pic>
          <p:nvPicPr>
            <p:cNvPr id="179" name="Google Shape;179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9388" y="382588"/>
              <a:ext cx="6724650" cy="5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33"/>
            <p:cNvSpPr/>
            <p:nvPr/>
          </p:nvSpPr>
          <p:spPr>
            <a:xfrm>
              <a:off x="165100" y="2197100"/>
              <a:ext cx="6629400" cy="419100"/>
            </a:xfrm>
            <a:prstGeom prst="rect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54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