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embeddedFontLst>
    <p:embeddedFont>
      <p:font typeface="Arial Black"/>
      <p:regular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CenturyGothic-regular.fntdata"/><Relationship Id="rId45"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0: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14" name="Google Shape;21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11: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21" name="Google Shape;22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3: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35" name="Google Shape;23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17: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60" name="Google Shape;26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8: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18: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67" name="Google Shape;26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3: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299" name="Google Shape;29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4: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06" name="Google Shape;306;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5: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13" name="Google Shape;3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9" name="Google Shape;319;p26: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20" name="Google Shape;320;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27: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27" name="Google Shape;32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29: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39" name="Google Shape;3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0: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0: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46" name="Google Shape;34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1: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1: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53" name="Google Shape;353;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2: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3" name="Google Shape;373;p32: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74" name="Google Shape;374;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3: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3: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81" name="Google Shape;38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34: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392" name="Google Shape;39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7: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p37: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422" name="Google Shape;42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38: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sz="2400">
              <a:solidFill>
                <a:schemeClr val="dk1"/>
              </a:solidFill>
              <a:latin typeface="Arial Black"/>
              <a:ea typeface="Arial Black"/>
              <a:cs typeface="Arial Black"/>
              <a:sym typeface="Arial Black"/>
            </a:endParaRPr>
          </a:p>
        </p:txBody>
      </p:sp>
      <p:sp>
        <p:nvSpPr>
          <p:cNvPr id="429" name="Google Shape;42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p:nvPr>
            <p:ph idx="2" type="sldImg"/>
          </p:nvPr>
        </p:nvSpPr>
        <p:spPr>
          <a:xfrm>
            <a:off x="200025" y="307975"/>
            <a:ext cx="6608763" cy="37179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4:notes"/>
          <p:cNvSpPr txBox="1"/>
          <p:nvPr/>
        </p:nvSpPr>
        <p:spPr>
          <a:xfrm>
            <a:off x="514350" y="4387850"/>
            <a:ext cx="5984875" cy="41275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00"/>
              </a:buClr>
              <a:buSzPts val="2400"/>
              <a:buFont typeface="Times New Roman"/>
              <a:buNone/>
            </a:pPr>
            <a:r>
              <a:t/>
            </a:r>
            <a:endParaRPr b="0" sz="2400" u="none">
              <a:solidFill>
                <a:schemeClr val="dk1"/>
              </a:solidFill>
              <a:latin typeface="Arial Black"/>
              <a:ea typeface="Arial Black"/>
              <a:cs typeface="Arial Black"/>
              <a:sym typeface="Arial Black"/>
            </a:endParaRPr>
          </a:p>
        </p:txBody>
      </p:sp>
      <p:sp>
        <p:nvSpPr>
          <p:cNvPr id="136" name="Google Shape;13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2"/>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lvl="0" algn="l">
              <a:spcBef>
                <a:spcPts val="360"/>
              </a:spcBef>
              <a:spcAft>
                <a:spcPts val="0"/>
              </a:spcAft>
              <a:buSzPts val="1800"/>
              <a:buNone/>
              <a:defRPr>
                <a:solidFill>
                  <a:schemeClr val="lt1"/>
                </a:solidFill>
              </a:defRPr>
            </a:lvl1pPr>
            <a:lvl2pPr lvl="1" algn="ctr">
              <a:spcBef>
                <a:spcPts val="600"/>
              </a:spcBef>
              <a:spcAft>
                <a:spcPts val="0"/>
              </a:spcAft>
              <a:buSzPts val="1600"/>
              <a:buNone/>
              <a:defRPr>
                <a:solidFill>
                  <a:schemeClr val="lt1"/>
                </a:solidFill>
              </a:defRPr>
            </a:lvl2pPr>
            <a:lvl3pPr lvl="2" algn="ctr">
              <a:spcBef>
                <a:spcPts val="600"/>
              </a:spcBef>
              <a:spcAft>
                <a:spcPts val="0"/>
              </a:spcAft>
              <a:buSzPts val="1400"/>
              <a:buNone/>
              <a:defRPr>
                <a:solidFill>
                  <a:schemeClr val="lt1"/>
                </a:solidFill>
              </a:defRPr>
            </a:lvl3pPr>
            <a:lvl4pPr lvl="3" algn="ctr">
              <a:spcBef>
                <a:spcPts val="600"/>
              </a:spcBef>
              <a:spcAft>
                <a:spcPts val="0"/>
              </a:spcAft>
              <a:buSzPts val="1200"/>
              <a:buNone/>
              <a:defRPr>
                <a:solidFill>
                  <a:schemeClr val="lt1"/>
                </a:solidFill>
              </a:defRPr>
            </a:lvl4pPr>
            <a:lvl5pPr lvl="4" algn="ctr">
              <a:spcBef>
                <a:spcPts val="600"/>
              </a:spcBef>
              <a:spcAft>
                <a:spcPts val="0"/>
              </a:spcAft>
              <a:buSzPts val="1200"/>
              <a:buNone/>
              <a:defRPr>
                <a:solidFill>
                  <a:schemeClr val="lt1"/>
                </a:solidFill>
              </a:defRPr>
            </a:lvl5pPr>
            <a:lvl6pPr lvl="5" algn="ctr">
              <a:spcBef>
                <a:spcPts val="600"/>
              </a:spcBef>
              <a:spcAft>
                <a:spcPts val="0"/>
              </a:spcAft>
              <a:buSzPts val="1200"/>
              <a:buNone/>
              <a:defRPr>
                <a:solidFill>
                  <a:schemeClr val="lt1"/>
                </a:solidFill>
              </a:defRPr>
            </a:lvl6pPr>
            <a:lvl7pPr lvl="6" algn="ctr">
              <a:spcBef>
                <a:spcPts val="600"/>
              </a:spcBef>
              <a:spcAft>
                <a:spcPts val="0"/>
              </a:spcAft>
              <a:buSzPts val="1200"/>
              <a:buNone/>
              <a:defRPr>
                <a:solidFill>
                  <a:schemeClr val="lt1"/>
                </a:solidFill>
              </a:defRPr>
            </a:lvl7pPr>
            <a:lvl8pPr lvl="7" algn="ctr">
              <a:spcBef>
                <a:spcPts val="600"/>
              </a:spcBef>
              <a:spcAft>
                <a:spcPts val="0"/>
              </a:spcAft>
              <a:buSzPts val="1200"/>
              <a:buNone/>
              <a:defRPr>
                <a:solidFill>
                  <a:schemeClr val="lt1"/>
                </a:solidFill>
              </a:defRPr>
            </a:lvl8pPr>
            <a:lvl9pPr lvl="8" algn="ctr">
              <a:spcBef>
                <a:spcPts val="600"/>
              </a:spcBef>
              <a:spcAft>
                <a:spcPts val="600"/>
              </a:spcAft>
              <a:buSzPts val="1200"/>
              <a:buNone/>
              <a:defRPr>
                <a:solidFill>
                  <a:schemeClr val="lt1"/>
                </a:solidFill>
              </a:defRPr>
            </a:lvl9pPr>
          </a:lstStyle>
          <a:p/>
        </p:txBody>
      </p:sp>
      <p:sp>
        <p:nvSpPr>
          <p:cNvPr id="19" name="Google Shape;19;p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11"/>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txBody>
          <a:bodyPr anchorCtr="0" anchor="t" bIns="45700" lIns="91425" spcFirstLastPara="1" rIns="91425" wrap="square" tIns="45700">
            <a:noAutofit/>
          </a:bodyPr>
          <a:lstStyle>
            <a:lvl1pPr lvl="0" marR="0" rtl="0" algn="ctr">
              <a:spcBef>
                <a:spcPts val="320"/>
              </a:spcBef>
              <a:spcAft>
                <a:spcPts val="0"/>
              </a:spcAft>
              <a:buClr>
                <a:schemeClr val="accent1"/>
              </a:buClr>
              <a:buSzPts val="1600"/>
              <a:buFont typeface="Noto Sans Symbols"/>
              <a:buNone/>
              <a:defRPr b="0" i="0" sz="16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82" name="Google Shape;82;p11"/>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83" name="Google Shape;83;p1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12"/>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12"/>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200"/>
              <a:buFont typeface="Century Gothic"/>
              <a:buNone/>
              <a:defRPr b="1" sz="4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90" name="Google Shape;90;p12"/>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1" name="Google Shape;91;p12"/>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13"/>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13"/>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3200"/>
              <a:buFont typeface="Century Gothic"/>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360"/>
              </a:spcBef>
              <a:spcAft>
                <a:spcPts val="0"/>
              </a:spcAft>
              <a:buSzPts val="1800"/>
              <a:buFont typeface="Century Gothic"/>
              <a:buNone/>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98" name="Google Shape;98;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1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1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4"/>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05" name="Google Shape;105;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15"/>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15"/>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5"/>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112" name="Google Shape;112;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3"/>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26" name="Google Shape;26;p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
        <p:nvSpPr>
          <p:cNvPr id="36" name="Google Shape;36;p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1" name="Google Shape;41;p6"/>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spcBef>
                <a:spcPts val="0"/>
              </a:spcBef>
              <a:spcAft>
                <a:spcPts val="0"/>
              </a:spcAft>
              <a:buClr>
                <a:srgbClr val="FEFEFE"/>
              </a:buClr>
              <a:buSzPts val="4800"/>
              <a:buFont typeface="Century Gothic"/>
              <a:buNone/>
              <a:defRPr b="1"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spcBef>
                <a:spcPts val="360"/>
              </a:spcBef>
              <a:spcAft>
                <a:spcPts val="0"/>
              </a:spcAft>
              <a:buSzPts val="1800"/>
              <a:buNone/>
              <a:defRPr sz="1800">
                <a:solidFill>
                  <a:schemeClr val="lt1"/>
                </a:solidFill>
              </a:defRPr>
            </a:lvl1pPr>
            <a:lvl2pPr indent="-228600" lvl="1" marL="914400" algn="l">
              <a:spcBef>
                <a:spcPts val="600"/>
              </a:spcBef>
              <a:spcAft>
                <a:spcPts val="0"/>
              </a:spcAft>
              <a:buSzPts val="1800"/>
              <a:buNone/>
              <a:defRPr sz="1800">
                <a:solidFill>
                  <a:schemeClr val="lt1"/>
                </a:solidFill>
              </a:defRPr>
            </a:lvl2pPr>
            <a:lvl3pPr indent="-228600" lvl="2" marL="1371600" algn="l">
              <a:spcBef>
                <a:spcPts val="600"/>
              </a:spcBef>
              <a:spcAft>
                <a:spcPts val="0"/>
              </a:spcAft>
              <a:buSzPts val="1600"/>
              <a:buNone/>
              <a:defRPr sz="1600">
                <a:solidFill>
                  <a:schemeClr val="lt1"/>
                </a:solidFill>
              </a:defRPr>
            </a:lvl3pPr>
            <a:lvl4pPr indent="-228600" lvl="3" marL="1828800" algn="l">
              <a:spcBef>
                <a:spcPts val="600"/>
              </a:spcBef>
              <a:spcAft>
                <a:spcPts val="0"/>
              </a:spcAft>
              <a:buSzPts val="1400"/>
              <a:buNone/>
              <a:defRPr sz="1400">
                <a:solidFill>
                  <a:schemeClr val="lt1"/>
                </a:solidFill>
              </a:defRPr>
            </a:lvl4pPr>
            <a:lvl5pPr indent="-228600" lvl="4" marL="2286000" algn="l">
              <a:spcBef>
                <a:spcPts val="600"/>
              </a:spcBef>
              <a:spcAft>
                <a:spcPts val="0"/>
              </a:spcAft>
              <a:buSzPts val="1400"/>
              <a:buNone/>
              <a:defRPr sz="1400">
                <a:solidFill>
                  <a:schemeClr val="lt1"/>
                </a:solidFill>
              </a:defRPr>
            </a:lvl5pPr>
            <a:lvl6pPr indent="-228600" lvl="5" marL="2743200" algn="l">
              <a:spcBef>
                <a:spcPts val="600"/>
              </a:spcBef>
              <a:spcAft>
                <a:spcPts val="0"/>
              </a:spcAft>
              <a:buSzPts val="1400"/>
              <a:buNone/>
              <a:defRPr sz="1400">
                <a:solidFill>
                  <a:schemeClr val="lt1"/>
                </a:solidFill>
              </a:defRPr>
            </a:lvl6pPr>
            <a:lvl7pPr indent="-228600" lvl="6" marL="3200400" algn="l">
              <a:spcBef>
                <a:spcPts val="600"/>
              </a:spcBef>
              <a:spcAft>
                <a:spcPts val="0"/>
              </a:spcAft>
              <a:buSzPts val="1400"/>
              <a:buNone/>
              <a:defRPr sz="1400">
                <a:solidFill>
                  <a:schemeClr val="lt1"/>
                </a:solidFill>
              </a:defRPr>
            </a:lvl7pPr>
            <a:lvl8pPr indent="-228600" lvl="7" marL="3657600" algn="l">
              <a:spcBef>
                <a:spcPts val="600"/>
              </a:spcBef>
              <a:spcAft>
                <a:spcPts val="0"/>
              </a:spcAft>
              <a:buSzPts val="1400"/>
              <a:buNone/>
              <a:defRPr sz="1400">
                <a:solidFill>
                  <a:schemeClr val="lt1"/>
                </a:solidFill>
              </a:defRPr>
            </a:lvl8pPr>
            <a:lvl9pPr indent="-228600" lvl="8" marL="4114800" algn="l">
              <a:spcBef>
                <a:spcPts val="600"/>
              </a:spcBef>
              <a:spcAft>
                <a:spcPts val="600"/>
              </a:spcAft>
              <a:buSzPts val="1400"/>
              <a:buNone/>
              <a:defRPr sz="1400">
                <a:solidFill>
                  <a:schemeClr val="lt1"/>
                </a:solidFill>
              </a:defRPr>
            </a:lvl9pPr>
          </a:lstStyle>
          <a:p/>
        </p:txBody>
      </p:sp>
      <p:sp>
        <p:nvSpPr>
          <p:cNvPr id="43" name="Google Shape;43;p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8" name="Google Shape;48;p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0" name="Google Shape;50;p7"/>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1" name="Google Shape;51;p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40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58" name="Google Shape;58;p8"/>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59" name="Google Shape;59;p8"/>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2000"/>
              <a:buNone/>
              <a:defRPr b="0" sz="2000"/>
            </a:lvl1pPr>
            <a:lvl2pPr indent="-228600" lvl="1" marL="914400" algn="l">
              <a:spcBef>
                <a:spcPts val="600"/>
              </a:spcBef>
              <a:spcAft>
                <a:spcPts val="0"/>
              </a:spcAft>
              <a:buSzPts val="2000"/>
              <a:buNone/>
              <a:defRPr b="1" sz="2000"/>
            </a:lvl2pPr>
            <a:lvl3pPr indent="-228600" lvl="2" marL="1371600" algn="l">
              <a:spcBef>
                <a:spcPts val="600"/>
              </a:spcBef>
              <a:spcAft>
                <a:spcPts val="0"/>
              </a:spcAft>
              <a:buSzPts val="1800"/>
              <a:buNone/>
              <a:defRPr b="1" sz="1800"/>
            </a:lvl3pPr>
            <a:lvl4pPr indent="-228600" lvl="3" marL="1828800" algn="l">
              <a:spcBef>
                <a:spcPts val="600"/>
              </a:spcBef>
              <a:spcAft>
                <a:spcPts val="0"/>
              </a:spcAft>
              <a:buSzPts val="1600"/>
              <a:buNone/>
              <a:defRPr b="1" sz="1600"/>
            </a:lvl4pPr>
            <a:lvl5pPr indent="-228600" lvl="4" marL="2286000" algn="l">
              <a:spcBef>
                <a:spcPts val="600"/>
              </a:spcBef>
              <a:spcAft>
                <a:spcPts val="0"/>
              </a:spcAft>
              <a:buSzPts val="1600"/>
              <a:buNone/>
              <a:defRPr b="1" sz="1600"/>
            </a:lvl5pPr>
            <a:lvl6pPr indent="-228600" lvl="5" marL="2743200" algn="l">
              <a:spcBef>
                <a:spcPts val="600"/>
              </a:spcBef>
              <a:spcAft>
                <a:spcPts val="0"/>
              </a:spcAft>
              <a:buSzPts val="1600"/>
              <a:buNone/>
              <a:defRPr b="1" sz="1600"/>
            </a:lvl6pPr>
            <a:lvl7pPr indent="-228600" lvl="6" marL="3200400" algn="l">
              <a:spcBef>
                <a:spcPts val="600"/>
              </a:spcBef>
              <a:spcAft>
                <a:spcPts val="0"/>
              </a:spcAft>
              <a:buSzPts val="1600"/>
              <a:buNone/>
              <a:defRPr b="1" sz="1600"/>
            </a:lvl7pPr>
            <a:lvl8pPr indent="-228600" lvl="7" marL="3657600" algn="l">
              <a:spcBef>
                <a:spcPts val="600"/>
              </a:spcBef>
              <a:spcAft>
                <a:spcPts val="0"/>
              </a:spcAft>
              <a:buSzPts val="1600"/>
              <a:buNone/>
              <a:defRPr b="1" sz="1600"/>
            </a:lvl8pPr>
            <a:lvl9pPr indent="-228600" lvl="8" marL="4114800" algn="l">
              <a:spcBef>
                <a:spcPts val="600"/>
              </a:spcBef>
              <a:spcAft>
                <a:spcPts val="600"/>
              </a:spcAft>
              <a:buSzPts val="1600"/>
              <a:buNone/>
              <a:defRPr b="1" sz="1600"/>
            </a:lvl9pPr>
          </a:lstStyle>
          <a:p/>
        </p:txBody>
      </p:sp>
      <p:sp>
        <p:nvSpPr>
          <p:cNvPr id="60" name="Google Shape;60;p8"/>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1" name="Google Shape;61;p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9"/>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9"/>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000"/>
              <a:buFont typeface="Century Gothic"/>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600"/>
              </a:spcBef>
              <a:spcAft>
                <a:spcPts val="0"/>
              </a:spcAft>
              <a:buSzPts val="1800"/>
              <a:buChar char="🞆"/>
              <a:defRPr/>
            </a:lvl6pPr>
            <a:lvl7pPr indent="-342900" lvl="6" marL="3200400" algn="l">
              <a:spcBef>
                <a:spcPts val="600"/>
              </a:spcBef>
              <a:spcAft>
                <a:spcPts val="0"/>
              </a:spcAft>
              <a:buSzPts val="1800"/>
              <a:buChar char="🞆"/>
              <a:defRPr/>
            </a:lvl7pPr>
            <a:lvl8pPr indent="-342900" lvl="7" marL="3657600" algn="l">
              <a:spcBef>
                <a:spcPts val="600"/>
              </a:spcBef>
              <a:spcAft>
                <a:spcPts val="0"/>
              </a:spcAft>
              <a:buSzPts val="1800"/>
              <a:buChar char="🞆"/>
              <a:defRPr/>
            </a:lvl8pPr>
            <a:lvl9pPr indent="-342900" lvl="8" marL="4114800" algn="l">
              <a:spcBef>
                <a:spcPts val="600"/>
              </a:spcBef>
              <a:spcAft>
                <a:spcPts val="600"/>
              </a:spcAft>
              <a:buSzPts val="1800"/>
              <a:buChar char="🞆"/>
              <a:defRPr/>
            </a:lvl9pPr>
          </a:lstStyle>
          <a:p/>
        </p:txBody>
      </p:sp>
      <p:sp>
        <p:nvSpPr>
          <p:cNvPr id="68" name="Google Shape;68;p9"/>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69" name="Google Shape;69;p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spcBef>
                <a:spcPts val="0"/>
              </a:spcBef>
              <a:spcAft>
                <a:spcPts val="0"/>
              </a:spcAft>
              <a:buClr>
                <a:srgbClr val="FEFEFE"/>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lvl1pPr lvl="0" marR="0" rtl="0" algn="ctr">
              <a:spcBef>
                <a:spcPts val="280"/>
              </a:spcBef>
              <a:spcAft>
                <a:spcPts val="0"/>
              </a:spcAft>
              <a:buClr>
                <a:schemeClr val="accent1"/>
              </a:buClr>
              <a:buSzPts val="1400"/>
              <a:buFont typeface="Noto Sans Symbols"/>
              <a:buNone/>
              <a:defRPr b="0" i="0" sz="1400" u="none" cap="none" strike="noStrike">
                <a:solidFill>
                  <a:schemeClr val="lt1"/>
                </a:solidFill>
                <a:latin typeface="Century Gothic"/>
                <a:ea typeface="Century Gothic"/>
                <a:cs typeface="Century Gothic"/>
                <a:sym typeface="Century Gothic"/>
              </a:defRPr>
            </a:lvl1pPr>
            <a:lvl2pPr lvl="1"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lvl="2"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lvl="3"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lvl="4"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lvl="5"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lvl="6"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lvl="7"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lvl="8"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75" name="Google Shape;75;p10"/>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spcBef>
                <a:spcPts val="240"/>
              </a:spcBef>
              <a:spcAft>
                <a:spcPts val="0"/>
              </a:spcAft>
              <a:buSzPts val="1200"/>
              <a:buNone/>
              <a:defRPr sz="1200"/>
            </a:lvl1pPr>
            <a:lvl2pPr indent="-228600" lvl="1" marL="914400" algn="l">
              <a:spcBef>
                <a:spcPts val="600"/>
              </a:spcBef>
              <a:spcAft>
                <a:spcPts val="0"/>
              </a:spcAft>
              <a:buSzPts val="1200"/>
              <a:buNone/>
              <a:defRPr sz="1200"/>
            </a:lvl2pPr>
            <a:lvl3pPr indent="-228600" lvl="2" marL="1371600" algn="l">
              <a:spcBef>
                <a:spcPts val="600"/>
              </a:spcBef>
              <a:spcAft>
                <a:spcPts val="0"/>
              </a:spcAft>
              <a:buSzPts val="1000"/>
              <a:buNone/>
              <a:defRPr sz="1000"/>
            </a:lvl3pPr>
            <a:lvl4pPr indent="-228600" lvl="3" marL="1828800" algn="l">
              <a:spcBef>
                <a:spcPts val="600"/>
              </a:spcBef>
              <a:spcAft>
                <a:spcPts val="0"/>
              </a:spcAft>
              <a:buSzPts val="900"/>
              <a:buNone/>
              <a:defRPr sz="900"/>
            </a:lvl4pPr>
            <a:lvl5pPr indent="-228600" lvl="4" marL="2286000" algn="l">
              <a:spcBef>
                <a:spcPts val="600"/>
              </a:spcBef>
              <a:spcAft>
                <a:spcPts val="0"/>
              </a:spcAft>
              <a:buSzPts val="900"/>
              <a:buNone/>
              <a:defRPr sz="900"/>
            </a:lvl5pPr>
            <a:lvl6pPr indent="-228600" lvl="5" marL="2743200" algn="l">
              <a:spcBef>
                <a:spcPts val="600"/>
              </a:spcBef>
              <a:spcAft>
                <a:spcPts val="0"/>
              </a:spcAft>
              <a:buSzPts val="900"/>
              <a:buNone/>
              <a:defRPr sz="900"/>
            </a:lvl6pPr>
            <a:lvl7pPr indent="-228600" lvl="6" marL="3200400" algn="l">
              <a:spcBef>
                <a:spcPts val="600"/>
              </a:spcBef>
              <a:spcAft>
                <a:spcPts val="0"/>
              </a:spcAft>
              <a:buSzPts val="900"/>
              <a:buNone/>
              <a:defRPr sz="900"/>
            </a:lvl7pPr>
            <a:lvl8pPr indent="-228600" lvl="7" marL="3657600" algn="l">
              <a:spcBef>
                <a:spcPts val="600"/>
              </a:spcBef>
              <a:spcAft>
                <a:spcPts val="0"/>
              </a:spcAft>
              <a:buSzPts val="900"/>
              <a:buNone/>
              <a:defRPr sz="900"/>
            </a:lvl8pPr>
            <a:lvl9pPr indent="-228600" lvl="8" marL="4114800" algn="l">
              <a:spcBef>
                <a:spcPts val="600"/>
              </a:spcBef>
              <a:spcAft>
                <a:spcPts val="600"/>
              </a:spcAft>
              <a:buSzPts val="900"/>
              <a:buNone/>
              <a:defRPr sz="900"/>
            </a:lvl9pPr>
          </a:lstStyle>
          <a:p/>
        </p:txBody>
      </p:sp>
      <p:sp>
        <p:nvSpPr>
          <p:cNvPr id="76" name="Google Shape;76;p10"/>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lvl1pPr indent="-342900" lvl="0" marL="457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spcBef>
                <a:spcPts val="0"/>
              </a:spcBef>
              <a:buNone/>
              <a:defRPr b="0" i="0" sz="2000" u="none" cap="none" strike="noStrike">
                <a:solidFill>
                  <a:schemeClr val="accent1"/>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chemeClr val="accent1"/>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chemeClr val="accent1"/>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chemeClr val="accent1"/>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chemeClr val="accent1"/>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chemeClr val="accent1"/>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chemeClr val="accent1"/>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chemeClr val="accent1"/>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log.testlodg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idx="1" type="subTitle"/>
          </p:nvPr>
        </p:nvSpPr>
        <p:spPr>
          <a:xfrm>
            <a:off x="810001" y="5280846"/>
            <a:ext cx="10572000" cy="94767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Subject Code: </a:t>
            </a:r>
            <a:r>
              <a:rPr b="0" lang="en-US"/>
              <a:t>INFO 3104</a:t>
            </a:r>
            <a:endParaRPr/>
          </a:p>
          <a:p>
            <a:pPr indent="0" lvl="0" marL="0" rtl="0" algn="l">
              <a:spcBef>
                <a:spcPts val="960"/>
              </a:spcBef>
              <a:spcAft>
                <a:spcPts val="0"/>
              </a:spcAft>
              <a:buSzPts val="1800"/>
              <a:buNone/>
            </a:pPr>
            <a:r>
              <a:rPr lang="en-US"/>
              <a:t>Book: </a:t>
            </a:r>
            <a:r>
              <a:rPr b="0" lang="en-US"/>
              <a:t>Fundamentals of Software Engineering by Rajib Mall</a:t>
            </a:r>
            <a:endParaRPr/>
          </a:p>
          <a:p>
            <a:pPr indent="0" lvl="0" marL="0" rtl="0" algn="l">
              <a:spcBef>
                <a:spcPts val="960"/>
              </a:spcBef>
              <a:spcAft>
                <a:spcPts val="0"/>
              </a:spcAft>
              <a:buSzPts val="1800"/>
              <a:buNone/>
            </a:pPr>
            <a:r>
              <a:t/>
            </a:r>
            <a:endParaRPr/>
          </a:p>
        </p:txBody>
      </p:sp>
      <p:sp>
        <p:nvSpPr>
          <p:cNvPr id="120" name="Google Shape;120;p16"/>
          <p:cNvSpPr txBox="1"/>
          <p:nvPr/>
        </p:nvSpPr>
        <p:spPr>
          <a:xfrm>
            <a:off x="2042454" y="919060"/>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marR="0" rtl="0" algn="l">
              <a:spcBef>
                <a:spcPts val="0"/>
              </a:spcBef>
              <a:spcAft>
                <a:spcPts val="0"/>
              </a:spcAft>
              <a:buClr>
                <a:srgbClr val="FEFEFE"/>
              </a:buClr>
              <a:buSzPts val="5400"/>
              <a:buFont typeface="Century Gothic"/>
              <a:buNone/>
            </a:pPr>
            <a:r>
              <a:rPr b="1" i="0" lang="en-US" sz="5400" u="none" cap="none" strike="noStrike">
                <a:solidFill>
                  <a:srgbClr val="FEFEFE"/>
                </a:solidFill>
                <a:latin typeface="Century Gothic"/>
                <a:ea typeface="Century Gothic"/>
                <a:cs typeface="Century Gothic"/>
                <a:sym typeface="Century Gothic"/>
              </a:rPr>
              <a:t>Software Engineering </a:t>
            </a:r>
            <a:br>
              <a:rPr b="1" i="0" lang="en-US" sz="5400" u="none" cap="none" strike="noStrike">
                <a:solidFill>
                  <a:srgbClr val="FEFEFE"/>
                </a:solidFill>
                <a:latin typeface="Century Gothic"/>
                <a:ea typeface="Century Gothic"/>
                <a:cs typeface="Century Gothic"/>
                <a:sym typeface="Century Gothic"/>
              </a:rPr>
            </a:br>
            <a:r>
              <a:rPr b="1" i="0" lang="en-US" sz="5400" u="none" cap="none" strike="noStrike">
                <a:solidFill>
                  <a:srgbClr val="E33616"/>
                </a:solidFill>
                <a:latin typeface="Century Gothic"/>
                <a:ea typeface="Century Gothic"/>
                <a:cs typeface="Century Gothic"/>
                <a:sym typeface="Century Gothic"/>
              </a:rPr>
              <a:t>(SR,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How Do You Test a Program?</a:t>
            </a:r>
            <a:endParaRPr/>
          </a:p>
        </p:txBody>
      </p:sp>
      <p:sp>
        <p:nvSpPr>
          <p:cNvPr id="217" name="Google Shape;217;p25"/>
          <p:cNvSpPr txBox="1"/>
          <p:nvPr>
            <p:ph idx="1" type="body"/>
          </p:nvPr>
        </p:nvSpPr>
        <p:spPr>
          <a:xfrm>
            <a:off x="2747362" y="2870612"/>
            <a:ext cx="7772496" cy="299983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466617" lvl="0" marL="466617" rtl="0" algn="l">
              <a:spcBef>
                <a:spcPts val="0"/>
              </a:spcBef>
              <a:spcAft>
                <a:spcPts val="0"/>
              </a:spcAft>
              <a:buSzPts val="2400"/>
              <a:buFont typeface="Century Gothic"/>
              <a:buAutoNum type="arabicPeriod"/>
            </a:pPr>
            <a:r>
              <a:rPr lang="en-US" sz="2400"/>
              <a:t>Input test data to the program.</a:t>
            </a:r>
            <a:endParaRPr/>
          </a:p>
          <a:p>
            <a:pPr indent="-466617" lvl="1" marL="881390" rtl="0" algn="l">
              <a:spcBef>
                <a:spcPts val="1507"/>
              </a:spcBef>
              <a:spcAft>
                <a:spcPts val="0"/>
              </a:spcAft>
              <a:buSzPts val="2000"/>
              <a:buChar char="🞆"/>
            </a:pPr>
            <a:r>
              <a:rPr lang="en-US" sz="2000"/>
              <a:t>Test Suite Design</a:t>
            </a:r>
            <a:endParaRPr/>
          </a:p>
          <a:p>
            <a:pPr indent="-466617" lvl="0" marL="466617" rtl="0" algn="l">
              <a:spcBef>
                <a:spcPts val="1587"/>
              </a:spcBef>
              <a:spcAft>
                <a:spcPts val="0"/>
              </a:spcAft>
              <a:buSzPts val="2400"/>
              <a:buFont typeface="Century Gothic"/>
              <a:buAutoNum type="arabicPeriod"/>
            </a:pPr>
            <a:r>
              <a:rPr lang="en-US" sz="2400"/>
              <a:t>Observe the output: Run test cases and observe results to detect failures.</a:t>
            </a:r>
            <a:endParaRPr/>
          </a:p>
          <a:p>
            <a:pPr indent="-466617" lvl="1" marL="881390" rtl="0" algn="l">
              <a:spcBef>
                <a:spcPts val="1507"/>
              </a:spcBef>
              <a:spcAft>
                <a:spcPts val="0"/>
              </a:spcAft>
              <a:buSzPts val="2000"/>
              <a:buChar char="🞆"/>
            </a:pPr>
            <a:r>
              <a:rPr lang="en-US" sz="2000"/>
              <a:t>Check if the program behaved as expected </a:t>
            </a:r>
            <a:endParaRPr/>
          </a:p>
          <a:p>
            <a:pPr indent="-456537" lvl="0" marL="456537" rtl="0" algn="l">
              <a:spcBef>
                <a:spcPts val="1507"/>
              </a:spcBef>
              <a:spcAft>
                <a:spcPts val="0"/>
              </a:spcAft>
              <a:buSzPts val="2400"/>
              <a:buFont typeface="Century Gothic"/>
              <a:buAutoNum type="arabicPeriod"/>
            </a:pPr>
            <a:r>
              <a:rPr lang="en-US" sz="2400"/>
              <a:t>If the program does not behave as expected:</a:t>
            </a:r>
            <a:endParaRPr/>
          </a:p>
          <a:p>
            <a:pPr indent="-285750" lvl="1" marL="674004" rtl="0" algn="l">
              <a:spcBef>
                <a:spcPts val="1406"/>
              </a:spcBef>
              <a:spcAft>
                <a:spcPts val="0"/>
              </a:spcAft>
              <a:buSzPts val="2000"/>
              <a:buChar char="🞆"/>
            </a:pPr>
            <a:r>
              <a:rPr lang="en-US" sz="2000"/>
              <a:t>Note the conditions under which it failed.</a:t>
            </a:r>
            <a:endParaRPr/>
          </a:p>
          <a:p>
            <a:pPr indent="-285750" lvl="1" marL="674004" rtl="0" algn="l">
              <a:spcBef>
                <a:spcPts val="1406"/>
              </a:spcBef>
              <a:spcAft>
                <a:spcPts val="0"/>
              </a:spcAft>
              <a:buSzPts val="2000"/>
              <a:buChar char="🞆"/>
            </a:pPr>
            <a:r>
              <a:rPr lang="en-US" sz="2000"/>
              <a:t>Later debug to locate errors</a:t>
            </a:r>
            <a:endParaRPr/>
          </a:p>
          <a:p>
            <a:pPr indent="-285750" lvl="1" marL="674004" rtl="0" algn="l">
              <a:spcBef>
                <a:spcPts val="1406"/>
              </a:spcBef>
              <a:spcAft>
                <a:spcPts val="0"/>
              </a:spcAft>
              <a:buSzPts val="2000"/>
              <a:buChar char="🞆"/>
            </a:pPr>
            <a:r>
              <a:rPr lang="en-US" sz="2000"/>
              <a:t>Correct errors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Test scenario, Test Case</a:t>
            </a:r>
            <a:br>
              <a:rPr lang="en-US" sz="3266"/>
            </a:br>
            <a:endParaRPr sz="3266"/>
          </a:p>
        </p:txBody>
      </p:sp>
      <p:sp>
        <p:nvSpPr>
          <p:cNvPr id="224" name="Google Shape;224;p26"/>
          <p:cNvSpPr txBox="1"/>
          <p:nvPr>
            <p:ph idx="1" type="body"/>
          </p:nvPr>
        </p:nvSpPr>
        <p:spPr>
          <a:xfrm>
            <a:off x="337626" y="2264899"/>
            <a:ext cx="11619912" cy="459310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0" lvl="0" marL="0" rtl="0" algn="l">
              <a:spcBef>
                <a:spcPts val="0"/>
              </a:spcBef>
              <a:spcAft>
                <a:spcPts val="0"/>
              </a:spcAft>
              <a:buSzPts val="2000"/>
              <a:buNone/>
            </a:pPr>
            <a:r>
              <a:rPr i="1" lang="en-US" sz="2000"/>
              <a:t>Test Scenario</a:t>
            </a:r>
            <a:r>
              <a:rPr lang="en-US" sz="2000"/>
              <a:t> is made up of two words (</a:t>
            </a:r>
            <a:r>
              <a:rPr i="1" lang="en-US" sz="2000"/>
              <a:t>Test &amp; Scenario</a:t>
            </a:r>
            <a:r>
              <a:rPr lang="en-US" sz="2000"/>
              <a:t>). </a:t>
            </a:r>
            <a:r>
              <a:rPr lang="en-US" sz="2000">
                <a:solidFill>
                  <a:srgbClr val="00B0F0"/>
                </a:solidFill>
              </a:rPr>
              <a:t>Where </a:t>
            </a:r>
            <a:r>
              <a:rPr i="1" lang="en-US" sz="2000">
                <a:solidFill>
                  <a:srgbClr val="00B0F0"/>
                </a:solidFill>
              </a:rPr>
              <a:t>Test</a:t>
            </a:r>
            <a:r>
              <a:rPr lang="en-US" sz="2000">
                <a:solidFill>
                  <a:srgbClr val="00B0F0"/>
                </a:solidFill>
              </a:rPr>
              <a:t> means to verify or validate, and </a:t>
            </a:r>
            <a:r>
              <a:rPr i="1" lang="en-US" sz="2000">
                <a:solidFill>
                  <a:srgbClr val="00B0F0"/>
                </a:solidFill>
              </a:rPr>
              <a:t>Scenario</a:t>
            </a:r>
            <a:r>
              <a:rPr lang="en-US" sz="2000">
                <a:solidFill>
                  <a:srgbClr val="00B0F0"/>
                </a:solidFill>
              </a:rPr>
              <a:t> means any user journey. When combined it says verify user journey. Test all possible usages of the system that may be performed by any user.</a:t>
            </a:r>
            <a:endParaRPr/>
          </a:p>
          <a:p>
            <a:pPr indent="-342900" lvl="0" marL="342900" rtl="0" algn="l">
              <a:spcBef>
                <a:spcPts val="1000"/>
              </a:spcBef>
              <a:spcAft>
                <a:spcPts val="0"/>
              </a:spcAft>
              <a:buSzPts val="2000"/>
              <a:buChar char="🞆"/>
            </a:pPr>
            <a:r>
              <a:rPr lang="en-US" sz="2000"/>
              <a:t>It is also called </a:t>
            </a:r>
            <a:r>
              <a:rPr i="1" lang="en-US" sz="2000"/>
              <a:t>Test Condition</a:t>
            </a:r>
            <a:r>
              <a:rPr lang="en-US" sz="2000"/>
              <a:t> or </a:t>
            </a:r>
            <a:r>
              <a:rPr i="1" lang="en-US" sz="2000"/>
              <a:t>Test Possibility</a:t>
            </a:r>
            <a:endParaRPr/>
          </a:p>
          <a:p>
            <a:pPr indent="-342900" lvl="0" marL="342900" rtl="0" algn="l">
              <a:spcBef>
                <a:spcPts val="1000"/>
              </a:spcBef>
              <a:spcAft>
                <a:spcPts val="0"/>
              </a:spcAft>
              <a:buSzPts val="2000"/>
              <a:buChar char="🞆"/>
            </a:pPr>
            <a:r>
              <a:rPr lang="en-US" sz="2000"/>
              <a:t>A test case is said to be an implementation of a test scenario</a:t>
            </a:r>
            <a:endParaRPr/>
          </a:p>
          <a:p>
            <a:pPr indent="-285750" lvl="1" marL="742950" rtl="0" algn="l">
              <a:spcBef>
                <a:spcPts val="1000"/>
              </a:spcBef>
              <a:spcAft>
                <a:spcPts val="0"/>
              </a:spcAft>
              <a:buSzPts val="2000"/>
              <a:buChar char="🞆"/>
            </a:pPr>
            <a:r>
              <a:rPr lang="en-US" sz="2000"/>
              <a:t>Most of the times people get confused with the term </a:t>
            </a:r>
            <a:r>
              <a:rPr i="1" lang="en-US" sz="2000"/>
              <a:t>Test Scenario</a:t>
            </a:r>
            <a:r>
              <a:rPr lang="en-US" sz="2000"/>
              <a:t> </a:t>
            </a:r>
            <a:r>
              <a:rPr i="1" lang="en-US" sz="2000"/>
              <a:t>&amp; Test Case. </a:t>
            </a:r>
            <a:endParaRPr/>
          </a:p>
          <a:p>
            <a:pPr indent="-285750" lvl="1" marL="742950" rtl="0" algn="l">
              <a:spcBef>
                <a:spcPts val="1000"/>
              </a:spcBef>
              <a:spcAft>
                <a:spcPts val="0"/>
              </a:spcAft>
              <a:buSzPts val="2000"/>
              <a:buChar char="🞆"/>
            </a:pPr>
            <a:r>
              <a:rPr i="1" lang="en-US" sz="2000">
                <a:solidFill>
                  <a:srgbClr val="3366FF"/>
                </a:solidFill>
              </a:rPr>
              <a:t>Test Scenario is what to be tested and a Test Case is how to be tested.</a:t>
            </a:r>
            <a:r>
              <a:rPr lang="en-US" sz="2000">
                <a:solidFill>
                  <a:srgbClr val="333333"/>
                </a:solidFill>
              </a:rPr>
              <a:t> </a:t>
            </a:r>
            <a:endParaRPr/>
          </a:p>
          <a:p>
            <a:pPr indent="-342900" lvl="0" marL="342900" rtl="0" algn="l">
              <a:spcBef>
                <a:spcPts val="1000"/>
              </a:spcBef>
              <a:spcAft>
                <a:spcPts val="0"/>
              </a:spcAft>
              <a:buSzPts val="2000"/>
              <a:buChar char="🞆"/>
            </a:pPr>
            <a:r>
              <a:rPr lang="en-US" sz="2000"/>
              <a:t>A test case is said to be a positive test case if it is designed to test whether the software correctly performs a required functionality.</a:t>
            </a:r>
            <a:endParaRPr/>
          </a:p>
          <a:p>
            <a:pPr indent="-342900" lvl="0" marL="342900" rtl="0" algn="l">
              <a:spcBef>
                <a:spcPts val="1000"/>
              </a:spcBef>
              <a:spcAft>
                <a:spcPts val="0"/>
              </a:spcAft>
              <a:buSzPts val="2000"/>
              <a:buChar char="🞆"/>
            </a:pPr>
            <a:r>
              <a:rPr lang="en-US" sz="2000"/>
              <a:t>A test case is said to be negative test case, if it is designed to test whether the software carries out something, that is not expected from the system.</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Test scenario, Test Case</a:t>
            </a:r>
            <a:endParaRPr/>
          </a:p>
        </p:txBody>
      </p:sp>
      <p:sp>
        <p:nvSpPr>
          <p:cNvPr id="230" name="Google Shape;230;p27"/>
          <p:cNvSpPr txBox="1"/>
          <p:nvPr>
            <p:ph idx="1" type="body"/>
          </p:nvPr>
        </p:nvSpPr>
        <p:spPr>
          <a:xfrm>
            <a:off x="1357405" y="2433711"/>
            <a:ext cx="10571998" cy="291789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850"/>
              <a:buChar char="🞆"/>
            </a:pPr>
            <a:r>
              <a:rPr lang="en-US" sz="1850"/>
              <a:t>Please take a look at the difference between Test Scenario and Test Case </a:t>
            </a:r>
            <a:endParaRPr/>
          </a:p>
          <a:p>
            <a:pPr indent="-289052" lvl="0" marL="342900" rtl="0" algn="l">
              <a:lnSpc>
                <a:spcPct val="80000"/>
              </a:lnSpc>
              <a:spcBef>
                <a:spcPts val="770"/>
              </a:spcBef>
              <a:spcAft>
                <a:spcPts val="0"/>
              </a:spcAft>
              <a:buSzPts val="848"/>
              <a:buNone/>
            </a:pPr>
            <a:r>
              <a:t/>
            </a:r>
            <a:endParaRPr sz="848"/>
          </a:p>
          <a:p>
            <a:pPr indent="-342900" lvl="0" marL="342900" rtl="0" algn="l">
              <a:lnSpc>
                <a:spcPct val="80000"/>
              </a:lnSpc>
              <a:spcBef>
                <a:spcPts val="970"/>
              </a:spcBef>
              <a:spcAft>
                <a:spcPts val="0"/>
              </a:spcAft>
              <a:buSzPts val="1850"/>
              <a:buChar char="🞆"/>
            </a:pPr>
            <a:r>
              <a:rPr i="1" lang="en-US" sz="1850"/>
              <a:t>Example</a:t>
            </a:r>
            <a:endParaRPr sz="1850"/>
          </a:p>
          <a:p>
            <a:pPr indent="-342900" lvl="0" marL="342900" rtl="0" algn="l">
              <a:lnSpc>
                <a:spcPct val="80000"/>
              </a:lnSpc>
              <a:spcBef>
                <a:spcPts val="970"/>
              </a:spcBef>
              <a:spcAft>
                <a:spcPts val="0"/>
              </a:spcAft>
              <a:buSzPts val="1850"/>
              <a:buChar char="🞆"/>
            </a:pPr>
            <a:r>
              <a:rPr i="1" lang="en-US" sz="1850">
                <a:solidFill>
                  <a:srgbClr val="3366FF"/>
                </a:solidFill>
              </a:rPr>
              <a:t>Test Scenario:</a:t>
            </a:r>
            <a:r>
              <a:rPr lang="en-US" sz="1850">
                <a:solidFill>
                  <a:srgbClr val="3366FF"/>
                </a:solidFill>
              </a:rPr>
              <a:t> </a:t>
            </a:r>
            <a:r>
              <a:rPr i="1" lang="en-US" sz="1850">
                <a:solidFill>
                  <a:srgbClr val="3366FF"/>
                </a:solidFill>
              </a:rPr>
              <a:t>Validate the login page</a:t>
            </a:r>
            <a:endParaRPr sz="1850">
              <a:solidFill>
                <a:srgbClr val="333333"/>
              </a:solidFill>
            </a:endParaRPr>
          </a:p>
          <a:p>
            <a:pPr indent="-285750" lvl="1" marL="742950" rtl="0" algn="l">
              <a:lnSpc>
                <a:spcPct val="80000"/>
              </a:lnSpc>
              <a:spcBef>
                <a:spcPts val="908"/>
              </a:spcBef>
              <a:spcAft>
                <a:spcPts val="0"/>
              </a:spcAft>
              <a:buSzPts val="1541"/>
              <a:buFont typeface="Arial"/>
              <a:buChar char="•"/>
            </a:pPr>
            <a:r>
              <a:rPr i="1" lang="en-US" sz="1541">
                <a:solidFill>
                  <a:srgbClr val="3366FF"/>
                </a:solidFill>
              </a:rPr>
              <a:t>Test Case 1: Enter a valid username and password</a:t>
            </a:r>
            <a:endParaRPr sz="1541">
              <a:solidFill>
                <a:srgbClr val="333333"/>
              </a:solidFill>
            </a:endParaRPr>
          </a:p>
          <a:p>
            <a:pPr indent="-285750" lvl="1" marL="742950" rtl="0" algn="l">
              <a:lnSpc>
                <a:spcPct val="80000"/>
              </a:lnSpc>
              <a:spcBef>
                <a:spcPts val="908"/>
              </a:spcBef>
              <a:spcAft>
                <a:spcPts val="0"/>
              </a:spcAft>
              <a:buSzPts val="1541"/>
              <a:buFont typeface="Arial"/>
              <a:buChar char="•"/>
            </a:pPr>
            <a:r>
              <a:rPr i="1" lang="en-US" sz="1541">
                <a:solidFill>
                  <a:srgbClr val="3366FF"/>
                </a:solidFill>
              </a:rPr>
              <a:t>Test Case 2: Reset your password</a:t>
            </a:r>
            <a:endParaRPr sz="1541">
              <a:solidFill>
                <a:srgbClr val="333333"/>
              </a:solidFill>
            </a:endParaRPr>
          </a:p>
          <a:p>
            <a:pPr indent="-285750" lvl="1" marL="742950" rtl="0" algn="l">
              <a:lnSpc>
                <a:spcPct val="80000"/>
              </a:lnSpc>
              <a:spcBef>
                <a:spcPts val="908"/>
              </a:spcBef>
              <a:spcAft>
                <a:spcPts val="0"/>
              </a:spcAft>
              <a:buSzPts val="1541"/>
              <a:buFont typeface="Arial"/>
              <a:buChar char="•"/>
            </a:pPr>
            <a:r>
              <a:rPr i="1" lang="en-US" sz="1541">
                <a:solidFill>
                  <a:srgbClr val="3366FF"/>
                </a:solidFill>
              </a:rPr>
              <a:t>Test Case 3: Enter invalid credentials</a:t>
            </a:r>
            <a:endParaRPr sz="1541">
              <a:solidFill>
                <a:srgbClr val="333333"/>
              </a:solidFill>
            </a:endParaRPr>
          </a:p>
          <a:p>
            <a:pPr indent="-342900" lvl="0" marL="342900" rtl="0" algn="l">
              <a:lnSpc>
                <a:spcPct val="80000"/>
              </a:lnSpc>
              <a:spcBef>
                <a:spcPts val="970"/>
              </a:spcBef>
              <a:spcAft>
                <a:spcPts val="0"/>
              </a:spcAft>
              <a:buSzPts val="1850"/>
              <a:buChar char="🞆"/>
            </a:pPr>
            <a:br>
              <a:rPr lang="en-US" sz="1850" u="sng">
                <a:solidFill>
                  <a:schemeClr val="hlink"/>
                </a:solidFill>
                <a:hlinkClick r:id="rId3"/>
              </a:rPr>
            </a:br>
            <a:endParaRPr sz="1850"/>
          </a:p>
        </p:txBody>
      </p:sp>
      <p:sp>
        <p:nvSpPr>
          <p:cNvPr id="231" name="Google Shape;231;p27"/>
          <p:cNvSpPr/>
          <p:nvPr/>
        </p:nvSpPr>
        <p:spPr>
          <a:xfrm>
            <a:off x="1097280" y="5075015"/>
            <a:ext cx="10832123" cy="1574013"/>
          </a:xfrm>
          <a:prstGeom prst="rect">
            <a:avLst/>
          </a:prstGeom>
          <a:solidFill>
            <a:srgbClr val="A4D736"/>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Century Gothic"/>
                <a:ea typeface="Century Gothic"/>
                <a:cs typeface="Century Gothic"/>
                <a:sym typeface="Century Gothic"/>
              </a:rPr>
              <a:t>A </a:t>
            </a:r>
            <a:r>
              <a:rPr b="1" i="0" lang="en-US" sz="1814" u="none" cap="none" strike="noStrike">
                <a:solidFill>
                  <a:schemeClr val="lt1"/>
                </a:solidFill>
                <a:latin typeface="Century Gothic"/>
                <a:ea typeface="Century Gothic"/>
                <a:cs typeface="Century Gothic"/>
                <a:sym typeface="Century Gothic"/>
              </a:rPr>
              <a:t>positive test case </a:t>
            </a:r>
            <a:r>
              <a:rPr b="0" i="0" lang="en-US" sz="1814" u="none" cap="none" strike="noStrike">
                <a:solidFill>
                  <a:schemeClr val="lt1"/>
                </a:solidFill>
                <a:latin typeface="Century Gothic"/>
                <a:ea typeface="Century Gothic"/>
                <a:cs typeface="Century Gothic"/>
                <a:sym typeface="Century Gothic"/>
              </a:rPr>
              <a:t>can be designed to check </a:t>
            </a:r>
            <a:r>
              <a:rPr b="1" i="0" lang="en-US" sz="1814" u="none" cap="none" strike="noStrike">
                <a:solidFill>
                  <a:schemeClr val="lt1"/>
                </a:solidFill>
                <a:latin typeface="Century Gothic"/>
                <a:ea typeface="Century Gothic"/>
                <a:cs typeface="Century Gothic"/>
                <a:sym typeface="Century Gothic"/>
              </a:rPr>
              <a:t>if a login system validates </a:t>
            </a:r>
            <a:r>
              <a:rPr b="0" i="0" lang="en-US" sz="1814" u="none" cap="none" strike="noStrike">
                <a:solidFill>
                  <a:schemeClr val="lt1"/>
                </a:solidFill>
                <a:latin typeface="Century Gothic"/>
                <a:ea typeface="Century Gothic"/>
                <a:cs typeface="Century Gothic"/>
                <a:sym typeface="Century Gothic"/>
              </a:rPr>
              <a:t>a </a:t>
            </a:r>
            <a:r>
              <a:rPr b="1" i="0" lang="en-US" sz="1814" u="none" cap="none" strike="noStrike">
                <a:solidFill>
                  <a:schemeClr val="lt1"/>
                </a:solidFill>
                <a:latin typeface="Century Gothic"/>
                <a:ea typeface="Century Gothic"/>
                <a:cs typeface="Century Gothic"/>
                <a:sym typeface="Century Gothic"/>
              </a:rPr>
              <a:t>user with the correct user name and password</a:t>
            </a:r>
            <a:r>
              <a:rPr b="0" i="0" lang="en-US" sz="1814" u="none" cap="none" strike="noStrike">
                <a:solidFill>
                  <a:schemeClr val="lt1"/>
                </a:solidFill>
                <a:latin typeface="Century Gothic"/>
                <a:ea typeface="Century Gothic"/>
                <a:cs typeface="Century Gothic"/>
                <a:sym typeface="Century Gothic"/>
              </a:rPr>
              <a:t>.</a:t>
            </a:r>
            <a:endParaRPr/>
          </a:p>
          <a:p>
            <a:pPr indent="0" lvl="1" marL="457200" marR="0" rtl="0" algn="l">
              <a:spcBef>
                <a:spcPts val="0"/>
              </a:spcBef>
              <a:spcAft>
                <a:spcPts val="0"/>
              </a:spcAft>
              <a:buClr>
                <a:schemeClr val="lt1"/>
              </a:buClr>
              <a:buSzPts val="1814"/>
              <a:buFont typeface="Arial"/>
              <a:buNone/>
            </a:pPr>
            <a:r>
              <a:t/>
            </a:r>
            <a:endParaRPr b="0" i="0" sz="1814" u="none" cap="none" strike="noStrike">
              <a:solidFill>
                <a:schemeClr val="lt1"/>
              </a:solidFill>
              <a:latin typeface="Century Gothic"/>
              <a:ea typeface="Century Gothic"/>
              <a:cs typeface="Century Gothic"/>
              <a:sym typeface="Century Gothic"/>
            </a:endParaRPr>
          </a:p>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Century Gothic"/>
                <a:ea typeface="Century Gothic"/>
                <a:cs typeface="Century Gothic"/>
                <a:sym typeface="Century Gothic"/>
              </a:rPr>
              <a:t>A</a:t>
            </a:r>
            <a:r>
              <a:rPr b="1" i="0" lang="en-US" sz="1814" u="none" cap="none" strike="noStrike">
                <a:solidFill>
                  <a:schemeClr val="lt1"/>
                </a:solidFill>
                <a:latin typeface="Century Gothic"/>
                <a:ea typeface="Century Gothic"/>
                <a:cs typeface="Century Gothic"/>
                <a:sym typeface="Century Gothic"/>
              </a:rPr>
              <a:t> negative test case </a:t>
            </a:r>
            <a:r>
              <a:rPr b="0" i="0" lang="en-US" sz="1814" u="none" cap="none" strike="noStrike">
                <a:solidFill>
                  <a:schemeClr val="lt1"/>
                </a:solidFill>
                <a:latin typeface="Century Gothic"/>
                <a:ea typeface="Century Gothic"/>
                <a:cs typeface="Century Gothic"/>
                <a:sym typeface="Century Gothic"/>
              </a:rPr>
              <a:t>in this case can be a test case that checks </a:t>
            </a:r>
            <a:r>
              <a:rPr b="1" i="0" lang="en-US" sz="1814" u="none" cap="none" strike="noStrike">
                <a:solidFill>
                  <a:schemeClr val="lt1"/>
                </a:solidFill>
                <a:latin typeface="Century Gothic"/>
                <a:ea typeface="Century Gothic"/>
                <a:cs typeface="Century Gothic"/>
                <a:sym typeface="Century Gothic"/>
              </a:rPr>
              <a:t>whether the login functionality validates and admits a user with wrong or bogus login user name or password</a:t>
            </a:r>
            <a:r>
              <a:rPr b="0" i="0" lang="en-US" sz="1814"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Test cases and Test suites</a:t>
            </a:r>
            <a:endParaRPr/>
          </a:p>
        </p:txBody>
      </p:sp>
      <p:sp>
        <p:nvSpPr>
          <p:cNvPr id="238" name="Google Shape;238;p28"/>
          <p:cNvSpPr txBox="1"/>
          <p:nvPr>
            <p:ph idx="1" type="body"/>
          </p:nvPr>
        </p:nvSpPr>
        <p:spPr>
          <a:xfrm>
            <a:off x="1729043" y="2082459"/>
            <a:ext cx="10237874" cy="477554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A software is tested using a set of carefully designed test cases:</a:t>
            </a:r>
            <a:endParaRPr/>
          </a:p>
          <a:p>
            <a:pPr indent="-285750" lvl="1" marL="674004" rtl="0" algn="l">
              <a:spcBef>
                <a:spcPts val="1507"/>
              </a:spcBef>
              <a:spcAft>
                <a:spcPts val="0"/>
              </a:spcAft>
              <a:buSzPts val="1600"/>
              <a:buChar char="🞆"/>
            </a:pPr>
            <a:r>
              <a:rPr b="0" lang="en-US">
                <a:solidFill>
                  <a:schemeClr val="lt1"/>
                </a:solidFill>
              </a:rPr>
              <a:t>The exhaustive </a:t>
            </a:r>
            <a:r>
              <a:rPr lang="en-US">
                <a:solidFill>
                  <a:schemeClr val="lt1"/>
                </a:solidFill>
              </a:rPr>
              <a:t>set of all test cases </a:t>
            </a:r>
            <a:r>
              <a:rPr b="0" lang="en-US">
                <a:solidFill>
                  <a:schemeClr val="lt1"/>
                </a:solidFill>
              </a:rPr>
              <a:t>is called the </a:t>
            </a:r>
            <a:r>
              <a:rPr lang="en-US" u="sng">
                <a:solidFill>
                  <a:schemeClr val="lt1"/>
                </a:solidFill>
              </a:rPr>
              <a:t>test suite </a:t>
            </a:r>
            <a:endParaRPr/>
          </a:p>
          <a:p>
            <a:pPr indent="-311079" lvl="0" marL="311079" rtl="0" algn="l">
              <a:spcBef>
                <a:spcPts val="1406"/>
              </a:spcBef>
              <a:spcAft>
                <a:spcPts val="0"/>
              </a:spcAft>
              <a:buSzPts val="2540"/>
              <a:buChar char="🞆"/>
            </a:pPr>
            <a:r>
              <a:rPr lang="en-US" sz="2540"/>
              <a:t>A </a:t>
            </a:r>
            <a:r>
              <a:rPr lang="en-US" sz="2540">
                <a:solidFill>
                  <a:srgbClr val="0000FF"/>
                </a:solidFill>
              </a:rPr>
              <a:t>test case</a:t>
            </a:r>
            <a:r>
              <a:rPr lang="en-US" sz="2540"/>
              <a:t> is a triplet [I,S,O]</a:t>
            </a:r>
            <a:endParaRPr/>
          </a:p>
          <a:p>
            <a:pPr indent="-285750" lvl="1" marL="674004" rtl="0" algn="l">
              <a:spcBef>
                <a:spcPts val="1326"/>
              </a:spcBef>
              <a:spcAft>
                <a:spcPts val="0"/>
              </a:spcAft>
              <a:buSzPts val="2177"/>
              <a:buChar char="🞆"/>
            </a:pPr>
            <a:r>
              <a:rPr lang="en-US" sz="2177"/>
              <a:t>I is the data to be input to the system, </a:t>
            </a:r>
            <a:endParaRPr/>
          </a:p>
          <a:p>
            <a:pPr indent="-285750" lvl="1" marL="674004" rtl="0" algn="l">
              <a:spcBef>
                <a:spcPts val="1326"/>
              </a:spcBef>
              <a:spcAft>
                <a:spcPts val="0"/>
              </a:spcAft>
              <a:buSzPts val="2177"/>
              <a:buChar char="🞆"/>
            </a:pPr>
            <a:r>
              <a:rPr lang="en-US" sz="2177"/>
              <a:t>S is the state of the system at which the data will be input</a:t>
            </a:r>
            <a:endParaRPr/>
          </a:p>
          <a:p>
            <a:pPr indent="-228600" lvl="2" marL="1065733" rtl="0" algn="l">
              <a:spcBef>
                <a:spcPts val="1326"/>
              </a:spcBef>
              <a:spcAft>
                <a:spcPts val="0"/>
              </a:spcAft>
              <a:buSzPts val="1814"/>
              <a:buChar char="🞆"/>
            </a:pPr>
            <a:r>
              <a:rPr lang="en-US" sz="1814"/>
              <a:t>The state of a program is also called its execution mode.</a:t>
            </a:r>
            <a:endParaRPr/>
          </a:p>
          <a:p>
            <a:pPr indent="-228600" lvl="2" marL="1143000" rtl="0" algn="l">
              <a:spcBef>
                <a:spcPts val="963"/>
              </a:spcBef>
              <a:spcAft>
                <a:spcPts val="0"/>
              </a:spcAft>
              <a:buSzPts val="1814"/>
              <a:buChar char="🞆"/>
            </a:pPr>
            <a:r>
              <a:rPr lang="en-US" sz="1814"/>
              <a:t>The text editor can at any time during its execution assume any of the following execution modes—create, edit, and view</a:t>
            </a:r>
            <a:endParaRPr sz="1814"/>
          </a:p>
          <a:p>
            <a:pPr indent="-285750" lvl="1" marL="674004" rtl="0" algn="l">
              <a:spcBef>
                <a:spcPts val="1326"/>
              </a:spcBef>
              <a:spcAft>
                <a:spcPts val="0"/>
              </a:spcAft>
              <a:buSzPts val="2177"/>
              <a:buChar char="🞆"/>
            </a:pPr>
            <a:r>
              <a:rPr lang="en-US" sz="2177"/>
              <a:t>O is the expected output of the system.</a:t>
            </a:r>
            <a:endParaRPr/>
          </a:p>
          <a:p>
            <a:pPr indent="-282275" lvl="0" marL="282275" rtl="0" algn="l">
              <a:spcBef>
                <a:spcPts val="1507"/>
              </a:spcBef>
              <a:spcAft>
                <a:spcPts val="0"/>
              </a:spcAft>
              <a:buSzPts val="1800"/>
              <a:buNone/>
            </a:pPr>
            <a:r>
              <a:t/>
            </a:r>
            <a:endParaRPr u="sng">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Testability</a:t>
            </a:r>
            <a:endParaRPr/>
          </a:p>
        </p:txBody>
      </p:sp>
      <p:sp>
        <p:nvSpPr>
          <p:cNvPr id="244" name="Google Shape;244;p29"/>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Testability of a requirement denotes the extent to which it is possible to determine whether an implementation of the requirement conforms to it in both functionality and performance.</a:t>
            </a:r>
            <a:endParaRPr/>
          </a:p>
          <a:p>
            <a:pPr indent="-342900" lvl="0" marL="342900" rtl="0" algn="l">
              <a:spcBef>
                <a:spcPts val="1035"/>
              </a:spcBef>
              <a:spcAft>
                <a:spcPts val="0"/>
              </a:spcAft>
              <a:buSzPts val="2177"/>
              <a:buFont typeface="Noto Sans Symbols"/>
              <a:buNone/>
            </a:pPr>
            <a:r>
              <a:t/>
            </a:r>
            <a:endParaRPr sz="2177"/>
          </a:p>
          <a:p>
            <a:pPr indent="-342900" lvl="0" marL="342900" rtl="0" algn="l">
              <a:spcBef>
                <a:spcPts val="1035"/>
              </a:spcBef>
              <a:spcAft>
                <a:spcPts val="0"/>
              </a:spcAft>
              <a:buSzPts val="2177"/>
              <a:buChar char="🞆"/>
            </a:pPr>
            <a:r>
              <a:rPr lang="en-US" sz="2177"/>
              <a:t>In other words, the testability of a requirement is the degree to which an implementation of it can be adequately tested to determine its conformance to the requirement.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Example of testbility</a:t>
            </a:r>
            <a:endParaRPr/>
          </a:p>
        </p:txBody>
      </p:sp>
      <p:sp>
        <p:nvSpPr>
          <p:cNvPr id="250" name="Google Shape;250;p3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968"/>
              <a:buFont typeface="Noto Sans Symbols"/>
              <a:buNone/>
            </a:pPr>
            <a:r>
              <a:rPr lang="en-US" sz="1968"/>
              <a:t>	Suppose two programs have been written to implement essentially the same functionality. How can you determine which of these is more testable?</a:t>
            </a:r>
            <a:endParaRPr/>
          </a:p>
          <a:p>
            <a:pPr indent="-342900" lvl="0" marL="342900" rtl="0" algn="l">
              <a:lnSpc>
                <a:spcPct val="80000"/>
              </a:lnSpc>
              <a:spcBef>
                <a:spcPts val="994"/>
              </a:spcBef>
              <a:spcAft>
                <a:spcPts val="0"/>
              </a:spcAft>
              <a:buSzPts val="1968"/>
              <a:buFont typeface="Noto Sans Symbols"/>
              <a:buNone/>
            </a:pPr>
            <a:r>
              <a:rPr lang="en-US" sz="1968"/>
              <a:t>Answer: </a:t>
            </a:r>
            <a:endParaRPr/>
          </a:p>
          <a:p>
            <a:pPr indent="-342900" lvl="0" marL="342900" rtl="0" algn="l">
              <a:lnSpc>
                <a:spcPct val="80000"/>
              </a:lnSpc>
              <a:spcBef>
                <a:spcPts val="994"/>
              </a:spcBef>
              <a:spcAft>
                <a:spcPts val="0"/>
              </a:spcAft>
              <a:buSzPts val="1968"/>
              <a:buChar char="🞆"/>
            </a:pPr>
            <a:r>
              <a:rPr lang="en-US" sz="1968"/>
              <a:t>A program is more testable, if it can be adequately tested with lesser number of test cases. </a:t>
            </a:r>
            <a:endParaRPr/>
          </a:p>
          <a:p>
            <a:pPr indent="-342900" lvl="0" marL="342900" rtl="0" algn="l">
              <a:lnSpc>
                <a:spcPct val="80000"/>
              </a:lnSpc>
              <a:spcBef>
                <a:spcPts val="994"/>
              </a:spcBef>
              <a:spcAft>
                <a:spcPts val="0"/>
              </a:spcAft>
              <a:buSzPts val="1968"/>
              <a:buChar char="🞆"/>
            </a:pPr>
            <a:r>
              <a:rPr lang="en-US" sz="1968"/>
              <a:t>Obviously, a less complex program is more testable.</a:t>
            </a:r>
            <a:endParaRPr/>
          </a:p>
          <a:p>
            <a:pPr indent="-285750" lvl="1" marL="742950" rtl="0" algn="l">
              <a:lnSpc>
                <a:spcPct val="80000"/>
              </a:lnSpc>
              <a:spcBef>
                <a:spcPts val="937"/>
              </a:spcBef>
              <a:spcAft>
                <a:spcPts val="0"/>
              </a:spcAft>
              <a:buSzPts val="1687"/>
              <a:buChar char="🞆"/>
            </a:pPr>
            <a:r>
              <a:rPr lang="en-US" sz="1687"/>
              <a:t>The complexity of a program can be measured using several types of metrics such as number of decision statements used in the program. </a:t>
            </a:r>
            <a:endParaRPr/>
          </a:p>
          <a:p>
            <a:pPr indent="-342900" lvl="0" marL="342900" rtl="0" algn="l">
              <a:lnSpc>
                <a:spcPct val="80000"/>
              </a:lnSpc>
              <a:spcBef>
                <a:spcPts val="994"/>
              </a:spcBef>
              <a:spcAft>
                <a:spcPts val="0"/>
              </a:spcAft>
              <a:buSzPts val="1968"/>
              <a:buChar char="🞆"/>
            </a:pPr>
            <a:r>
              <a:rPr lang="en-US" sz="1968"/>
              <a:t>Thus, a more testable program should have a lower structural complexity metric.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b="0" lang="en-US" sz="3266"/>
              <a:t>Failure mode &amp; Equivalent failure</a:t>
            </a:r>
            <a:endParaRPr/>
          </a:p>
        </p:txBody>
      </p:sp>
      <p:sp>
        <p:nvSpPr>
          <p:cNvPr id="256" name="Google Shape;256;p31"/>
          <p:cNvSpPr txBox="1"/>
          <p:nvPr/>
        </p:nvSpPr>
        <p:spPr>
          <a:xfrm>
            <a:off x="2220010" y="2202354"/>
            <a:ext cx="9484310" cy="450347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177">
                <a:solidFill>
                  <a:schemeClr val="lt1"/>
                </a:solidFill>
                <a:latin typeface="Times New Roman"/>
                <a:ea typeface="Times New Roman"/>
                <a:cs typeface="Times New Roman"/>
                <a:sym typeface="Times New Roman"/>
              </a:rPr>
              <a:t>A </a:t>
            </a:r>
            <a:r>
              <a:rPr b="1" lang="en-US" sz="2177">
                <a:solidFill>
                  <a:schemeClr val="lt1"/>
                </a:solidFill>
                <a:latin typeface="Times New Roman"/>
                <a:ea typeface="Times New Roman"/>
                <a:cs typeface="Times New Roman"/>
                <a:sym typeface="Times New Roman"/>
              </a:rPr>
              <a:t>failure mode </a:t>
            </a:r>
            <a:r>
              <a:rPr lang="en-US" sz="2177">
                <a:solidFill>
                  <a:schemeClr val="lt1"/>
                </a:solidFill>
                <a:latin typeface="Times New Roman"/>
                <a:ea typeface="Times New Roman"/>
                <a:cs typeface="Times New Roman"/>
                <a:sym typeface="Times New Roman"/>
              </a:rPr>
              <a:t>of a software</a:t>
            </a:r>
            <a:r>
              <a:rPr b="1" lang="en-US" sz="2177">
                <a:solidFill>
                  <a:schemeClr val="lt1"/>
                </a:solidFill>
                <a:latin typeface="Times New Roman"/>
                <a:ea typeface="Times New Roman"/>
                <a:cs typeface="Times New Roman"/>
                <a:sym typeface="Times New Roman"/>
              </a:rPr>
              <a:t> </a:t>
            </a:r>
            <a:r>
              <a:rPr lang="en-US" sz="2177">
                <a:solidFill>
                  <a:schemeClr val="lt1"/>
                </a:solidFill>
                <a:latin typeface="Times New Roman"/>
                <a:ea typeface="Times New Roman"/>
                <a:cs typeface="Times New Roman"/>
                <a:sym typeface="Times New Roman"/>
              </a:rPr>
              <a:t>denotes</a:t>
            </a:r>
            <a:r>
              <a:rPr b="1" lang="en-US" sz="2177">
                <a:solidFill>
                  <a:schemeClr val="lt1"/>
                </a:solidFill>
                <a:latin typeface="Times New Roman"/>
                <a:ea typeface="Times New Roman"/>
                <a:cs typeface="Times New Roman"/>
                <a:sym typeface="Times New Roman"/>
              </a:rPr>
              <a:t> an observable way in which </a:t>
            </a:r>
            <a:r>
              <a:rPr lang="en-US" sz="2177">
                <a:solidFill>
                  <a:schemeClr val="lt1"/>
                </a:solidFill>
                <a:latin typeface="Times New Roman"/>
                <a:ea typeface="Times New Roman"/>
                <a:cs typeface="Times New Roman"/>
                <a:sym typeface="Times New Roman"/>
              </a:rPr>
              <a:t>it can fail.  </a:t>
            </a:r>
            <a:endParaRPr/>
          </a:p>
          <a:p>
            <a:pPr indent="0" lvl="0" marL="0" marR="0" rtl="0" algn="l">
              <a:spcBef>
                <a:spcPts val="0"/>
              </a:spcBef>
              <a:spcAft>
                <a:spcPts val="0"/>
              </a:spcAft>
              <a:buNone/>
            </a:pPr>
            <a:r>
              <a:t/>
            </a:r>
            <a:endParaRPr sz="2177">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177">
                <a:solidFill>
                  <a:schemeClr val="lt1"/>
                </a:solidFill>
                <a:latin typeface="Times New Roman"/>
                <a:ea typeface="Times New Roman"/>
                <a:cs typeface="Times New Roman"/>
                <a:sym typeface="Times New Roman"/>
              </a:rPr>
              <a:t>For example, consider a railway ticket booking software that has three failure modes—</a:t>
            </a:r>
            <a:endParaRPr/>
          </a:p>
          <a:p>
            <a:pPr indent="-138239" lvl="1" marL="457200" marR="0" rtl="0" algn="l">
              <a:spcBef>
                <a:spcPts val="0"/>
              </a:spcBef>
              <a:spcAft>
                <a:spcPts val="0"/>
              </a:spcAft>
              <a:buClr>
                <a:schemeClr val="lt1"/>
              </a:buClr>
              <a:buSzPts val="2177"/>
              <a:buFont typeface="Arial"/>
              <a:buChar char="•"/>
            </a:pPr>
            <a:r>
              <a:rPr b="0" i="0" lang="en-US" sz="2177" u="none" cap="none" strike="noStrike">
                <a:solidFill>
                  <a:schemeClr val="lt1"/>
                </a:solidFill>
                <a:latin typeface="Times New Roman"/>
                <a:ea typeface="Times New Roman"/>
                <a:cs typeface="Times New Roman"/>
                <a:sym typeface="Times New Roman"/>
              </a:rPr>
              <a:t> </a:t>
            </a:r>
            <a:r>
              <a:rPr b="0" i="0" lang="en-US" sz="1814" u="none" cap="none" strike="noStrike">
                <a:solidFill>
                  <a:schemeClr val="lt1"/>
                </a:solidFill>
                <a:latin typeface="Times New Roman"/>
                <a:ea typeface="Times New Roman"/>
                <a:cs typeface="Times New Roman"/>
                <a:sym typeface="Times New Roman"/>
              </a:rPr>
              <a:t>failing to book an available seat,</a:t>
            </a:r>
            <a:endParaRPr/>
          </a:p>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Times New Roman"/>
                <a:ea typeface="Times New Roman"/>
                <a:cs typeface="Times New Roman"/>
                <a:sym typeface="Times New Roman"/>
              </a:rPr>
              <a:t> incorrect seat booking (e.g., booking an already booked seat), </a:t>
            </a:r>
            <a:endParaRPr/>
          </a:p>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Times New Roman"/>
                <a:ea typeface="Times New Roman"/>
                <a:cs typeface="Times New Roman"/>
                <a:sym typeface="Times New Roman"/>
              </a:rPr>
              <a:t> System crash.</a:t>
            </a:r>
            <a:endParaRPr/>
          </a:p>
          <a:p>
            <a:pPr indent="0" lvl="1" marL="457200" marR="0" rtl="0" algn="l">
              <a:spcBef>
                <a:spcPts val="0"/>
              </a:spcBef>
              <a:spcAft>
                <a:spcPts val="0"/>
              </a:spcAft>
              <a:buNone/>
            </a:pPr>
            <a:r>
              <a:t/>
            </a:r>
            <a:endParaRPr b="0" i="0" sz="1814" u="none" cap="none" strike="noStrike">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177">
                <a:solidFill>
                  <a:schemeClr val="lt1"/>
                </a:solidFill>
                <a:latin typeface="Times New Roman"/>
                <a:ea typeface="Times New Roman"/>
                <a:cs typeface="Times New Roman"/>
                <a:sym typeface="Times New Roman"/>
              </a:rPr>
              <a:t>Equivalent faults </a:t>
            </a:r>
            <a:r>
              <a:rPr lang="en-US" sz="2177">
                <a:solidFill>
                  <a:schemeClr val="lt1"/>
                </a:solidFill>
                <a:latin typeface="Times New Roman"/>
                <a:ea typeface="Times New Roman"/>
                <a:cs typeface="Times New Roman"/>
                <a:sym typeface="Times New Roman"/>
              </a:rPr>
              <a:t>denote</a:t>
            </a:r>
            <a:r>
              <a:rPr b="1" lang="en-US" sz="2177">
                <a:solidFill>
                  <a:schemeClr val="lt1"/>
                </a:solidFill>
                <a:latin typeface="Times New Roman"/>
                <a:ea typeface="Times New Roman"/>
                <a:cs typeface="Times New Roman"/>
                <a:sym typeface="Times New Roman"/>
              </a:rPr>
              <a:t> two or more bugs that result in the system failing in the same failure mode</a:t>
            </a:r>
            <a:r>
              <a:rPr lang="en-US" sz="2177">
                <a:solidFill>
                  <a:schemeClr val="lt1"/>
                </a:solidFill>
                <a:latin typeface="Times New Roman"/>
                <a:ea typeface="Times New Roman"/>
                <a:cs typeface="Times New Roman"/>
                <a:sym typeface="Times New Roman"/>
              </a:rPr>
              <a:t>. </a:t>
            </a:r>
            <a:endParaRPr/>
          </a:p>
          <a:p>
            <a:pPr indent="0" lvl="0" marL="0" marR="0" rtl="0" algn="l">
              <a:spcBef>
                <a:spcPts val="0"/>
              </a:spcBef>
              <a:spcAft>
                <a:spcPts val="0"/>
              </a:spcAft>
              <a:buNone/>
            </a:pPr>
            <a:r>
              <a:t/>
            </a:r>
            <a:endParaRPr sz="2177">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en-US" sz="2177">
                <a:solidFill>
                  <a:schemeClr val="lt1"/>
                </a:solidFill>
                <a:latin typeface="Times New Roman"/>
                <a:ea typeface="Times New Roman"/>
                <a:cs typeface="Times New Roman"/>
                <a:sym typeface="Times New Roman"/>
              </a:rPr>
              <a:t>For example, the following two faults in C language leads to a program crash.</a:t>
            </a:r>
            <a:endParaRPr/>
          </a:p>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Times New Roman"/>
                <a:ea typeface="Times New Roman"/>
                <a:cs typeface="Times New Roman"/>
                <a:sym typeface="Times New Roman"/>
              </a:rPr>
              <a:t>division by zero</a:t>
            </a:r>
            <a:endParaRPr/>
          </a:p>
          <a:p>
            <a:pPr indent="-115189" lvl="1" marL="457200" marR="0" rtl="0" algn="l">
              <a:spcBef>
                <a:spcPts val="0"/>
              </a:spcBef>
              <a:spcAft>
                <a:spcPts val="0"/>
              </a:spcAft>
              <a:buClr>
                <a:schemeClr val="lt1"/>
              </a:buClr>
              <a:buSzPts val="1814"/>
              <a:buFont typeface="Arial"/>
              <a:buChar char="•"/>
            </a:pPr>
            <a:r>
              <a:rPr b="0" i="0" lang="en-US" sz="1814" u="none" cap="none" strike="noStrike">
                <a:solidFill>
                  <a:schemeClr val="lt1"/>
                </a:solidFill>
                <a:latin typeface="Times New Roman"/>
                <a:ea typeface="Times New Roman"/>
                <a:cs typeface="Times New Roman"/>
                <a:sym typeface="Times New Roman"/>
              </a:rPr>
              <a:t>illegal memory access errors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b="0" lang="en-US" sz="3266"/>
              <a:t>Error Detection Techniques:</a:t>
            </a:r>
            <a:br>
              <a:rPr b="0" lang="en-US" sz="3266"/>
            </a:br>
            <a:r>
              <a:rPr b="0" lang="en-US" sz="3266"/>
              <a:t>Verification versus Validation</a:t>
            </a:r>
            <a:endParaRPr/>
          </a:p>
        </p:txBody>
      </p:sp>
      <p:sp>
        <p:nvSpPr>
          <p:cNvPr id="263" name="Google Shape;263;p32"/>
          <p:cNvSpPr txBox="1"/>
          <p:nvPr>
            <p:ph idx="1" type="body"/>
          </p:nvPr>
        </p:nvSpPr>
        <p:spPr>
          <a:xfrm>
            <a:off x="309489" y="2190938"/>
            <a:ext cx="11882511" cy="450144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349"/>
              <a:buChar char="🞆"/>
            </a:pPr>
            <a:r>
              <a:rPr lang="en-US" sz="2349"/>
              <a:t>Verification is the process of determining:</a:t>
            </a:r>
            <a:endParaRPr/>
          </a:p>
          <a:p>
            <a:pPr indent="-285750" lvl="1" marL="674004" rtl="0" algn="l">
              <a:spcBef>
                <a:spcPts val="1258"/>
              </a:spcBef>
              <a:spcAft>
                <a:spcPts val="0"/>
              </a:spcAft>
              <a:buSzPts val="2013"/>
              <a:buChar char="🞆"/>
            </a:pPr>
            <a:r>
              <a:rPr lang="en-US" sz="2013"/>
              <a:t>Whether output of one phase of development conforms to its previous phase</a:t>
            </a:r>
            <a:r>
              <a:rPr b="0" lang="en-US" sz="1480">
                <a:solidFill>
                  <a:schemeClr val="lt1"/>
                </a:solidFill>
              </a:rPr>
              <a:t>.</a:t>
            </a:r>
            <a:endParaRPr/>
          </a:p>
          <a:p>
            <a:pPr indent="-228600" lvl="2" marL="1065733" rtl="0" algn="l">
              <a:spcBef>
                <a:spcPts val="1258"/>
              </a:spcBef>
              <a:spcAft>
                <a:spcPts val="0"/>
              </a:spcAft>
              <a:buSzPts val="1295"/>
              <a:buChar char="🞆"/>
            </a:pPr>
            <a:r>
              <a:rPr b="0" lang="en-US" sz="1295">
                <a:solidFill>
                  <a:schemeClr val="lt1"/>
                </a:solidFill>
              </a:rPr>
              <a:t>Coding phase should conform to design phase</a:t>
            </a:r>
            <a:endParaRPr/>
          </a:p>
          <a:p>
            <a:pPr indent="-311079" lvl="0" marL="311079" rtl="0" algn="l">
              <a:spcBef>
                <a:spcPts val="1507"/>
              </a:spcBef>
              <a:spcAft>
                <a:spcPts val="0"/>
              </a:spcAft>
              <a:buSzPts val="2349"/>
              <a:buChar char="🞆"/>
            </a:pPr>
            <a:r>
              <a:rPr lang="en-US" sz="2349"/>
              <a:t>Verification is concerned with phase containment of errors</a:t>
            </a:r>
            <a:endParaRPr/>
          </a:p>
          <a:p>
            <a:pPr indent="-285750" lvl="1" marL="742950" rtl="0" algn="l">
              <a:spcBef>
                <a:spcPts val="935"/>
              </a:spcBef>
              <a:spcAft>
                <a:spcPts val="0"/>
              </a:spcAft>
              <a:buSzPts val="1677"/>
              <a:buChar char="🞆"/>
            </a:pPr>
            <a:r>
              <a:rPr lang="en-US" sz="1677"/>
              <a:t>Phase containment of errors means detect and correct the errors within the phase where it's actually live. </a:t>
            </a:r>
            <a:endParaRPr/>
          </a:p>
          <a:p>
            <a:pPr indent="-228600" lvl="2" marL="1143000" rtl="0" algn="l">
              <a:spcBef>
                <a:spcPts val="869"/>
              </a:spcBef>
              <a:spcAft>
                <a:spcPts val="0"/>
              </a:spcAft>
              <a:buSzPts val="1343"/>
              <a:buChar char="🞆"/>
            </a:pPr>
            <a:r>
              <a:rPr lang="en-US" sz="1343"/>
              <a:t>That is a design error should be detected and corrected within the design phase itself rather than detecting it in the coding phase. </a:t>
            </a:r>
            <a:endParaRPr/>
          </a:p>
          <a:p>
            <a:pPr indent="-228600" lvl="2" marL="1143000" rtl="0" algn="l">
              <a:spcBef>
                <a:spcPts val="869"/>
              </a:spcBef>
              <a:spcAft>
                <a:spcPts val="0"/>
              </a:spcAft>
              <a:buSzPts val="1343"/>
              <a:buChar char="🞆"/>
            </a:pPr>
            <a:r>
              <a:rPr lang="en-US" sz="1343"/>
              <a:t>For example, if a design problem is detected in the design phase itself, then the problem can be taken care of much more easily than if the error is identified, say, at the end of the testing phase. In the later case, it would be necessary not only to rework the design, but also to appropriately redo the relevant coding as well as the system testing activities, thereby incurring higher cost.</a:t>
            </a:r>
            <a:endParaRPr sz="1343"/>
          </a:p>
          <a:p>
            <a:pPr indent="-342900" lvl="0" marL="342900" rtl="0" algn="l">
              <a:spcBef>
                <a:spcPts val="1003"/>
              </a:spcBef>
              <a:spcAft>
                <a:spcPts val="0"/>
              </a:spcAft>
              <a:buSzPts val="2013"/>
              <a:buChar char="🞆"/>
            </a:pPr>
            <a:r>
              <a:rPr lang="en-US" sz="2013"/>
              <a:t>Verification does not require execution of the software, whereas validation requires execution of the software.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3"/>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b="0" lang="en-US" sz="3266"/>
              <a:t>Verification versus Validation</a:t>
            </a:r>
            <a:endParaRPr/>
          </a:p>
        </p:txBody>
      </p:sp>
      <p:sp>
        <p:nvSpPr>
          <p:cNvPr id="270" name="Google Shape;270;p33"/>
          <p:cNvSpPr txBox="1"/>
          <p:nvPr>
            <p:ph idx="1" type="body"/>
          </p:nvPr>
        </p:nvSpPr>
        <p:spPr>
          <a:xfrm>
            <a:off x="2194631" y="2236763"/>
            <a:ext cx="7802739" cy="3208450"/>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Validation is the process of determining:</a:t>
            </a:r>
            <a:endParaRPr/>
          </a:p>
          <a:p>
            <a:pPr indent="-285750" lvl="1" marL="674004" rtl="0" algn="l">
              <a:spcBef>
                <a:spcPts val="1258"/>
              </a:spcBef>
              <a:spcAft>
                <a:spcPts val="0"/>
              </a:spcAft>
              <a:buSzPts val="2177"/>
              <a:buChar char="🞆"/>
            </a:pPr>
            <a:r>
              <a:rPr lang="en-US" sz="2177"/>
              <a:t>Whether a fully developed system conforms to its SRS document.</a:t>
            </a:r>
            <a:endParaRPr/>
          </a:p>
          <a:p>
            <a:pPr indent="-285750" lvl="1" marL="674004" rtl="0" algn="l">
              <a:spcBef>
                <a:spcPts val="1406"/>
              </a:spcBef>
              <a:spcAft>
                <a:spcPts val="0"/>
              </a:spcAft>
              <a:buSzPts val="1600"/>
              <a:buChar char="🞆"/>
            </a:pPr>
            <a:r>
              <a:rPr b="0" lang="en-US"/>
              <a:t>the aim of validation is that the </a:t>
            </a:r>
            <a:r>
              <a:rPr lang="en-US"/>
              <a:t>final product be error free.</a:t>
            </a:r>
            <a:endParaRPr/>
          </a:p>
          <a:p>
            <a:pPr indent="-184150" lvl="1" marL="674004" rtl="0" algn="l">
              <a:spcBef>
                <a:spcPts val="1406"/>
              </a:spcBef>
              <a:spcAft>
                <a:spcPts val="0"/>
              </a:spcAft>
              <a:buSzPts val="1600"/>
              <a:buNone/>
            </a:pPr>
            <a:r>
              <a:t/>
            </a:r>
            <a:endParaRPr b="0"/>
          </a:p>
          <a:p>
            <a:pPr indent="-282275" lvl="0" marL="282275" rtl="0" algn="l">
              <a:spcBef>
                <a:spcPts val="1406"/>
              </a:spcBef>
              <a:spcAft>
                <a:spcPts val="0"/>
              </a:spcAft>
              <a:buSzPts val="1800"/>
              <a:buChar char="🞆"/>
            </a:pPr>
            <a:r>
              <a:rPr b="0" lang="en-US"/>
              <a:t>The activities involved in these two types of bug detection techniques together are called the </a:t>
            </a:r>
            <a:r>
              <a:rPr lang="en-US"/>
              <a:t>“V and V” activities.</a:t>
            </a:r>
            <a:r>
              <a:rPr b="0" lang="en-US">
                <a:solidFill>
                  <a:schemeClr val="lt1"/>
                </a:solidFill>
              </a:rPr>
              <a:t>  </a:t>
            </a:r>
            <a:endParaRPr/>
          </a:p>
          <a:p>
            <a:pPr indent="-184150" lvl="1" marL="674004" rtl="0" algn="l">
              <a:spcBef>
                <a:spcPts val="1406"/>
              </a:spcBef>
              <a:spcAft>
                <a:spcPts val="0"/>
              </a:spcAft>
              <a:buSzPts val="1600"/>
              <a:buNone/>
            </a:pPr>
            <a:r>
              <a:t/>
            </a:r>
            <a:endParaRPr b="0"/>
          </a:p>
        </p:txBody>
      </p:sp>
      <p:sp>
        <p:nvSpPr>
          <p:cNvPr id="271" name="Google Shape;271;p33"/>
          <p:cNvSpPr/>
          <p:nvPr/>
        </p:nvSpPr>
        <p:spPr>
          <a:xfrm>
            <a:off x="903456" y="5682504"/>
            <a:ext cx="10472619" cy="493214"/>
          </a:xfrm>
          <a:prstGeom prst="rect">
            <a:avLst/>
          </a:prstGeom>
          <a:solidFill>
            <a:srgbClr val="A6A6A6"/>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2177">
                <a:solidFill>
                  <a:schemeClr val="dk1"/>
                </a:solidFill>
                <a:latin typeface="Century Gothic"/>
                <a:ea typeface="Century Gothic"/>
                <a:cs typeface="Century Gothic"/>
                <a:sym typeface="Century Gothic"/>
              </a:rPr>
              <a:t>Error detection techniques = Verification techniques + Validation techniques</a:t>
            </a:r>
            <a:endParaRPr sz="2177">
              <a:solidFill>
                <a:schemeClr val="dk1"/>
              </a:solidFill>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34"/>
          <p:cNvPicPr preferRelativeResize="0"/>
          <p:nvPr/>
        </p:nvPicPr>
        <p:blipFill rotWithShape="1">
          <a:blip r:embed="rId3">
            <a:alphaModFix/>
          </a:blip>
          <a:srcRect b="10001" l="20921" r="28751" t="20520"/>
          <a:stretch/>
        </p:blipFill>
        <p:spPr>
          <a:xfrm>
            <a:off x="1965647" y="818006"/>
            <a:ext cx="7719210" cy="5992470"/>
          </a:xfrm>
          <a:prstGeom prst="rect">
            <a:avLst/>
          </a:prstGeom>
          <a:noFill/>
          <a:ln>
            <a:noFill/>
          </a:ln>
        </p:spPr>
      </p:pic>
      <p:sp>
        <p:nvSpPr>
          <p:cNvPr id="277" name="Google Shape;277;p34"/>
          <p:cNvSpPr txBox="1"/>
          <p:nvPr>
            <p:ph type="title"/>
          </p:nvPr>
        </p:nvSpPr>
        <p:spPr>
          <a:xfrm>
            <a:off x="2194631" y="165618"/>
            <a:ext cx="7802739" cy="58614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2177"/>
              <a:buFont typeface="Century Gothic"/>
              <a:buNone/>
            </a:pPr>
            <a:r>
              <a:rPr lang="en-US" sz="2177"/>
              <a:t>Difference between Verification and Validation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t/>
            </a:r>
            <a:endParaRPr/>
          </a:p>
        </p:txBody>
      </p:sp>
      <p:sp>
        <p:nvSpPr>
          <p:cNvPr id="126" name="Google Shape;126;p17"/>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228600" lvl="0" marL="342900" rtl="0" algn="l">
              <a:spcBef>
                <a:spcPts val="0"/>
              </a:spcBef>
              <a:spcAft>
                <a:spcPts val="0"/>
              </a:spcAft>
              <a:buSzPts val="1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2194631" y="99371"/>
            <a:ext cx="7802739" cy="113915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629"/>
              <a:buFont typeface="Century Gothic"/>
              <a:buNone/>
            </a:pPr>
            <a:r>
              <a:rPr b="0" lang="en-US" sz="3629"/>
              <a:t>Example </a:t>
            </a:r>
            <a:endParaRPr/>
          </a:p>
        </p:txBody>
      </p:sp>
      <p:sp>
        <p:nvSpPr>
          <p:cNvPr id="283" name="Google Shape;283;p3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Font typeface="Noto Sans Symbols"/>
              <a:buNone/>
            </a:pPr>
            <a:r>
              <a:rPr lang="en-US" sz="2177"/>
              <a:t>	Example 10.5 Is it at all possible to develop a highly reliable software, using validation techniques alone? If so, can we say that all verification techniques are redundant?</a:t>
            </a:r>
            <a:endParaRPr/>
          </a:p>
          <a:p>
            <a:pPr indent="-342900" lvl="0" marL="342900" rtl="0" algn="l">
              <a:spcBef>
                <a:spcPts val="1035"/>
              </a:spcBef>
              <a:spcAft>
                <a:spcPts val="0"/>
              </a:spcAft>
              <a:buSzPts val="2177"/>
              <a:buFont typeface="Noto Sans Symbols"/>
              <a:buNone/>
            </a:pPr>
            <a:r>
              <a:t/>
            </a:r>
            <a:endParaRPr sz="2177"/>
          </a:p>
          <a:p>
            <a:pPr indent="-342900" lvl="0" marL="342900" rtl="0" algn="l">
              <a:spcBef>
                <a:spcPts val="1035"/>
              </a:spcBef>
              <a:spcAft>
                <a:spcPts val="0"/>
              </a:spcAft>
              <a:buSzPts val="2177"/>
              <a:buChar char="🞆"/>
            </a:pPr>
            <a:r>
              <a:rPr lang="en-US" sz="2177"/>
              <a:t>Answer: It is possible to develop a highly reliable software using validation techniques alone. However, this would cause the development cost to increase drastically. Verification techniques help achieve phase containment of errors and provide a means to cost-effectively remove bugs.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b="0" lang="en-US" sz="3266"/>
              <a:t>Activities performed in Testing</a:t>
            </a:r>
            <a:endParaRPr/>
          </a:p>
        </p:txBody>
      </p:sp>
      <p:sp>
        <p:nvSpPr>
          <p:cNvPr id="289" name="Google Shape;289;p36"/>
          <p:cNvSpPr txBox="1"/>
          <p:nvPr>
            <p:ph idx="1" type="body"/>
          </p:nvPr>
        </p:nvSpPr>
        <p:spPr>
          <a:xfrm>
            <a:off x="506437" y="2602523"/>
            <a:ext cx="11577711" cy="395302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2159"/>
              <a:buChar char="🞆"/>
            </a:pPr>
            <a:r>
              <a:rPr lang="en-US" sz="2159"/>
              <a:t>Test suite design: </a:t>
            </a:r>
            <a:endParaRPr/>
          </a:p>
          <a:p>
            <a:pPr indent="-285750" lvl="1" marL="742950" rtl="0" algn="l">
              <a:lnSpc>
                <a:spcPct val="80000"/>
              </a:lnSpc>
              <a:spcBef>
                <a:spcPts val="970"/>
              </a:spcBef>
              <a:spcAft>
                <a:spcPts val="0"/>
              </a:spcAft>
              <a:buSzPts val="1850"/>
              <a:buChar char="🞆"/>
            </a:pPr>
            <a:r>
              <a:rPr lang="en-US" sz="1850"/>
              <a:t>The set of test cases using which a program is to be tested is designed possibly using several test case design techniques.</a:t>
            </a:r>
            <a:endParaRPr/>
          </a:p>
          <a:p>
            <a:pPr indent="-342900" lvl="0" marL="342900" rtl="0" algn="l">
              <a:lnSpc>
                <a:spcPct val="80000"/>
              </a:lnSpc>
              <a:spcBef>
                <a:spcPts val="1032"/>
              </a:spcBef>
              <a:spcAft>
                <a:spcPts val="0"/>
              </a:spcAft>
              <a:buSzPts val="2159"/>
              <a:buChar char="🞆"/>
            </a:pPr>
            <a:r>
              <a:rPr lang="en-US" sz="2159"/>
              <a:t>Running test cases and checking the results to detect failures: </a:t>
            </a:r>
            <a:endParaRPr/>
          </a:p>
          <a:p>
            <a:pPr indent="-285750" lvl="1" marL="742950" rtl="0" algn="l">
              <a:lnSpc>
                <a:spcPct val="80000"/>
              </a:lnSpc>
              <a:spcBef>
                <a:spcPts val="970"/>
              </a:spcBef>
              <a:spcAft>
                <a:spcPts val="0"/>
              </a:spcAft>
              <a:buSzPts val="1850"/>
              <a:buChar char="🞆"/>
            </a:pPr>
            <a:r>
              <a:rPr lang="en-US" sz="1850"/>
              <a:t>Each test case is run and the results are compared with the expected results. A mismatch between the actual result and expected results indicates a failure.</a:t>
            </a:r>
            <a:endParaRPr/>
          </a:p>
          <a:p>
            <a:pPr indent="-342900" lvl="0" marL="342900" rtl="0" algn="l">
              <a:lnSpc>
                <a:spcPct val="80000"/>
              </a:lnSpc>
              <a:spcBef>
                <a:spcPts val="1032"/>
              </a:spcBef>
              <a:spcAft>
                <a:spcPts val="0"/>
              </a:spcAft>
              <a:buSzPts val="2159"/>
              <a:buChar char="🞆"/>
            </a:pPr>
            <a:r>
              <a:rPr lang="en-US" sz="2159"/>
              <a:t>Locate error: </a:t>
            </a:r>
            <a:endParaRPr/>
          </a:p>
          <a:p>
            <a:pPr indent="-285750" lvl="1" marL="742950" rtl="0" algn="l">
              <a:lnSpc>
                <a:spcPct val="80000"/>
              </a:lnSpc>
              <a:spcBef>
                <a:spcPts val="970"/>
              </a:spcBef>
              <a:spcAft>
                <a:spcPts val="0"/>
              </a:spcAft>
              <a:buSzPts val="1850"/>
              <a:buChar char="🞆"/>
            </a:pPr>
            <a:r>
              <a:rPr lang="en-US" sz="1850"/>
              <a:t>The failure symptoms are analysed to locate the errors.</a:t>
            </a:r>
            <a:endParaRPr/>
          </a:p>
          <a:p>
            <a:pPr indent="-342900" lvl="0" marL="342900" rtl="0" algn="l">
              <a:lnSpc>
                <a:spcPct val="80000"/>
              </a:lnSpc>
              <a:spcBef>
                <a:spcPts val="1032"/>
              </a:spcBef>
              <a:spcAft>
                <a:spcPts val="0"/>
              </a:spcAft>
              <a:buSzPts val="2159"/>
              <a:buChar char="🞆"/>
            </a:pPr>
            <a:r>
              <a:rPr lang="en-US" sz="2159"/>
              <a:t>Error correction: </a:t>
            </a:r>
            <a:endParaRPr/>
          </a:p>
          <a:p>
            <a:pPr indent="-285750" lvl="1" marL="742950" rtl="0" algn="l">
              <a:lnSpc>
                <a:spcPct val="80000"/>
              </a:lnSpc>
              <a:spcBef>
                <a:spcPts val="970"/>
              </a:spcBef>
              <a:spcAft>
                <a:spcPts val="0"/>
              </a:spcAft>
              <a:buSzPts val="1850"/>
              <a:buChar char="🞆"/>
            </a:pPr>
            <a:r>
              <a:rPr lang="en-US" sz="1850"/>
              <a:t>After the error is located during debugging, the code is appropriately changed to correct the error.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37"/>
          <p:cNvPicPr preferRelativeResize="0"/>
          <p:nvPr/>
        </p:nvPicPr>
        <p:blipFill rotWithShape="1">
          <a:blip r:embed="rId3">
            <a:alphaModFix/>
          </a:blip>
          <a:srcRect b="6989" l="11385" r="9301" t="24261"/>
          <a:stretch/>
        </p:blipFill>
        <p:spPr>
          <a:xfrm>
            <a:off x="260304" y="1605769"/>
            <a:ext cx="11429948" cy="5020114"/>
          </a:xfrm>
          <a:prstGeom prst="rect">
            <a:avLst/>
          </a:prstGeom>
          <a:noFill/>
          <a:ln>
            <a:noFill/>
          </a:ln>
        </p:spPr>
      </p:pic>
      <p:sp>
        <p:nvSpPr>
          <p:cNvPr id="295" name="Google Shape;295;p37"/>
          <p:cNvSpPr txBox="1"/>
          <p:nvPr/>
        </p:nvSpPr>
        <p:spPr>
          <a:xfrm>
            <a:off x="2194631" y="380201"/>
            <a:ext cx="7802739" cy="1139160"/>
          </a:xfrm>
          <a:prstGeom prst="rect">
            <a:avLst/>
          </a:prstGeom>
          <a:noFill/>
          <a:ln>
            <a:noFill/>
          </a:ln>
        </p:spPr>
        <p:txBody>
          <a:bodyPr anchorCtr="0" anchor="t" bIns="45700" lIns="91425" spcFirstLastPara="1" rIns="91425" wrap="square" tIns="45700">
            <a:noAutofit/>
          </a:bodyPr>
          <a:lstStyle/>
          <a:p>
            <a:pPr indent="0" lvl="0" marL="0" marR="0" rtl="0" algn="ctr">
              <a:lnSpc>
                <a:spcPct val="94000"/>
              </a:lnSpc>
              <a:spcBef>
                <a:spcPts val="0"/>
              </a:spcBef>
              <a:spcAft>
                <a:spcPts val="0"/>
              </a:spcAft>
              <a:buNone/>
            </a:pPr>
            <a:r>
              <a:rPr b="0" lang="en-US" sz="3266">
                <a:solidFill>
                  <a:schemeClr val="lt1"/>
                </a:solidFill>
                <a:latin typeface="Century Gothic"/>
                <a:ea typeface="Century Gothic"/>
                <a:cs typeface="Century Gothic"/>
                <a:sym typeface="Century Gothic"/>
              </a:rPr>
              <a:t>Activities performed in Testing</a:t>
            </a:r>
            <a:endParaRPr b="0" sz="3266">
              <a:solidFill>
                <a:schemeClr val="lt1"/>
              </a:solidFill>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Design of Test Cases</a:t>
            </a:r>
            <a:endParaRPr/>
          </a:p>
        </p:txBody>
      </p:sp>
      <p:sp>
        <p:nvSpPr>
          <p:cNvPr id="302" name="Google Shape;302;p38"/>
          <p:cNvSpPr txBox="1"/>
          <p:nvPr>
            <p:ph idx="1" type="body"/>
          </p:nvPr>
        </p:nvSpPr>
        <p:spPr>
          <a:xfrm>
            <a:off x="844062" y="2363372"/>
            <a:ext cx="11493304" cy="4192196"/>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2540"/>
              <a:buChar char="🞆"/>
            </a:pPr>
            <a:r>
              <a:rPr lang="en-US" sz="2540">
                <a:solidFill>
                  <a:srgbClr val="D8D8D8"/>
                </a:solidFill>
              </a:rPr>
              <a:t>Testing a system using a large number of randomly selected test cases:</a:t>
            </a:r>
            <a:endParaRPr/>
          </a:p>
          <a:p>
            <a:pPr indent="-285750" lvl="1" marL="674004" rtl="0" algn="l">
              <a:lnSpc>
                <a:spcPct val="90000"/>
              </a:lnSpc>
              <a:spcBef>
                <a:spcPts val="1258"/>
              </a:spcBef>
              <a:spcAft>
                <a:spcPts val="0"/>
              </a:spcAft>
              <a:buSzPts val="1600"/>
              <a:buChar char="🞆"/>
            </a:pPr>
            <a:r>
              <a:rPr b="0" lang="en-US">
                <a:solidFill>
                  <a:srgbClr val="D8D8D8"/>
                </a:solidFill>
              </a:rPr>
              <a:t>Does not mean that  many errors in the system will be uncovered.</a:t>
            </a:r>
            <a:endParaRPr/>
          </a:p>
          <a:p>
            <a:pPr indent="-311079" lvl="0" marL="311079" rtl="0" algn="l">
              <a:lnSpc>
                <a:spcPct val="90000"/>
              </a:lnSpc>
              <a:spcBef>
                <a:spcPts val="1326"/>
              </a:spcBef>
              <a:spcAft>
                <a:spcPts val="0"/>
              </a:spcAft>
              <a:buSzPts val="2540"/>
              <a:buChar char="🞆"/>
            </a:pPr>
            <a:r>
              <a:rPr lang="en-US" sz="2540">
                <a:solidFill>
                  <a:srgbClr val="D8D8D8"/>
                </a:solidFill>
              </a:rPr>
              <a:t>Consider following example:</a:t>
            </a:r>
            <a:endParaRPr/>
          </a:p>
          <a:p>
            <a:pPr indent="-285750" lvl="1" marL="674004" rtl="0" algn="l">
              <a:lnSpc>
                <a:spcPct val="90000"/>
              </a:lnSpc>
              <a:spcBef>
                <a:spcPts val="1326"/>
              </a:spcBef>
              <a:spcAft>
                <a:spcPts val="0"/>
              </a:spcAft>
              <a:buSzPts val="1600"/>
              <a:buChar char="🞆"/>
            </a:pPr>
            <a:r>
              <a:rPr b="0" lang="en-US">
                <a:solidFill>
                  <a:srgbClr val="D8D8D8"/>
                </a:solidFill>
              </a:rPr>
              <a:t>Find the maximum of two integers  x and  y. The code has a simple programming error:</a:t>
            </a:r>
            <a:endParaRPr/>
          </a:p>
          <a:p>
            <a:pPr indent="0" lvl="0" marL="0" rtl="0" algn="l">
              <a:lnSpc>
                <a:spcPct val="90000"/>
              </a:lnSpc>
              <a:spcBef>
                <a:spcPts val="1507"/>
              </a:spcBef>
              <a:spcAft>
                <a:spcPts val="0"/>
              </a:spcAft>
              <a:buSzPts val="2540"/>
              <a:buNone/>
            </a:pPr>
            <a:r>
              <a:rPr lang="en-US" sz="2540">
                <a:solidFill>
                  <a:srgbClr val="D8D8D8"/>
                </a:solidFill>
              </a:rPr>
              <a:t>  If (x&gt;y) max = x;                </a:t>
            </a:r>
            <a:br>
              <a:rPr lang="en-US" sz="2540">
                <a:solidFill>
                  <a:srgbClr val="D8D8D8"/>
                </a:solidFill>
              </a:rPr>
            </a:br>
            <a:r>
              <a:rPr lang="en-US" sz="2540">
                <a:solidFill>
                  <a:srgbClr val="D8D8D8"/>
                </a:solidFill>
              </a:rPr>
              <a:t>  else        max = x;</a:t>
            </a:r>
            <a:endParaRPr/>
          </a:p>
          <a:p>
            <a:pPr indent="0" lvl="0" marL="0" rtl="0" algn="l">
              <a:lnSpc>
                <a:spcPct val="90000"/>
              </a:lnSpc>
              <a:spcBef>
                <a:spcPts val="1507"/>
              </a:spcBef>
              <a:spcAft>
                <a:spcPts val="0"/>
              </a:spcAft>
              <a:buSzPts val="2540"/>
              <a:buNone/>
            </a:pPr>
            <a:r>
              <a:rPr lang="en-US" sz="2540">
                <a:solidFill>
                  <a:srgbClr val="D8D8D8"/>
                </a:solidFill>
              </a:rPr>
              <a:t>Test suite {(x=3,y=2);(x=2,y=3)} can detect the error, </a:t>
            </a:r>
            <a:endParaRPr/>
          </a:p>
          <a:p>
            <a:pPr indent="0" lvl="0" marL="0" rtl="0" algn="l">
              <a:lnSpc>
                <a:spcPct val="90000"/>
              </a:lnSpc>
              <a:spcBef>
                <a:spcPts val="1507"/>
              </a:spcBef>
              <a:spcAft>
                <a:spcPts val="0"/>
              </a:spcAft>
              <a:buSzPts val="2540"/>
              <a:buNone/>
            </a:pPr>
            <a:r>
              <a:rPr lang="en-US" sz="2540">
                <a:solidFill>
                  <a:srgbClr val="D8D8D8"/>
                </a:solidFill>
              </a:rPr>
              <a:t>A larger test suite {(x=3,y=2);(x=4,y=3); (x=5,y=1)} does not detect the error.</a:t>
            </a:r>
            <a:endParaRPr/>
          </a:p>
          <a:p>
            <a:pPr indent="-184150" lvl="1" marL="674004" rtl="0" algn="l">
              <a:lnSpc>
                <a:spcPct val="90000"/>
              </a:lnSpc>
              <a:spcBef>
                <a:spcPts val="1326"/>
              </a:spcBef>
              <a:spcAft>
                <a:spcPts val="0"/>
              </a:spcAft>
              <a:buSzPts val="1600"/>
              <a:buNone/>
            </a:pPr>
            <a:r>
              <a:t/>
            </a:r>
            <a:endParaRPr b="0">
              <a:solidFill>
                <a:srgbClr val="D8D8D8"/>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9"/>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b="0" lang="en-US" sz="3266"/>
              <a:t>Design of Test Cases</a:t>
            </a:r>
            <a:endParaRPr/>
          </a:p>
        </p:txBody>
      </p:sp>
      <p:sp>
        <p:nvSpPr>
          <p:cNvPr id="309" name="Google Shape;309;p39"/>
          <p:cNvSpPr txBox="1"/>
          <p:nvPr>
            <p:ph idx="1" type="body"/>
          </p:nvPr>
        </p:nvSpPr>
        <p:spPr>
          <a:xfrm>
            <a:off x="2209032" y="2166425"/>
            <a:ext cx="9982968" cy="464405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Exhaustive testing of any non-trivial system is impractical: </a:t>
            </a:r>
            <a:endParaRPr/>
          </a:p>
          <a:p>
            <a:pPr indent="-228600" lvl="2" marL="1065733" rtl="0" algn="l">
              <a:spcBef>
                <a:spcPts val="1258"/>
              </a:spcBef>
              <a:spcAft>
                <a:spcPts val="0"/>
              </a:spcAft>
              <a:buSzPts val="1400"/>
              <a:buChar char="🞆"/>
            </a:pPr>
            <a:r>
              <a:rPr b="0" lang="en-US">
                <a:solidFill>
                  <a:srgbClr val="D8D8D8"/>
                </a:solidFill>
              </a:rPr>
              <a:t>Input data domain is extremely large. </a:t>
            </a:r>
            <a:endParaRPr/>
          </a:p>
          <a:p>
            <a:pPr indent="-228600" lvl="2" marL="1065733" rtl="0" algn="l">
              <a:spcBef>
                <a:spcPts val="1258"/>
              </a:spcBef>
              <a:spcAft>
                <a:spcPts val="0"/>
              </a:spcAft>
              <a:buSzPts val="1400"/>
              <a:buChar char="🞆"/>
            </a:pPr>
            <a:r>
              <a:rPr b="0" lang="en-US">
                <a:solidFill>
                  <a:srgbClr val="D8D8D8"/>
                </a:solidFill>
              </a:rPr>
              <a:t>Ex., testing with all possible combination of X, Y in the previous example </a:t>
            </a:r>
            <a:endParaRPr/>
          </a:p>
          <a:p>
            <a:pPr indent="-311079" lvl="0" marL="311079" rtl="0" algn="l">
              <a:spcBef>
                <a:spcPts val="1406"/>
              </a:spcBef>
              <a:spcAft>
                <a:spcPts val="0"/>
              </a:spcAft>
              <a:buSzPts val="2540"/>
              <a:buChar char="🞆"/>
            </a:pPr>
            <a:r>
              <a:rPr lang="en-US" sz="2540">
                <a:solidFill>
                  <a:srgbClr val="D8D8D8"/>
                </a:solidFill>
              </a:rPr>
              <a:t>Design an optimal test suite:</a:t>
            </a:r>
            <a:endParaRPr/>
          </a:p>
          <a:p>
            <a:pPr indent="-228600" lvl="2" marL="1065733" rtl="0" algn="l">
              <a:spcBef>
                <a:spcPts val="1326"/>
              </a:spcBef>
              <a:spcAft>
                <a:spcPts val="0"/>
              </a:spcAft>
              <a:buSzPts val="1400"/>
              <a:buChar char="🞆"/>
            </a:pPr>
            <a:r>
              <a:rPr b="0" lang="en-US">
                <a:solidFill>
                  <a:srgbClr val="D8D8D8"/>
                </a:solidFill>
              </a:rPr>
              <a:t>Of reasonable size and  </a:t>
            </a:r>
            <a:endParaRPr/>
          </a:p>
          <a:p>
            <a:pPr indent="-228600" lvl="2" marL="1065733" rtl="0" algn="l">
              <a:spcBef>
                <a:spcPts val="1326"/>
              </a:spcBef>
              <a:spcAft>
                <a:spcPts val="0"/>
              </a:spcAft>
              <a:buSzPts val="1400"/>
              <a:buChar char="🞆"/>
            </a:pPr>
            <a:r>
              <a:rPr b="0" lang="en-US">
                <a:solidFill>
                  <a:srgbClr val="D8D8D8"/>
                </a:solidFill>
              </a:rPr>
              <a:t>Uncovers as many errors as possible. </a:t>
            </a:r>
            <a:endParaRPr/>
          </a:p>
          <a:p>
            <a:pPr indent="-311079" lvl="0" marL="311079" rtl="0" algn="l">
              <a:spcBef>
                <a:spcPts val="1507"/>
              </a:spcBef>
              <a:spcAft>
                <a:spcPts val="0"/>
              </a:spcAft>
              <a:buSzPts val="2540"/>
              <a:buChar char="🞆"/>
            </a:pPr>
            <a:r>
              <a:rPr lang="en-US" sz="2540">
                <a:solidFill>
                  <a:srgbClr val="D8D8D8"/>
                </a:solidFill>
              </a:rPr>
              <a:t>Systematic approaches are required to design an optimal test suite:</a:t>
            </a:r>
            <a:endParaRPr/>
          </a:p>
          <a:p>
            <a:pPr indent="-228600" lvl="2" marL="1065733" rtl="0" algn="l">
              <a:spcBef>
                <a:spcPts val="1406"/>
              </a:spcBef>
              <a:spcAft>
                <a:spcPts val="0"/>
              </a:spcAft>
              <a:buSzPts val="1400"/>
              <a:buChar char="🞆"/>
            </a:pPr>
            <a:r>
              <a:rPr lang="en-US">
                <a:solidFill>
                  <a:srgbClr val="D8D8D8"/>
                </a:solidFill>
              </a:rPr>
              <a:t>Each test case </a:t>
            </a:r>
            <a:r>
              <a:rPr b="0" lang="en-US">
                <a:solidFill>
                  <a:srgbClr val="D8D8D8"/>
                </a:solidFill>
              </a:rPr>
              <a:t>in the suite </a:t>
            </a:r>
            <a:r>
              <a:rPr lang="en-US">
                <a:solidFill>
                  <a:srgbClr val="D8D8D8"/>
                </a:solidFill>
              </a:rPr>
              <a:t>should detect different errors</a:t>
            </a:r>
            <a:r>
              <a:rPr b="0" lang="en-US">
                <a:solidFill>
                  <a:srgbClr val="D8D8D8"/>
                </a:solidFill>
              </a:rPr>
              <a:t>.</a:t>
            </a:r>
            <a:endParaRPr/>
          </a:p>
          <a:p>
            <a:pPr indent="-167975" lvl="0" marL="282275" rtl="0" algn="l">
              <a:spcBef>
                <a:spcPts val="1326"/>
              </a:spcBef>
              <a:spcAft>
                <a:spcPts val="0"/>
              </a:spcAft>
              <a:buSzPts val="1800"/>
              <a:buNone/>
            </a:pPr>
            <a:r>
              <a:t/>
            </a:r>
            <a:endParaRPr b="0">
              <a:solidFill>
                <a:srgbClr val="D8D8D8"/>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5443"/>
              <a:buFont typeface="Century Gothic"/>
              <a:buNone/>
            </a:pPr>
            <a:r>
              <a:rPr lang="en-US" sz="5443"/>
              <a:t>Design of Test Cases</a:t>
            </a:r>
            <a:endParaRPr/>
          </a:p>
        </p:txBody>
      </p:sp>
      <p:sp>
        <p:nvSpPr>
          <p:cNvPr id="316" name="Google Shape;316;p4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3200"/>
              <a:buChar char="🞆"/>
            </a:pPr>
            <a:r>
              <a:rPr lang="en-US" sz="3200">
                <a:solidFill>
                  <a:srgbClr val="D8D8D8"/>
                </a:solidFill>
              </a:rPr>
              <a:t>There are essentially two main approaches to design test cases:</a:t>
            </a:r>
            <a:endParaRPr/>
          </a:p>
          <a:p>
            <a:pPr indent="-285750" lvl="1" marL="674004" rtl="0" algn="l">
              <a:spcBef>
                <a:spcPts val="1406"/>
              </a:spcBef>
              <a:spcAft>
                <a:spcPts val="0"/>
              </a:spcAft>
              <a:buSzPts val="3200"/>
              <a:buChar char="🞆"/>
            </a:pPr>
            <a:r>
              <a:rPr b="0" lang="en-US" sz="3200">
                <a:solidFill>
                  <a:srgbClr val="D8D8D8"/>
                </a:solidFill>
              </a:rPr>
              <a:t>Black-box approach</a:t>
            </a:r>
            <a:endParaRPr/>
          </a:p>
          <a:p>
            <a:pPr indent="-285750" lvl="1" marL="674004" rtl="0" algn="l">
              <a:spcBef>
                <a:spcPts val="1406"/>
              </a:spcBef>
              <a:spcAft>
                <a:spcPts val="0"/>
              </a:spcAft>
              <a:buSzPts val="3200"/>
              <a:buChar char="🞆"/>
            </a:pPr>
            <a:r>
              <a:rPr b="0" lang="en-US" sz="3200">
                <a:solidFill>
                  <a:srgbClr val="D8D8D8"/>
                </a:solidFill>
              </a:rPr>
              <a:t>White-box (or glass-box) approach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1"/>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Black-Box approach</a:t>
            </a:r>
            <a:endParaRPr/>
          </a:p>
        </p:txBody>
      </p:sp>
      <p:sp>
        <p:nvSpPr>
          <p:cNvPr id="323" name="Google Shape;323;p41"/>
          <p:cNvSpPr txBox="1"/>
          <p:nvPr>
            <p:ph idx="1" type="body"/>
          </p:nvPr>
        </p:nvSpPr>
        <p:spPr>
          <a:xfrm>
            <a:off x="1944044" y="2461845"/>
            <a:ext cx="9774344" cy="3428373"/>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Test cases are designed using only functional specification of the software:</a:t>
            </a:r>
            <a:endParaRPr/>
          </a:p>
          <a:p>
            <a:pPr indent="-285750" lvl="1" marL="674004" rtl="0" algn="l">
              <a:spcBef>
                <a:spcPts val="1258"/>
              </a:spcBef>
              <a:spcAft>
                <a:spcPts val="0"/>
              </a:spcAft>
              <a:buSzPts val="2177"/>
              <a:buChar char="🞆"/>
            </a:pPr>
            <a:r>
              <a:rPr lang="en-US" sz="2177">
                <a:solidFill>
                  <a:srgbClr val="D8D8D8"/>
                </a:solidFill>
              </a:rPr>
              <a:t>Without any knowledge of the internal structure of the software.</a:t>
            </a:r>
            <a:endParaRPr/>
          </a:p>
          <a:p>
            <a:pPr indent="-285750" lvl="1" marL="742950" rtl="0" algn="l">
              <a:spcBef>
                <a:spcPts val="1035"/>
              </a:spcBef>
              <a:spcAft>
                <a:spcPts val="0"/>
              </a:spcAft>
              <a:buSzPts val="2177"/>
              <a:buChar char="🞆"/>
            </a:pPr>
            <a:r>
              <a:rPr lang="en-US" sz="2177">
                <a:solidFill>
                  <a:srgbClr val="D8D8D8"/>
                </a:solidFill>
              </a:rPr>
              <a:t>Black- box test cases are designed solely based on the input-output behaviour of a program.</a:t>
            </a:r>
            <a:endParaRPr sz="2177">
              <a:solidFill>
                <a:srgbClr val="D8D8D8"/>
              </a:solidFill>
            </a:endParaRPr>
          </a:p>
          <a:p>
            <a:pPr indent="-311079" lvl="0" marL="311079" rtl="0" algn="l">
              <a:spcBef>
                <a:spcPts val="1326"/>
              </a:spcBef>
              <a:spcAft>
                <a:spcPts val="0"/>
              </a:spcAft>
              <a:buSzPts val="2540"/>
              <a:buChar char="🞆"/>
            </a:pPr>
            <a:r>
              <a:rPr lang="en-US" sz="2540">
                <a:solidFill>
                  <a:srgbClr val="D8D8D8"/>
                </a:solidFill>
              </a:rPr>
              <a:t>For this reason, black-box testing is also known as  </a:t>
            </a:r>
            <a:r>
              <a:rPr lang="en-US" sz="2540" u="sng">
                <a:solidFill>
                  <a:srgbClr val="D8D8D8"/>
                </a:solidFill>
              </a:rPr>
              <a:t>functional testing.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White-box Testing</a:t>
            </a:r>
            <a:endParaRPr/>
          </a:p>
        </p:txBody>
      </p:sp>
      <p:sp>
        <p:nvSpPr>
          <p:cNvPr id="330" name="Google Shape;330;p42"/>
          <p:cNvSpPr txBox="1"/>
          <p:nvPr>
            <p:ph idx="1" type="body"/>
          </p:nvPr>
        </p:nvSpPr>
        <p:spPr>
          <a:xfrm>
            <a:off x="1907320" y="2122375"/>
            <a:ext cx="9768865" cy="4660329"/>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Designing white-box test cases: </a:t>
            </a:r>
            <a:endParaRPr/>
          </a:p>
          <a:p>
            <a:pPr indent="-285750" lvl="1" marL="674004" rtl="0" algn="l">
              <a:spcBef>
                <a:spcPts val="1326"/>
              </a:spcBef>
              <a:spcAft>
                <a:spcPts val="0"/>
              </a:spcAft>
              <a:buSzPts val="2177"/>
              <a:buChar char="🞆"/>
            </a:pPr>
            <a:r>
              <a:rPr lang="en-US" sz="2177">
                <a:solidFill>
                  <a:srgbClr val="D8D8D8"/>
                </a:solidFill>
              </a:rPr>
              <a:t>Requires knowledge about the internal structure of software. </a:t>
            </a:r>
            <a:endParaRPr/>
          </a:p>
          <a:p>
            <a:pPr indent="-285750" lvl="1" marL="674004" rtl="0" algn="l">
              <a:spcBef>
                <a:spcPts val="1326"/>
              </a:spcBef>
              <a:spcAft>
                <a:spcPts val="0"/>
              </a:spcAft>
              <a:buSzPts val="2177"/>
              <a:buChar char="🞆"/>
            </a:pPr>
            <a:r>
              <a:rPr lang="en-US" sz="2177">
                <a:solidFill>
                  <a:srgbClr val="D8D8D8"/>
                </a:solidFill>
              </a:rPr>
              <a:t>white-box test cases are based on an analysis of the code.</a:t>
            </a:r>
            <a:endParaRPr sz="2177">
              <a:solidFill>
                <a:srgbClr val="D8D8D8"/>
              </a:solidFill>
            </a:endParaRPr>
          </a:p>
          <a:p>
            <a:pPr indent="-282275" lvl="0" marL="282275" rtl="0" algn="l">
              <a:spcBef>
                <a:spcPts val="1326"/>
              </a:spcBef>
              <a:spcAft>
                <a:spcPts val="0"/>
              </a:spcAft>
              <a:buSzPts val="2540"/>
              <a:buChar char="🞆"/>
            </a:pPr>
            <a:r>
              <a:rPr lang="en-US" sz="2540">
                <a:solidFill>
                  <a:srgbClr val="D8D8D8"/>
                </a:solidFill>
              </a:rPr>
              <a:t>White-box testing is also called </a:t>
            </a:r>
            <a:r>
              <a:rPr lang="en-US" sz="2540" u="sng">
                <a:solidFill>
                  <a:srgbClr val="D8D8D8"/>
                </a:solidFill>
              </a:rPr>
              <a:t>structural testing</a:t>
            </a:r>
            <a:r>
              <a:rPr lang="en-US" sz="2540">
                <a:solidFill>
                  <a:srgbClr val="D8D8D8"/>
                </a:solidFill>
              </a:rPr>
              <a:t>.</a:t>
            </a:r>
            <a:endParaRPr/>
          </a:p>
          <a:p>
            <a:pPr indent="-282275" lvl="0" marL="282275" rtl="0" algn="l">
              <a:spcBef>
                <a:spcPts val="1326"/>
              </a:spcBef>
              <a:spcAft>
                <a:spcPts val="0"/>
              </a:spcAft>
              <a:buSzPts val="2540"/>
              <a:buChar char="🞆"/>
            </a:pPr>
            <a:r>
              <a:rPr lang="en-US" sz="2540">
                <a:solidFill>
                  <a:srgbClr val="D8D8D8"/>
                </a:solidFill>
              </a:rPr>
              <a:t>These two approaches of test case design are complementary. </a:t>
            </a:r>
            <a:endParaRPr/>
          </a:p>
          <a:p>
            <a:pPr indent="-285750" lvl="1" marL="742950" rtl="0" algn="l">
              <a:spcBef>
                <a:spcPts val="1035"/>
              </a:spcBef>
              <a:spcAft>
                <a:spcPts val="0"/>
              </a:spcAft>
              <a:buSzPts val="2177"/>
              <a:buChar char="🞆"/>
            </a:pPr>
            <a:r>
              <a:rPr lang="en-US" sz="2177">
                <a:solidFill>
                  <a:srgbClr val="D8D8D8"/>
                </a:solidFill>
              </a:rPr>
              <a:t>That is, a program has to be tested using the test cases designed by both the approaches, and one testing using one approach does not substitute testing using the other.</a:t>
            </a:r>
            <a:endParaRPr sz="2177">
              <a:solidFill>
                <a:srgbClr val="D8D8D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2209033" y="2922068"/>
            <a:ext cx="7772496" cy="136238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spcBef>
                <a:spcPts val="0"/>
              </a:spcBef>
              <a:spcAft>
                <a:spcPts val="0"/>
              </a:spcAft>
              <a:buClr>
                <a:srgbClr val="FEFEFE"/>
              </a:buClr>
              <a:buSzPts val="4800"/>
              <a:buFont typeface="Century Gothic"/>
              <a:buNone/>
            </a:pPr>
            <a:r>
              <a:rPr lang="en-US"/>
              <a:t>Black Box Testing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4"/>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Black-Box Testing</a:t>
            </a:r>
            <a:endParaRPr/>
          </a:p>
        </p:txBody>
      </p:sp>
      <p:sp>
        <p:nvSpPr>
          <p:cNvPr id="342" name="Google Shape;342;p44"/>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800"/>
              <a:buChar char="🞆"/>
            </a:pPr>
            <a:r>
              <a:rPr lang="en-US" sz="2800">
                <a:solidFill>
                  <a:srgbClr val="D8D8D8"/>
                </a:solidFill>
              </a:rPr>
              <a:t>There are essentially two main approaches to design black box test cases:</a:t>
            </a:r>
            <a:endParaRPr/>
          </a:p>
          <a:p>
            <a:pPr indent="-285750" lvl="1" marL="674004" rtl="0" algn="l">
              <a:spcBef>
                <a:spcPts val="1406"/>
              </a:spcBef>
              <a:spcAft>
                <a:spcPts val="0"/>
              </a:spcAft>
              <a:buSzPts val="2800"/>
              <a:buChar char="🞆"/>
            </a:pPr>
            <a:r>
              <a:rPr lang="en-US" sz="2800">
                <a:solidFill>
                  <a:srgbClr val="D8D8D8"/>
                </a:solidFill>
              </a:rPr>
              <a:t>Equivalence class partitioning</a:t>
            </a:r>
            <a:endParaRPr/>
          </a:p>
          <a:p>
            <a:pPr indent="-285750" lvl="1" marL="674004" rtl="0" algn="l">
              <a:spcBef>
                <a:spcPts val="1406"/>
              </a:spcBef>
              <a:spcAft>
                <a:spcPts val="0"/>
              </a:spcAft>
              <a:buSzPts val="2800"/>
              <a:buChar char="🞆"/>
            </a:pPr>
            <a:r>
              <a:rPr lang="en-US" sz="2800">
                <a:solidFill>
                  <a:srgbClr val="D8D8D8"/>
                </a:solidFill>
              </a:rPr>
              <a:t>Boundary value analysis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Testing and Debugging</a:t>
            </a:r>
            <a:endParaRPr/>
          </a:p>
        </p:txBody>
      </p:sp>
      <p:sp>
        <p:nvSpPr>
          <p:cNvPr id="132" name="Google Shape;132;p18"/>
          <p:cNvSpPr txBox="1"/>
          <p:nvPr>
            <p:ph idx="1" type="body"/>
          </p:nvPr>
        </p:nvSpPr>
        <p:spPr>
          <a:xfrm>
            <a:off x="2433170" y="1855027"/>
            <a:ext cx="7802739" cy="473521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349"/>
              <a:buChar char="🞆"/>
            </a:pPr>
            <a:r>
              <a:rPr lang="en-US" sz="2349"/>
              <a:t>The aim of program testing is to help realize and identify all defects in a program. </a:t>
            </a:r>
            <a:endParaRPr/>
          </a:p>
          <a:p>
            <a:pPr indent="-342900" lvl="0" marL="342900" rtl="0" algn="l">
              <a:lnSpc>
                <a:spcPct val="90000"/>
              </a:lnSpc>
              <a:spcBef>
                <a:spcPts val="1070"/>
              </a:spcBef>
              <a:spcAft>
                <a:spcPts val="0"/>
              </a:spcAft>
              <a:buSzPts val="2349"/>
              <a:buChar char="🞆"/>
            </a:pPr>
            <a:r>
              <a:rPr lang="en-US" sz="2349"/>
              <a:t>However, in practice, even after satisfactory completion of the testing phase, it is not possible to guarantee that a program is error free. </a:t>
            </a:r>
            <a:endParaRPr/>
          </a:p>
          <a:p>
            <a:pPr indent="-285750" lvl="1" marL="742950" rtl="0" algn="l">
              <a:lnSpc>
                <a:spcPct val="90000"/>
              </a:lnSpc>
              <a:spcBef>
                <a:spcPts val="1003"/>
              </a:spcBef>
              <a:spcAft>
                <a:spcPts val="0"/>
              </a:spcAft>
              <a:buSzPts val="2013"/>
              <a:buChar char="🞆"/>
            </a:pPr>
            <a:r>
              <a:rPr lang="en-US" sz="2013"/>
              <a:t>This is because the input data domain of most programs is very large, and it is not practical to test the program exhaustively with respect to each value that the input can assume.</a:t>
            </a:r>
            <a:endParaRPr/>
          </a:p>
          <a:p>
            <a:pPr indent="-342900" lvl="0" marL="342900" rtl="0" algn="l">
              <a:lnSpc>
                <a:spcPct val="90000"/>
              </a:lnSpc>
              <a:spcBef>
                <a:spcPts val="1070"/>
              </a:spcBef>
              <a:spcAft>
                <a:spcPts val="0"/>
              </a:spcAft>
              <a:buSzPts val="2349"/>
              <a:buChar char="🞆"/>
            </a:pPr>
            <a:r>
              <a:rPr lang="en-US" sz="2349"/>
              <a:t>Careful testing can expose a large percentage of the defects existing in a program, and therefore provides a practical way of reducing defects in a system.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1964207" y="165619"/>
            <a:ext cx="8400402"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Equivalence Class  Partitioning</a:t>
            </a:r>
            <a:endParaRPr/>
          </a:p>
        </p:txBody>
      </p:sp>
      <p:sp>
        <p:nvSpPr>
          <p:cNvPr id="349" name="Google Shape;349;p45"/>
          <p:cNvSpPr txBox="1"/>
          <p:nvPr>
            <p:ph idx="1" type="body"/>
          </p:nvPr>
        </p:nvSpPr>
        <p:spPr>
          <a:xfrm>
            <a:off x="1676425" y="2347446"/>
            <a:ext cx="10351452" cy="4510554"/>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177"/>
              <a:buChar char="🞆"/>
            </a:pPr>
            <a:r>
              <a:rPr lang="en-US" sz="2177">
                <a:solidFill>
                  <a:srgbClr val="D8D8D8"/>
                </a:solidFill>
              </a:rPr>
              <a:t>Input values to a program are partitioned into equivalence classes. </a:t>
            </a:r>
            <a:endParaRPr/>
          </a:p>
          <a:p>
            <a:pPr indent="-311079" lvl="0" marL="311079" rtl="0" algn="l">
              <a:spcBef>
                <a:spcPts val="1406"/>
              </a:spcBef>
              <a:spcAft>
                <a:spcPts val="0"/>
              </a:spcAft>
              <a:buSzPts val="2177"/>
              <a:buChar char="🞆"/>
            </a:pPr>
            <a:r>
              <a:rPr lang="en-US" sz="2177">
                <a:solidFill>
                  <a:srgbClr val="D8D8D8"/>
                </a:solidFill>
              </a:rPr>
              <a:t>Partitioning is done such that:</a:t>
            </a:r>
            <a:endParaRPr/>
          </a:p>
          <a:p>
            <a:pPr indent="-285750" lvl="1" marL="674004" rtl="0" algn="l">
              <a:spcBef>
                <a:spcPts val="1326"/>
              </a:spcBef>
              <a:spcAft>
                <a:spcPts val="0"/>
              </a:spcAft>
              <a:buSzPts val="2177"/>
              <a:buChar char="🞆"/>
            </a:pPr>
            <a:r>
              <a:rPr lang="en-US" sz="2177">
                <a:solidFill>
                  <a:srgbClr val="D8D8D8"/>
                </a:solidFill>
              </a:rPr>
              <a:t>Program behaves in similar ways to every input value belonging to an equivalence class.</a:t>
            </a:r>
            <a:endParaRPr/>
          </a:p>
          <a:p>
            <a:pPr indent="-311079" lvl="0" marL="311079" rtl="0" algn="l">
              <a:spcBef>
                <a:spcPts val="1507"/>
              </a:spcBef>
              <a:spcAft>
                <a:spcPts val="0"/>
              </a:spcAft>
              <a:buSzPts val="2540"/>
              <a:buNone/>
            </a:pPr>
            <a:r>
              <a:rPr lang="en-US" sz="2540">
                <a:solidFill>
                  <a:srgbClr val="D8D8D8"/>
                </a:solidFill>
              </a:rPr>
              <a:t>Why Define Equivalence Classes?</a:t>
            </a:r>
            <a:endParaRPr/>
          </a:p>
          <a:p>
            <a:pPr indent="-311079" lvl="0" marL="311079" rtl="0" algn="l">
              <a:spcBef>
                <a:spcPts val="1507"/>
              </a:spcBef>
              <a:spcAft>
                <a:spcPts val="0"/>
              </a:spcAft>
              <a:buSzPts val="2540"/>
              <a:buChar char="🞆"/>
            </a:pPr>
            <a:r>
              <a:rPr lang="en-US" sz="2540">
                <a:solidFill>
                  <a:srgbClr val="D8D8D8"/>
                </a:solidFill>
              </a:rPr>
              <a:t>Test the code with just one representative value from  each equivalence class: </a:t>
            </a:r>
            <a:endParaRPr/>
          </a:p>
          <a:p>
            <a:pPr indent="-285750" lvl="1" marL="674004" rtl="0" algn="l">
              <a:spcBef>
                <a:spcPts val="1406"/>
              </a:spcBef>
              <a:spcAft>
                <a:spcPts val="0"/>
              </a:spcAft>
              <a:buSzPts val="2177"/>
              <a:buChar char="🞆"/>
            </a:pPr>
            <a:r>
              <a:rPr lang="en-US" sz="2177">
                <a:solidFill>
                  <a:srgbClr val="D8D8D8"/>
                </a:solidFill>
              </a:rPr>
              <a:t>As good as testing using any other values from the equivalence classes.</a:t>
            </a:r>
            <a:endParaRPr/>
          </a:p>
          <a:p>
            <a:pPr indent="-282275" lvl="0" marL="282275" rtl="0" algn="l">
              <a:spcBef>
                <a:spcPts val="1326"/>
              </a:spcBef>
              <a:spcAft>
                <a:spcPts val="0"/>
              </a:spcAft>
              <a:buSzPts val="1800"/>
              <a:buNone/>
            </a:pPr>
            <a:r>
              <a:t/>
            </a:r>
            <a:endParaRPr b="0">
              <a:solidFill>
                <a:srgbClr val="D8D8D8"/>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6"/>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Equivalence Class  Partitioning</a:t>
            </a:r>
            <a:endParaRPr/>
          </a:p>
        </p:txBody>
      </p:sp>
      <p:sp>
        <p:nvSpPr>
          <p:cNvPr id="356" name="Google Shape;356;p46"/>
          <p:cNvSpPr txBox="1"/>
          <p:nvPr>
            <p:ph idx="1" type="body"/>
          </p:nvPr>
        </p:nvSpPr>
        <p:spPr>
          <a:xfrm>
            <a:off x="315703" y="2201990"/>
            <a:ext cx="11910645" cy="176846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lnSpc>
                <a:spcPct val="90000"/>
              </a:lnSpc>
              <a:spcBef>
                <a:spcPts val="0"/>
              </a:spcBef>
              <a:spcAft>
                <a:spcPts val="0"/>
              </a:spcAft>
              <a:buSzPts val="2349"/>
              <a:buChar char="🞆"/>
            </a:pPr>
            <a:r>
              <a:rPr lang="en-US" sz="2349"/>
              <a:t>How do you determine the equivalence classes?</a:t>
            </a:r>
            <a:endParaRPr/>
          </a:p>
          <a:p>
            <a:pPr indent="-285750" lvl="1" marL="674004" rtl="0" algn="l">
              <a:lnSpc>
                <a:spcPct val="90000"/>
              </a:lnSpc>
              <a:spcBef>
                <a:spcPts val="1406"/>
              </a:spcBef>
              <a:spcAft>
                <a:spcPts val="0"/>
              </a:spcAft>
              <a:buSzPts val="1757"/>
              <a:buChar char="🞆"/>
            </a:pPr>
            <a:r>
              <a:rPr lang="en-US" sz="1757">
                <a:solidFill>
                  <a:srgbClr val="D8D8D8"/>
                </a:solidFill>
              </a:rPr>
              <a:t>Examine the input and output data. </a:t>
            </a:r>
            <a:endParaRPr/>
          </a:p>
          <a:p>
            <a:pPr indent="-285750" lvl="1" marL="674004" rtl="0" algn="l">
              <a:lnSpc>
                <a:spcPct val="90000"/>
              </a:lnSpc>
              <a:spcBef>
                <a:spcPts val="1406"/>
              </a:spcBef>
              <a:spcAft>
                <a:spcPts val="0"/>
              </a:spcAft>
              <a:buSzPts val="1757"/>
              <a:buChar char="🞆"/>
            </a:pPr>
            <a:r>
              <a:rPr lang="en-US" sz="1757">
                <a:solidFill>
                  <a:srgbClr val="D8D8D8"/>
                </a:solidFill>
              </a:rPr>
              <a:t>If the input data to the program is specified by a range of values:</a:t>
            </a:r>
            <a:endParaRPr/>
          </a:p>
          <a:p>
            <a:pPr indent="-285750" lvl="1" marL="674004" rtl="0" algn="l">
              <a:lnSpc>
                <a:spcPct val="90000"/>
              </a:lnSpc>
              <a:spcBef>
                <a:spcPts val="1406"/>
              </a:spcBef>
              <a:spcAft>
                <a:spcPts val="0"/>
              </a:spcAft>
              <a:buSzPts val="1757"/>
              <a:buChar char="🞆"/>
            </a:pPr>
            <a:r>
              <a:rPr lang="en-US" sz="1757">
                <a:solidFill>
                  <a:srgbClr val="D8D8D8"/>
                </a:solidFill>
              </a:rPr>
              <a:t>One valid and two invalid equivalence classes are defined.</a:t>
            </a:r>
            <a:endParaRPr/>
          </a:p>
          <a:p>
            <a:pPr indent="-157924" lvl="1" marL="674004" rtl="0" algn="l">
              <a:lnSpc>
                <a:spcPct val="90000"/>
              </a:lnSpc>
              <a:spcBef>
                <a:spcPts val="1406"/>
              </a:spcBef>
              <a:spcAft>
                <a:spcPts val="0"/>
              </a:spcAft>
              <a:buSzPts val="2013"/>
              <a:buNone/>
            </a:pPr>
            <a:r>
              <a:t/>
            </a:r>
            <a:endParaRPr sz="2013"/>
          </a:p>
        </p:txBody>
      </p:sp>
      <p:grpSp>
        <p:nvGrpSpPr>
          <p:cNvPr id="357" name="Google Shape;357;p46"/>
          <p:cNvGrpSpPr/>
          <p:nvPr/>
        </p:nvGrpSpPr>
        <p:grpSpPr>
          <a:xfrm>
            <a:off x="2818217" y="4656010"/>
            <a:ext cx="5836932" cy="740238"/>
            <a:chOff x="1427879" y="3819495"/>
            <a:chExt cx="6433011" cy="816100"/>
          </a:xfrm>
        </p:grpSpPr>
        <p:sp>
          <p:nvSpPr>
            <p:cNvPr id="358" name="Google Shape;358;p46"/>
            <p:cNvSpPr/>
            <p:nvPr/>
          </p:nvSpPr>
          <p:spPr>
            <a:xfrm>
              <a:off x="3345503" y="4266885"/>
              <a:ext cx="1887793" cy="368710"/>
            </a:xfrm>
            <a:prstGeom prst="rect">
              <a:avLst/>
            </a:prstGeom>
            <a:solidFill>
              <a:srgbClr val="FFC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25-45</a:t>
              </a:r>
              <a:endParaRPr/>
            </a:p>
          </p:txBody>
        </p:sp>
        <p:sp>
          <p:nvSpPr>
            <p:cNvPr id="359" name="Google Shape;359;p46"/>
            <p:cNvSpPr txBox="1"/>
            <p:nvPr/>
          </p:nvSpPr>
          <p:spPr>
            <a:xfrm>
              <a:off x="2433484" y="3819495"/>
              <a:ext cx="5427406" cy="4095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14">
                  <a:solidFill>
                    <a:srgbClr val="D8D8D8"/>
                  </a:solidFill>
                  <a:latin typeface="Times New Roman"/>
                  <a:ea typeface="Times New Roman"/>
                  <a:cs typeface="Times New Roman"/>
                  <a:sym typeface="Times New Roman"/>
                </a:rPr>
                <a:t>Age validation (suppose valid range 25-45)</a:t>
              </a:r>
              <a:endParaRPr/>
            </a:p>
          </p:txBody>
        </p:sp>
        <p:sp>
          <p:nvSpPr>
            <p:cNvPr id="360" name="Google Shape;360;p46"/>
            <p:cNvSpPr/>
            <p:nvPr/>
          </p:nvSpPr>
          <p:spPr>
            <a:xfrm>
              <a:off x="1427879" y="4256864"/>
              <a:ext cx="1887793" cy="36871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&lt;25</a:t>
              </a:r>
              <a:endParaRPr/>
            </a:p>
          </p:txBody>
        </p:sp>
        <p:sp>
          <p:nvSpPr>
            <p:cNvPr id="361" name="Google Shape;361;p46"/>
            <p:cNvSpPr/>
            <p:nvPr/>
          </p:nvSpPr>
          <p:spPr>
            <a:xfrm>
              <a:off x="5292957" y="4266885"/>
              <a:ext cx="1887793" cy="36871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&gt;45</a:t>
              </a:r>
              <a:endParaRPr/>
            </a:p>
          </p:txBody>
        </p:sp>
      </p:grpSp>
      <p:grpSp>
        <p:nvGrpSpPr>
          <p:cNvPr id="362" name="Google Shape;362;p46"/>
          <p:cNvGrpSpPr/>
          <p:nvPr/>
        </p:nvGrpSpPr>
        <p:grpSpPr>
          <a:xfrm>
            <a:off x="2956472" y="5612271"/>
            <a:ext cx="5836932" cy="1057071"/>
            <a:chOff x="1427879" y="3850895"/>
            <a:chExt cx="6433011" cy="1165356"/>
          </a:xfrm>
        </p:grpSpPr>
        <p:sp>
          <p:nvSpPr>
            <p:cNvPr id="363" name="Google Shape;363;p46"/>
            <p:cNvSpPr/>
            <p:nvPr/>
          </p:nvSpPr>
          <p:spPr>
            <a:xfrm>
              <a:off x="3345503" y="4266884"/>
              <a:ext cx="1887793" cy="749367"/>
            </a:xfrm>
            <a:prstGeom prst="rect">
              <a:avLst/>
            </a:prstGeom>
            <a:solidFill>
              <a:srgbClr val="FFC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A 10 digit number</a:t>
              </a:r>
              <a:endParaRPr/>
            </a:p>
          </p:txBody>
        </p:sp>
        <p:sp>
          <p:nvSpPr>
            <p:cNvPr id="364" name="Google Shape;364;p46"/>
            <p:cNvSpPr txBox="1"/>
            <p:nvPr/>
          </p:nvSpPr>
          <p:spPr>
            <a:xfrm>
              <a:off x="1427879" y="3850895"/>
              <a:ext cx="6433011" cy="4095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14">
                  <a:solidFill>
                    <a:srgbClr val="D8D8D8"/>
                  </a:solidFill>
                  <a:latin typeface="Times New Roman"/>
                  <a:ea typeface="Times New Roman"/>
                  <a:cs typeface="Times New Roman"/>
                  <a:sym typeface="Times New Roman"/>
                </a:rPr>
                <a:t>Mobile number validation (must be exactly 10 digits)</a:t>
              </a:r>
              <a:endParaRPr/>
            </a:p>
          </p:txBody>
        </p:sp>
        <p:sp>
          <p:nvSpPr>
            <p:cNvPr id="365" name="Google Shape;365;p46"/>
            <p:cNvSpPr/>
            <p:nvPr/>
          </p:nvSpPr>
          <p:spPr>
            <a:xfrm>
              <a:off x="1427879" y="4256863"/>
              <a:ext cx="1887793" cy="759387"/>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A number</a:t>
              </a:r>
              <a:endParaRPr/>
            </a:p>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With &lt; 10 digit </a:t>
              </a:r>
              <a:endParaRPr/>
            </a:p>
          </p:txBody>
        </p:sp>
        <p:sp>
          <p:nvSpPr>
            <p:cNvPr id="366" name="Google Shape;366;p46"/>
            <p:cNvSpPr/>
            <p:nvPr/>
          </p:nvSpPr>
          <p:spPr>
            <a:xfrm>
              <a:off x="5292957" y="4266885"/>
              <a:ext cx="1887793" cy="749366"/>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A number</a:t>
              </a:r>
              <a:endParaRPr/>
            </a:p>
            <a:p>
              <a:pPr indent="0" lvl="0" marL="0" marR="0" rtl="0" algn="ctr">
                <a:spcBef>
                  <a:spcPts val="0"/>
                </a:spcBef>
                <a:spcAft>
                  <a:spcPts val="0"/>
                </a:spcAft>
                <a:buNone/>
              </a:pPr>
              <a:r>
                <a:rPr lang="en-US" sz="1814">
                  <a:solidFill>
                    <a:srgbClr val="000000"/>
                  </a:solidFill>
                  <a:latin typeface="Times New Roman"/>
                  <a:ea typeface="Times New Roman"/>
                  <a:cs typeface="Times New Roman"/>
                  <a:sym typeface="Times New Roman"/>
                </a:rPr>
                <a:t>With &gt;10 digit </a:t>
              </a:r>
              <a:endParaRPr/>
            </a:p>
          </p:txBody>
        </p:sp>
      </p:grpSp>
      <p:grpSp>
        <p:nvGrpSpPr>
          <p:cNvPr id="367" name="Google Shape;367;p46"/>
          <p:cNvGrpSpPr/>
          <p:nvPr/>
        </p:nvGrpSpPr>
        <p:grpSpPr>
          <a:xfrm>
            <a:off x="2821097" y="3719911"/>
            <a:ext cx="5167262" cy="805044"/>
            <a:chOff x="1637073" y="6445048"/>
            <a:chExt cx="5696077" cy="693172"/>
          </a:xfrm>
        </p:grpSpPr>
        <p:sp>
          <p:nvSpPr>
            <p:cNvPr id="368" name="Google Shape;368;p46"/>
            <p:cNvSpPr/>
            <p:nvPr/>
          </p:nvSpPr>
          <p:spPr>
            <a:xfrm>
              <a:off x="3497903" y="6445048"/>
              <a:ext cx="1947454" cy="693172"/>
            </a:xfrm>
            <a:prstGeom prst="rect">
              <a:avLst/>
            </a:prstGeom>
            <a:solidFill>
              <a:srgbClr val="FFC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361">
                  <a:solidFill>
                    <a:srgbClr val="000000"/>
                  </a:solidFill>
                  <a:latin typeface="Times New Roman"/>
                  <a:ea typeface="Times New Roman"/>
                  <a:cs typeface="Times New Roman"/>
                  <a:sym typeface="Times New Roman"/>
                </a:rPr>
                <a:t>Equivalence class with Valid Range of Values</a:t>
              </a:r>
              <a:endParaRPr/>
            </a:p>
          </p:txBody>
        </p:sp>
        <p:sp>
          <p:nvSpPr>
            <p:cNvPr id="369" name="Google Shape;369;p46"/>
            <p:cNvSpPr/>
            <p:nvPr/>
          </p:nvSpPr>
          <p:spPr>
            <a:xfrm>
              <a:off x="1637073" y="6492972"/>
              <a:ext cx="1787090" cy="645247"/>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361">
                  <a:solidFill>
                    <a:srgbClr val="000000"/>
                  </a:solidFill>
                  <a:latin typeface="Times New Roman"/>
                  <a:ea typeface="Times New Roman"/>
                  <a:cs typeface="Times New Roman"/>
                  <a:sym typeface="Times New Roman"/>
                </a:rPr>
                <a:t>Equivalence class with Invalid range of values</a:t>
              </a:r>
              <a:endParaRPr/>
            </a:p>
          </p:txBody>
        </p:sp>
        <p:sp>
          <p:nvSpPr>
            <p:cNvPr id="370" name="Google Shape;370;p46"/>
            <p:cNvSpPr/>
            <p:nvPr/>
          </p:nvSpPr>
          <p:spPr>
            <a:xfrm>
              <a:off x="5546060" y="6488307"/>
              <a:ext cx="1787090" cy="645247"/>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361">
                  <a:solidFill>
                    <a:srgbClr val="000000"/>
                  </a:solidFill>
                  <a:latin typeface="Times New Roman"/>
                  <a:ea typeface="Times New Roman"/>
                  <a:cs typeface="Times New Roman"/>
                  <a:sym typeface="Times New Roman"/>
                </a:rPr>
                <a:t>Equivalence class with Invalid range of values</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7"/>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Example</a:t>
            </a:r>
            <a:endParaRPr/>
          </a:p>
        </p:txBody>
      </p:sp>
      <p:sp>
        <p:nvSpPr>
          <p:cNvPr id="377" name="Google Shape;377;p47"/>
          <p:cNvSpPr txBox="1"/>
          <p:nvPr>
            <p:ph idx="1" type="body"/>
          </p:nvPr>
        </p:nvSpPr>
        <p:spPr>
          <a:xfrm>
            <a:off x="773723" y="2159779"/>
            <a:ext cx="11141612" cy="5809570"/>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A program reads an input value in the range of 1 and 5000 and computes the square root of the input number </a:t>
            </a:r>
            <a:endParaRPr/>
          </a:p>
          <a:p>
            <a:pPr indent="-282275" lvl="0" marL="282275" rtl="0" algn="l">
              <a:spcBef>
                <a:spcPts val="1326"/>
              </a:spcBef>
              <a:spcAft>
                <a:spcPts val="0"/>
              </a:spcAft>
              <a:buSzPts val="1800"/>
              <a:buChar char="🞆"/>
            </a:pPr>
            <a:r>
              <a:rPr b="0" lang="en-US">
                <a:solidFill>
                  <a:srgbClr val="D8D8D8"/>
                </a:solidFill>
              </a:rPr>
              <a:t>There are three equivalence classes: </a:t>
            </a:r>
            <a:endParaRPr/>
          </a:p>
          <a:p>
            <a:pPr indent="-285750" lvl="1" marL="674004" rtl="0" algn="l">
              <a:spcBef>
                <a:spcPts val="1258"/>
              </a:spcBef>
              <a:spcAft>
                <a:spcPts val="0"/>
              </a:spcAft>
              <a:buSzPts val="1600"/>
              <a:buChar char="🞆"/>
            </a:pPr>
            <a:r>
              <a:rPr b="0" lang="en-US">
                <a:solidFill>
                  <a:srgbClr val="D8D8D8"/>
                </a:solidFill>
              </a:rPr>
              <a:t>The set of negative integers, </a:t>
            </a:r>
            <a:endParaRPr/>
          </a:p>
          <a:p>
            <a:pPr indent="-285750" lvl="1" marL="674004" rtl="0" algn="l">
              <a:spcBef>
                <a:spcPts val="1258"/>
              </a:spcBef>
              <a:spcAft>
                <a:spcPts val="0"/>
              </a:spcAft>
              <a:buSzPts val="1600"/>
              <a:buChar char="🞆"/>
            </a:pPr>
            <a:r>
              <a:rPr b="0" lang="en-US">
                <a:solidFill>
                  <a:srgbClr val="D8D8D8"/>
                </a:solidFill>
              </a:rPr>
              <a:t>Set of integers in the range of 1 and 5000, </a:t>
            </a:r>
            <a:endParaRPr/>
          </a:p>
          <a:p>
            <a:pPr indent="-285750" lvl="1" marL="674004" rtl="0" algn="l">
              <a:spcBef>
                <a:spcPts val="1258"/>
              </a:spcBef>
              <a:spcAft>
                <a:spcPts val="0"/>
              </a:spcAft>
              <a:buSzPts val="1600"/>
              <a:buChar char="🞆"/>
            </a:pPr>
            <a:r>
              <a:rPr b="0" lang="en-US">
                <a:solidFill>
                  <a:srgbClr val="D8D8D8"/>
                </a:solidFill>
              </a:rPr>
              <a:t>Integers larger than 5000. </a:t>
            </a:r>
            <a:endParaRPr/>
          </a:p>
          <a:p>
            <a:pPr indent="-311079" lvl="0" marL="311079" rtl="0" algn="l">
              <a:spcBef>
                <a:spcPts val="1406"/>
              </a:spcBef>
              <a:spcAft>
                <a:spcPts val="0"/>
              </a:spcAft>
              <a:buSzPts val="2540"/>
              <a:buChar char="🞆"/>
            </a:pPr>
            <a:r>
              <a:rPr lang="en-US" sz="2540">
                <a:solidFill>
                  <a:srgbClr val="D8D8D8"/>
                </a:solidFill>
              </a:rPr>
              <a:t>The test suite must include:</a:t>
            </a:r>
            <a:endParaRPr/>
          </a:p>
          <a:p>
            <a:pPr indent="-285750" lvl="1" marL="674004" rtl="0" algn="l">
              <a:spcBef>
                <a:spcPts val="1326"/>
              </a:spcBef>
              <a:spcAft>
                <a:spcPts val="0"/>
              </a:spcAft>
              <a:buSzPts val="1600"/>
              <a:buChar char="🞆"/>
            </a:pPr>
            <a:r>
              <a:rPr lang="en-US">
                <a:solidFill>
                  <a:srgbClr val="D8D8D8"/>
                </a:solidFill>
              </a:rPr>
              <a:t>Representatives from each of the three equivalence classes:</a:t>
            </a:r>
            <a:endParaRPr/>
          </a:p>
          <a:p>
            <a:pPr indent="-285750" lvl="1" marL="674004" rtl="0" algn="l">
              <a:spcBef>
                <a:spcPts val="1326"/>
              </a:spcBef>
              <a:spcAft>
                <a:spcPts val="0"/>
              </a:spcAft>
              <a:buSzPts val="1600"/>
              <a:buChar char="🞆"/>
            </a:pPr>
            <a:r>
              <a:rPr b="0" lang="en-US">
                <a:solidFill>
                  <a:srgbClr val="D8D8D8"/>
                </a:solidFill>
              </a:rPr>
              <a:t>A possible test suite can be: </a:t>
            </a:r>
            <a:br>
              <a:rPr b="0" lang="en-US">
                <a:solidFill>
                  <a:srgbClr val="D8D8D8"/>
                </a:solidFill>
              </a:rPr>
            </a:br>
            <a:r>
              <a:rPr b="0" lang="en-US">
                <a:solidFill>
                  <a:srgbClr val="D8D8D8"/>
                </a:solidFill>
              </a:rPr>
              <a:t>{-5,500,6000}.</a:t>
            </a:r>
            <a:endParaRPr/>
          </a:p>
          <a:p>
            <a:pPr indent="-184150" lvl="1" marL="674004" rtl="0" algn="l">
              <a:spcBef>
                <a:spcPts val="1326"/>
              </a:spcBef>
              <a:spcAft>
                <a:spcPts val="0"/>
              </a:spcAft>
              <a:buSzPts val="1600"/>
              <a:buNone/>
            </a:pPr>
            <a:r>
              <a:t/>
            </a:r>
            <a:endParaRPr b="0">
              <a:solidFill>
                <a:srgbClr val="D8D8D8"/>
              </a:solidFill>
            </a:endParaRPr>
          </a:p>
          <a:p>
            <a:pPr indent="-196779" lvl="0" marL="311079" rtl="0" algn="l">
              <a:spcBef>
                <a:spcPts val="1406"/>
              </a:spcBef>
              <a:spcAft>
                <a:spcPts val="0"/>
              </a:spcAft>
              <a:buSzPts val="1800"/>
              <a:buNone/>
            </a:pPr>
            <a:r>
              <a:t/>
            </a:r>
            <a:endParaRPr b="0">
              <a:solidFill>
                <a:srgbClr val="D8D8D8"/>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8"/>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991"/>
              <a:buFont typeface="Century Gothic"/>
              <a:buNone/>
            </a:pPr>
            <a:r>
              <a:rPr lang="en-US" sz="3991"/>
              <a:t>Equivalence Class  Partitioning</a:t>
            </a:r>
            <a:endParaRPr/>
          </a:p>
        </p:txBody>
      </p:sp>
      <p:sp>
        <p:nvSpPr>
          <p:cNvPr id="384" name="Google Shape;384;p48"/>
          <p:cNvSpPr txBox="1"/>
          <p:nvPr>
            <p:ph idx="1" type="body"/>
          </p:nvPr>
        </p:nvSpPr>
        <p:spPr>
          <a:xfrm>
            <a:off x="1990129" y="1447353"/>
            <a:ext cx="8360078"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If input is an enumerated set of  values: </a:t>
            </a:r>
            <a:endParaRPr/>
          </a:p>
          <a:p>
            <a:pPr indent="-285750" lvl="1" marL="674004" rtl="0" algn="l">
              <a:spcBef>
                <a:spcPts val="1258"/>
              </a:spcBef>
              <a:spcAft>
                <a:spcPts val="0"/>
              </a:spcAft>
              <a:buSzPts val="1600"/>
              <a:buChar char="🞆"/>
            </a:pPr>
            <a:r>
              <a:rPr b="0" lang="en-US"/>
              <a:t>e.g. {a,b,c}and each letter is treated uniformly then</a:t>
            </a:r>
            <a:endParaRPr/>
          </a:p>
          <a:p>
            <a:pPr indent="-285750" lvl="1" marL="674004" rtl="0" algn="l">
              <a:spcBef>
                <a:spcPts val="1258"/>
              </a:spcBef>
              <a:spcAft>
                <a:spcPts val="0"/>
              </a:spcAft>
              <a:buSzPts val="2177"/>
              <a:buChar char="🞆"/>
            </a:pPr>
            <a:r>
              <a:rPr lang="en-US" sz="2177"/>
              <a:t>There will be two equivalence classes</a:t>
            </a:r>
            <a:endParaRPr/>
          </a:p>
          <a:p>
            <a:pPr indent="-228600" lvl="2" marL="1065733" rtl="0" algn="l">
              <a:spcBef>
                <a:spcPts val="1258"/>
              </a:spcBef>
              <a:spcAft>
                <a:spcPts val="0"/>
              </a:spcAft>
              <a:buSzPts val="1814"/>
              <a:buChar char="🞆"/>
            </a:pPr>
            <a:r>
              <a:rPr lang="en-US" sz="1814"/>
              <a:t>One equivalence class for valid input values.  </a:t>
            </a:r>
            <a:endParaRPr/>
          </a:p>
          <a:p>
            <a:pPr indent="-228600" lvl="2" marL="1065733" rtl="0" algn="l">
              <a:spcBef>
                <a:spcPts val="1258"/>
              </a:spcBef>
              <a:spcAft>
                <a:spcPts val="0"/>
              </a:spcAft>
              <a:buSzPts val="1814"/>
              <a:buChar char="🞆"/>
            </a:pPr>
            <a:r>
              <a:rPr lang="en-US" sz="1814"/>
              <a:t>Another equivalence class for invalid input values should be defined. </a:t>
            </a:r>
            <a:endParaRPr/>
          </a:p>
        </p:txBody>
      </p:sp>
      <p:grpSp>
        <p:nvGrpSpPr>
          <p:cNvPr id="385" name="Google Shape;385;p48"/>
          <p:cNvGrpSpPr/>
          <p:nvPr/>
        </p:nvGrpSpPr>
        <p:grpSpPr>
          <a:xfrm>
            <a:off x="3043862" y="4882111"/>
            <a:ext cx="5836933" cy="1057071"/>
            <a:chOff x="1427879" y="3850895"/>
            <a:chExt cx="6433011" cy="1165356"/>
          </a:xfrm>
        </p:grpSpPr>
        <p:sp>
          <p:nvSpPr>
            <p:cNvPr id="386" name="Google Shape;386;p48"/>
            <p:cNvSpPr/>
            <p:nvPr/>
          </p:nvSpPr>
          <p:spPr>
            <a:xfrm>
              <a:off x="4097675" y="4266884"/>
              <a:ext cx="1887793" cy="749367"/>
            </a:xfrm>
            <a:prstGeom prst="rect">
              <a:avLst/>
            </a:prstGeom>
            <a:solidFill>
              <a:srgbClr val="FFC000"/>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D8D8D8"/>
                  </a:solidFill>
                  <a:latin typeface="Times New Roman"/>
                  <a:ea typeface="Times New Roman"/>
                  <a:cs typeface="Times New Roman"/>
                  <a:sym typeface="Times New Roman"/>
                </a:rPr>
                <a:t>Any letter from the set {a,b,c}</a:t>
              </a:r>
              <a:endParaRPr/>
            </a:p>
          </p:txBody>
        </p:sp>
        <p:sp>
          <p:nvSpPr>
            <p:cNvPr id="387" name="Google Shape;387;p48"/>
            <p:cNvSpPr txBox="1"/>
            <p:nvPr/>
          </p:nvSpPr>
          <p:spPr>
            <a:xfrm>
              <a:off x="1427879" y="3850895"/>
              <a:ext cx="6433011" cy="4095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14">
                  <a:solidFill>
                    <a:srgbClr val="D8D8D8"/>
                  </a:solidFill>
                  <a:latin typeface="Times New Roman"/>
                  <a:ea typeface="Times New Roman"/>
                  <a:cs typeface="Times New Roman"/>
                  <a:sym typeface="Times New Roman"/>
                </a:rPr>
                <a:t>Input validation (must belong to the set {a,b,c})</a:t>
              </a:r>
              <a:endParaRPr/>
            </a:p>
          </p:txBody>
        </p:sp>
        <p:sp>
          <p:nvSpPr>
            <p:cNvPr id="388" name="Google Shape;388;p48"/>
            <p:cNvSpPr/>
            <p:nvPr/>
          </p:nvSpPr>
          <p:spPr>
            <a:xfrm>
              <a:off x="2180051" y="4256863"/>
              <a:ext cx="1887793" cy="759387"/>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14">
                  <a:solidFill>
                    <a:srgbClr val="D8D8D8"/>
                  </a:solidFill>
                  <a:latin typeface="Times New Roman"/>
                  <a:ea typeface="Times New Roman"/>
                  <a:cs typeface="Times New Roman"/>
                  <a:sym typeface="Times New Roman"/>
                </a:rPr>
                <a:t>Any letter other than {a,b,c}</a:t>
              </a: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9"/>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991"/>
              <a:buFont typeface="Century Gothic"/>
              <a:buNone/>
            </a:pPr>
            <a:r>
              <a:rPr lang="en-US" sz="3991"/>
              <a:t>Equivalence Class  Partitioning</a:t>
            </a:r>
            <a:endParaRPr/>
          </a:p>
        </p:txBody>
      </p:sp>
      <p:sp>
        <p:nvSpPr>
          <p:cNvPr id="395" name="Google Shape;395;p49"/>
          <p:cNvSpPr txBox="1"/>
          <p:nvPr>
            <p:ph idx="1" type="body"/>
          </p:nvPr>
        </p:nvSpPr>
        <p:spPr>
          <a:xfrm>
            <a:off x="2046399" y="2291414"/>
            <a:ext cx="8360078"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If input is an enumerated set of  values: </a:t>
            </a:r>
            <a:endParaRPr/>
          </a:p>
          <a:p>
            <a:pPr indent="-285750" lvl="1" marL="674004" rtl="0" algn="l">
              <a:spcBef>
                <a:spcPts val="1258"/>
              </a:spcBef>
              <a:spcAft>
                <a:spcPts val="0"/>
              </a:spcAft>
              <a:buSzPts val="1600"/>
              <a:buChar char="🞆"/>
            </a:pPr>
            <a:r>
              <a:rPr b="0" lang="en-US"/>
              <a:t>e.g. {car, bus, train}and each member of the set is treated differently then</a:t>
            </a:r>
            <a:endParaRPr/>
          </a:p>
          <a:p>
            <a:pPr indent="-285750" lvl="1" marL="674004" rtl="0" algn="l">
              <a:spcBef>
                <a:spcPts val="1258"/>
              </a:spcBef>
              <a:spcAft>
                <a:spcPts val="0"/>
              </a:spcAft>
              <a:buSzPts val="2177"/>
              <a:buChar char="🞆"/>
            </a:pPr>
            <a:r>
              <a:rPr lang="en-US" sz="2177"/>
              <a:t>There will be three equivalence classes for three distinct valid value</a:t>
            </a:r>
            <a:endParaRPr/>
          </a:p>
          <a:p>
            <a:pPr indent="-228600" lvl="2" marL="1065733" rtl="0" algn="l">
              <a:spcBef>
                <a:spcPts val="1258"/>
              </a:spcBef>
              <a:spcAft>
                <a:spcPts val="0"/>
              </a:spcAft>
              <a:buSzPts val="1814"/>
              <a:buChar char="🞆"/>
            </a:pPr>
            <a:r>
              <a:rPr lang="en-US" sz="1814"/>
              <a:t>Valid equivalence class 1 -  {car}</a:t>
            </a:r>
            <a:endParaRPr/>
          </a:p>
          <a:p>
            <a:pPr indent="-228600" lvl="2" marL="1065733" rtl="0" algn="l">
              <a:spcBef>
                <a:spcPts val="1258"/>
              </a:spcBef>
              <a:spcAft>
                <a:spcPts val="0"/>
              </a:spcAft>
              <a:buSzPts val="1814"/>
              <a:buChar char="🞆"/>
            </a:pPr>
            <a:r>
              <a:rPr lang="en-US" sz="1814"/>
              <a:t>Valid equivalence class 2 -  {bus}</a:t>
            </a:r>
            <a:endParaRPr/>
          </a:p>
          <a:p>
            <a:pPr indent="-228600" lvl="2" marL="1065733" rtl="0" algn="l">
              <a:spcBef>
                <a:spcPts val="1258"/>
              </a:spcBef>
              <a:spcAft>
                <a:spcPts val="0"/>
              </a:spcAft>
              <a:buSzPts val="1814"/>
              <a:buChar char="🞆"/>
            </a:pPr>
            <a:r>
              <a:rPr lang="en-US" sz="1814"/>
              <a:t>Valid equivalence class 3 -  {train}</a:t>
            </a:r>
            <a:endParaRPr/>
          </a:p>
          <a:p>
            <a:pPr indent="-228600" lvl="2" marL="1065733" rtl="0" algn="l">
              <a:spcBef>
                <a:spcPts val="1258"/>
              </a:spcBef>
              <a:spcAft>
                <a:spcPts val="0"/>
              </a:spcAft>
              <a:buSzPts val="1814"/>
              <a:buChar char="🞆"/>
            </a:pPr>
            <a:r>
              <a:rPr lang="en-US" sz="1814"/>
              <a:t>Invalid equivalence class – {elephant}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p:nvPr/>
        </p:nvSpPr>
        <p:spPr>
          <a:xfrm>
            <a:off x="2041975" y="495412"/>
            <a:ext cx="8352877" cy="517372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40">
                <a:solidFill>
                  <a:srgbClr val="000000"/>
                </a:solidFill>
                <a:latin typeface="Times New Roman"/>
                <a:ea typeface="Times New Roman"/>
                <a:cs typeface="Times New Roman"/>
                <a:sym typeface="Times New Roman"/>
              </a:rPr>
              <a:t>Example 1 </a:t>
            </a:r>
            <a:r>
              <a:rPr lang="en-US" sz="2540">
                <a:solidFill>
                  <a:srgbClr val="000000"/>
                </a:solidFill>
                <a:latin typeface="Times New Roman"/>
                <a:ea typeface="Times New Roman"/>
                <a:cs typeface="Times New Roman"/>
                <a:sym typeface="Times New Roman"/>
              </a:rPr>
              <a:t>Design the equivalence class test cases for a program that reads two integer pairs (m1, c1) and (m2, c2) defining two straight lines of the form y=mx+c. The program computes the intersection point of the two straight lines and displays the point of intersection.</a:t>
            </a:r>
            <a:endParaRPr/>
          </a:p>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40">
                <a:solidFill>
                  <a:srgbClr val="000000"/>
                </a:solidFill>
                <a:latin typeface="Times New Roman"/>
                <a:ea typeface="Times New Roman"/>
                <a:cs typeface="Times New Roman"/>
                <a:sym typeface="Times New Roman"/>
              </a:rPr>
              <a:t>Answer: The equivalence classes are the following:</a:t>
            </a:r>
            <a:endParaRPr/>
          </a:p>
          <a:p>
            <a:pPr indent="0" lvl="0" marL="0" marR="0" rtl="0" algn="l">
              <a:spcBef>
                <a:spcPts val="0"/>
              </a:spcBef>
              <a:spcAft>
                <a:spcPts val="0"/>
              </a:spcAft>
              <a:buNone/>
            </a:pPr>
            <a:r>
              <a:rPr lang="en-US" sz="2540">
                <a:solidFill>
                  <a:srgbClr val="000000"/>
                </a:solidFill>
                <a:latin typeface="Times New Roman"/>
                <a:ea typeface="Times New Roman"/>
                <a:cs typeface="Times New Roman"/>
                <a:sym typeface="Times New Roman"/>
              </a:rPr>
              <a:t>• Parallel lines (m1=m2, c1≠c2) </a:t>
            </a:r>
            <a:endParaRPr/>
          </a:p>
          <a:p>
            <a:pPr indent="0" lvl="0" marL="0" marR="0" rtl="0" algn="l">
              <a:spcBef>
                <a:spcPts val="0"/>
              </a:spcBef>
              <a:spcAft>
                <a:spcPts val="0"/>
              </a:spcAft>
              <a:buNone/>
            </a:pPr>
            <a:r>
              <a:rPr lang="en-US" sz="2540">
                <a:solidFill>
                  <a:srgbClr val="000000"/>
                </a:solidFill>
                <a:latin typeface="Times New Roman"/>
                <a:ea typeface="Times New Roman"/>
                <a:cs typeface="Times New Roman"/>
                <a:sym typeface="Times New Roman"/>
              </a:rPr>
              <a:t>• Intersecting lines (m1≠m2) </a:t>
            </a:r>
            <a:endParaRPr/>
          </a:p>
          <a:p>
            <a:pPr indent="0" lvl="0" marL="0" marR="0" rtl="0" algn="l">
              <a:spcBef>
                <a:spcPts val="0"/>
              </a:spcBef>
              <a:spcAft>
                <a:spcPts val="0"/>
              </a:spcAft>
              <a:buNone/>
            </a:pPr>
            <a:r>
              <a:rPr lang="en-US" sz="2540">
                <a:solidFill>
                  <a:srgbClr val="000000"/>
                </a:solidFill>
                <a:latin typeface="Times New Roman"/>
                <a:ea typeface="Times New Roman"/>
                <a:cs typeface="Times New Roman"/>
                <a:sym typeface="Times New Roman"/>
              </a:rPr>
              <a:t>• Coincident lines (m1=m2, c1=c2) </a:t>
            </a:r>
            <a:endParaRPr/>
          </a:p>
          <a:p>
            <a:pPr indent="0" lvl="0" marL="0" marR="0" rtl="0" algn="l">
              <a:spcBef>
                <a:spcPts val="0"/>
              </a:spcBef>
              <a:spcAft>
                <a:spcPts val="0"/>
              </a:spcAft>
              <a:buNone/>
            </a:pPr>
            <a:r>
              <a:rPr lang="en-US" sz="2540">
                <a:solidFill>
                  <a:srgbClr val="000000"/>
                </a:solidFill>
                <a:latin typeface="Times New Roman"/>
                <a:ea typeface="Times New Roman"/>
                <a:cs typeface="Times New Roman"/>
                <a:sym typeface="Times New Roman"/>
              </a:rPr>
              <a:t>Now, selecting one representative value from each equivalence class, we get the required equivalence class test suite {(2,2)(2,5),(5,5)(7,7), (10,10) (10,10)}.</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1"/>
          <p:cNvSpPr/>
          <p:nvPr/>
        </p:nvSpPr>
        <p:spPr>
          <a:xfrm>
            <a:off x="1696339" y="191542"/>
            <a:ext cx="8790683" cy="4001095"/>
          </a:xfrm>
          <a:prstGeom prst="rect">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40">
                <a:solidFill>
                  <a:srgbClr val="D8D8D8"/>
                </a:solidFill>
                <a:latin typeface="Times New Roman"/>
                <a:ea typeface="Times New Roman"/>
                <a:cs typeface="Times New Roman"/>
                <a:sym typeface="Times New Roman"/>
              </a:rPr>
              <a:t>Example 2 </a:t>
            </a:r>
            <a:r>
              <a:rPr lang="en-US" sz="2540">
                <a:solidFill>
                  <a:srgbClr val="D8D8D8"/>
                </a:solidFill>
                <a:latin typeface="Times New Roman"/>
                <a:ea typeface="Times New Roman"/>
                <a:cs typeface="Times New Roman"/>
                <a:sym typeface="Times New Roman"/>
              </a:rPr>
              <a:t>Design equivalence class partitioning test suite for a function that reads a character string of size less than five characters and displays whether it is a palindrome.</a:t>
            </a:r>
            <a:endParaRPr/>
          </a:p>
          <a:p>
            <a:pPr indent="0" lvl="0" marL="0" marR="0" rtl="0" algn="l">
              <a:spcBef>
                <a:spcPts val="0"/>
              </a:spcBef>
              <a:spcAft>
                <a:spcPts val="0"/>
              </a:spcAft>
              <a:buNone/>
            </a:pPr>
            <a:r>
              <a:t/>
            </a:r>
            <a:endParaRPr sz="2540">
              <a:solidFill>
                <a:srgbClr val="D8D8D8"/>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40">
                <a:solidFill>
                  <a:srgbClr val="D8D8D8"/>
                </a:solidFill>
                <a:latin typeface="Times New Roman"/>
                <a:ea typeface="Times New Roman"/>
                <a:cs typeface="Times New Roman"/>
                <a:sym typeface="Times New Roman"/>
              </a:rPr>
              <a:t>Answer: </a:t>
            </a:r>
            <a:r>
              <a:rPr lang="en-US" sz="2540">
                <a:solidFill>
                  <a:srgbClr val="D8D8D8"/>
                </a:solidFill>
                <a:latin typeface="Times New Roman"/>
                <a:ea typeface="Times New Roman"/>
                <a:cs typeface="Times New Roman"/>
                <a:sym typeface="Times New Roman"/>
              </a:rPr>
              <a:t>The </a:t>
            </a:r>
            <a:r>
              <a:rPr b="1" lang="en-US" sz="2540">
                <a:solidFill>
                  <a:srgbClr val="D8D8D8"/>
                </a:solidFill>
                <a:latin typeface="Times New Roman"/>
                <a:ea typeface="Times New Roman"/>
                <a:cs typeface="Times New Roman"/>
                <a:sym typeface="Times New Roman"/>
              </a:rPr>
              <a:t>equivalence classes are the leaf level classes </a:t>
            </a:r>
            <a:r>
              <a:rPr lang="en-US" sz="2540">
                <a:solidFill>
                  <a:srgbClr val="D8D8D8"/>
                </a:solidFill>
                <a:latin typeface="Times New Roman"/>
                <a:ea typeface="Times New Roman"/>
                <a:cs typeface="Times New Roman"/>
                <a:sym typeface="Times New Roman"/>
              </a:rPr>
              <a:t>shown in Figure 10.4. </a:t>
            </a:r>
            <a:endParaRPr/>
          </a:p>
          <a:p>
            <a:pPr indent="0" lvl="0" marL="0" marR="0" rtl="0" algn="l">
              <a:spcBef>
                <a:spcPts val="0"/>
              </a:spcBef>
              <a:spcAft>
                <a:spcPts val="0"/>
              </a:spcAft>
              <a:buNone/>
            </a:pPr>
            <a:r>
              <a:rPr lang="en-US" sz="2540">
                <a:solidFill>
                  <a:srgbClr val="D8D8D8"/>
                </a:solidFill>
                <a:latin typeface="Times New Roman"/>
                <a:ea typeface="Times New Roman"/>
                <a:cs typeface="Times New Roman"/>
                <a:sym typeface="Times New Roman"/>
              </a:rPr>
              <a:t>The equivalence classes are palindromes, non-palindromes, and invalid inputs (&gt; = 5 characters). Now, selecting one representative value from each equivalence class, we have the required test suite: {abc,aba,abcdef}.</a:t>
            </a:r>
            <a:endParaRPr/>
          </a:p>
        </p:txBody>
      </p:sp>
      <p:pic>
        <p:nvPicPr>
          <p:cNvPr id="406" name="Google Shape;406;p51"/>
          <p:cNvPicPr preferRelativeResize="0"/>
          <p:nvPr/>
        </p:nvPicPr>
        <p:blipFill rotWithShape="1">
          <a:blip r:embed="rId3">
            <a:alphaModFix/>
          </a:blip>
          <a:srcRect b="0" l="0" r="0" t="0"/>
          <a:stretch/>
        </p:blipFill>
        <p:spPr>
          <a:xfrm>
            <a:off x="5308238" y="4183641"/>
            <a:ext cx="4867711" cy="2674360"/>
          </a:xfrm>
          <a:prstGeom prst="rect">
            <a:avLst/>
          </a:prstGeom>
          <a:noFill/>
          <a:ln>
            <a:noFill/>
          </a:ln>
        </p:spPr>
      </p:pic>
      <p:grpSp>
        <p:nvGrpSpPr>
          <p:cNvPr id="407" name="Google Shape;407;p51"/>
          <p:cNvGrpSpPr/>
          <p:nvPr/>
        </p:nvGrpSpPr>
        <p:grpSpPr>
          <a:xfrm>
            <a:off x="1523520" y="4308933"/>
            <a:ext cx="3606139" cy="2258157"/>
            <a:chOff x="0" y="4749800"/>
            <a:chExt cx="3975100" cy="2489200"/>
          </a:xfrm>
        </p:grpSpPr>
        <p:sp>
          <p:nvSpPr>
            <p:cNvPr id="408" name="Google Shape;408;p51"/>
            <p:cNvSpPr/>
            <p:nvPr/>
          </p:nvSpPr>
          <p:spPr>
            <a:xfrm>
              <a:off x="1524000" y="4749800"/>
              <a:ext cx="1295400" cy="2794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p:txBody>
        </p:sp>
        <p:sp>
          <p:nvSpPr>
            <p:cNvPr id="409" name="Google Shape;409;p51"/>
            <p:cNvSpPr/>
            <p:nvPr/>
          </p:nvSpPr>
          <p:spPr>
            <a:xfrm>
              <a:off x="609600" y="52451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a:t>
              </a:r>
              <a:endParaRPr/>
            </a:p>
          </p:txBody>
        </p:sp>
        <p:sp>
          <p:nvSpPr>
            <p:cNvPr id="410" name="Google Shape;410;p51"/>
            <p:cNvSpPr/>
            <p:nvPr/>
          </p:nvSpPr>
          <p:spPr>
            <a:xfrm>
              <a:off x="2451100" y="52451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Length&gt;=5</a:t>
              </a:r>
              <a:endParaRPr/>
            </a:p>
          </p:txBody>
        </p:sp>
        <p:sp>
          <p:nvSpPr>
            <p:cNvPr id="411" name="Google Shape;411;p51"/>
            <p:cNvSpPr/>
            <p:nvPr/>
          </p:nvSpPr>
          <p:spPr>
            <a:xfrm>
              <a:off x="190500" y="61722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 and is a palindrome</a:t>
              </a:r>
              <a:endParaRPr/>
            </a:p>
          </p:txBody>
        </p:sp>
        <p:sp>
          <p:nvSpPr>
            <p:cNvPr id="412" name="Google Shape;412;p51"/>
            <p:cNvSpPr/>
            <p:nvPr/>
          </p:nvSpPr>
          <p:spPr>
            <a:xfrm>
              <a:off x="1663700" y="61722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Length&lt;5and  is not a palindrome</a:t>
              </a:r>
              <a:endParaRPr/>
            </a:p>
          </p:txBody>
        </p:sp>
        <p:cxnSp>
          <p:nvCxnSpPr>
            <p:cNvPr id="413" name="Google Shape;413;p51"/>
            <p:cNvCxnSpPr/>
            <p:nvPr/>
          </p:nvCxnSpPr>
          <p:spPr>
            <a:xfrm rot="5400000">
              <a:off x="1498600" y="5118100"/>
              <a:ext cx="203200" cy="127000"/>
            </a:xfrm>
            <a:prstGeom prst="straightConnector1">
              <a:avLst/>
            </a:prstGeom>
            <a:noFill/>
            <a:ln cap="flat" cmpd="sng" w="9525">
              <a:solidFill>
                <a:schemeClr val="lt1"/>
              </a:solidFill>
              <a:prstDash val="solid"/>
              <a:round/>
              <a:headEnd len="med" w="med" type="none"/>
              <a:tailEnd len="med" w="med" type="none"/>
            </a:ln>
          </p:spPr>
        </p:cxnSp>
        <p:cxnSp>
          <p:nvCxnSpPr>
            <p:cNvPr id="414" name="Google Shape;414;p51"/>
            <p:cNvCxnSpPr/>
            <p:nvPr/>
          </p:nvCxnSpPr>
          <p:spPr>
            <a:xfrm>
              <a:off x="2514600" y="5029200"/>
              <a:ext cx="254000" cy="215900"/>
            </a:xfrm>
            <a:prstGeom prst="straightConnector1">
              <a:avLst/>
            </a:prstGeom>
            <a:noFill/>
            <a:ln cap="flat" cmpd="sng" w="9525">
              <a:solidFill>
                <a:schemeClr val="lt1"/>
              </a:solidFill>
              <a:prstDash val="solid"/>
              <a:round/>
              <a:headEnd len="med" w="med" type="none"/>
              <a:tailEnd len="med" w="med" type="none"/>
            </a:ln>
          </p:spPr>
        </p:cxnSp>
        <p:cxnSp>
          <p:nvCxnSpPr>
            <p:cNvPr id="415" name="Google Shape;415;p51"/>
            <p:cNvCxnSpPr>
              <a:endCxn id="411" idx="0"/>
            </p:cNvCxnSpPr>
            <p:nvPr/>
          </p:nvCxnSpPr>
          <p:spPr>
            <a:xfrm flipH="1">
              <a:off x="838200" y="5841900"/>
              <a:ext cx="139800" cy="330300"/>
            </a:xfrm>
            <a:prstGeom prst="straightConnector1">
              <a:avLst/>
            </a:prstGeom>
            <a:noFill/>
            <a:ln cap="flat" cmpd="sng" w="9525">
              <a:solidFill>
                <a:schemeClr val="lt1"/>
              </a:solidFill>
              <a:prstDash val="solid"/>
              <a:round/>
              <a:headEnd len="med" w="med" type="none"/>
              <a:tailEnd len="med" w="med" type="none"/>
            </a:ln>
          </p:spPr>
        </p:cxnSp>
        <p:cxnSp>
          <p:nvCxnSpPr>
            <p:cNvPr id="416" name="Google Shape;416;p51"/>
            <p:cNvCxnSpPr/>
            <p:nvPr/>
          </p:nvCxnSpPr>
          <p:spPr>
            <a:xfrm>
              <a:off x="1562100" y="5829300"/>
              <a:ext cx="355600" cy="317500"/>
            </a:xfrm>
            <a:prstGeom prst="straightConnector1">
              <a:avLst/>
            </a:prstGeom>
            <a:noFill/>
            <a:ln cap="flat" cmpd="sng" w="9525">
              <a:solidFill>
                <a:schemeClr val="lt1"/>
              </a:solidFill>
              <a:prstDash val="solid"/>
              <a:round/>
              <a:headEnd len="med" w="med" type="none"/>
              <a:tailEnd len="med" w="med" type="none"/>
            </a:ln>
          </p:spPr>
        </p:cxnSp>
        <p:sp>
          <p:nvSpPr>
            <p:cNvPr id="417" name="Google Shape;417;p51"/>
            <p:cNvSpPr/>
            <p:nvPr/>
          </p:nvSpPr>
          <p:spPr>
            <a:xfrm>
              <a:off x="0" y="6019800"/>
              <a:ext cx="3530600" cy="1219200"/>
            </a:xfrm>
            <a:prstGeom prst="ellipse">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418" name="Google Shape;418;p51"/>
            <p:cNvSpPr/>
            <p:nvPr/>
          </p:nvSpPr>
          <p:spPr>
            <a:xfrm>
              <a:off x="2006600" y="5092700"/>
              <a:ext cx="1968500" cy="850900"/>
            </a:xfrm>
            <a:prstGeom prst="ellipse">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Boundary Value Analysis</a:t>
            </a:r>
            <a:endParaRPr/>
          </a:p>
        </p:txBody>
      </p:sp>
      <p:sp>
        <p:nvSpPr>
          <p:cNvPr id="425" name="Google Shape;425;p52"/>
          <p:cNvSpPr txBox="1"/>
          <p:nvPr>
            <p:ph idx="1" type="body"/>
          </p:nvPr>
        </p:nvSpPr>
        <p:spPr>
          <a:xfrm>
            <a:off x="2209033" y="2588455"/>
            <a:ext cx="8974782" cy="3725168"/>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Some typical programming errors occur: </a:t>
            </a:r>
            <a:endParaRPr/>
          </a:p>
          <a:p>
            <a:pPr indent="-285750" lvl="1" marL="674004" rtl="0" algn="l">
              <a:spcBef>
                <a:spcPts val="1258"/>
              </a:spcBef>
              <a:spcAft>
                <a:spcPts val="0"/>
              </a:spcAft>
              <a:buSzPts val="1600"/>
              <a:buChar char="🞆"/>
            </a:pPr>
            <a:r>
              <a:rPr b="0" lang="en-US">
                <a:solidFill>
                  <a:srgbClr val="D8D8D8"/>
                </a:solidFill>
              </a:rPr>
              <a:t>At boundaries of equivalence classes </a:t>
            </a:r>
            <a:endParaRPr/>
          </a:p>
          <a:p>
            <a:pPr indent="-282275" lvl="0" marL="282275" rtl="0" algn="l">
              <a:spcBef>
                <a:spcPts val="1258"/>
              </a:spcBef>
              <a:spcAft>
                <a:spcPts val="0"/>
              </a:spcAft>
              <a:buSzPts val="1800"/>
              <a:buChar char="🞆"/>
            </a:pPr>
            <a:r>
              <a:rPr b="0" lang="en-US">
                <a:solidFill>
                  <a:srgbClr val="D8D8D8"/>
                </a:solidFill>
              </a:rPr>
              <a:t>  Programmers often fail to see:</a:t>
            </a:r>
            <a:endParaRPr/>
          </a:p>
          <a:p>
            <a:pPr indent="-285750" lvl="1" marL="674004" rtl="0" algn="l">
              <a:spcBef>
                <a:spcPts val="1326"/>
              </a:spcBef>
              <a:spcAft>
                <a:spcPts val="0"/>
              </a:spcAft>
              <a:buSzPts val="1600"/>
              <a:buChar char="🞆"/>
            </a:pPr>
            <a:r>
              <a:rPr b="0" lang="en-US">
                <a:solidFill>
                  <a:srgbClr val="D8D8D8"/>
                </a:solidFill>
              </a:rPr>
              <a:t>Special processing required at the boundaries of equivalence classes. </a:t>
            </a:r>
            <a:endParaRPr/>
          </a:p>
          <a:p>
            <a:pPr indent="-311079" lvl="0" marL="311079" rtl="0" algn="l">
              <a:spcBef>
                <a:spcPts val="1507"/>
              </a:spcBef>
              <a:spcAft>
                <a:spcPts val="0"/>
              </a:spcAft>
              <a:buSzPts val="2540"/>
              <a:buChar char="🞆"/>
            </a:pPr>
            <a:r>
              <a:rPr lang="en-US" sz="2540">
                <a:solidFill>
                  <a:srgbClr val="D8D8D8"/>
                </a:solidFill>
              </a:rPr>
              <a:t>Programmers may improperly use &lt; instead of &lt;= </a:t>
            </a:r>
            <a:endParaRPr/>
          </a:p>
          <a:p>
            <a:pPr indent="-311079" lvl="0" marL="311079" rtl="0" algn="l">
              <a:spcBef>
                <a:spcPts val="1507"/>
              </a:spcBef>
              <a:spcAft>
                <a:spcPts val="0"/>
              </a:spcAft>
              <a:buSzPts val="2540"/>
              <a:buChar char="🞆"/>
            </a:pPr>
            <a:r>
              <a:rPr lang="en-US" sz="2540">
                <a:solidFill>
                  <a:srgbClr val="D8D8D8"/>
                </a:solidFill>
              </a:rPr>
              <a:t>Boundary value analysis:</a:t>
            </a:r>
            <a:endParaRPr/>
          </a:p>
          <a:p>
            <a:pPr indent="-285750" lvl="1" marL="674004" rtl="0" algn="l">
              <a:spcBef>
                <a:spcPts val="1406"/>
              </a:spcBef>
              <a:spcAft>
                <a:spcPts val="0"/>
              </a:spcAft>
              <a:buSzPts val="1600"/>
              <a:buChar char="🞆"/>
            </a:pPr>
            <a:r>
              <a:rPr b="0" lang="en-US">
                <a:solidFill>
                  <a:srgbClr val="D8D8D8"/>
                </a:solidFill>
              </a:rPr>
              <a:t>Select test cases at the boundaries of different equivalence classes. </a:t>
            </a:r>
            <a:endParaRPr/>
          </a:p>
          <a:p>
            <a:pPr indent="-184150" lvl="1" marL="674004" rtl="0" algn="l">
              <a:spcBef>
                <a:spcPts val="1406"/>
              </a:spcBef>
              <a:spcAft>
                <a:spcPts val="0"/>
              </a:spcAft>
              <a:buSzPts val="1600"/>
              <a:buNone/>
            </a:pPr>
            <a:r>
              <a:t/>
            </a:r>
            <a:endParaRPr b="0">
              <a:solidFill>
                <a:srgbClr val="D8D8D8"/>
              </a:solidFill>
            </a:endParaRPr>
          </a:p>
          <a:p>
            <a:pPr indent="-167975" lvl="0" marL="282275" rtl="0" algn="l">
              <a:spcBef>
                <a:spcPts val="1326"/>
              </a:spcBef>
              <a:spcAft>
                <a:spcPts val="0"/>
              </a:spcAft>
              <a:buSzPts val="1800"/>
              <a:buNone/>
            </a:pPr>
            <a:r>
              <a:t/>
            </a:r>
            <a:endParaRPr b="0">
              <a:solidFill>
                <a:srgbClr val="D8D8D8"/>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3"/>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3266"/>
              <a:buFont typeface="Century Gothic"/>
              <a:buNone/>
            </a:pPr>
            <a:r>
              <a:rPr lang="en-US" sz="3266"/>
              <a:t>Example</a:t>
            </a:r>
            <a:endParaRPr/>
          </a:p>
        </p:txBody>
      </p:sp>
      <p:sp>
        <p:nvSpPr>
          <p:cNvPr id="432" name="Google Shape;432;p53"/>
          <p:cNvSpPr txBox="1"/>
          <p:nvPr>
            <p:ph idx="1" type="body"/>
          </p:nvPr>
        </p:nvSpPr>
        <p:spPr>
          <a:xfrm>
            <a:off x="2209033" y="1447353"/>
            <a:ext cx="7772496" cy="4113072"/>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solidFill>
                  <a:srgbClr val="D8D8D8"/>
                </a:solidFill>
              </a:rPr>
              <a:t>For a function that computes the square root of an integer in the range of 1 and 5000:</a:t>
            </a:r>
            <a:endParaRPr/>
          </a:p>
          <a:p>
            <a:pPr indent="-285750" lvl="1" marL="674004" rtl="0" algn="l">
              <a:spcBef>
                <a:spcPts val="1326"/>
              </a:spcBef>
              <a:spcAft>
                <a:spcPts val="0"/>
              </a:spcAft>
              <a:buSzPts val="1600"/>
              <a:buChar char="🞆"/>
            </a:pPr>
            <a:r>
              <a:rPr b="0" lang="en-US">
                <a:solidFill>
                  <a:srgbClr val="D8D8D8"/>
                </a:solidFill>
              </a:rPr>
              <a:t>Test cases must include the values: {0,1,5000,5001}.</a:t>
            </a:r>
            <a:endParaRPr/>
          </a:p>
        </p:txBody>
      </p:sp>
      <p:cxnSp>
        <p:nvCxnSpPr>
          <p:cNvPr id="433" name="Google Shape;433;p53"/>
          <p:cNvCxnSpPr/>
          <p:nvPr/>
        </p:nvCxnSpPr>
        <p:spPr>
          <a:xfrm>
            <a:off x="4190681" y="5181664"/>
            <a:ext cx="4192281" cy="0"/>
          </a:xfrm>
          <a:prstGeom prst="straightConnector1">
            <a:avLst/>
          </a:prstGeom>
          <a:noFill/>
          <a:ln cap="flat" cmpd="sng" w="38150">
            <a:solidFill>
              <a:srgbClr val="0000FF"/>
            </a:solidFill>
            <a:prstDash val="solid"/>
            <a:round/>
            <a:headEnd len="med" w="med" type="none"/>
            <a:tailEnd len="med" w="med" type="none"/>
          </a:ln>
        </p:spPr>
      </p:cxnSp>
      <p:sp>
        <p:nvSpPr>
          <p:cNvPr id="434" name="Google Shape;434;p53"/>
          <p:cNvSpPr txBox="1"/>
          <p:nvPr/>
        </p:nvSpPr>
        <p:spPr>
          <a:xfrm>
            <a:off x="4038025" y="4723697"/>
            <a:ext cx="913056" cy="518454"/>
          </a:xfrm>
          <a:prstGeom prst="rect">
            <a:avLst/>
          </a:prstGeom>
          <a:noFill/>
          <a:ln>
            <a:noFill/>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1" lang="en-US" sz="2812">
                <a:solidFill>
                  <a:schemeClr val="lt1"/>
                </a:solidFill>
                <a:latin typeface="Times"/>
                <a:ea typeface="Times"/>
                <a:cs typeface="Times"/>
                <a:sym typeface="Times"/>
              </a:rPr>
              <a:t>1</a:t>
            </a:r>
            <a:endParaRPr/>
          </a:p>
        </p:txBody>
      </p:sp>
      <p:sp>
        <p:nvSpPr>
          <p:cNvPr id="435" name="Google Shape;435;p53"/>
          <p:cNvSpPr txBox="1"/>
          <p:nvPr/>
        </p:nvSpPr>
        <p:spPr>
          <a:xfrm>
            <a:off x="7848665" y="4661771"/>
            <a:ext cx="913056" cy="518454"/>
          </a:xfrm>
          <a:prstGeom prst="rect">
            <a:avLst/>
          </a:prstGeom>
          <a:noFill/>
          <a:ln>
            <a:noFill/>
          </a:ln>
        </p:spPr>
        <p:txBody>
          <a:bodyPr anchorCtr="0" anchor="t" bIns="46800" lIns="17975" spcFirstLastPara="1" rIns="17975" wrap="square" tIns="46800">
            <a:noAutofit/>
          </a:bodyPr>
          <a:lstStyle/>
          <a:p>
            <a:pPr indent="0" lvl="0" marL="0" marR="0" rtl="0" algn="l">
              <a:lnSpc>
                <a:spcPct val="85000"/>
              </a:lnSpc>
              <a:spcBef>
                <a:spcPts val="0"/>
              </a:spcBef>
              <a:spcAft>
                <a:spcPts val="0"/>
              </a:spcAft>
              <a:buNone/>
            </a:pPr>
            <a:r>
              <a:rPr b="1" lang="en-US" sz="2812">
                <a:solidFill>
                  <a:schemeClr val="lt1"/>
                </a:solidFill>
                <a:latin typeface="Times"/>
                <a:ea typeface="Times"/>
                <a:cs typeface="Times"/>
                <a:sym typeface="Times"/>
              </a:rPr>
              <a:t>5000</a:t>
            </a:r>
            <a:endParaRPr/>
          </a:p>
        </p:txBody>
      </p:sp>
      <p:cxnSp>
        <p:nvCxnSpPr>
          <p:cNvPr id="436" name="Google Shape;436;p53"/>
          <p:cNvCxnSpPr/>
          <p:nvPr/>
        </p:nvCxnSpPr>
        <p:spPr>
          <a:xfrm>
            <a:off x="4343336"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37" name="Google Shape;437;p53"/>
          <p:cNvCxnSpPr/>
          <p:nvPr/>
        </p:nvCxnSpPr>
        <p:spPr>
          <a:xfrm>
            <a:off x="4495992"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38" name="Google Shape;438;p53"/>
          <p:cNvCxnSpPr/>
          <p:nvPr/>
        </p:nvCxnSpPr>
        <p:spPr>
          <a:xfrm>
            <a:off x="4648649"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39" name="Google Shape;439;p53"/>
          <p:cNvCxnSpPr/>
          <p:nvPr/>
        </p:nvCxnSpPr>
        <p:spPr>
          <a:xfrm>
            <a:off x="4799865"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0" name="Google Shape;440;p53"/>
          <p:cNvCxnSpPr/>
          <p:nvPr/>
        </p:nvCxnSpPr>
        <p:spPr>
          <a:xfrm>
            <a:off x="4952521"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1" name="Google Shape;441;p53"/>
          <p:cNvCxnSpPr/>
          <p:nvPr/>
        </p:nvCxnSpPr>
        <p:spPr>
          <a:xfrm>
            <a:off x="5105177"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2" name="Google Shape;442;p53"/>
          <p:cNvCxnSpPr/>
          <p:nvPr/>
        </p:nvCxnSpPr>
        <p:spPr>
          <a:xfrm>
            <a:off x="5257833"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3" name="Google Shape;443;p53"/>
          <p:cNvCxnSpPr/>
          <p:nvPr/>
        </p:nvCxnSpPr>
        <p:spPr>
          <a:xfrm>
            <a:off x="5410489"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4" name="Google Shape;444;p53"/>
          <p:cNvCxnSpPr/>
          <p:nvPr/>
        </p:nvCxnSpPr>
        <p:spPr>
          <a:xfrm>
            <a:off x="5563145"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5" name="Google Shape;445;p53"/>
          <p:cNvCxnSpPr/>
          <p:nvPr/>
        </p:nvCxnSpPr>
        <p:spPr>
          <a:xfrm>
            <a:off x="5714360"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6" name="Google Shape;446;p53"/>
          <p:cNvCxnSpPr/>
          <p:nvPr/>
        </p:nvCxnSpPr>
        <p:spPr>
          <a:xfrm>
            <a:off x="5867016"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7" name="Google Shape;447;p53"/>
          <p:cNvCxnSpPr/>
          <p:nvPr/>
        </p:nvCxnSpPr>
        <p:spPr>
          <a:xfrm>
            <a:off x="6019672"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8" name="Google Shape;448;p53"/>
          <p:cNvCxnSpPr/>
          <p:nvPr/>
        </p:nvCxnSpPr>
        <p:spPr>
          <a:xfrm>
            <a:off x="6172328"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49" name="Google Shape;449;p53"/>
          <p:cNvCxnSpPr/>
          <p:nvPr/>
        </p:nvCxnSpPr>
        <p:spPr>
          <a:xfrm>
            <a:off x="6324984"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0" name="Google Shape;450;p53"/>
          <p:cNvCxnSpPr/>
          <p:nvPr/>
        </p:nvCxnSpPr>
        <p:spPr>
          <a:xfrm>
            <a:off x="6477641"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1" name="Google Shape;451;p53"/>
          <p:cNvCxnSpPr/>
          <p:nvPr/>
        </p:nvCxnSpPr>
        <p:spPr>
          <a:xfrm>
            <a:off x="6628857"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2" name="Google Shape;452;p53"/>
          <p:cNvCxnSpPr/>
          <p:nvPr/>
        </p:nvCxnSpPr>
        <p:spPr>
          <a:xfrm>
            <a:off x="6781513"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3" name="Google Shape;453;p53"/>
          <p:cNvCxnSpPr/>
          <p:nvPr/>
        </p:nvCxnSpPr>
        <p:spPr>
          <a:xfrm>
            <a:off x="6934169"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4" name="Google Shape;454;p53"/>
          <p:cNvCxnSpPr/>
          <p:nvPr/>
        </p:nvCxnSpPr>
        <p:spPr>
          <a:xfrm>
            <a:off x="7086825"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5" name="Google Shape;455;p53"/>
          <p:cNvCxnSpPr/>
          <p:nvPr/>
        </p:nvCxnSpPr>
        <p:spPr>
          <a:xfrm>
            <a:off x="7239481"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6" name="Google Shape;456;p53"/>
          <p:cNvCxnSpPr/>
          <p:nvPr/>
        </p:nvCxnSpPr>
        <p:spPr>
          <a:xfrm>
            <a:off x="7392137"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7" name="Google Shape;457;p53"/>
          <p:cNvCxnSpPr/>
          <p:nvPr/>
        </p:nvCxnSpPr>
        <p:spPr>
          <a:xfrm>
            <a:off x="7543352"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8" name="Google Shape;458;p53"/>
          <p:cNvCxnSpPr/>
          <p:nvPr/>
        </p:nvCxnSpPr>
        <p:spPr>
          <a:xfrm>
            <a:off x="7696008"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59" name="Google Shape;459;p53"/>
          <p:cNvCxnSpPr/>
          <p:nvPr/>
        </p:nvCxnSpPr>
        <p:spPr>
          <a:xfrm>
            <a:off x="7848664"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60" name="Google Shape;460;p53"/>
          <p:cNvCxnSpPr/>
          <p:nvPr/>
        </p:nvCxnSpPr>
        <p:spPr>
          <a:xfrm>
            <a:off x="8001320"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61" name="Google Shape;461;p53"/>
          <p:cNvCxnSpPr/>
          <p:nvPr/>
        </p:nvCxnSpPr>
        <p:spPr>
          <a:xfrm>
            <a:off x="8153977" y="5105337"/>
            <a:ext cx="0" cy="152656"/>
          </a:xfrm>
          <a:prstGeom prst="straightConnector1">
            <a:avLst/>
          </a:prstGeom>
          <a:noFill/>
          <a:ln cap="flat" cmpd="sng" w="38150">
            <a:solidFill>
              <a:srgbClr val="0000FF"/>
            </a:solidFill>
            <a:prstDash val="solid"/>
            <a:round/>
            <a:headEnd len="med" w="med" type="none"/>
            <a:tailEnd len="med" w="med" type="none"/>
          </a:ln>
        </p:spPr>
      </p:cxnSp>
      <p:cxnSp>
        <p:nvCxnSpPr>
          <p:cNvPr id="462" name="Google Shape;462;p53"/>
          <p:cNvCxnSpPr/>
          <p:nvPr/>
        </p:nvCxnSpPr>
        <p:spPr>
          <a:xfrm>
            <a:off x="8306633" y="5105337"/>
            <a:ext cx="0" cy="152656"/>
          </a:xfrm>
          <a:prstGeom prst="straightConnector1">
            <a:avLst/>
          </a:prstGeom>
          <a:noFill/>
          <a:ln cap="flat" cmpd="sng" w="38150">
            <a:solidFill>
              <a:srgbClr val="0000FF"/>
            </a:solidFill>
            <a:prstDash val="solid"/>
            <a:round/>
            <a:headEnd len="med" w="med" type="none"/>
            <a:tailEnd len="med" w="med" type="none"/>
          </a:ln>
        </p:spPr>
      </p:cxnSp>
      <p:grpSp>
        <p:nvGrpSpPr>
          <p:cNvPr id="463" name="Google Shape;463;p53"/>
          <p:cNvGrpSpPr/>
          <p:nvPr/>
        </p:nvGrpSpPr>
        <p:grpSpPr>
          <a:xfrm>
            <a:off x="5727322" y="4703535"/>
            <a:ext cx="747438" cy="400362"/>
            <a:chOff x="2648" y="2963"/>
            <a:chExt cx="471" cy="252"/>
          </a:xfrm>
        </p:grpSpPr>
        <p:sp>
          <p:nvSpPr>
            <p:cNvPr id="464" name="Google Shape;464;p53"/>
            <p:cNvSpPr/>
            <p:nvPr/>
          </p:nvSpPr>
          <p:spPr>
            <a:xfrm>
              <a:off x="2648" y="3038"/>
              <a:ext cx="107" cy="177"/>
            </a:xfrm>
            <a:custGeom>
              <a:rect b="b" l="l" r="r" t="t"/>
              <a:pathLst>
                <a:path extrusionOk="0" h="786" w="477">
                  <a:moveTo>
                    <a:pt x="7" y="0"/>
                  </a:moveTo>
                  <a:lnTo>
                    <a:pt x="168" y="0"/>
                  </a:lnTo>
                  <a:lnTo>
                    <a:pt x="174" y="10"/>
                  </a:lnTo>
                  <a:lnTo>
                    <a:pt x="174" y="55"/>
                  </a:lnTo>
                  <a:lnTo>
                    <a:pt x="168" y="66"/>
                  </a:lnTo>
                  <a:lnTo>
                    <a:pt x="136" y="66"/>
                  </a:lnTo>
                  <a:lnTo>
                    <a:pt x="136" y="188"/>
                  </a:lnTo>
                  <a:lnTo>
                    <a:pt x="168" y="188"/>
                  </a:lnTo>
                  <a:lnTo>
                    <a:pt x="174" y="198"/>
                  </a:lnTo>
                  <a:lnTo>
                    <a:pt x="174" y="388"/>
                  </a:lnTo>
                  <a:lnTo>
                    <a:pt x="210" y="388"/>
                  </a:lnTo>
                  <a:lnTo>
                    <a:pt x="217" y="397"/>
                  </a:lnTo>
                  <a:lnTo>
                    <a:pt x="217" y="578"/>
                  </a:lnTo>
                  <a:lnTo>
                    <a:pt x="254" y="578"/>
                  </a:lnTo>
                  <a:lnTo>
                    <a:pt x="254" y="529"/>
                  </a:lnTo>
                  <a:lnTo>
                    <a:pt x="260" y="520"/>
                  </a:lnTo>
                  <a:lnTo>
                    <a:pt x="297" y="520"/>
                  </a:lnTo>
                  <a:lnTo>
                    <a:pt x="297" y="330"/>
                  </a:lnTo>
                  <a:lnTo>
                    <a:pt x="304" y="320"/>
                  </a:lnTo>
                  <a:lnTo>
                    <a:pt x="340" y="320"/>
                  </a:lnTo>
                  <a:lnTo>
                    <a:pt x="340" y="66"/>
                  </a:lnTo>
                  <a:lnTo>
                    <a:pt x="304" y="66"/>
                  </a:lnTo>
                  <a:lnTo>
                    <a:pt x="297" y="55"/>
                  </a:lnTo>
                  <a:lnTo>
                    <a:pt x="297" y="10"/>
                  </a:lnTo>
                  <a:lnTo>
                    <a:pt x="304" y="0"/>
                  </a:lnTo>
                  <a:lnTo>
                    <a:pt x="469" y="0"/>
                  </a:lnTo>
                  <a:lnTo>
                    <a:pt x="476" y="10"/>
                  </a:lnTo>
                  <a:lnTo>
                    <a:pt x="476" y="55"/>
                  </a:lnTo>
                  <a:lnTo>
                    <a:pt x="469" y="66"/>
                  </a:lnTo>
                  <a:lnTo>
                    <a:pt x="432" y="66"/>
                  </a:lnTo>
                  <a:lnTo>
                    <a:pt x="432" y="124"/>
                  </a:lnTo>
                  <a:lnTo>
                    <a:pt x="426" y="132"/>
                  </a:lnTo>
                  <a:lnTo>
                    <a:pt x="389" y="132"/>
                  </a:lnTo>
                  <a:lnTo>
                    <a:pt x="389" y="320"/>
                  </a:lnTo>
                  <a:lnTo>
                    <a:pt x="382" y="330"/>
                  </a:lnTo>
                  <a:lnTo>
                    <a:pt x="346" y="330"/>
                  </a:lnTo>
                  <a:lnTo>
                    <a:pt x="346" y="520"/>
                  </a:lnTo>
                  <a:lnTo>
                    <a:pt x="340" y="529"/>
                  </a:lnTo>
                  <a:lnTo>
                    <a:pt x="304" y="529"/>
                  </a:lnTo>
                  <a:lnTo>
                    <a:pt x="304" y="710"/>
                  </a:lnTo>
                  <a:lnTo>
                    <a:pt x="297" y="719"/>
                  </a:lnTo>
                  <a:lnTo>
                    <a:pt x="260" y="719"/>
                  </a:lnTo>
                  <a:lnTo>
                    <a:pt x="260" y="774"/>
                  </a:lnTo>
                  <a:lnTo>
                    <a:pt x="254" y="785"/>
                  </a:lnTo>
                  <a:lnTo>
                    <a:pt x="217" y="785"/>
                  </a:lnTo>
                  <a:lnTo>
                    <a:pt x="210" y="774"/>
                  </a:lnTo>
                  <a:lnTo>
                    <a:pt x="210" y="719"/>
                  </a:lnTo>
                  <a:lnTo>
                    <a:pt x="174" y="719"/>
                  </a:lnTo>
                  <a:lnTo>
                    <a:pt x="168" y="710"/>
                  </a:lnTo>
                  <a:lnTo>
                    <a:pt x="168" y="587"/>
                  </a:lnTo>
                  <a:lnTo>
                    <a:pt x="136" y="587"/>
                  </a:lnTo>
                  <a:lnTo>
                    <a:pt x="130" y="578"/>
                  </a:lnTo>
                  <a:lnTo>
                    <a:pt x="130" y="397"/>
                  </a:lnTo>
                  <a:lnTo>
                    <a:pt x="94" y="397"/>
                  </a:lnTo>
                  <a:lnTo>
                    <a:pt x="87" y="388"/>
                  </a:lnTo>
                  <a:lnTo>
                    <a:pt x="87" y="198"/>
                  </a:lnTo>
                  <a:lnTo>
                    <a:pt x="50" y="198"/>
                  </a:lnTo>
                  <a:lnTo>
                    <a:pt x="43" y="188"/>
                  </a:lnTo>
                  <a:lnTo>
                    <a:pt x="43" y="66"/>
                  </a:lnTo>
                  <a:lnTo>
                    <a:pt x="7" y="66"/>
                  </a:lnTo>
                  <a:lnTo>
                    <a:pt x="0" y="55"/>
                  </a:lnTo>
                  <a:lnTo>
                    <a:pt x="0" y="10"/>
                  </a:lnTo>
                  <a:lnTo>
                    <a:pt x="7" y="0"/>
                  </a:lnTo>
                </a:path>
              </a:pathLst>
            </a:custGeom>
            <a:solidFill>
              <a:srgbClr val="0000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65" name="Google Shape;465;p53"/>
            <p:cNvSpPr/>
            <p:nvPr/>
          </p:nvSpPr>
          <p:spPr>
            <a:xfrm>
              <a:off x="2779" y="3038"/>
              <a:ext cx="87" cy="177"/>
            </a:xfrm>
            <a:custGeom>
              <a:rect b="b" l="l" r="r" t="t"/>
              <a:pathLst>
                <a:path extrusionOk="0" h="786" w="390">
                  <a:moveTo>
                    <a:pt x="217" y="330"/>
                  </a:moveTo>
                  <a:lnTo>
                    <a:pt x="253" y="330"/>
                  </a:lnTo>
                  <a:lnTo>
                    <a:pt x="253" y="578"/>
                  </a:lnTo>
                  <a:lnTo>
                    <a:pt x="217" y="578"/>
                  </a:lnTo>
                  <a:lnTo>
                    <a:pt x="210" y="587"/>
                  </a:lnTo>
                  <a:lnTo>
                    <a:pt x="210" y="642"/>
                  </a:lnTo>
                  <a:lnTo>
                    <a:pt x="92" y="642"/>
                  </a:lnTo>
                  <a:lnTo>
                    <a:pt x="92" y="463"/>
                  </a:lnTo>
                  <a:lnTo>
                    <a:pt x="125" y="463"/>
                  </a:lnTo>
                  <a:lnTo>
                    <a:pt x="130" y="452"/>
                  </a:lnTo>
                  <a:lnTo>
                    <a:pt x="130" y="397"/>
                  </a:lnTo>
                  <a:lnTo>
                    <a:pt x="210" y="397"/>
                  </a:lnTo>
                  <a:lnTo>
                    <a:pt x="217" y="388"/>
                  </a:lnTo>
                  <a:lnTo>
                    <a:pt x="217" y="330"/>
                  </a:lnTo>
                  <a:close/>
                  <a:moveTo>
                    <a:pt x="92" y="0"/>
                  </a:moveTo>
                  <a:lnTo>
                    <a:pt x="297" y="0"/>
                  </a:lnTo>
                  <a:lnTo>
                    <a:pt x="302" y="10"/>
                  </a:lnTo>
                  <a:lnTo>
                    <a:pt x="302" y="55"/>
                  </a:lnTo>
                  <a:lnTo>
                    <a:pt x="339" y="55"/>
                  </a:lnTo>
                  <a:lnTo>
                    <a:pt x="346" y="66"/>
                  </a:lnTo>
                  <a:lnTo>
                    <a:pt x="346" y="710"/>
                  </a:lnTo>
                  <a:lnTo>
                    <a:pt x="382" y="710"/>
                  </a:lnTo>
                  <a:lnTo>
                    <a:pt x="389" y="719"/>
                  </a:lnTo>
                  <a:lnTo>
                    <a:pt x="389" y="774"/>
                  </a:lnTo>
                  <a:lnTo>
                    <a:pt x="382" y="785"/>
                  </a:lnTo>
                  <a:lnTo>
                    <a:pt x="302" y="785"/>
                  </a:lnTo>
                  <a:lnTo>
                    <a:pt x="297" y="774"/>
                  </a:lnTo>
                  <a:lnTo>
                    <a:pt x="297" y="719"/>
                  </a:lnTo>
                  <a:lnTo>
                    <a:pt x="260" y="719"/>
                  </a:lnTo>
                  <a:lnTo>
                    <a:pt x="253" y="710"/>
                  </a:lnTo>
                  <a:lnTo>
                    <a:pt x="253" y="653"/>
                  </a:lnTo>
                  <a:lnTo>
                    <a:pt x="217" y="653"/>
                  </a:lnTo>
                  <a:lnTo>
                    <a:pt x="217" y="710"/>
                  </a:lnTo>
                  <a:lnTo>
                    <a:pt x="210" y="719"/>
                  </a:lnTo>
                  <a:lnTo>
                    <a:pt x="173" y="719"/>
                  </a:lnTo>
                  <a:lnTo>
                    <a:pt x="173" y="774"/>
                  </a:lnTo>
                  <a:lnTo>
                    <a:pt x="167" y="785"/>
                  </a:lnTo>
                  <a:lnTo>
                    <a:pt x="50" y="785"/>
                  </a:lnTo>
                  <a:lnTo>
                    <a:pt x="43" y="774"/>
                  </a:lnTo>
                  <a:lnTo>
                    <a:pt x="43" y="719"/>
                  </a:lnTo>
                  <a:lnTo>
                    <a:pt x="7" y="719"/>
                  </a:lnTo>
                  <a:lnTo>
                    <a:pt x="0" y="710"/>
                  </a:lnTo>
                  <a:lnTo>
                    <a:pt x="0" y="463"/>
                  </a:lnTo>
                  <a:lnTo>
                    <a:pt x="7" y="452"/>
                  </a:lnTo>
                  <a:lnTo>
                    <a:pt x="43" y="452"/>
                  </a:lnTo>
                  <a:lnTo>
                    <a:pt x="43" y="397"/>
                  </a:lnTo>
                  <a:lnTo>
                    <a:pt x="50" y="388"/>
                  </a:lnTo>
                  <a:lnTo>
                    <a:pt x="87" y="388"/>
                  </a:lnTo>
                  <a:lnTo>
                    <a:pt x="87" y="330"/>
                  </a:lnTo>
                  <a:lnTo>
                    <a:pt x="92" y="320"/>
                  </a:lnTo>
                  <a:lnTo>
                    <a:pt x="167" y="320"/>
                  </a:lnTo>
                  <a:lnTo>
                    <a:pt x="167" y="264"/>
                  </a:lnTo>
                  <a:lnTo>
                    <a:pt x="173" y="256"/>
                  </a:lnTo>
                  <a:lnTo>
                    <a:pt x="253" y="256"/>
                  </a:lnTo>
                  <a:lnTo>
                    <a:pt x="253" y="132"/>
                  </a:lnTo>
                  <a:lnTo>
                    <a:pt x="217" y="132"/>
                  </a:lnTo>
                  <a:lnTo>
                    <a:pt x="210" y="124"/>
                  </a:lnTo>
                  <a:lnTo>
                    <a:pt x="210" y="66"/>
                  </a:lnTo>
                  <a:lnTo>
                    <a:pt x="130" y="66"/>
                  </a:lnTo>
                  <a:lnTo>
                    <a:pt x="130" y="188"/>
                  </a:lnTo>
                  <a:lnTo>
                    <a:pt x="125" y="198"/>
                  </a:lnTo>
                  <a:lnTo>
                    <a:pt x="50" y="198"/>
                  </a:lnTo>
                  <a:lnTo>
                    <a:pt x="43" y="188"/>
                  </a:lnTo>
                  <a:lnTo>
                    <a:pt x="43" y="66"/>
                  </a:lnTo>
                  <a:lnTo>
                    <a:pt x="50" y="55"/>
                  </a:lnTo>
                  <a:lnTo>
                    <a:pt x="87" y="55"/>
                  </a:lnTo>
                  <a:lnTo>
                    <a:pt x="87" y="10"/>
                  </a:lnTo>
                  <a:lnTo>
                    <a:pt x="92" y="0"/>
                  </a:lnTo>
                  <a:close/>
                </a:path>
              </a:pathLst>
            </a:custGeom>
            <a:solidFill>
              <a:srgbClr val="0000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66" name="Google Shape;466;p53"/>
            <p:cNvSpPr/>
            <p:nvPr/>
          </p:nvSpPr>
          <p:spPr>
            <a:xfrm>
              <a:off x="2887" y="2963"/>
              <a:ext cx="41" cy="252"/>
            </a:xfrm>
            <a:custGeom>
              <a:rect b="b" l="l" r="r" t="t"/>
              <a:pathLst>
                <a:path extrusionOk="0" h="1117" w="186">
                  <a:moveTo>
                    <a:pt x="7" y="0"/>
                  </a:moveTo>
                  <a:lnTo>
                    <a:pt x="131" y="0"/>
                  </a:lnTo>
                  <a:lnTo>
                    <a:pt x="137" y="9"/>
                  </a:lnTo>
                  <a:lnTo>
                    <a:pt x="137" y="1041"/>
                  </a:lnTo>
                  <a:lnTo>
                    <a:pt x="177" y="1041"/>
                  </a:lnTo>
                  <a:lnTo>
                    <a:pt x="185" y="1050"/>
                  </a:lnTo>
                  <a:lnTo>
                    <a:pt x="185" y="1105"/>
                  </a:lnTo>
                  <a:lnTo>
                    <a:pt x="177" y="1116"/>
                  </a:lnTo>
                  <a:lnTo>
                    <a:pt x="7" y="1116"/>
                  </a:lnTo>
                  <a:lnTo>
                    <a:pt x="0" y="1105"/>
                  </a:lnTo>
                  <a:lnTo>
                    <a:pt x="0" y="1050"/>
                  </a:lnTo>
                  <a:lnTo>
                    <a:pt x="7" y="1041"/>
                  </a:lnTo>
                  <a:lnTo>
                    <a:pt x="46" y="1041"/>
                  </a:lnTo>
                  <a:lnTo>
                    <a:pt x="46" y="75"/>
                  </a:lnTo>
                  <a:lnTo>
                    <a:pt x="7" y="75"/>
                  </a:lnTo>
                  <a:lnTo>
                    <a:pt x="0" y="64"/>
                  </a:lnTo>
                  <a:lnTo>
                    <a:pt x="0" y="9"/>
                  </a:lnTo>
                  <a:lnTo>
                    <a:pt x="7" y="0"/>
                  </a:lnTo>
                </a:path>
              </a:pathLst>
            </a:custGeom>
            <a:solidFill>
              <a:srgbClr val="0000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67" name="Google Shape;467;p53"/>
            <p:cNvSpPr/>
            <p:nvPr/>
          </p:nvSpPr>
          <p:spPr>
            <a:xfrm>
              <a:off x="2955" y="2963"/>
              <a:ext cx="41" cy="252"/>
            </a:xfrm>
            <a:custGeom>
              <a:rect b="b" l="l" r="r" t="t"/>
              <a:pathLst>
                <a:path extrusionOk="0" h="1117" w="184">
                  <a:moveTo>
                    <a:pt x="6" y="331"/>
                  </a:moveTo>
                  <a:lnTo>
                    <a:pt x="130" y="331"/>
                  </a:lnTo>
                  <a:lnTo>
                    <a:pt x="136" y="341"/>
                  </a:lnTo>
                  <a:lnTo>
                    <a:pt x="136" y="1041"/>
                  </a:lnTo>
                  <a:lnTo>
                    <a:pt x="175" y="1041"/>
                  </a:lnTo>
                  <a:lnTo>
                    <a:pt x="183" y="1050"/>
                  </a:lnTo>
                  <a:lnTo>
                    <a:pt x="183" y="1105"/>
                  </a:lnTo>
                  <a:lnTo>
                    <a:pt x="175" y="1116"/>
                  </a:lnTo>
                  <a:lnTo>
                    <a:pt x="6" y="1116"/>
                  </a:lnTo>
                  <a:lnTo>
                    <a:pt x="0" y="1105"/>
                  </a:lnTo>
                  <a:lnTo>
                    <a:pt x="0" y="1050"/>
                  </a:lnTo>
                  <a:lnTo>
                    <a:pt x="6" y="1041"/>
                  </a:lnTo>
                  <a:lnTo>
                    <a:pt x="45" y="1041"/>
                  </a:lnTo>
                  <a:lnTo>
                    <a:pt x="45" y="397"/>
                  </a:lnTo>
                  <a:lnTo>
                    <a:pt x="6" y="397"/>
                  </a:lnTo>
                  <a:lnTo>
                    <a:pt x="0" y="386"/>
                  </a:lnTo>
                  <a:lnTo>
                    <a:pt x="0" y="341"/>
                  </a:lnTo>
                  <a:lnTo>
                    <a:pt x="6" y="331"/>
                  </a:lnTo>
                  <a:close/>
                  <a:moveTo>
                    <a:pt x="52" y="0"/>
                  </a:moveTo>
                  <a:lnTo>
                    <a:pt x="130" y="0"/>
                  </a:lnTo>
                  <a:lnTo>
                    <a:pt x="136" y="9"/>
                  </a:lnTo>
                  <a:lnTo>
                    <a:pt x="136" y="132"/>
                  </a:lnTo>
                  <a:lnTo>
                    <a:pt x="130" y="141"/>
                  </a:lnTo>
                  <a:lnTo>
                    <a:pt x="52" y="141"/>
                  </a:lnTo>
                  <a:lnTo>
                    <a:pt x="45" y="132"/>
                  </a:lnTo>
                  <a:lnTo>
                    <a:pt x="45" y="9"/>
                  </a:lnTo>
                  <a:lnTo>
                    <a:pt x="52" y="0"/>
                  </a:lnTo>
                  <a:close/>
                </a:path>
              </a:pathLst>
            </a:custGeom>
            <a:solidFill>
              <a:srgbClr val="0000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68" name="Google Shape;468;p53"/>
            <p:cNvSpPr/>
            <p:nvPr/>
          </p:nvSpPr>
          <p:spPr>
            <a:xfrm>
              <a:off x="3022" y="2963"/>
              <a:ext cx="97" cy="252"/>
            </a:xfrm>
            <a:custGeom>
              <a:rect b="b" l="l" r="r" t="t"/>
              <a:pathLst>
                <a:path extrusionOk="0" h="1117" w="431">
                  <a:moveTo>
                    <a:pt x="172" y="397"/>
                  </a:moveTo>
                  <a:lnTo>
                    <a:pt x="252" y="397"/>
                  </a:lnTo>
                  <a:lnTo>
                    <a:pt x="252" y="455"/>
                  </a:lnTo>
                  <a:lnTo>
                    <a:pt x="258" y="463"/>
                  </a:lnTo>
                  <a:lnTo>
                    <a:pt x="294" y="463"/>
                  </a:lnTo>
                  <a:lnTo>
                    <a:pt x="294" y="973"/>
                  </a:lnTo>
                  <a:lnTo>
                    <a:pt x="258" y="973"/>
                  </a:lnTo>
                  <a:lnTo>
                    <a:pt x="252" y="984"/>
                  </a:lnTo>
                  <a:lnTo>
                    <a:pt x="252" y="1041"/>
                  </a:lnTo>
                  <a:lnTo>
                    <a:pt x="172" y="1041"/>
                  </a:lnTo>
                  <a:lnTo>
                    <a:pt x="172" y="984"/>
                  </a:lnTo>
                  <a:lnTo>
                    <a:pt x="166" y="973"/>
                  </a:lnTo>
                  <a:lnTo>
                    <a:pt x="129" y="973"/>
                  </a:lnTo>
                  <a:lnTo>
                    <a:pt x="129" y="918"/>
                  </a:lnTo>
                  <a:lnTo>
                    <a:pt x="124" y="909"/>
                  </a:lnTo>
                  <a:lnTo>
                    <a:pt x="92" y="909"/>
                  </a:lnTo>
                  <a:lnTo>
                    <a:pt x="92" y="529"/>
                  </a:lnTo>
                  <a:lnTo>
                    <a:pt x="124" y="529"/>
                  </a:lnTo>
                  <a:lnTo>
                    <a:pt x="129" y="519"/>
                  </a:lnTo>
                  <a:lnTo>
                    <a:pt x="129" y="463"/>
                  </a:lnTo>
                  <a:lnTo>
                    <a:pt x="166" y="463"/>
                  </a:lnTo>
                  <a:lnTo>
                    <a:pt x="172" y="455"/>
                  </a:lnTo>
                  <a:lnTo>
                    <a:pt x="172" y="397"/>
                  </a:lnTo>
                  <a:close/>
                  <a:moveTo>
                    <a:pt x="258" y="0"/>
                  </a:moveTo>
                  <a:lnTo>
                    <a:pt x="380" y="0"/>
                  </a:lnTo>
                  <a:lnTo>
                    <a:pt x="387" y="9"/>
                  </a:lnTo>
                  <a:lnTo>
                    <a:pt x="387" y="1041"/>
                  </a:lnTo>
                  <a:lnTo>
                    <a:pt x="423" y="1041"/>
                  </a:lnTo>
                  <a:lnTo>
                    <a:pt x="430" y="1050"/>
                  </a:lnTo>
                  <a:lnTo>
                    <a:pt x="430" y="1105"/>
                  </a:lnTo>
                  <a:lnTo>
                    <a:pt x="423" y="1116"/>
                  </a:lnTo>
                  <a:lnTo>
                    <a:pt x="343" y="1116"/>
                  </a:lnTo>
                  <a:lnTo>
                    <a:pt x="336" y="1105"/>
                  </a:lnTo>
                  <a:lnTo>
                    <a:pt x="336" y="1050"/>
                  </a:lnTo>
                  <a:lnTo>
                    <a:pt x="300" y="1050"/>
                  </a:lnTo>
                  <a:lnTo>
                    <a:pt x="300" y="1105"/>
                  </a:lnTo>
                  <a:lnTo>
                    <a:pt x="294" y="1116"/>
                  </a:lnTo>
                  <a:lnTo>
                    <a:pt x="129" y="1116"/>
                  </a:lnTo>
                  <a:lnTo>
                    <a:pt x="124" y="1105"/>
                  </a:lnTo>
                  <a:lnTo>
                    <a:pt x="124" y="1050"/>
                  </a:lnTo>
                  <a:lnTo>
                    <a:pt x="49" y="1050"/>
                  </a:lnTo>
                  <a:lnTo>
                    <a:pt x="44" y="1041"/>
                  </a:lnTo>
                  <a:lnTo>
                    <a:pt x="44" y="918"/>
                  </a:lnTo>
                  <a:lnTo>
                    <a:pt x="7" y="918"/>
                  </a:lnTo>
                  <a:lnTo>
                    <a:pt x="0" y="909"/>
                  </a:lnTo>
                  <a:lnTo>
                    <a:pt x="0" y="529"/>
                  </a:lnTo>
                  <a:lnTo>
                    <a:pt x="7" y="519"/>
                  </a:lnTo>
                  <a:lnTo>
                    <a:pt x="44" y="519"/>
                  </a:lnTo>
                  <a:lnTo>
                    <a:pt x="44" y="397"/>
                  </a:lnTo>
                  <a:lnTo>
                    <a:pt x="49" y="386"/>
                  </a:lnTo>
                  <a:lnTo>
                    <a:pt x="124" y="386"/>
                  </a:lnTo>
                  <a:lnTo>
                    <a:pt x="124" y="341"/>
                  </a:lnTo>
                  <a:lnTo>
                    <a:pt x="129" y="331"/>
                  </a:lnTo>
                  <a:lnTo>
                    <a:pt x="252" y="331"/>
                  </a:lnTo>
                  <a:lnTo>
                    <a:pt x="258" y="341"/>
                  </a:lnTo>
                  <a:lnTo>
                    <a:pt x="258" y="386"/>
                  </a:lnTo>
                  <a:lnTo>
                    <a:pt x="294" y="386"/>
                  </a:lnTo>
                  <a:lnTo>
                    <a:pt x="294" y="75"/>
                  </a:lnTo>
                  <a:lnTo>
                    <a:pt x="258" y="75"/>
                  </a:lnTo>
                  <a:lnTo>
                    <a:pt x="252" y="64"/>
                  </a:lnTo>
                  <a:lnTo>
                    <a:pt x="252" y="9"/>
                  </a:lnTo>
                  <a:lnTo>
                    <a:pt x="258" y="0"/>
                  </a:lnTo>
                  <a:close/>
                </a:path>
              </a:pathLst>
            </a:custGeom>
            <a:solidFill>
              <a:srgbClr val="0000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grpSp>
        <p:nvGrpSpPr>
          <p:cNvPr id="469" name="Google Shape;469;p53"/>
          <p:cNvGrpSpPr/>
          <p:nvPr/>
        </p:nvGrpSpPr>
        <p:grpSpPr>
          <a:xfrm>
            <a:off x="3047201" y="5008847"/>
            <a:ext cx="990972" cy="401951"/>
            <a:chOff x="960" y="3155"/>
            <a:chExt cx="624" cy="253"/>
          </a:xfrm>
        </p:grpSpPr>
        <p:sp>
          <p:nvSpPr>
            <p:cNvPr id="470" name="Google Shape;470;p53"/>
            <p:cNvSpPr/>
            <p:nvPr/>
          </p:nvSpPr>
          <p:spPr>
            <a:xfrm>
              <a:off x="960" y="3155"/>
              <a:ext cx="54" cy="252"/>
            </a:xfrm>
            <a:custGeom>
              <a:rect b="b" l="l" r="r" t="t"/>
              <a:pathLst>
                <a:path extrusionOk="0" h="1116" w="242">
                  <a:moveTo>
                    <a:pt x="6" y="0"/>
                  </a:moveTo>
                  <a:lnTo>
                    <a:pt x="234" y="0"/>
                  </a:lnTo>
                  <a:lnTo>
                    <a:pt x="241" y="11"/>
                  </a:lnTo>
                  <a:lnTo>
                    <a:pt x="241" y="66"/>
                  </a:lnTo>
                  <a:lnTo>
                    <a:pt x="234" y="75"/>
                  </a:lnTo>
                  <a:lnTo>
                    <a:pt x="161" y="75"/>
                  </a:lnTo>
                  <a:lnTo>
                    <a:pt x="161" y="1040"/>
                  </a:lnTo>
                  <a:lnTo>
                    <a:pt x="234" y="1040"/>
                  </a:lnTo>
                  <a:lnTo>
                    <a:pt x="241" y="1051"/>
                  </a:lnTo>
                  <a:lnTo>
                    <a:pt x="241" y="1106"/>
                  </a:lnTo>
                  <a:lnTo>
                    <a:pt x="234" y="1115"/>
                  </a:lnTo>
                  <a:lnTo>
                    <a:pt x="6" y="1115"/>
                  </a:lnTo>
                  <a:lnTo>
                    <a:pt x="0" y="1106"/>
                  </a:lnTo>
                  <a:lnTo>
                    <a:pt x="0" y="1051"/>
                  </a:lnTo>
                  <a:lnTo>
                    <a:pt x="6" y="1040"/>
                  </a:lnTo>
                  <a:lnTo>
                    <a:pt x="80" y="1040"/>
                  </a:lnTo>
                  <a:lnTo>
                    <a:pt x="80" y="75"/>
                  </a:lnTo>
                  <a:lnTo>
                    <a:pt x="6" y="75"/>
                  </a:lnTo>
                  <a:lnTo>
                    <a:pt x="0" y="66"/>
                  </a:lnTo>
                  <a:lnTo>
                    <a:pt x="0" y="11"/>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1" name="Google Shape;471;p53"/>
            <p:cNvSpPr/>
            <p:nvPr/>
          </p:nvSpPr>
          <p:spPr>
            <a:xfrm>
              <a:off x="1035" y="3231"/>
              <a:ext cx="103" cy="177"/>
            </a:xfrm>
            <a:custGeom>
              <a:rect b="b" l="l" r="r" t="t"/>
              <a:pathLst>
                <a:path extrusionOk="0" h="783" w="458">
                  <a:moveTo>
                    <a:pt x="6" y="0"/>
                  </a:moveTo>
                  <a:lnTo>
                    <a:pt x="120" y="0"/>
                  </a:lnTo>
                  <a:lnTo>
                    <a:pt x="127" y="8"/>
                  </a:lnTo>
                  <a:lnTo>
                    <a:pt x="127" y="121"/>
                  </a:lnTo>
                  <a:lnTo>
                    <a:pt x="163" y="121"/>
                  </a:lnTo>
                  <a:lnTo>
                    <a:pt x="163" y="64"/>
                  </a:lnTo>
                  <a:lnTo>
                    <a:pt x="170" y="55"/>
                  </a:lnTo>
                  <a:lnTo>
                    <a:pt x="205" y="55"/>
                  </a:lnTo>
                  <a:lnTo>
                    <a:pt x="205" y="8"/>
                  </a:lnTo>
                  <a:lnTo>
                    <a:pt x="212" y="0"/>
                  </a:lnTo>
                  <a:lnTo>
                    <a:pt x="332" y="0"/>
                  </a:lnTo>
                  <a:lnTo>
                    <a:pt x="337" y="8"/>
                  </a:lnTo>
                  <a:lnTo>
                    <a:pt x="337" y="55"/>
                  </a:lnTo>
                  <a:lnTo>
                    <a:pt x="375" y="55"/>
                  </a:lnTo>
                  <a:lnTo>
                    <a:pt x="380" y="64"/>
                  </a:lnTo>
                  <a:lnTo>
                    <a:pt x="380" y="121"/>
                  </a:lnTo>
                  <a:lnTo>
                    <a:pt x="415" y="121"/>
                  </a:lnTo>
                  <a:lnTo>
                    <a:pt x="422" y="132"/>
                  </a:lnTo>
                  <a:lnTo>
                    <a:pt x="422" y="707"/>
                  </a:lnTo>
                  <a:lnTo>
                    <a:pt x="452" y="707"/>
                  </a:lnTo>
                  <a:lnTo>
                    <a:pt x="457" y="718"/>
                  </a:lnTo>
                  <a:lnTo>
                    <a:pt x="457" y="773"/>
                  </a:lnTo>
                  <a:lnTo>
                    <a:pt x="452" y="782"/>
                  </a:lnTo>
                  <a:lnTo>
                    <a:pt x="296" y="782"/>
                  </a:lnTo>
                  <a:lnTo>
                    <a:pt x="290" y="773"/>
                  </a:lnTo>
                  <a:lnTo>
                    <a:pt x="290" y="718"/>
                  </a:lnTo>
                  <a:lnTo>
                    <a:pt x="296" y="707"/>
                  </a:lnTo>
                  <a:lnTo>
                    <a:pt x="332" y="707"/>
                  </a:lnTo>
                  <a:lnTo>
                    <a:pt x="332" y="196"/>
                  </a:lnTo>
                  <a:lnTo>
                    <a:pt x="296" y="196"/>
                  </a:lnTo>
                  <a:lnTo>
                    <a:pt x="290" y="187"/>
                  </a:lnTo>
                  <a:lnTo>
                    <a:pt x="290" y="132"/>
                  </a:lnTo>
                  <a:lnTo>
                    <a:pt x="170" y="132"/>
                  </a:lnTo>
                  <a:lnTo>
                    <a:pt x="170" y="187"/>
                  </a:lnTo>
                  <a:lnTo>
                    <a:pt x="163" y="196"/>
                  </a:lnTo>
                  <a:lnTo>
                    <a:pt x="127" y="196"/>
                  </a:lnTo>
                  <a:lnTo>
                    <a:pt x="127" y="707"/>
                  </a:lnTo>
                  <a:lnTo>
                    <a:pt x="163" y="707"/>
                  </a:lnTo>
                  <a:lnTo>
                    <a:pt x="170" y="718"/>
                  </a:lnTo>
                  <a:lnTo>
                    <a:pt x="170" y="773"/>
                  </a:lnTo>
                  <a:lnTo>
                    <a:pt x="163" y="782"/>
                  </a:lnTo>
                  <a:lnTo>
                    <a:pt x="6" y="782"/>
                  </a:lnTo>
                  <a:lnTo>
                    <a:pt x="0" y="773"/>
                  </a:lnTo>
                  <a:lnTo>
                    <a:pt x="0" y="718"/>
                  </a:lnTo>
                  <a:lnTo>
                    <a:pt x="6" y="707"/>
                  </a:lnTo>
                  <a:lnTo>
                    <a:pt x="43" y="707"/>
                  </a:lnTo>
                  <a:lnTo>
                    <a:pt x="43" y="64"/>
                  </a:lnTo>
                  <a:lnTo>
                    <a:pt x="6" y="64"/>
                  </a:lnTo>
                  <a:lnTo>
                    <a:pt x="0" y="55"/>
                  </a:lnTo>
                  <a:lnTo>
                    <a:pt x="0" y="8"/>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2" name="Google Shape;472;p53"/>
            <p:cNvSpPr/>
            <p:nvPr/>
          </p:nvSpPr>
          <p:spPr>
            <a:xfrm>
              <a:off x="1141" y="3231"/>
              <a:ext cx="101" cy="177"/>
            </a:xfrm>
            <a:custGeom>
              <a:rect b="b" l="l" r="r" t="t"/>
              <a:pathLst>
                <a:path extrusionOk="0" h="783" w="448">
                  <a:moveTo>
                    <a:pt x="6" y="0"/>
                  </a:moveTo>
                  <a:lnTo>
                    <a:pt x="157" y="0"/>
                  </a:lnTo>
                  <a:lnTo>
                    <a:pt x="163" y="8"/>
                  </a:lnTo>
                  <a:lnTo>
                    <a:pt x="163" y="55"/>
                  </a:lnTo>
                  <a:lnTo>
                    <a:pt x="157" y="64"/>
                  </a:lnTo>
                  <a:lnTo>
                    <a:pt x="128" y="64"/>
                  </a:lnTo>
                  <a:lnTo>
                    <a:pt x="128" y="187"/>
                  </a:lnTo>
                  <a:lnTo>
                    <a:pt x="157" y="187"/>
                  </a:lnTo>
                  <a:lnTo>
                    <a:pt x="163" y="196"/>
                  </a:lnTo>
                  <a:lnTo>
                    <a:pt x="163" y="385"/>
                  </a:lnTo>
                  <a:lnTo>
                    <a:pt x="197" y="385"/>
                  </a:lnTo>
                  <a:lnTo>
                    <a:pt x="203" y="396"/>
                  </a:lnTo>
                  <a:lnTo>
                    <a:pt x="203" y="575"/>
                  </a:lnTo>
                  <a:lnTo>
                    <a:pt x="238" y="575"/>
                  </a:lnTo>
                  <a:lnTo>
                    <a:pt x="238" y="528"/>
                  </a:lnTo>
                  <a:lnTo>
                    <a:pt x="244" y="518"/>
                  </a:lnTo>
                  <a:lnTo>
                    <a:pt x="278" y="518"/>
                  </a:lnTo>
                  <a:lnTo>
                    <a:pt x="278" y="328"/>
                  </a:lnTo>
                  <a:lnTo>
                    <a:pt x="285" y="319"/>
                  </a:lnTo>
                  <a:lnTo>
                    <a:pt x="319" y="319"/>
                  </a:lnTo>
                  <a:lnTo>
                    <a:pt x="319" y="64"/>
                  </a:lnTo>
                  <a:lnTo>
                    <a:pt x="285" y="64"/>
                  </a:lnTo>
                  <a:lnTo>
                    <a:pt x="278" y="55"/>
                  </a:lnTo>
                  <a:lnTo>
                    <a:pt x="278" y="8"/>
                  </a:lnTo>
                  <a:lnTo>
                    <a:pt x="285" y="0"/>
                  </a:lnTo>
                  <a:lnTo>
                    <a:pt x="440" y="0"/>
                  </a:lnTo>
                  <a:lnTo>
                    <a:pt x="447" y="8"/>
                  </a:lnTo>
                  <a:lnTo>
                    <a:pt x="447" y="55"/>
                  </a:lnTo>
                  <a:lnTo>
                    <a:pt x="440" y="64"/>
                  </a:lnTo>
                  <a:lnTo>
                    <a:pt x="406" y="64"/>
                  </a:lnTo>
                  <a:lnTo>
                    <a:pt x="406" y="121"/>
                  </a:lnTo>
                  <a:lnTo>
                    <a:pt x="400" y="132"/>
                  </a:lnTo>
                  <a:lnTo>
                    <a:pt x="366" y="132"/>
                  </a:lnTo>
                  <a:lnTo>
                    <a:pt x="366" y="319"/>
                  </a:lnTo>
                  <a:lnTo>
                    <a:pt x="359" y="328"/>
                  </a:lnTo>
                  <a:lnTo>
                    <a:pt x="325" y="328"/>
                  </a:lnTo>
                  <a:lnTo>
                    <a:pt x="325" y="518"/>
                  </a:lnTo>
                  <a:lnTo>
                    <a:pt x="319" y="528"/>
                  </a:lnTo>
                  <a:lnTo>
                    <a:pt x="285" y="528"/>
                  </a:lnTo>
                  <a:lnTo>
                    <a:pt x="285" y="707"/>
                  </a:lnTo>
                  <a:lnTo>
                    <a:pt x="278" y="718"/>
                  </a:lnTo>
                  <a:lnTo>
                    <a:pt x="244" y="718"/>
                  </a:lnTo>
                  <a:lnTo>
                    <a:pt x="244" y="773"/>
                  </a:lnTo>
                  <a:lnTo>
                    <a:pt x="238" y="782"/>
                  </a:lnTo>
                  <a:lnTo>
                    <a:pt x="203" y="782"/>
                  </a:lnTo>
                  <a:lnTo>
                    <a:pt x="197" y="773"/>
                  </a:lnTo>
                  <a:lnTo>
                    <a:pt x="197" y="718"/>
                  </a:lnTo>
                  <a:lnTo>
                    <a:pt x="163" y="718"/>
                  </a:lnTo>
                  <a:lnTo>
                    <a:pt x="157" y="707"/>
                  </a:lnTo>
                  <a:lnTo>
                    <a:pt x="157" y="586"/>
                  </a:lnTo>
                  <a:lnTo>
                    <a:pt x="128" y="586"/>
                  </a:lnTo>
                  <a:lnTo>
                    <a:pt x="121" y="575"/>
                  </a:lnTo>
                  <a:lnTo>
                    <a:pt x="121" y="396"/>
                  </a:lnTo>
                  <a:lnTo>
                    <a:pt x="87" y="396"/>
                  </a:lnTo>
                  <a:lnTo>
                    <a:pt x="81" y="385"/>
                  </a:lnTo>
                  <a:lnTo>
                    <a:pt x="81" y="196"/>
                  </a:lnTo>
                  <a:lnTo>
                    <a:pt x="46" y="196"/>
                  </a:lnTo>
                  <a:lnTo>
                    <a:pt x="40" y="187"/>
                  </a:lnTo>
                  <a:lnTo>
                    <a:pt x="40" y="64"/>
                  </a:lnTo>
                  <a:lnTo>
                    <a:pt x="6" y="64"/>
                  </a:lnTo>
                  <a:lnTo>
                    <a:pt x="0" y="55"/>
                  </a:lnTo>
                  <a:lnTo>
                    <a:pt x="0" y="8"/>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3" name="Google Shape;473;p53"/>
            <p:cNvSpPr/>
            <p:nvPr/>
          </p:nvSpPr>
          <p:spPr>
            <a:xfrm>
              <a:off x="1264" y="3231"/>
              <a:ext cx="82" cy="177"/>
            </a:xfrm>
            <a:custGeom>
              <a:rect b="b" l="l" r="r" t="t"/>
              <a:pathLst>
                <a:path extrusionOk="0" h="783" w="366">
                  <a:moveTo>
                    <a:pt x="203" y="328"/>
                  </a:moveTo>
                  <a:lnTo>
                    <a:pt x="238" y="328"/>
                  </a:lnTo>
                  <a:lnTo>
                    <a:pt x="238" y="575"/>
                  </a:lnTo>
                  <a:lnTo>
                    <a:pt x="203" y="575"/>
                  </a:lnTo>
                  <a:lnTo>
                    <a:pt x="198" y="586"/>
                  </a:lnTo>
                  <a:lnTo>
                    <a:pt x="198" y="641"/>
                  </a:lnTo>
                  <a:lnTo>
                    <a:pt x="86" y="641"/>
                  </a:lnTo>
                  <a:lnTo>
                    <a:pt x="86" y="460"/>
                  </a:lnTo>
                  <a:lnTo>
                    <a:pt x="117" y="460"/>
                  </a:lnTo>
                  <a:lnTo>
                    <a:pt x="122" y="452"/>
                  </a:lnTo>
                  <a:lnTo>
                    <a:pt x="122" y="396"/>
                  </a:lnTo>
                  <a:lnTo>
                    <a:pt x="198" y="396"/>
                  </a:lnTo>
                  <a:lnTo>
                    <a:pt x="203" y="385"/>
                  </a:lnTo>
                  <a:lnTo>
                    <a:pt x="203" y="328"/>
                  </a:lnTo>
                  <a:close/>
                  <a:moveTo>
                    <a:pt x="86" y="0"/>
                  </a:moveTo>
                  <a:lnTo>
                    <a:pt x="279" y="0"/>
                  </a:lnTo>
                  <a:lnTo>
                    <a:pt x="284" y="8"/>
                  </a:lnTo>
                  <a:lnTo>
                    <a:pt x="284" y="55"/>
                  </a:lnTo>
                  <a:lnTo>
                    <a:pt x="318" y="55"/>
                  </a:lnTo>
                  <a:lnTo>
                    <a:pt x="324" y="64"/>
                  </a:lnTo>
                  <a:lnTo>
                    <a:pt x="324" y="707"/>
                  </a:lnTo>
                  <a:lnTo>
                    <a:pt x="359" y="707"/>
                  </a:lnTo>
                  <a:lnTo>
                    <a:pt x="365" y="718"/>
                  </a:lnTo>
                  <a:lnTo>
                    <a:pt x="365" y="773"/>
                  </a:lnTo>
                  <a:lnTo>
                    <a:pt x="359" y="782"/>
                  </a:lnTo>
                  <a:lnTo>
                    <a:pt x="284" y="782"/>
                  </a:lnTo>
                  <a:lnTo>
                    <a:pt x="279" y="773"/>
                  </a:lnTo>
                  <a:lnTo>
                    <a:pt x="279" y="718"/>
                  </a:lnTo>
                  <a:lnTo>
                    <a:pt x="243" y="718"/>
                  </a:lnTo>
                  <a:lnTo>
                    <a:pt x="238" y="707"/>
                  </a:lnTo>
                  <a:lnTo>
                    <a:pt x="238" y="650"/>
                  </a:lnTo>
                  <a:lnTo>
                    <a:pt x="203" y="650"/>
                  </a:lnTo>
                  <a:lnTo>
                    <a:pt x="203" y="707"/>
                  </a:lnTo>
                  <a:lnTo>
                    <a:pt x="198" y="718"/>
                  </a:lnTo>
                  <a:lnTo>
                    <a:pt x="162" y="718"/>
                  </a:lnTo>
                  <a:lnTo>
                    <a:pt x="162" y="773"/>
                  </a:lnTo>
                  <a:lnTo>
                    <a:pt x="157" y="782"/>
                  </a:lnTo>
                  <a:lnTo>
                    <a:pt x="46" y="782"/>
                  </a:lnTo>
                  <a:lnTo>
                    <a:pt x="41" y="773"/>
                  </a:lnTo>
                  <a:lnTo>
                    <a:pt x="41" y="718"/>
                  </a:lnTo>
                  <a:lnTo>
                    <a:pt x="5" y="718"/>
                  </a:lnTo>
                  <a:lnTo>
                    <a:pt x="0" y="707"/>
                  </a:lnTo>
                  <a:lnTo>
                    <a:pt x="0" y="460"/>
                  </a:lnTo>
                  <a:lnTo>
                    <a:pt x="5" y="452"/>
                  </a:lnTo>
                  <a:lnTo>
                    <a:pt x="41" y="452"/>
                  </a:lnTo>
                  <a:lnTo>
                    <a:pt x="41" y="396"/>
                  </a:lnTo>
                  <a:lnTo>
                    <a:pt x="46" y="385"/>
                  </a:lnTo>
                  <a:lnTo>
                    <a:pt x="80" y="385"/>
                  </a:lnTo>
                  <a:lnTo>
                    <a:pt x="80" y="328"/>
                  </a:lnTo>
                  <a:lnTo>
                    <a:pt x="86" y="319"/>
                  </a:lnTo>
                  <a:lnTo>
                    <a:pt x="157" y="319"/>
                  </a:lnTo>
                  <a:lnTo>
                    <a:pt x="157" y="264"/>
                  </a:lnTo>
                  <a:lnTo>
                    <a:pt x="162" y="253"/>
                  </a:lnTo>
                  <a:lnTo>
                    <a:pt x="238" y="253"/>
                  </a:lnTo>
                  <a:lnTo>
                    <a:pt x="238" y="132"/>
                  </a:lnTo>
                  <a:lnTo>
                    <a:pt x="203" y="132"/>
                  </a:lnTo>
                  <a:lnTo>
                    <a:pt x="198" y="121"/>
                  </a:lnTo>
                  <a:lnTo>
                    <a:pt x="198" y="64"/>
                  </a:lnTo>
                  <a:lnTo>
                    <a:pt x="122" y="64"/>
                  </a:lnTo>
                  <a:lnTo>
                    <a:pt x="122" y="187"/>
                  </a:lnTo>
                  <a:lnTo>
                    <a:pt x="117" y="196"/>
                  </a:lnTo>
                  <a:lnTo>
                    <a:pt x="46" y="196"/>
                  </a:lnTo>
                  <a:lnTo>
                    <a:pt x="41" y="187"/>
                  </a:lnTo>
                  <a:lnTo>
                    <a:pt x="41" y="64"/>
                  </a:lnTo>
                  <a:lnTo>
                    <a:pt x="46" y="55"/>
                  </a:lnTo>
                  <a:lnTo>
                    <a:pt x="80" y="55"/>
                  </a:lnTo>
                  <a:lnTo>
                    <a:pt x="80" y="8"/>
                  </a:lnTo>
                  <a:lnTo>
                    <a:pt x="86"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4" name="Google Shape;474;p53"/>
            <p:cNvSpPr/>
            <p:nvPr/>
          </p:nvSpPr>
          <p:spPr>
            <a:xfrm>
              <a:off x="1365" y="3155"/>
              <a:ext cx="38" cy="252"/>
            </a:xfrm>
            <a:custGeom>
              <a:rect b="b" l="l" r="r" t="t"/>
              <a:pathLst>
                <a:path extrusionOk="0" h="1116" w="173">
                  <a:moveTo>
                    <a:pt x="6" y="0"/>
                  </a:moveTo>
                  <a:lnTo>
                    <a:pt x="123" y="0"/>
                  </a:lnTo>
                  <a:lnTo>
                    <a:pt x="129" y="11"/>
                  </a:lnTo>
                  <a:lnTo>
                    <a:pt x="129" y="1040"/>
                  </a:lnTo>
                  <a:lnTo>
                    <a:pt x="166" y="1040"/>
                  </a:lnTo>
                  <a:lnTo>
                    <a:pt x="172" y="1051"/>
                  </a:lnTo>
                  <a:lnTo>
                    <a:pt x="172" y="1106"/>
                  </a:lnTo>
                  <a:lnTo>
                    <a:pt x="166" y="1115"/>
                  </a:lnTo>
                  <a:lnTo>
                    <a:pt x="6" y="1115"/>
                  </a:lnTo>
                  <a:lnTo>
                    <a:pt x="0" y="1106"/>
                  </a:lnTo>
                  <a:lnTo>
                    <a:pt x="0" y="1051"/>
                  </a:lnTo>
                  <a:lnTo>
                    <a:pt x="6" y="1040"/>
                  </a:lnTo>
                  <a:lnTo>
                    <a:pt x="43" y="1040"/>
                  </a:lnTo>
                  <a:lnTo>
                    <a:pt x="43" y="75"/>
                  </a:lnTo>
                  <a:lnTo>
                    <a:pt x="6" y="75"/>
                  </a:lnTo>
                  <a:lnTo>
                    <a:pt x="0" y="66"/>
                  </a:lnTo>
                  <a:lnTo>
                    <a:pt x="0" y="11"/>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5" name="Google Shape;475;p53"/>
            <p:cNvSpPr/>
            <p:nvPr/>
          </p:nvSpPr>
          <p:spPr>
            <a:xfrm>
              <a:off x="1429" y="3155"/>
              <a:ext cx="38" cy="252"/>
            </a:xfrm>
            <a:custGeom>
              <a:rect b="b" l="l" r="r" t="t"/>
              <a:pathLst>
                <a:path extrusionOk="0" h="1116" w="174">
                  <a:moveTo>
                    <a:pt x="7" y="333"/>
                  </a:moveTo>
                  <a:lnTo>
                    <a:pt x="123" y="333"/>
                  </a:lnTo>
                  <a:lnTo>
                    <a:pt x="128" y="341"/>
                  </a:lnTo>
                  <a:lnTo>
                    <a:pt x="128" y="1040"/>
                  </a:lnTo>
                  <a:lnTo>
                    <a:pt x="165" y="1040"/>
                  </a:lnTo>
                  <a:lnTo>
                    <a:pt x="173" y="1051"/>
                  </a:lnTo>
                  <a:lnTo>
                    <a:pt x="173" y="1106"/>
                  </a:lnTo>
                  <a:lnTo>
                    <a:pt x="165" y="1115"/>
                  </a:lnTo>
                  <a:lnTo>
                    <a:pt x="7" y="1115"/>
                  </a:lnTo>
                  <a:lnTo>
                    <a:pt x="0" y="1106"/>
                  </a:lnTo>
                  <a:lnTo>
                    <a:pt x="0" y="1051"/>
                  </a:lnTo>
                  <a:lnTo>
                    <a:pt x="7" y="1040"/>
                  </a:lnTo>
                  <a:lnTo>
                    <a:pt x="43" y="1040"/>
                  </a:lnTo>
                  <a:lnTo>
                    <a:pt x="43" y="397"/>
                  </a:lnTo>
                  <a:lnTo>
                    <a:pt x="7" y="397"/>
                  </a:lnTo>
                  <a:lnTo>
                    <a:pt x="0" y="388"/>
                  </a:lnTo>
                  <a:lnTo>
                    <a:pt x="0" y="341"/>
                  </a:lnTo>
                  <a:lnTo>
                    <a:pt x="7" y="333"/>
                  </a:lnTo>
                  <a:close/>
                  <a:moveTo>
                    <a:pt x="49" y="0"/>
                  </a:moveTo>
                  <a:lnTo>
                    <a:pt x="123" y="0"/>
                  </a:lnTo>
                  <a:lnTo>
                    <a:pt x="128" y="11"/>
                  </a:lnTo>
                  <a:lnTo>
                    <a:pt x="128" y="132"/>
                  </a:lnTo>
                  <a:lnTo>
                    <a:pt x="123" y="143"/>
                  </a:lnTo>
                  <a:lnTo>
                    <a:pt x="49" y="143"/>
                  </a:lnTo>
                  <a:lnTo>
                    <a:pt x="43" y="132"/>
                  </a:lnTo>
                  <a:lnTo>
                    <a:pt x="43" y="11"/>
                  </a:lnTo>
                  <a:lnTo>
                    <a:pt x="49"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6" name="Google Shape;476;p53"/>
            <p:cNvSpPr/>
            <p:nvPr/>
          </p:nvSpPr>
          <p:spPr>
            <a:xfrm>
              <a:off x="1493" y="3155"/>
              <a:ext cx="91" cy="252"/>
            </a:xfrm>
            <a:custGeom>
              <a:rect b="b" l="l" r="r" t="t"/>
              <a:pathLst>
                <a:path extrusionOk="0" h="1116" w="404">
                  <a:moveTo>
                    <a:pt x="162" y="397"/>
                  </a:moveTo>
                  <a:lnTo>
                    <a:pt x="237" y="397"/>
                  </a:lnTo>
                  <a:lnTo>
                    <a:pt x="237" y="454"/>
                  </a:lnTo>
                  <a:lnTo>
                    <a:pt x="241" y="465"/>
                  </a:lnTo>
                  <a:lnTo>
                    <a:pt x="276" y="465"/>
                  </a:lnTo>
                  <a:lnTo>
                    <a:pt x="276" y="974"/>
                  </a:lnTo>
                  <a:lnTo>
                    <a:pt x="241" y="974"/>
                  </a:lnTo>
                  <a:lnTo>
                    <a:pt x="237" y="983"/>
                  </a:lnTo>
                  <a:lnTo>
                    <a:pt x="237" y="1040"/>
                  </a:lnTo>
                  <a:lnTo>
                    <a:pt x="162" y="1040"/>
                  </a:lnTo>
                  <a:lnTo>
                    <a:pt x="162" y="983"/>
                  </a:lnTo>
                  <a:lnTo>
                    <a:pt x="156" y="974"/>
                  </a:lnTo>
                  <a:lnTo>
                    <a:pt x="122" y="974"/>
                  </a:lnTo>
                  <a:lnTo>
                    <a:pt x="122" y="919"/>
                  </a:lnTo>
                  <a:lnTo>
                    <a:pt x="116" y="908"/>
                  </a:lnTo>
                  <a:lnTo>
                    <a:pt x="86" y="908"/>
                  </a:lnTo>
                  <a:lnTo>
                    <a:pt x="86" y="529"/>
                  </a:lnTo>
                  <a:lnTo>
                    <a:pt x="116" y="529"/>
                  </a:lnTo>
                  <a:lnTo>
                    <a:pt x="122" y="520"/>
                  </a:lnTo>
                  <a:lnTo>
                    <a:pt x="122" y="465"/>
                  </a:lnTo>
                  <a:lnTo>
                    <a:pt x="156" y="465"/>
                  </a:lnTo>
                  <a:lnTo>
                    <a:pt x="162" y="454"/>
                  </a:lnTo>
                  <a:lnTo>
                    <a:pt x="162" y="397"/>
                  </a:lnTo>
                  <a:close/>
                  <a:moveTo>
                    <a:pt x="241" y="0"/>
                  </a:moveTo>
                  <a:lnTo>
                    <a:pt x="357" y="0"/>
                  </a:lnTo>
                  <a:lnTo>
                    <a:pt x="362" y="11"/>
                  </a:lnTo>
                  <a:lnTo>
                    <a:pt x="362" y="1040"/>
                  </a:lnTo>
                  <a:lnTo>
                    <a:pt x="398" y="1040"/>
                  </a:lnTo>
                  <a:lnTo>
                    <a:pt x="403" y="1051"/>
                  </a:lnTo>
                  <a:lnTo>
                    <a:pt x="403" y="1106"/>
                  </a:lnTo>
                  <a:lnTo>
                    <a:pt x="398" y="1115"/>
                  </a:lnTo>
                  <a:lnTo>
                    <a:pt x="322" y="1115"/>
                  </a:lnTo>
                  <a:lnTo>
                    <a:pt x="317" y="1106"/>
                  </a:lnTo>
                  <a:lnTo>
                    <a:pt x="317" y="1051"/>
                  </a:lnTo>
                  <a:lnTo>
                    <a:pt x="281" y="1051"/>
                  </a:lnTo>
                  <a:lnTo>
                    <a:pt x="281" y="1106"/>
                  </a:lnTo>
                  <a:lnTo>
                    <a:pt x="276" y="1115"/>
                  </a:lnTo>
                  <a:lnTo>
                    <a:pt x="122" y="1115"/>
                  </a:lnTo>
                  <a:lnTo>
                    <a:pt x="116" y="1106"/>
                  </a:lnTo>
                  <a:lnTo>
                    <a:pt x="116" y="1051"/>
                  </a:lnTo>
                  <a:lnTo>
                    <a:pt x="46" y="1051"/>
                  </a:lnTo>
                  <a:lnTo>
                    <a:pt x="41" y="1040"/>
                  </a:lnTo>
                  <a:lnTo>
                    <a:pt x="41" y="919"/>
                  </a:lnTo>
                  <a:lnTo>
                    <a:pt x="5" y="919"/>
                  </a:lnTo>
                  <a:lnTo>
                    <a:pt x="0" y="908"/>
                  </a:lnTo>
                  <a:lnTo>
                    <a:pt x="0" y="529"/>
                  </a:lnTo>
                  <a:lnTo>
                    <a:pt x="5" y="520"/>
                  </a:lnTo>
                  <a:lnTo>
                    <a:pt x="41" y="520"/>
                  </a:lnTo>
                  <a:lnTo>
                    <a:pt x="41" y="397"/>
                  </a:lnTo>
                  <a:lnTo>
                    <a:pt x="46" y="388"/>
                  </a:lnTo>
                  <a:lnTo>
                    <a:pt x="116" y="388"/>
                  </a:lnTo>
                  <a:lnTo>
                    <a:pt x="116" y="341"/>
                  </a:lnTo>
                  <a:lnTo>
                    <a:pt x="122" y="333"/>
                  </a:lnTo>
                  <a:lnTo>
                    <a:pt x="237" y="333"/>
                  </a:lnTo>
                  <a:lnTo>
                    <a:pt x="241" y="341"/>
                  </a:lnTo>
                  <a:lnTo>
                    <a:pt x="241" y="388"/>
                  </a:lnTo>
                  <a:lnTo>
                    <a:pt x="276" y="388"/>
                  </a:lnTo>
                  <a:lnTo>
                    <a:pt x="276" y="75"/>
                  </a:lnTo>
                  <a:lnTo>
                    <a:pt x="241" y="75"/>
                  </a:lnTo>
                  <a:lnTo>
                    <a:pt x="237" y="66"/>
                  </a:lnTo>
                  <a:lnTo>
                    <a:pt x="237" y="11"/>
                  </a:lnTo>
                  <a:lnTo>
                    <a:pt x="241"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grpSp>
        <p:nvGrpSpPr>
          <p:cNvPr id="477" name="Google Shape;477;p53"/>
          <p:cNvGrpSpPr/>
          <p:nvPr/>
        </p:nvGrpSpPr>
        <p:grpSpPr>
          <a:xfrm>
            <a:off x="8534177" y="5085175"/>
            <a:ext cx="990972" cy="398921"/>
            <a:chOff x="4416" y="3203"/>
            <a:chExt cx="624" cy="252"/>
          </a:xfrm>
        </p:grpSpPr>
        <p:sp>
          <p:nvSpPr>
            <p:cNvPr id="478" name="Google Shape;478;p53"/>
            <p:cNvSpPr/>
            <p:nvPr/>
          </p:nvSpPr>
          <p:spPr>
            <a:xfrm>
              <a:off x="4416" y="3203"/>
              <a:ext cx="54" cy="252"/>
            </a:xfrm>
            <a:custGeom>
              <a:rect b="b" l="l" r="r" t="t"/>
              <a:pathLst>
                <a:path extrusionOk="0" h="1117" w="242">
                  <a:moveTo>
                    <a:pt x="6" y="0"/>
                  </a:moveTo>
                  <a:lnTo>
                    <a:pt x="234" y="0"/>
                  </a:lnTo>
                  <a:lnTo>
                    <a:pt x="241" y="9"/>
                  </a:lnTo>
                  <a:lnTo>
                    <a:pt x="241" y="64"/>
                  </a:lnTo>
                  <a:lnTo>
                    <a:pt x="234" y="75"/>
                  </a:lnTo>
                  <a:lnTo>
                    <a:pt x="161" y="75"/>
                  </a:lnTo>
                  <a:lnTo>
                    <a:pt x="161" y="1041"/>
                  </a:lnTo>
                  <a:lnTo>
                    <a:pt x="234" y="1041"/>
                  </a:lnTo>
                  <a:lnTo>
                    <a:pt x="241" y="1050"/>
                  </a:lnTo>
                  <a:lnTo>
                    <a:pt x="241" y="1105"/>
                  </a:lnTo>
                  <a:lnTo>
                    <a:pt x="234" y="1116"/>
                  </a:lnTo>
                  <a:lnTo>
                    <a:pt x="6" y="1116"/>
                  </a:lnTo>
                  <a:lnTo>
                    <a:pt x="0" y="1105"/>
                  </a:lnTo>
                  <a:lnTo>
                    <a:pt x="0" y="1050"/>
                  </a:lnTo>
                  <a:lnTo>
                    <a:pt x="6" y="1041"/>
                  </a:lnTo>
                  <a:lnTo>
                    <a:pt x="80" y="1041"/>
                  </a:lnTo>
                  <a:lnTo>
                    <a:pt x="80" y="75"/>
                  </a:lnTo>
                  <a:lnTo>
                    <a:pt x="6" y="75"/>
                  </a:lnTo>
                  <a:lnTo>
                    <a:pt x="0" y="64"/>
                  </a:lnTo>
                  <a:lnTo>
                    <a:pt x="0" y="9"/>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79" name="Google Shape;479;p53"/>
            <p:cNvSpPr/>
            <p:nvPr/>
          </p:nvSpPr>
          <p:spPr>
            <a:xfrm>
              <a:off x="4491" y="3278"/>
              <a:ext cx="103" cy="177"/>
            </a:xfrm>
            <a:custGeom>
              <a:rect b="b" l="l" r="r" t="t"/>
              <a:pathLst>
                <a:path extrusionOk="0" h="786" w="458">
                  <a:moveTo>
                    <a:pt x="6" y="0"/>
                  </a:moveTo>
                  <a:lnTo>
                    <a:pt x="120" y="0"/>
                  </a:lnTo>
                  <a:lnTo>
                    <a:pt x="127" y="10"/>
                  </a:lnTo>
                  <a:lnTo>
                    <a:pt x="127" y="124"/>
                  </a:lnTo>
                  <a:lnTo>
                    <a:pt x="163" y="124"/>
                  </a:lnTo>
                  <a:lnTo>
                    <a:pt x="163" y="66"/>
                  </a:lnTo>
                  <a:lnTo>
                    <a:pt x="170" y="55"/>
                  </a:lnTo>
                  <a:lnTo>
                    <a:pt x="205" y="55"/>
                  </a:lnTo>
                  <a:lnTo>
                    <a:pt x="205" y="10"/>
                  </a:lnTo>
                  <a:lnTo>
                    <a:pt x="212" y="0"/>
                  </a:lnTo>
                  <a:lnTo>
                    <a:pt x="332" y="0"/>
                  </a:lnTo>
                  <a:lnTo>
                    <a:pt x="337" y="10"/>
                  </a:lnTo>
                  <a:lnTo>
                    <a:pt x="337" y="55"/>
                  </a:lnTo>
                  <a:lnTo>
                    <a:pt x="375" y="55"/>
                  </a:lnTo>
                  <a:lnTo>
                    <a:pt x="380" y="66"/>
                  </a:lnTo>
                  <a:lnTo>
                    <a:pt x="380" y="124"/>
                  </a:lnTo>
                  <a:lnTo>
                    <a:pt x="415" y="124"/>
                  </a:lnTo>
                  <a:lnTo>
                    <a:pt x="422" y="132"/>
                  </a:lnTo>
                  <a:lnTo>
                    <a:pt x="422" y="710"/>
                  </a:lnTo>
                  <a:lnTo>
                    <a:pt x="452" y="710"/>
                  </a:lnTo>
                  <a:lnTo>
                    <a:pt x="457" y="719"/>
                  </a:lnTo>
                  <a:lnTo>
                    <a:pt x="457" y="774"/>
                  </a:lnTo>
                  <a:lnTo>
                    <a:pt x="452" y="785"/>
                  </a:lnTo>
                  <a:lnTo>
                    <a:pt x="296" y="785"/>
                  </a:lnTo>
                  <a:lnTo>
                    <a:pt x="290" y="774"/>
                  </a:lnTo>
                  <a:lnTo>
                    <a:pt x="290" y="719"/>
                  </a:lnTo>
                  <a:lnTo>
                    <a:pt x="296" y="710"/>
                  </a:lnTo>
                  <a:lnTo>
                    <a:pt x="332" y="710"/>
                  </a:lnTo>
                  <a:lnTo>
                    <a:pt x="332" y="198"/>
                  </a:lnTo>
                  <a:lnTo>
                    <a:pt x="296" y="198"/>
                  </a:lnTo>
                  <a:lnTo>
                    <a:pt x="290" y="188"/>
                  </a:lnTo>
                  <a:lnTo>
                    <a:pt x="290" y="132"/>
                  </a:lnTo>
                  <a:lnTo>
                    <a:pt x="170" y="132"/>
                  </a:lnTo>
                  <a:lnTo>
                    <a:pt x="170" y="188"/>
                  </a:lnTo>
                  <a:lnTo>
                    <a:pt x="163" y="198"/>
                  </a:lnTo>
                  <a:lnTo>
                    <a:pt x="127" y="198"/>
                  </a:lnTo>
                  <a:lnTo>
                    <a:pt x="127" y="710"/>
                  </a:lnTo>
                  <a:lnTo>
                    <a:pt x="163" y="710"/>
                  </a:lnTo>
                  <a:lnTo>
                    <a:pt x="170" y="719"/>
                  </a:lnTo>
                  <a:lnTo>
                    <a:pt x="170" y="774"/>
                  </a:lnTo>
                  <a:lnTo>
                    <a:pt x="163" y="785"/>
                  </a:lnTo>
                  <a:lnTo>
                    <a:pt x="6" y="785"/>
                  </a:lnTo>
                  <a:lnTo>
                    <a:pt x="0" y="774"/>
                  </a:lnTo>
                  <a:lnTo>
                    <a:pt x="0" y="719"/>
                  </a:lnTo>
                  <a:lnTo>
                    <a:pt x="6" y="710"/>
                  </a:lnTo>
                  <a:lnTo>
                    <a:pt x="43" y="710"/>
                  </a:lnTo>
                  <a:lnTo>
                    <a:pt x="43" y="66"/>
                  </a:lnTo>
                  <a:lnTo>
                    <a:pt x="6" y="66"/>
                  </a:lnTo>
                  <a:lnTo>
                    <a:pt x="0" y="55"/>
                  </a:lnTo>
                  <a:lnTo>
                    <a:pt x="0" y="10"/>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80" name="Google Shape;480;p53"/>
            <p:cNvSpPr/>
            <p:nvPr/>
          </p:nvSpPr>
          <p:spPr>
            <a:xfrm>
              <a:off x="4597" y="3278"/>
              <a:ext cx="101" cy="177"/>
            </a:xfrm>
            <a:custGeom>
              <a:rect b="b" l="l" r="r" t="t"/>
              <a:pathLst>
                <a:path extrusionOk="0" h="786" w="448">
                  <a:moveTo>
                    <a:pt x="6" y="0"/>
                  </a:moveTo>
                  <a:lnTo>
                    <a:pt x="157" y="0"/>
                  </a:lnTo>
                  <a:lnTo>
                    <a:pt x="163" y="10"/>
                  </a:lnTo>
                  <a:lnTo>
                    <a:pt x="163" y="55"/>
                  </a:lnTo>
                  <a:lnTo>
                    <a:pt x="157" y="66"/>
                  </a:lnTo>
                  <a:lnTo>
                    <a:pt x="128" y="66"/>
                  </a:lnTo>
                  <a:lnTo>
                    <a:pt x="128" y="188"/>
                  </a:lnTo>
                  <a:lnTo>
                    <a:pt x="157" y="188"/>
                  </a:lnTo>
                  <a:lnTo>
                    <a:pt x="163" y="198"/>
                  </a:lnTo>
                  <a:lnTo>
                    <a:pt x="163" y="388"/>
                  </a:lnTo>
                  <a:lnTo>
                    <a:pt x="197" y="388"/>
                  </a:lnTo>
                  <a:lnTo>
                    <a:pt x="203" y="397"/>
                  </a:lnTo>
                  <a:lnTo>
                    <a:pt x="203" y="578"/>
                  </a:lnTo>
                  <a:lnTo>
                    <a:pt x="238" y="578"/>
                  </a:lnTo>
                  <a:lnTo>
                    <a:pt x="238" y="529"/>
                  </a:lnTo>
                  <a:lnTo>
                    <a:pt x="244" y="520"/>
                  </a:lnTo>
                  <a:lnTo>
                    <a:pt x="278" y="520"/>
                  </a:lnTo>
                  <a:lnTo>
                    <a:pt x="278" y="330"/>
                  </a:lnTo>
                  <a:lnTo>
                    <a:pt x="285" y="320"/>
                  </a:lnTo>
                  <a:lnTo>
                    <a:pt x="319" y="320"/>
                  </a:lnTo>
                  <a:lnTo>
                    <a:pt x="319" y="66"/>
                  </a:lnTo>
                  <a:lnTo>
                    <a:pt x="285" y="66"/>
                  </a:lnTo>
                  <a:lnTo>
                    <a:pt x="278" y="55"/>
                  </a:lnTo>
                  <a:lnTo>
                    <a:pt x="278" y="10"/>
                  </a:lnTo>
                  <a:lnTo>
                    <a:pt x="285" y="0"/>
                  </a:lnTo>
                  <a:lnTo>
                    <a:pt x="440" y="0"/>
                  </a:lnTo>
                  <a:lnTo>
                    <a:pt x="447" y="10"/>
                  </a:lnTo>
                  <a:lnTo>
                    <a:pt x="447" y="55"/>
                  </a:lnTo>
                  <a:lnTo>
                    <a:pt x="440" y="66"/>
                  </a:lnTo>
                  <a:lnTo>
                    <a:pt x="406" y="66"/>
                  </a:lnTo>
                  <a:lnTo>
                    <a:pt x="406" y="124"/>
                  </a:lnTo>
                  <a:lnTo>
                    <a:pt x="400" y="132"/>
                  </a:lnTo>
                  <a:lnTo>
                    <a:pt x="366" y="132"/>
                  </a:lnTo>
                  <a:lnTo>
                    <a:pt x="366" y="320"/>
                  </a:lnTo>
                  <a:lnTo>
                    <a:pt x="359" y="330"/>
                  </a:lnTo>
                  <a:lnTo>
                    <a:pt x="325" y="330"/>
                  </a:lnTo>
                  <a:lnTo>
                    <a:pt x="325" y="520"/>
                  </a:lnTo>
                  <a:lnTo>
                    <a:pt x="319" y="529"/>
                  </a:lnTo>
                  <a:lnTo>
                    <a:pt x="285" y="529"/>
                  </a:lnTo>
                  <a:lnTo>
                    <a:pt x="285" y="710"/>
                  </a:lnTo>
                  <a:lnTo>
                    <a:pt x="278" y="719"/>
                  </a:lnTo>
                  <a:lnTo>
                    <a:pt x="244" y="719"/>
                  </a:lnTo>
                  <a:lnTo>
                    <a:pt x="244" y="774"/>
                  </a:lnTo>
                  <a:lnTo>
                    <a:pt x="238" y="785"/>
                  </a:lnTo>
                  <a:lnTo>
                    <a:pt x="203" y="785"/>
                  </a:lnTo>
                  <a:lnTo>
                    <a:pt x="197" y="774"/>
                  </a:lnTo>
                  <a:lnTo>
                    <a:pt x="197" y="719"/>
                  </a:lnTo>
                  <a:lnTo>
                    <a:pt x="163" y="719"/>
                  </a:lnTo>
                  <a:lnTo>
                    <a:pt x="157" y="710"/>
                  </a:lnTo>
                  <a:lnTo>
                    <a:pt x="157" y="587"/>
                  </a:lnTo>
                  <a:lnTo>
                    <a:pt x="128" y="587"/>
                  </a:lnTo>
                  <a:lnTo>
                    <a:pt x="121" y="578"/>
                  </a:lnTo>
                  <a:lnTo>
                    <a:pt x="121" y="397"/>
                  </a:lnTo>
                  <a:lnTo>
                    <a:pt x="87" y="397"/>
                  </a:lnTo>
                  <a:lnTo>
                    <a:pt x="81" y="388"/>
                  </a:lnTo>
                  <a:lnTo>
                    <a:pt x="81" y="198"/>
                  </a:lnTo>
                  <a:lnTo>
                    <a:pt x="46" y="198"/>
                  </a:lnTo>
                  <a:lnTo>
                    <a:pt x="40" y="188"/>
                  </a:lnTo>
                  <a:lnTo>
                    <a:pt x="40" y="66"/>
                  </a:lnTo>
                  <a:lnTo>
                    <a:pt x="6" y="66"/>
                  </a:lnTo>
                  <a:lnTo>
                    <a:pt x="0" y="55"/>
                  </a:lnTo>
                  <a:lnTo>
                    <a:pt x="0" y="10"/>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81" name="Google Shape;481;p53"/>
            <p:cNvSpPr/>
            <p:nvPr/>
          </p:nvSpPr>
          <p:spPr>
            <a:xfrm>
              <a:off x="4720" y="3278"/>
              <a:ext cx="82" cy="177"/>
            </a:xfrm>
            <a:custGeom>
              <a:rect b="b" l="l" r="r" t="t"/>
              <a:pathLst>
                <a:path extrusionOk="0" h="786" w="366">
                  <a:moveTo>
                    <a:pt x="203" y="330"/>
                  </a:moveTo>
                  <a:lnTo>
                    <a:pt x="238" y="330"/>
                  </a:lnTo>
                  <a:lnTo>
                    <a:pt x="238" y="578"/>
                  </a:lnTo>
                  <a:lnTo>
                    <a:pt x="203" y="578"/>
                  </a:lnTo>
                  <a:lnTo>
                    <a:pt x="198" y="587"/>
                  </a:lnTo>
                  <a:lnTo>
                    <a:pt x="198" y="642"/>
                  </a:lnTo>
                  <a:lnTo>
                    <a:pt x="86" y="642"/>
                  </a:lnTo>
                  <a:lnTo>
                    <a:pt x="86" y="463"/>
                  </a:lnTo>
                  <a:lnTo>
                    <a:pt x="117" y="463"/>
                  </a:lnTo>
                  <a:lnTo>
                    <a:pt x="122" y="452"/>
                  </a:lnTo>
                  <a:lnTo>
                    <a:pt x="122" y="397"/>
                  </a:lnTo>
                  <a:lnTo>
                    <a:pt x="198" y="397"/>
                  </a:lnTo>
                  <a:lnTo>
                    <a:pt x="203" y="388"/>
                  </a:lnTo>
                  <a:lnTo>
                    <a:pt x="203" y="330"/>
                  </a:lnTo>
                  <a:close/>
                  <a:moveTo>
                    <a:pt x="86" y="0"/>
                  </a:moveTo>
                  <a:lnTo>
                    <a:pt x="279" y="0"/>
                  </a:lnTo>
                  <a:lnTo>
                    <a:pt x="284" y="10"/>
                  </a:lnTo>
                  <a:lnTo>
                    <a:pt x="284" y="55"/>
                  </a:lnTo>
                  <a:lnTo>
                    <a:pt x="318" y="55"/>
                  </a:lnTo>
                  <a:lnTo>
                    <a:pt x="324" y="66"/>
                  </a:lnTo>
                  <a:lnTo>
                    <a:pt x="324" y="710"/>
                  </a:lnTo>
                  <a:lnTo>
                    <a:pt x="359" y="710"/>
                  </a:lnTo>
                  <a:lnTo>
                    <a:pt x="365" y="719"/>
                  </a:lnTo>
                  <a:lnTo>
                    <a:pt x="365" y="774"/>
                  </a:lnTo>
                  <a:lnTo>
                    <a:pt x="359" y="785"/>
                  </a:lnTo>
                  <a:lnTo>
                    <a:pt x="284" y="785"/>
                  </a:lnTo>
                  <a:lnTo>
                    <a:pt x="279" y="774"/>
                  </a:lnTo>
                  <a:lnTo>
                    <a:pt x="279" y="719"/>
                  </a:lnTo>
                  <a:lnTo>
                    <a:pt x="243" y="719"/>
                  </a:lnTo>
                  <a:lnTo>
                    <a:pt x="238" y="710"/>
                  </a:lnTo>
                  <a:lnTo>
                    <a:pt x="238" y="653"/>
                  </a:lnTo>
                  <a:lnTo>
                    <a:pt x="203" y="653"/>
                  </a:lnTo>
                  <a:lnTo>
                    <a:pt x="203" y="710"/>
                  </a:lnTo>
                  <a:lnTo>
                    <a:pt x="198" y="719"/>
                  </a:lnTo>
                  <a:lnTo>
                    <a:pt x="162" y="719"/>
                  </a:lnTo>
                  <a:lnTo>
                    <a:pt x="162" y="774"/>
                  </a:lnTo>
                  <a:lnTo>
                    <a:pt x="157" y="785"/>
                  </a:lnTo>
                  <a:lnTo>
                    <a:pt x="46" y="785"/>
                  </a:lnTo>
                  <a:lnTo>
                    <a:pt x="41" y="774"/>
                  </a:lnTo>
                  <a:lnTo>
                    <a:pt x="41" y="719"/>
                  </a:lnTo>
                  <a:lnTo>
                    <a:pt x="5" y="719"/>
                  </a:lnTo>
                  <a:lnTo>
                    <a:pt x="0" y="710"/>
                  </a:lnTo>
                  <a:lnTo>
                    <a:pt x="0" y="463"/>
                  </a:lnTo>
                  <a:lnTo>
                    <a:pt x="5" y="452"/>
                  </a:lnTo>
                  <a:lnTo>
                    <a:pt x="41" y="452"/>
                  </a:lnTo>
                  <a:lnTo>
                    <a:pt x="41" y="397"/>
                  </a:lnTo>
                  <a:lnTo>
                    <a:pt x="46" y="388"/>
                  </a:lnTo>
                  <a:lnTo>
                    <a:pt x="80" y="388"/>
                  </a:lnTo>
                  <a:lnTo>
                    <a:pt x="80" y="330"/>
                  </a:lnTo>
                  <a:lnTo>
                    <a:pt x="86" y="320"/>
                  </a:lnTo>
                  <a:lnTo>
                    <a:pt x="157" y="320"/>
                  </a:lnTo>
                  <a:lnTo>
                    <a:pt x="157" y="264"/>
                  </a:lnTo>
                  <a:lnTo>
                    <a:pt x="162" y="256"/>
                  </a:lnTo>
                  <a:lnTo>
                    <a:pt x="238" y="256"/>
                  </a:lnTo>
                  <a:lnTo>
                    <a:pt x="238" y="132"/>
                  </a:lnTo>
                  <a:lnTo>
                    <a:pt x="203" y="132"/>
                  </a:lnTo>
                  <a:lnTo>
                    <a:pt x="198" y="124"/>
                  </a:lnTo>
                  <a:lnTo>
                    <a:pt x="198" y="66"/>
                  </a:lnTo>
                  <a:lnTo>
                    <a:pt x="122" y="66"/>
                  </a:lnTo>
                  <a:lnTo>
                    <a:pt x="122" y="188"/>
                  </a:lnTo>
                  <a:lnTo>
                    <a:pt x="117" y="198"/>
                  </a:lnTo>
                  <a:lnTo>
                    <a:pt x="46" y="198"/>
                  </a:lnTo>
                  <a:lnTo>
                    <a:pt x="41" y="188"/>
                  </a:lnTo>
                  <a:lnTo>
                    <a:pt x="41" y="66"/>
                  </a:lnTo>
                  <a:lnTo>
                    <a:pt x="46" y="55"/>
                  </a:lnTo>
                  <a:lnTo>
                    <a:pt x="80" y="55"/>
                  </a:lnTo>
                  <a:lnTo>
                    <a:pt x="80" y="10"/>
                  </a:lnTo>
                  <a:lnTo>
                    <a:pt x="86"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82" name="Google Shape;482;p53"/>
            <p:cNvSpPr/>
            <p:nvPr/>
          </p:nvSpPr>
          <p:spPr>
            <a:xfrm>
              <a:off x="4821" y="3203"/>
              <a:ext cx="38" cy="252"/>
            </a:xfrm>
            <a:custGeom>
              <a:rect b="b" l="l" r="r" t="t"/>
              <a:pathLst>
                <a:path extrusionOk="0" h="1117" w="173">
                  <a:moveTo>
                    <a:pt x="6" y="0"/>
                  </a:moveTo>
                  <a:lnTo>
                    <a:pt x="123" y="0"/>
                  </a:lnTo>
                  <a:lnTo>
                    <a:pt x="129" y="9"/>
                  </a:lnTo>
                  <a:lnTo>
                    <a:pt x="129" y="1041"/>
                  </a:lnTo>
                  <a:lnTo>
                    <a:pt x="166" y="1041"/>
                  </a:lnTo>
                  <a:lnTo>
                    <a:pt x="172" y="1050"/>
                  </a:lnTo>
                  <a:lnTo>
                    <a:pt x="172" y="1105"/>
                  </a:lnTo>
                  <a:lnTo>
                    <a:pt x="166" y="1116"/>
                  </a:lnTo>
                  <a:lnTo>
                    <a:pt x="6" y="1116"/>
                  </a:lnTo>
                  <a:lnTo>
                    <a:pt x="0" y="1105"/>
                  </a:lnTo>
                  <a:lnTo>
                    <a:pt x="0" y="1050"/>
                  </a:lnTo>
                  <a:lnTo>
                    <a:pt x="6" y="1041"/>
                  </a:lnTo>
                  <a:lnTo>
                    <a:pt x="43" y="1041"/>
                  </a:lnTo>
                  <a:lnTo>
                    <a:pt x="43" y="75"/>
                  </a:lnTo>
                  <a:lnTo>
                    <a:pt x="6" y="75"/>
                  </a:lnTo>
                  <a:lnTo>
                    <a:pt x="0" y="64"/>
                  </a:lnTo>
                  <a:lnTo>
                    <a:pt x="0" y="9"/>
                  </a:lnTo>
                  <a:lnTo>
                    <a:pt x="6" y="0"/>
                  </a:lnTo>
                </a:path>
              </a:pathLst>
            </a:custGeom>
            <a:solidFill>
              <a:srgbClr val="FF66FF"/>
            </a:solidFill>
            <a:ln cap="flat" cmpd="sng" w="9525">
              <a:solidFill>
                <a:srgbClr val="000000"/>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83" name="Google Shape;483;p53"/>
            <p:cNvSpPr/>
            <p:nvPr/>
          </p:nvSpPr>
          <p:spPr>
            <a:xfrm>
              <a:off x="4885" y="3203"/>
              <a:ext cx="38" cy="252"/>
            </a:xfrm>
            <a:custGeom>
              <a:rect b="b" l="l" r="r" t="t"/>
              <a:pathLst>
                <a:path extrusionOk="0" h="1117" w="174">
                  <a:moveTo>
                    <a:pt x="7" y="331"/>
                  </a:moveTo>
                  <a:lnTo>
                    <a:pt x="123" y="331"/>
                  </a:lnTo>
                  <a:lnTo>
                    <a:pt x="128" y="341"/>
                  </a:lnTo>
                  <a:lnTo>
                    <a:pt x="128" y="1041"/>
                  </a:lnTo>
                  <a:lnTo>
                    <a:pt x="165" y="1041"/>
                  </a:lnTo>
                  <a:lnTo>
                    <a:pt x="173" y="1050"/>
                  </a:lnTo>
                  <a:lnTo>
                    <a:pt x="173" y="1105"/>
                  </a:lnTo>
                  <a:lnTo>
                    <a:pt x="165" y="1116"/>
                  </a:lnTo>
                  <a:lnTo>
                    <a:pt x="7" y="1116"/>
                  </a:lnTo>
                  <a:lnTo>
                    <a:pt x="0" y="1105"/>
                  </a:lnTo>
                  <a:lnTo>
                    <a:pt x="0" y="1050"/>
                  </a:lnTo>
                  <a:lnTo>
                    <a:pt x="7" y="1041"/>
                  </a:lnTo>
                  <a:lnTo>
                    <a:pt x="43" y="1041"/>
                  </a:lnTo>
                  <a:lnTo>
                    <a:pt x="43" y="397"/>
                  </a:lnTo>
                  <a:lnTo>
                    <a:pt x="7" y="397"/>
                  </a:lnTo>
                  <a:lnTo>
                    <a:pt x="0" y="386"/>
                  </a:lnTo>
                  <a:lnTo>
                    <a:pt x="0" y="341"/>
                  </a:lnTo>
                  <a:lnTo>
                    <a:pt x="7" y="331"/>
                  </a:lnTo>
                  <a:close/>
                  <a:moveTo>
                    <a:pt x="49" y="0"/>
                  </a:moveTo>
                  <a:lnTo>
                    <a:pt x="123" y="0"/>
                  </a:lnTo>
                  <a:lnTo>
                    <a:pt x="128" y="9"/>
                  </a:lnTo>
                  <a:lnTo>
                    <a:pt x="128" y="132"/>
                  </a:lnTo>
                  <a:lnTo>
                    <a:pt x="123" y="141"/>
                  </a:lnTo>
                  <a:lnTo>
                    <a:pt x="49" y="141"/>
                  </a:lnTo>
                  <a:lnTo>
                    <a:pt x="43" y="132"/>
                  </a:lnTo>
                  <a:lnTo>
                    <a:pt x="43" y="9"/>
                  </a:lnTo>
                  <a:lnTo>
                    <a:pt x="49"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484" name="Google Shape;484;p53"/>
            <p:cNvSpPr/>
            <p:nvPr/>
          </p:nvSpPr>
          <p:spPr>
            <a:xfrm>
              <a:off x="4949" y="3203"/>
              <a:ext cx="91" cy="252"/>
            </a:xfrm>
            <a:custGeom>
              <a:rect b="b" l="l" r="r" t="t"/>
              <a:pathLst>
                <a:path extrusionOk="0" h="1117" w="404">
                  <a:moveTo>
                    <a:pt x="162" y="397"/>
                  </a:moveTo>
                  <a:lnTo>
                    <a:pt x="237" y="397"/>
                  </a:lnTo>
                  <a:lnTo>
                    <a:pt x="237" y="455"/>
                  </a:lnTo>
                  <a:lnTo>
                    <a:pt x="241" y="463"/>
                  </a:lnTo>
                  <a:lnTo>
                    <a:pt x="276" y="463"/>
                  </a:lnTo>
                  <a:lnTo>
                    <a:pt x="276" y="973"/>
                  </a:lnTo>
                  <a:lnTo>
                    <a:pt x="241" y="973"/>
                  </a:lnTo>
                  <a:lnTo>
                    <a:pt x="237" y="984"/>
                  </a:lnTo>
                  <a:lnTo>
                    <a:pt x="237" y="1041"/>
                  </a:lnTo>
                  <a:lnTo>
                    <a:pt x="162" y="1041"/>
                  </a:lnTo>
                  <a:lnTo>
                    <a:pt x="162" y="984"/>
                  </a:lnTo>
                  <a:lnTo>
                    <a:pt x="156" y="973"/>
                  </a:lnTo>
                  <a:lnTo>
                    <a:pt x="122" y="973"/>
                  </a:lnTo>
                  <a:lnTo>
                    <a:pt x="122" y="918"/>
                  </a:lnTo>
                  <a:lnTo>
                    <a:pt x="116" y="909"/>
                  </a:lnTo>
                  <a:lnTo>
                    <a:pt x="86" y="909"/>
                  </a:lnTo>
                  <a:lnTo>
                    <a:pt x="86" y="529"/>
                  </a:lnTo>
                  <a:lnTo>
                    <a:pt x="116" y="529"/>
                  </a:lnTo>
                  <a:lnTo>
                    <a:pt x="122" y="519"/>
                  </a:lnTo>
                  <a:lnTo>
                    <a:pt x="122" y="463"/>
                  </a:lnTo>
                  <a:lnTo>
                    <a:pt x="156" y="463"/>
                  </a:lnTo>
                  <a:lnTo>
                    <a:pt x="162" y="455"/>
                  </a:lnTo>
                  <a:lnTo>
                    <a:pt x="162" y="397"/>
                  </a:lnTo>
                  <a:close/>
                  <a:moveTo>
                    <a:pt x="241" y="0"/>
                  </a:moveTo>
                  <a:lnTo>
                    <a:pt x="357" y="0"/>
                  </a:lnTo>
                  <a:lnTo>
                    <a:pt x="362" y="9"/>
                  </a:lnTo>
                  <a:lnTo>
                    <a:pt x="362" y="1041"/>
                  </a:lnTo>
                  <a:lnTo>
                    <a:pt x="398" y="1041"/>
                  </a:lnTo>
                  <a:lnTo>
                    <a:pt x="403" y="1050"/>
                  </a:lnTo>
                  <a:lnTo>
                    <a:pt x="403" y="1105"/>
                  </a:lnTo>
                  <a:lnTo>
                    <a:pt x="398" y="1116"/>
                  </a:lnTo>
                  <a:lnTo>
                    <a:pt x="322" y="1116"/>
                  </a:lnTo>
                  <a:lnTo>
                    <a:pt x="317" y="1105"/>
                  </a:lnTo>
                  <a:lnTo>
                    <a:pt x="317" y="1050"/>
                  </a:lnTo>
                  <a:lnTo>
                    <a:pt x="281" y="1050"/>
                  </a:lnTo>
                  <a:lnTo>
                    <a:pt x="281" y="1105"/>
                  </a:lnTo>
                  <a:lnTo>
                    <a:pt x="276" y="1116"/>
                  </a:lnTo>
                  <a:lnTo>
                    <a:pt x="122" y="1116"/>
                  </a:lnTo>
                  <a:lnTo>
                    <a:pt x="116" y="1105"/>
                  </a:lnTo>
                  <a:lnTo>
                    <a:pt x="116" y="1050"/>
                  </a:lnTo>
                  <a:lnTo>
                    <a:pt x="46" y="1050"/>
                  </a:lnTo>
                  <a:lnTo>
                    <a:pt x="41" y="1041"/>
                  </a:lnTo>
                  <a:lnTo>
                    <a:pt x="41" y="918"/>
                  </a:lnTo>
                  <a:lnTo>
                    <a:pt x="5" y="918"/>
                  </a:lnTo>
                  <a:lnTo>
                    <a:pt x="0" y="909"/>
                  </a:lnTo>
                  <a:lnTo>
                    <a:pt x="0" y="529"/>
                  </a:lnTo>
                  <a:lnTo>
                    <a:pt x="5" y="519"/>
                  </a:lnTo>
                  <a:lnTo>
                    <a:pt x="41" y="519"/>
                  </a:lnTo>
                  <a:lnTo>
                    <a:pt x="41" y="397"/>
                  </a:lnTo>
                  <a:lnTo>
                    <a:pt x="46" y="386"/>
                  </a:lnTo>
                  <a:lnTo>
                    <a:pt x="116" y="386"/>
                  </a:lnTo>
                  <a:lnTo>
                    <a:pt x="116" y="341"/>
                  </a:lnTo>
                  <a:lnTo>
                    <a:pt x="122" y="331"/>
                  </a:lnTo>
                  <a:lnTo>
                    <a:pt x="237" y="331"/>
                  </a:lnTo>
                  <a:lnTo>
                    <a:pt x="241" y="341"/>
                  </a:lnTo>
                  <a:lnTo>
                    <a:pt x="241" y="386"/>
                  </a:lnTo>
                  <a:lnTo>
                    <a:pt x="276" y="386"/>
                  </a:lnTo>
                  <a:lnTo>
                    <a:pt x="276" y="75"/>
                  </a:lnTo>
                  <a:lnTo>
                    <a:pt x="241" y="75"/>
                  </a:lnTo>
                  <a:lnTo>
                    <a:pt x="237" y="64"/>
                  </a:lnTo>
                  <a:lnTo>
                    <a:pt x="237" y="9"/>
                  </a:lnTo>
                  <a:lnTo>
                    <a:pt x="241" y="0"/>
                  </a:lnTo>
                  <a:close/>
                </a:path>
              </a:pathLst>
            </a:custGeom>
            <a:solidFill>
              <a:srgbClr val="FF66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Example</a:t>
            </a:r>
            <a:endParaRPr/>
          </a:p>
        </p:txBody>
      </p:sp>
      <p:sp>
        <p:nvSpPr>
          <p:cNvPr id="490" name="Google Shape;490;p54"/>
          <p:cNvSpPr txBox="1"/>
          <p:nvPr>
            <p:ph idx="1" type="body"/>
          </p:nvPr>
        </p:nvSpPr>
        <p:spPr>
          <a:xfrm>
            <a:off x="818712" y="2222287"/>
            <a:ext cx="7550681"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90000"/>
              </a:lnSpc>
              <a:spcBef>
                <a:spcPts val="0"/>
              </a:spcBef>
              <a:spcAft>
                <a:spcPts val="0"/>
              </a:spcAft>
              <a:buSzPts val="2177"/>
              <a:buChar char="🞆"/>
            </a:pPr>
            <a:r>
              <a:rPr lang="en-US" sz="2177"/>
              <a:t>Design equivalence class partitioning (considering boundary value) test suite for a function that reads a character string of size less than five characters and displays whether it is a palindrome.</a:t>
            </a:r>
            <a:endParaRPr/>
          </a:p>
          <a:p>
            <a:pPr indent="-204660" lvl="0" marL="342900" rtl="0" algn="l">
              <a:lnSpc>
                <a:spcPct val="90000"/>
              </a:lnSpc>
              <a:spcBef>
                <a:spcPts val="1035"/>
              </a:spcBef>
              <a:spcAft>
                <a:spcPts val="0"/>
              </a:spcAft>
              <a:buSzPts val="2177"/>
              <a:buNone/>
            </a:pPr>
            <a:r>
              <a:t/>
            </a:r>
            <a:endParaRPr sz="2177"/>
          </a:p>
          <a:p>
            <a:pPr indent="-342900" lvl="0" marL="342900" rtl="0" algn="l">
              <a:lnSpc>
                <a:spcPct val="90000"/>
              </a:lnSpc>
              <a:spcBef>
                <a:spcPts val="1035"/>
              </a:spcBef>
              <a:spcAft>
                <a:spcPts val="0"/>
              </a:spcAft>
              <a:buSzPts val="2177"/>
              <a:buChar char="🞆"/>
            </a:pPr>
            <a:r>
              <a:rPr lang="en-US" sz="2177"/>
              <a:t>Earlier we have the required test suite: {abc,aba,abcdef}. </a:t>
            </a:r>
            <a:endParaRPr/>
          </a:p>
          <a:p>
            <a:pPr indent="-342900" lvl="0" marL="342900" rtl="0" algn="l">
              <a:lnSpc>
                <a:spcPct val="90000"/>
              </a:lnSpc>
              <a:spcBef>
                <a:spcPts val="1035"/>
              </a:spcBef>
              <a:spcAft>
                <a:spcPts val="0"/>
              </a:spcAft>
              <a:buSzPts val="2177"/>
              <a:buChar char="🞆"/>
            </a:pPr>
            <a:r>
              <a:rPr lang="en-US" sz="2177"/>
              <a:t>Since there is a boundary between the valid and invalid equivalence classes. Thus, the boundary value test suite is {abcdefg, abcde}.</a:t>
            </a:r>
            <a:endParaRPr/>
          </a:p>
        </p:txBody>
      </p:sp>
      <p:grpSp>
        <p:nvGrpSpPr>
          <p:cNvPr id="491" name="Google Shape;491;p54"/>
          <p:cNvGrpSpPr/>
          <p:nvPr/>
        </p:nvGrpSpPr>
        <p:grpSpPr>
          <a:xfrm>
            <a:off x="8080896" y="3815319"/>
            <a:ext cx="3606139" cy="2258157"/>
            <a:chOff x="0" y="4749800"/>
            <a:chExt cx="3975100" cy="2489200"/>
          </a:xfrm>
        </p:grpSpPr>
        <p:sp>
          <p:nvSpPr>
            <p:cNvPr id="492" name="Google Shape;492;p54"/>
            <p:cNvSpPr/>
            <p:nvPr/>
          </p:nvSpPr>
          <p:spPr>
            <a:xfrm>
              <a:off x="1524000" y="4749800"/>
              <a:ext cx="1295400" cy="2794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p:txBody>
        </p:sp>
        <p:sp>
          <p:nvSpPr>
            <p:cNvPr id="493" name="Google Shape;493;p54"/>
            <p:cNvSpPr/>
            <p:nvPr/>
          </p:nvSpPr>
          <p:spPr>
            <a:xfrm>
              <a:off x="609600" y="52451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a:t>
              </a:r>
              <a:endParaRPr/>
            </a:p>
          </p:txBody>
        </p:sp>
        <p:sp>
          <p:nvSpPr>
            <p:cNvPr id="494" name="Google Shape;494;p54"/>
            <p:cNvSpPr/>
            <p:nvPr/>
          </p:nvSpPr>
          <p:spPr>
            <a:xfrm>
              <a:off x="2451100" y="52451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Length&gt;=5</a:t>
              </a:r>
              <a:endParaRPr/>
            </a:p>
          </p:txBody>
        </p:sp>
        <p:sp>
          <p:nvSpPr>
            <p:cNvPr id="495" name="Google Shape;495;p54"/>
            <p:cNvSpPr/>
            <p:nvPr/>
          </p:nvSpPr>
          <p:spPr>
            <a:xfrm>
              <a:off x="190500" y="61722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 and is a palindrome</a:t>
              </a:r>
              <a:endParaRPr/>
            </a:p>
          </p:txBody>
        </p:sp>
        <p:sp>
          <p:nvSpPr>
            <p:cNvPr id="496" name="Google Shape;496;p54"/>
            <p:cNvSpPr/>
            <p:nvPr/>
          </p:nvSpPr>
          <p:spPr>
            <a:xfrm>
              <a:off x="1663700" y="6172200"/>
              <a:ext cx="1295400" cy="558800"/>
            </a:xfrm>
            <a:prstGeom prst="rect">
              <a:avLst/>
            </a:prstGeom>
            <a:solidFill>
              <a:srgbClr val="00B8FF"/>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Set of all strings</a:t>
              </a:r>
              <a:endParaRPr/>
            </a:p>
            <a:p>
              <a:pPr indent="0" lvl="0" marL="0" marR="0" rtl="0" algn="l">
                <a:spcBef>
                  <a:spcPts val="0"/>
                </a:spcBef>
                <a:spcAft>
                  <a:spcPts val="0"/>
                </a:spcAft>
                <a:buNone/>
              </a:pPr>
              <a:r>
                <a:rPr lang="en-US" sz="1089">
                  <a:solidFill>
                    <a:schemeClr val="dk1"/>
                  </a:solidFill>
                  <a:latin typeface="Times New Roman"/>
                  <a:ea typeface="Times New Roman"/>
                  <a:cs typeface="Times New Roman"/>
                  <a:sym typeface="Times New Roman"/>
                </a:rPr>
                <a:t>Length&lt;5and  is not a palindrome</a:t>
              </a:r>
              <a:endParaRPr/>
            </a:p>
          </p:txBody>
        </p:sp>
        <p:cxnSp>
          <p:nvCxnSpPr>
            <p:cNvPr id="497" name="Google Shape;497;p54"/>
            <p:cNvCxnSpPr/>
            <p:nvPr/>
          </p:nvCxnSpPr>
          <p:spPr>
            <a:xfrm rot="5400000">
              <a:off x="1498600" y="5118100"/>
              <a:ext cx="203200" cy="127000"/>
            </a:xfrm>
            <a:prstGeom prst="straightConnector1">
              <a:avLst/>
            </a:prstGeom>
            <a:noFill/>
            <a:ln cap="flat" cmpd="sng" w="9525">
              <a:solidFill>
                <a:schemeClr val="lt1"/>
              </a:solidFill>
              <a:prstDash val="solid"/>
              <a:round/>
              <a:headEnd len="med" w="med" type="none"/>
              <a:tailEnd len="med" w="med" type="none"/>
            </a:ln>
          </p:spPr>
        </p:cxnSp>
        <p:cxnSp>
          <p:nvCxnSpPr>
            <p:cNvPr id="498" name="Google Shape;498;p54"/>
            <p:cNvCxnSpPr/>
            <p:nvPr/>
          </p:nvCxnSpPr>
          <p:spPr>
            <a:xfrm>
              <a:off x="2514600" y="5029200"/>
              <a:ext cx="254000" cy="215900"/>
            </a:xfrm>
            <a:prstGeom prst="straightConnector1">
              <a:avLst/>
            </a:prstGeom>
            <a:noFill/>
            <a:ln cap="flat" cmpd="sng" w="9525">
              <a:solidFill>
                <a:schemeClr val="lt1"/>
              </a:solidFill>
              <a:prstDash val="solid"/>
              <a:round/>
              <a:headEnd len="med" w="med" type="none"/>
              <a:tailEnd len="med" w="med" type="none"/>
            </a:ln>
          </p:spPr>
        </p:cxnSp>
        <p:cxnSp>
          <p:nvCxnSpPr>
            <p:cNvPr id="499" name="Google Shape;499;p54"/>
            <p:cNvCxnSpPr>
              <a:endCxn id="495" idx="0"/>
            </p:cNvCxnSpPr>
            <p:nvPr/>
          </p:nvCxnSpPr>
          <p:spPr>
            <a:xfrm flipH="1">
              <a:off x="838200" y="5841900"/>
              <a:ext cx="139800" cy="330300"/>
            </a:xfrm>
            <a:prstGeom prst="straightConnector1">
              <a:avLst/>
            </a:prstGeom>
            <a:noFill/>
            <a:ln cap="flat" cmpd="sng" w="9525">
              <a:solidFill>
                <a:schemeClr val="lt1"/>
              </a:solidFill>
              <a:prstDash val="solid"/>
              <a:round/>
              <a:headEnd len="med" w="med" type="none"/>
              <a:tailEnd len="med" w="med" type="none"/>
            </a:ln>
          </p:spPr>
        </p:cxnSp>
        <p:cxnSp>
          <p:nvCxnSpPr>
            <p:cNvPr id="500" name="Google Shape;500;p54"/>
            <p:cNvCxnSpPr/>
            <p:nvPr/>
          </p:nvCxnSpPr>
          <p:spPr>
            <a:xfrm>
              <a:off x="1562100" y="5829300"/>
              <a:ext cx="355600" cy="317500"/>
            </a:xfrm>
            <a:prstGeom prst="straightConnector1">
              <a:avLst/>
            </a:prstGeom>
            <a:noFill/>
            <a:ln cap="flat" cmpd="sng" w="9525">
              <a:solidFill>
                <a:schemeClr val="lt1"/>
              </a:solidFill>
              <a:prstDash val="solid"/>
              <a:round/>
              <a:headEnd len="med" w="med" type="none"/>
              <a:tailEnd len="med" w="med" type="none"/>
            </a:ln>
          </p:spPr>
        </p:cxnSp>
        <p:sp>
          <p:nvSpPr>
            <p:cNvPr id="501" name="Google Shape;501;p54"/>
            <p:cNvSpPr/>
            <p:nvPr/>
          </p:nvSpPr>
          <p:spPr>
            <a:xfrm>
              <a:off x="0" y="6019800"/>
              <a:ext cx="3530600" cy="1219200"/>
            </a:xfrm>
            <a:prstGeom prst="ellipse">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sp>
          <p:nvSpPr>
            <p:cNvPr id="502" name="Google Shape;502;p54"/>
            <p:cNvSpPr/>
            <p:nvPr/>
          </p:nvSpPr>
          <p:spPr>
            <a:xfrm>
              <a:off x="2006600" y="5092700"/>
              <a:ext cx="1968500" cy="850900"/>
            </a:xfrm>
            <a:prstGeom prst="ellipse">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4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2194631" y="165619"/>
            <a:ext cx="7801299" cy="1137719"/>
          </a:xfrm>
          <a:prstGeom prst="rect">
            <a:avLst/>
          </a:prstGeom>
          <a:noFill/>
          <a:ln>
            <a:noFill/>
          </a:ln>
          <a:effectLst>
            <a:outerShdw blurRad="50800">
              <a:srgbClr val="000000">
                <a:alpha val="60000"/>
              </a:srgbClr>
            </a:outerShdw>
          </a:effectLst>
        </p:spPr>
        <p:txBody>
          <a:bodyPr anchorCtr="0" anchor="b" bIns="46800" lIns="17975" spcFirstLastPara="1" rIns="17975" wrap="square" tIns="46800">
            <a:noAutofit/>
          </a:bodyPr>
          <a:lstStyle/>
          <a:p>
            <a:pPr indent="0" lvl="0" marL="0" rtl="0" algn="l">
              <a:spcBef>
                <a:spcPts val="0"/>
              </a:spcBef>
              <a:spcAft>
                <a:spcPts val="0"/>
              </a:spcAft>
              <a:buClr>
                <a:srgbClr val="FEFEFE"/>
              </a:buClr>
              <a:buSzPts val="4000"/>
              <a:buFont typeface="Century Gothic"/>
              <a:buNone/>
            </a:pPr>
            <a:r>
              <a:rPr lang="en-US"/>
              <a:t>How Do You Test a Program?</a:t>
            </a:r>
            <a:endParaRPr/>
          </a:p>
        </p:txBody>
      </p:sp>
      <p:sp>
        <p:nvSpPr>
          <p:cNvPr id="139" name="Google Shape;139;p19"/>
          <p:cNvSpPr txBox="1"/>
          <p:nvPr>
            <p:ph idx="1" type="body"/>
          </p:nvPr>
        </p:nvSpPr>
        <p:spPr>
          <a:xfrm>
            <a:off x="2946833" y="1755567"/>
            <a:ext cx="7353412" cy="2544747"/>
          </a:xfrm>
          <a:prstGeom prst="rect">
            <a:avLst/>
          </a:prstGeom>
          <a:noFill/>
          <a:ln>
            <a:noFill/>
          </a:ln>
          <a:effectLst>
            <a:outerShdw blurRad="50800">
              <a:srgbClr val="000000">
                <a:alpha val="40000"/>
              </a:srgbClr>
            </a:outerShdw>
          </a:effectLst>
        </p:spPr>
        <p:txBody>
          <a:bodyPr anchorCtr="0" anchor="ctr" bIns="46800" lIns="17975" spcFirstLastPara="1" rIns="17975" wrap="square" tIns="46800">
            <a:noAutofit/>
          </a:bodyPr>
          <a:lstStyle/>
          <a:p>
            <a:pPr indent="-311079" lvl="0" marL="311079" rtl="0" algn="l">
              <a:spcBef>
                <a:spcPts val="0"/>
              </a:spcBef>
              <a:spcAft>
                <a:spcPts val="0"/>
              </a:spcAft>
              <a:buSzPts val="2540"/>
              <a:buChar char="🞆"/>
            </a:pPr>
            <a:r>
              <a:rPr lang="en-US" sz="2540"/>
              <a:t>Input test data to the program.</a:t>
            </a:r>
            <a:endParaRPr/>
          </a:p>
          <a:p>
            <a:pPr indent="-311079" lvl="0" marL="311079" rtl="0" algn="l">
              <a:spcBef>
                <a:spcPts val="1587"/>
              </a:spcBef>
              <a:spcAft>
                <a:spcPts val="0"/>
              </a:spcAft>
              <a:buSzPts val="2540"/>
              <a:buChar char="🞆"/>
            </a:pPr>
            <a:r>
              <a:rPr lang="en-US" sz="2540"/>
              <a:t>Observe the output:</a:t>
            </a:r>
            <a:endParaRPr/>
          </a:p>
          <a:p>
            <a:pPr indent="-285750" lvl="1" marL="674004" rtl="0" algn="l">
              <a:spcBef>
                <a:spcPts val="1507"/>
              </a:spcBef>
              <a:spcAft>
                <a:spcPts val="0"/>
              </a:spcAft>
              <a:buSzPts val="1600"/>
              <a:buChar char="🞆"/>
            </a:pPr>
            <a:r>
              <a:rPr b="0" lang="en-US"/>
              <a:t>Check if the program behaved as expected. </a:t>
            </a:r>
            <a:endParaRPr/>
          </a:p>
        </p:txBody>
      </p:sp>
      <p:grpSp>
        <p:nvGrpSpPr>
          <p:cNvPr id="140" name="Google Shape;140;p19"/>
          <p:cNvGrpSpPr/>
          <p:nvPr/>
        </p:nvGrpSpPr>
        <p:grpSpPr>
          <a:xfrm>
            <a:off x="2425636" y="3909153"/>
            <a:ext cx="6552688" cy="2975352"/>
            <a:chOff x="1092200" y="2093913"/>
            <a:chExt cx="7223125" cy="3279775"/>
          </a:xfrm>
        </p:grpSpPr>
        <p:pic>
          <p:nvPicPr>
            <p:cNvPr id="141" name="Google Shape;141;p19"/>
            <p:cNvPicPr preferRelativeResize="0"/>
            <p:nvPr/>
          </p:nvPicPr>
          <p:blipFill rotWithShape="1">
            <a:blip r:embed="rId3">
              <a:alphaModFix/>
            </a:blip>
            <a:srcRect b="0" l="0" r="0" t="0"/>
            <a:stretch/>
          </p:blipFill>
          <p:spPr>
            <a:xfrm>
              <a:off x="3227388" y="2093913"/>
              <a:ext cx="2287587" cy="3125787"/>
            </a:xfrm>
            <a:prstGeom prst="rect">
              <a:avLst/>
            </a:prstGeom>
            <a:noFill/>
            <a:ln>
              <a:noFill/>
            </a:ln>
          </p:spPr>
        </p:pic>
        <p:cxnSp>
          <p:nvCxnSpPr>
            <p:cNvPr id="142" name="Google Shape;142;p19"/>
            <p:cNvCxnSpPr/>
            <p:nvPr/>
          </p:nvCxnSpPr>
          <p:spPr>
            <a:xfrm>
              <a:off x="1595438" y="2519363"/>
              <a:ext cx="1681162" cy="0"/>
            </a:xfrm>
            <a:prstGeom prst="straightConnector1">
              <a:avLst/>
            </a:prstGeom>
            <a:noFill/>
            <a:ln cap="flat" cmpd="sng" w="19075">
              <a:solidFill>
                <a:schemeClr val="lt1"/>
              </a:solidFill>
              <a:prstDash val="solid"/>
              <a:round/>
              <a:headEnd len="med" w="med" type="none"/>
              <a:tailEnd len="lg" w="lg" type="triangle"/>
            </a:ln>
          </p:spPr>
        </p:cxnSp>
        <p:cxnSp>
          <p:nvCxnSpPr>
            <p:cNvPr id="143" name="Google Shape;143;p19"/>
            <p:cNvCxnSpPr/>
            <p:nvPr/>
          </p:nvCxnSpPr>
          <p:spPr>
            <a:xfrm>
              <a:off x="1595438" y="2855913"/>
              <a:ext cx="1681162" cy="0"/>
            </a:xfrm>
            <a:prstGeom prst="straightConnector1">
              <a:avLst/>
            </a:prstGeom>
            <a:noFill/>
            <a:ln cap="flat" cmpd="sng" w="19075">
              <a:solidFill>
                <a:schemeClr val="lt1"/>
              </a:solidFill>
              <a:prstDash val="solid"/>
              <a:round/>
              <a:headEnd len="med" w="med" type="none"/>
              <a:tailEnd len="lg" w="lg" type="triangle"/>
            </a:ln>
          </p:spPr>
        </p:cxnSp>
        <p:cxnSp>
          <p:nvCxnSpPr>
            <p:cNvPr id="144" name="Google Shape;144;p19"/>
            <p:cNvCxnSpPr/>
            <p:nvPr/>
          </p:nvCxnSpPr>
          <p:spPr>
            <a:xfrm>
              <a:off x="1595438" y="3192463"/>
              <a:ext cx="1681162" cy="0"/>
            </a:xfrm>
            <a:prstGeom prst="straightConnector1">
              <a:avLst/>
            </a:prstGeom>
            <a:noFill/>
            <a:ln cap="flat" cmpd="sng" w="19075">
              <a:solidFill>
                <a:schemeClr val="lt1"/>
              </a:solidFill>
              <a:prstDash val="solid"/>
              <a:round/>
              <a:headEnd len="med" w="med" type="none"/>
              <a:tailEnd len="lg" w="lg" type="triangle"/>
            </a:ln>
          </p:spPr>
        </p:cxnSp>
        <p:cxnSp>
          <p:nvCxnSpPr>
            <p:cNvPr id="145" name="Google Shape;145;p19"/>
            <p:cNvCxnSpPr/>
            <p:nvPr/>
          </p:nvCxnSpPr>
          <p:spPr>
            <a:xfrm>
              <a:off x="1595438" y="3527425"/>
              <a:ext cx="1681162" cy="0"/>
            </a:xfrm>
            <a:prstGeom prst="straightConnector1">
              <a:avLst/>
            </a:prstGeom>
            <a:noFill/>
            <a:ln cap="flat" cmpd="sng" w="19075">
              <a:solidFill>
                <a:schemeClr val="lt1"/>
              </a:solidFill>
              <a:prstDash val="solid"/>
              <a:round/>
              <a:headEnd len="med" w="med" type="none"/>
              <a:tailEnd len="lg" w="lg" type="triangle"/>
            </a:ln>
          </p:spPr>
        </p:cxnSp>
        <p:cxnSp>
          <p:nvCxnSpPr>
            <p:cNvPr id="146" name="Google Shape;146;p19"/>
            <p:cNvCxnSpPr/>
            <p:nvPr/>
          </p:nvCxnSpPr>
          <p:spPr>
            <a:xfrm>
              <a:off x="5545138" y="3443288"/>
              <a:ext cx="1679575" cy="0"/>
            </a:xfrm>
            <a:prstGeom prst="straightConnector1">
              <a:avLst/>
            </a:prstGeom>
            <a:noFill/>
            <a:ln cap="flat" cmpd="sng" w="19075">
              <a:solidFill>
                <a:schemeClr val="lt1"/>
              </a:solidFill>
              <a:prstDash val="solid"/>
              <a:round/>
              <a:headEnd len="med" w="med" type="none"/>
              <a:tailEnd len="lg" w="lg" type="triangle"/>
            </a:ln>
          </p:spPr>
        </p:cxnSp>
        <p:cxnSp>
          <p:nvCxnSpPr>
            <p:cNvPr id="147" name="Google Shape;147;p19"/>
            <p:cNvCxnSpPr/>
            <p:nvPr/>
          </p:nvCxnSpPr>
          <p:spPr>
            <a:xfrm>
              <a:off x="5545138" y="3779838"/>
              <a:ext cx="1679575" cy="0"/>
            </a:xfrm>
            <a:prstGeom prst="straightConnector1">
              <a:avLst/>
            </a:prstGeom>
            <a:noFill/>
            <a:ln cap="flat" cmpd="sng" w="19075">
              <a:solidFill>
                <a:schemeClr val="lt1"/>
              </a:solidFill>
              <a:prstDash val="solid"/>
              <a:round/>
              <a:headEnd len="med" w="med" type="none"/>
              <a:tailEnd len="lg" w="lg" type="triangle"/>
            </a:ln>
          </p:spPr>
        </p:cxnSp>
        <p:cxnSp>
          <p:nvCxnSpPr>
            <p:cNvPr id="148" name="Google Shape;148;p19"/>
            <p:cNvCxnSpPr/>
            <p:nvPr/>
          </p:nvCxnSpPr>
          <p:spPr>
            <a:xfrm>
              <a:off x="5545138" y="4116388"/>
              <a:ext cx="1679575" cy="0"/>
            </a:xfrm>
            <a:prstGeom prst="straightConnector1">
              <a:avLst/>
            </a:prstGeom>
            <a:noFill/>
            <a:ln cap="flat" cmpd="sng" w="19075">
              <a:solidFill>
                <a:schemeClr val="lt1"/>
              </a:solidFill>
              <a:prstDash val="solid"/>
              <a:round/>
              <a:headEnd len="med" w="med" type="none"/>
              <a:tailEnd len="lg" w="lg" type="triangle"/>
            </a:ln>
          </p:spPr>
        </p:cxnSp>
        <p:cxnSp>
          <p:nvCxnSpPr>
            <p:cNvPr id="149" name="Google Shape;149;p19"/>
            <p:cNvCxnSpPr/>
            <p:nvPr/>
          </p:nvCxnSpPr>
          <p:spPr>
            <a:xfrm>
              <a:off x="5545138" y="4451350"/>
              <a:ext cx="1679575" cy="0"/>
            </a:xfrm>
            <a:prstGeom prst="straightConnector1">
              <a:avLst/>
            </a:prstGeom>
            <a:noFill/>
            <a:ln cap="flat" cmpd="sng" w="19075">
              <a:solidFill>
                <a:schemeClr val="lt1"/>
              </a:solidFill>
              <a:prstDash val="solid"/>
              <a:round/>
              <a:headEnd len="med" w="med" type="none"/>
              <a:tailEnd len="lg" w="lg" type="triangle"/>
            </a:ln>
          </p:spPr>
        </p:cxnSp>
        <p:grpSp>
          <p:nvGrpSpPr>
            <p:cNvPr id="150" name="Google Shape;150;p19"/>
            <p:cNvGrpSpPr/>
            <p:nvPr/>
          </p:nvGrpSpPr>
          <p:grpSpPr>
            <a:xfrm>
              <a:off x="6089658" y="3276604"/>
              <a:ext cx="295447" cy="1341439"/>
              <a:chOff x="3480" y="1872"/>
              <a:chExt cx="168" cy="767"/>
            </a:xfrm>
          </p:grpSpPr>
          <p:sp>
            <p:nvSpPr>
              <p:cNvPr id="151" name="Google Shape;151;p19"/>
              <p:cNvSpPr/>
              <p:nvPr/>
            </p:nvSpPr>
            <p:spPr>
              <a:xfrm>
                <a:off x="3490" y="1872"/>
                <a:ext cx="158" cy="83"/>
              </a:xfrm>
              <a:custGeom>
                <a:rect b="b" l="l" r="r" t="t"/>
                <a:pathLst>
                  <a:path extrusionOk="0" h="369" w="700">
                    <a:moveTo>
                      <a:pt x="265" y="24"/>
                    </a:moveTo>
                    <a:lnTo>
                      <a:pt x="434" y="24"/>
                    </a:lnTo>
                    <a:lnTo>
                      <a:pt x="434" y="44"/>
                    </a:lnTo>
                    <a:lnTo>
                      <a:pt x="440" y="47"/>
                    </a:lnTo>
                    <a:lnTo>
                      <a:pt x="472" y="47"/>
                    </a:lnTo>
                    <a:lnTo>
                      <a:pt x="472" y="66"/>
                    </a:lnTo>
                    <a:lnTo>
                      <a:pt x="479" y="68"/>
                    </a:lnTo>
                    <a:lnTo>
                      <a:pt x="560" y="68"/>
                    </a:lnTo>
                    <a:lnTo>
                      <a:pt x="560" y="110"/>
                    </a:lnTo>
                    <a:lnTo>
                      <a:pt x="566" y="113"/>
                    </a:lnTo>
                    <a:lnTo>
                      <a:pt x="605" y="113"/>
                    </a:lnTo>
                    <a:lnTo>
                      <a:pt x="605" y="259"/>
                    </a:lnTo>
                    <a:lnTo>
                      <a:pt x="566" y="259"/>
                    </a:lnTo>
                    <a:lnTo>
                      <a:pt x="560" y="263"/>
                    </a:lnTo>
                    <a:lnTo>
                      <a:pt x="560" y="300"/>
                    </a:lnTo>
                    <a:lnTo>
                      <a:pt x="479" y="300"/>
                    </a:lnTo>
                    <a:lnTo>
                      <a:pt x="472" y="303"/>
                    </a:lnTo>
                    <a:lnTo>
                      <a:pt x="472" y="322"/>
                    </a:lnTo>
                    <a:lnTo>
                      <a:pt x="440" y="322"/>
                    </a:lnTo>
                    <a:lnTo>
                      <a:pt x="434" y="325"/>
                    </a:lnTo>
                    <a:lnTo>
                      <a:pt x="434" y="344"/>
                    </a:lnTo>
                    <a:lnTo>
                      <a:pt x="265" y="344"/>
                    </a:lnTo>
                    <a:lnTo>
                      <a:pt x="265" y="325"/>
                    </a:lnTo>
                    <a:lnTo>
                      <a:pt x="259" y="322"/>
                    </a:lnTo>
                    <a:lnTo>
                      <a:pt x="220" y="322"/>
                    </a:lnTo>
                    <a:lnTo>
                      <a:pt x="220" y="303"/>
                    </a:lnTo>
                    <a:lnTo>
                      <a:pt x="214" y="300"/>
                    </a:lnTo>
                    <a:lnTo>
                      <a:pt x="133" y="300"/>
                    </a:lnTo>
                    <a:lnTo>
                      <a:pt x="133" y="263"/>
                    </a:lnTo>
                    <a:lnTo>
                      <a:pt x="129" y="259"/>
                    </a:lnTo>
                    <a:lnTo>
                      <a:pt x="97" y="259"/>
                    </a:lnTo>
                    <a:lnTo>
                      <a:pt x="97" y="113"/>
                    </a:lnTo>
                    <a:lnTo>
                      <a:pt x="129" y="113"/>
                    </a:lnTo>
                    <a:lnTo>
                      <a:pt x="133" y="110"/>
                    </a:lnTo>
                    <a:lnTo>
                      <a:pt x="133" y="68"/>
                    </a:lnTo>
                    <a:lnTo>
                      <a:pt x="214" y="68"/>
                    </a:lnTo>
                    <a:lnTo>
                      <a:pt x="220" y="66"/>
                    </a:lnTo>
                    <a:lnTo>
                      <a:pt x="220" y="47"/>
                    </a:lnTo>
                    <a:lnTo>
                      <a:pt x="259" y="47"/>
                    </a:lnTo>
                    <a:lnTo>
                      <a:pt x="265" y="44"/>
                    </a:lnTo>
                    <a:lnTo>
                      <a:pt x="265" y="24"/>
                    </a:lnTo>
                    <a:close/>
                    <a:moveTo>
                      <a:pt x="220" y="0"/>
                    </a:moveTo>
                    <a:lnTo>
                      <a:pt x="472" y="0"/>
                    </a:lnTo>
                    <a:lnTo>
                      <a:pt x="479" y="3"/>
                    </a:lnTo>
                    <a:lnTo>
                      <a:pt x="479" y="22"/>
                    </a:lnTo>
                    <a:lnTo>
                      <a:pt x="560" y="22"/>
                    </a:lnTo>
                    <a:lnTo>
                      <a:pt x="566" y="24"/>
                    </a:lnTo>
                    <a:lnTo>
                      <a:pt x="566" y="44"/>
                    </a:lnTo>
                    <a:lnTo>
                      <a:pt x="605" y="44"/>
                    </a:lnTo>
                    <a:lnTo>
                      <a:pt x="612" y="47"/>
                    </a:lnTo>
                    <a:lnTo>
                      <a:pt x="612" y="66"/>
                    </a:lnTo>
                    <a:lnTo>
                      <a:pt x="647" y="66"/>
                    </a:lnTo>
                    <a:lnTo>
                      <a:pt x="654" y="68"/>
                    </a:lnTo>
                    <a:lnTo>
                      <a:pt x="654" y="110"/>
                    </a:lnTo>
                    <a:lnTo>
                      <a:pt x="693" y="110"/>
                    </a:lnTo>
                    <a:lnTo>
                      <a:pt x="699" y="113"/>
                    </a:lnTo>
                    <a:lnTo>
                      <a:pt x="699" y="259"/>
                    </a:lnTo>
                    <a:lnTo>
                      <a:pt x="693" y="263"/>
                    </a:lnTo>
                    <a:lnTo>
                      <a:pt x="654" y="263"/>
                    </a:lnTo>
                    <a:lnTo>
                      <a:pt x="654" y="300"/>
                    </a:lnTo>
                    <a:lnTo>
                      <a:pt x="647" y="303"/>
                    </a:lnTo>
                    <a:lnTo>
                      <a:pt x="612" y="303"/>
                    </a:lnTo>
                    <a:lnTo>
                      <a:pt x="612" y="322"/>
                    </a:lnTo>
                    <a:lnTo>
                      <a:pt x="605" y="325"/>
                    </a:lnTo>
                    <a:lnTo>
                      <a:pt x="566" y="325"/>
                    </a:lnTo>
                    <a:lnTo>
                      <a:pt x="566" y="344"/>
                    </a:lnTo>
                    <a:lnTo>
                      <a:pt x="560" y="347"/>
                    </a:lnTo>
                    <a:lnTo>
                      <a:pt x="479" y="347"/>
                    </a:lnTo>
                    <a:lnTo>
                      <a:pt x="479" y="366"/>
                    </a:lnTo>
                    <a:lnTo>
                      <a:pt x="472" y="368"/>
                    </a:lnTo>
                    <a:lnTo>
                      <a:pt x="220" y="368"/>
                    </a:lnTo>
                    <a:lnTo>
                      <a:pt x="214" y="366"/>
                    </a:lnTo>
                    <a:lnTo>
                      <a:pt x="214" y="347"/>
                    </a:lnTo>
                    <a:lnTo>
                      <a:pt x="133" y="347"/>
                    </a:lnTo>
                    <a:lnTo>
                      <a:pt x="129" y="344"/>
                    </a:lnTo>
                    <a:lnTo>
                      <a:pt x="129" y="325"/>
                    </a:lnTo>
                    <a:lnTo>
                      <a:pt x="97" y="325"/>
                    </a:lnTo>
                    <a:lnTo>
                      <a:pt x="91" y="322"/>
                    </a:lnTo>
                    <a:lnTo>
                      <a:pt x="91" y="303"/>
                    </a:lnTo>
                    <a:lnTo>
                      <a:pt x="52" y="303"/>
                    </a:lnTo>
                    <a:lnTo>
                      <a:pt x="45" y="300"/>
                    </a:lnTo>
                    <a:lnTo>
                      <a:pt x="45" y="263"/>
                    </a:lnTo>
                    <a:lnTo>
                      <a:pt x="7" y="263"/>
                    </a:lnTo>
                    <a:lnTo>
                      <a:pt x="0" y="259"/>
                    </a:lnTo>
                    <a:lnTo>
                      <a:pt x="0" y="113"/>
                    </a:lnTo>
                    <a:lnTo>
                      <a:pt x="7" y="110"/>
                    </a:lnTo>
                    <a:lnTo>
                      <a:pt x="45" y="110"/>
                    </a:lnTo>
                    <a:lnTo>
                      <a:pt x="45" y="68"/>
                    </a:lnTo>
                    <a:lnTo>
                      <a:pt x="52" y="66"/>
                    </a:lnTo>
                    <a:lnTo>
                      <a:pt x="91" y="66"/>
                    </a:lnTo>
                    <a:lnTo>
                      <a:pt x="91" y="47"/>
                    </a:lnTo>
                    <a:lnTo>
                      <a:pt x="97" y="44"/>
                    </a:lnTo>
                    <a:lnTo>
                      <a:pt x="129" y="44"/>
                    </a:lnTo>
                    <a:lnTo>
                      <a:pt x="129" y="24"/>
                    </a:lnTo>
                    <a:lnTo>
                      <a:pt x="133" y="22"/>
                    </a:lnTo>
                    <a:lnTo>
                      <a:pt x="214" y="22"/>
                    </a:lnTo>
                    <a:lnTo>
                      <a:pt x="214" y="3"/>
                    </a:lnTo>
                    <a:lnTo>
                      <a:pt x="220" y="0"/>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2" name="Google Shape;152;p19"/>
              <p:cNvSpPr/>
              <p:nvPr/>
            </p:nvSpPr>
            <p:spPr>
              <a:xfrm>
                <a:off x="3490" y="2034"/>
                <a:ext cx="111" cy="58"/>
              </a:xfrm>
              <a:custGeom>
                <a:rect b="b" l="l" r="r" t="t"/>
                <a:pathLst>
                  <a:path extrusionOk="0" h="261" w="493">
                    <a:moveTo>
                      <a:pt x="7" y="0"/>
                    </a:moveTo>
                    <a:lnTo>
                      <a:pt x="130" y="0"/>
                    </a:lnTo>
                    <a:lnTo>
                      <a:pt x="136" y="4"/>
                    </a:lnTo>
                    <a:lnTo>
                      <a:pt x="136" y="191"/>
                    </a:lnTo>
                    <a:lnTo>
                      <a:pt x="175" y="191"/>
                    </a:lnTo>
                    <a:lnTo>
                      <a:pt x="182" y="194"/>
                    </a:lnTo>
                    <a:lnTo>
                      <a:pt x="182" y="212"/>
                    </a:lnTo>
                    <a:lnTo>
                      <a:pt x="311" y="212"/>
                    </a:lnTo>
                    <a:lnTo>
                      <a:pt x="311" y="194"/>
                    </a:lnTo>
                    <a:lnTo>
                      <a:pt x="317" y="191"/>
                    </a:lnTo>
                    <a:lnTo>
                      <a:pt x="356" y="191"/>
                    </a:lnTo>
                    <a:lnTo>
                      <a:pt x="356" y="22"/>
                    </a:lnTo>
                    <a:lnTo>
                      <a:pt x="317" y="22"/>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2"/>
                    </a:lnTo>
                    <a:lnTo>
                      <a:pt x="7" y="22"/>
                    </a:lnTo>
                    <a:lnTo>
                      <a:pt x="0" y="19"/>
                    </a:lnTo>
                    <a:lnTo>
                      <a:pt x="0" y="4"/>
                    </a:lnTo>
                    <a:lnTo>
                      <a:pt x="7"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3" name="Google Shape;153;p19"/>
              <p:cNvSpPr/>
              <p:nvPr/>
            </p:nvSpPr>
            <p:spPr>
              <a:xfrm>
                <a:off x="3480" y="2156"/>
                <a:ext cx="70" cy="73"/>
              </a:xfrm>
              <a:custGeom>
                <a:rect b="b" l="l" r="r" t="t"/>
                <a:pathLst>
                  <a:path extrusionOk="0" h="326" w="312">
                    <a:moveTo>
                      <a:pt x="139" y="0"/>
                    </a:moveTo>
                    <a:lnTo>
                      <a:pt x="171" y="0"/>
                    </a:lnTo>
                    <a:lnTo>
                      <a:pt x="178" y="3"/>
                    </a:lnTo>
                    <a:lnTo>
                      <a:pt x="178" y="66"/>
                    </a:lnTo>
                    <a:lnTo>
                      <a:pt x="304" y="66"/>
                    </a:lnTo>
                    <a:lnTo>
                      <a:pt x="311" y="69"/>
                    </a:lnTo>
                    <a:lnTo>
                      <a:pt x="311" y="84"/>
                    </a:lnTo>
                    <a:lnTo>
                      <a:pt x="304" y="88"/>
                    </a:lnTo>
                    <a:lnTo>
                      <a:pt x="178" y="88"/>
                    </a:lnTo>
                    <a:lnTo>
                      <a:pt x="178" y="301"/>
                    </a:lnTo>
                    <a:lnTo>
                      <a:pt x="259" y="301"/>
                    </a:lnTo>
                    <a:lnTo>
                      <a:pt x="259" y="281"/>
                    </a:lnTo>
                    <a:lnTo>
                      <a:pt x="265" y="279"/>
                    </a:lnTo>
                    <a:lnTo>
                      <a:pt x="304" y="279"/>
                    </a:lnTo>
                    <a:lnTo>
                      <a:pt x="311" y="281"/>
                    </a:lnTo>
                    <a:lnTo>
                      <a:pt x="311" y="301"/>
                    </a:lnTo>
                    <a:lnTo>
                      <a:pt x="304" y="303"/>
                    </a:lnTo>
                    <a:lnTo>
                      <a:pt x="265" y="303"/>
                    </a:lnTo>
                    <a:lnTo>
                      <a:pt x="265" y="321"/>
                    </a:lnTo>
                    <a:lnTo>
                      <a:pt x="259" y="325"/>
                    </a:lnTo>
                    <a:lnTo>
                      <a:pt x="139" y="325"/>
                    </a:lnTo>
                    <a:lnTo>
                      <a:pt x="133" y="321"/>
                    </a:lnTo>
                    <a:lnTo>
                      <a:pt x="133" y="303"/>
                    </a:lnTo>
                    <a:lnTo>
                      <a:pt x="94" y="303"/>
                    </a:lnTo>
                    <a:lnTo>
                      <a:pt x="91" y="301"/>
                    </a:lnTo>
                    <a:lnTo>
                      <a:pt x="91" y="88"/>
                    </a:lnTo>
                    <a:lnTo>
                      <a:pt x="6" y="88"/>
                    </a:lnTo>
                    <a:lnTo>
                      <a:pt x="0" y="84"/>
                    </a:lnTo>
                    <a:lnTo>
                      <a:pt x="0" y="69"/>
                    </a:lnTo>
                    <a:lnTo>
                      <a:pt x="6" y="66"/>
                    </a:lnTo>
                    <a:lnTo>
                      <a:pt x="45" y="66"/>
                    </a:lnTo>
                    <a:lnTo>
                      <a:pt x="45" y="47"/>
                    </a:lnTo>
                    <a:lnTo>
                      <a:pt x="52" y="44"/>
                    </a:lnTo>
                    <a:lnTo>
                      <a:pt x="91" y="44"/>
                    </a:lnTo>
                    <a:lnTo>
                      <a:pt x="91" y="25"/>
                    </a:lnTo>
                    <a:lnTo>
                      <a:pt x="94" y="23"/>
                    </a:lnTo>
                    <a:lnTo>
                      <a:pt x="133" y="23"/>
                    </a:lnTo>
                    <a:lnTo>
                      <a:pt x="133" y="3"/>
                    </a:lnTo>
                    <a:lnTo>
                      <a:pt x="139"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4" name="Google Shape;154;p19"/>
              <p:cNvSpPr/>
              <p:nvPr/>
            </p:nvSpPr>
            <p:spPr>
              <a:xfrm>
                <a:off x="3490" y="2308"/>
                <a:ext cx="98" cy="82"/>
              </a:xfrm>
              <a:custGeom>
                <a:rect b="b" l="l" r="r" t="t"/>
                <a:pathLst>
                  <a:path extrusionOk="0" h="366" w="435">
                    <a:moveTo>
                      <a:pt x="175" y="21"/>
                    </a:moveTo>
                    <a:lnTo>
                      <a:pt x="256" y="21"/>
                    </a:lnTo>
                    <a:lnTo>
                      <a:pt x="256" y="41"/>
                    </a:lnTo>
                    <a:lnTo>
                      <a:pt x="262" y="43"/>
                    </a:lnTo>
                    <a:lnTo>
                      <a:pt x="298" y="43"/>
                    </a:lnTo>
                    <a:lnTo>
                      <a:pt x="298" y="61"/>
                    </a:lnTo>
                    <a:lnTo>
                      <a:pt x="304" y="65"/>
                    </a:lnTo>
                    <a:lnTo>
                      <a:pt x="343" y="65"/>
                    </a:lnTo>
                    <a:lnTo>
                      <a:pt x="343" y="190"/>
                    </a:lnTo>
                    <a:lnTo>
                      <a:pt x="304" y="190"/>
                    </a:lnTo>
                    <a:lnTo>
                      <a:pt x="298" y="193"/>
                    </a:lnTo>
                    <a:lnTo>
                      <a:pt x="298" y="212"/>
                    </a:lnTo>
                    <a:lnTo>
                      <a:pt x="262" y="212"/>
                    </a:lnTo>
                    <a:lnTo>
                      <a:pt x="256" y="215"/>
                    </a:lnTo>
                    <a:lnTo>
                      <a:pt x="256" y="234"/>
                    </a:lnTo>
                    <a:lnTo>
                      <a:pt x="175" y="234"/>
                    </a:lnTo>
                    <a:lnTo>
                      <a:pt x="175" y="215"/>
                    </a:lnTo>
                    <a:lnTo>
                      <a:pt x="168" y="212"/>
                    </a:lnTo>
                    <a:lnTo>
                      <a:pt x="133" y="212"/>
                    </a:lnTo>
                    <a:lnTo>
                      <a:pt x="133" y="43"/>
                    </a:lnTo>
                    <a:lnTo>
                      <a:pt x="168" y="43"/>
                    </a:lnTo>
                    <a:lnTo>
                      <a:pt x="175" y="41"/>
                    </a:lnTo>
                    <a:lnTo>
                      <a:pt x="175" y="21"/>
                    </a:lnTo>
                    <a:close/>
                    <a:moveTo>
                      <a:pt x="7" y="0"/>
                    </a:moveTo>
                    <a:lnTo>
                      <a:pt x="126" y="0"/>
                    </a:lnTo>
                    <a:lnTo>
                      <a:pt x="133" y="2"/>
                    </a:lnTo>
                    <a:lnTo>
                      <a:pt x="133" y="17"/>
                    </a:lnTo>
                    <a:lnTo>
                      <a:pt x="168" y="17"/>
                    </a:lnTo>
                    <a:lnTo>
                      <a:pt x="168" y="2"/>
                    </a:lnTo>
                    <a:lnTo>
                      <a:pt x="175" y="0"/>
                    </a:lnTo>
                    <a:lnTo>
                      <a:pt x="298" y="0"/>
                    </a:lnTo>
                    <a:lnTo>
                      <a:pt x="304" y="2"/>
                    </a:lnTo>
                    <a:lnTo>
                      <a:pt x="304" y="17"/>
                    </a:lnTo>
                    <a:lnTo>
                      <a:pt x="385" y="17"/>
                    </a:lnTo>
                    <a:lnTo>
                      <a:pt x="392" y="21"/>
                    </a:lnTo>
                    <a:lnTo>
                      <a:pt x="392" y="61"/>
                    </a:lnTo>
                    <a:lnTo>
                      <a:pt x="427" y="61"/>
                    </a:lnTo>
                    <a:lnTo>
                      <a:pt x="434" y="65"/>
                    </a:lnTo>
                    <a:lnTo>
                      <a:pt x="434" y="190"/>
                    </a:lnTo>
                    <a:lnTo>
                      <a:pt x="427" y="193"/>
                    </a:lnTo>
                    <a:lnTo>
                      <a:pt x="392" y="193"/>
                    </a:lnTo>
                    <a:lnTo>
                      <a:pt x="392" y="234"/>
                    </a:lnTo>
                    <a:lnTo>
                      <a:pt x="385" y="237"/>
                    </a:lnTo>
                    <a:lnTo>
                      <a:pt x="304" y="237"/>
                    </a:lnTo>
                    <a:lnTo>
                      <a:pt x="304" y="256"/>
                    </a:lnTo>
                    <a:lnTo>
                      <a:pt x="298" y="258"/>
                    </a:lnTo>
                    <a:lnTo>
                      <a:pt x="175" y="258"/>
                    </a:lnTo>
                    <a:lnTo>
                      <a:pt x="168" y="256"/>
                    </a:lnTo>
                    <a:lnTo>
                      <a:pt x="168" y="237"/>
                    </a:lnTo>
                    <a:lnTo>
                      <a:pt x="133" y="237"/>
                    </a:lnTo>
                    <a:lnTo>
                      <a:pt x="133" y="340"/>
                    </a:lnTo>
                    <a:lnTo>
                      <a:pt x="168" y="340"/>
                    </a:lnTo>
                    <a:lnTo>
                      <a:pt x="175" y="344"/>
                    </a:lnTo>
                    <a:lnTo>
                      <a:pt x="175" y="361"/>
                    </a:lnTo>
                    <a:lnTo>
                      <a:pt x="168" y="365"/>
                    </a:lnTo>
                    <a:lnTo>
                      <a:pt x="7" y="365"/>
                    </a:lnTo>
                    <a:lnTo>
                      <a:pt x="0" y="361"/>
                    </a:lnTo>
                    <a:lnTo>
                      <a:pt x="0" y="344"/>
                    </a:lnTo>
                    <a:lnTo>
                      <a:pt x="7" y="340"/>
                    </a:lnTo>
                    <a:lnTo>
                      <a:pt x="45" y="340"/>
                    </a:lnTo>
                    <a:lnTo>
                      <a:pt x="45" y="21"/>
                    </a:lnTo>
                    <a:lnTo>
                      <a:pt x="7" y="21"/>
                    </a:lnTo>
                    <a:lnTo>
                      <a:pt x="0" y="17"/>
                    </a:lnTo>
                    <a:lnTo>
                      <a:pt x="0" y="2"/>
                    </a:lnTo>
                    <a:lnTo>
                      <a:pt x="7" y="0"/>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5" name="Google Shape;155;p19"/>
              <p:cNvSpPr/>
              <p:nvPr/>
            </p:nvSpPr>
            <p:spPr>
              <a:xfrm>
                <a:off x="3490" y="2444"/>
                <a:ext cx="111" cy="58"/>
              </a:xfrm>
              <a:custGeom>
                <a:rect b="b" l="l" r="r" t="t"/>
                <a:pathLst>
                  <a:path extrusionOk="0" h="261" w="493">
                    <a:moveTo>
                      <a:pt x="7" y="0"/>
                    </a:moveTo>
                    <a:lnTo>
                      <a:pt x="130" y="0"/>
                    </a:lnTo>
                    <a:lnTo>
                      <a:pt x="136" y="4"/>
                    </a:lnTo>
                    <a:lnTo>
                      <a:pt x="136" y="190"/>
                    </a:lnTo>
                    <a:lnTo>
                      <a:pt x="175" y="190"/>
                    </a:lnTo>
                    <a:lnTo>
                      <a:pt x="182" y="194"/>
                    </a:lnTo>
                    <a:lnTo>
                      <a:pt x="182" y="212"/>
                    </a:lnTo>
                    <a:lnTo>
                      <a:pt x="311" y="212"/>
                    </a:lnTo>
                    <a:lnTo>
                      <a:pt x="311" y="194"/>
                    </a:lnTo>
                    <a:lnTo>
                      <a:pt x="317" y="190"/>
                    </a:lnTo>
                    <a:lnTo>
                      <a:pt x="356" y="190"/>
                    </a:lnTo>
                    <a:lnTo>
                      <a:pt x="356" y="21"/>
                    </a:lnTo>
                    <a:lnTo>
                      <a:pt x="317" y="21"/>
                    </a:lnTo>
                    <a:lnTo>
                      <a:pt x="311" y="19"/>
                    </a:lnTo>
                    <a:lnTo>
                      <a:pt x="311" y="4"/>
                    </a:lnTo>
                    <a:lnTo>
                      <a:pt x="317" y="0"/>
                    </a:lnTo>
                    <a:lnTo>
                      <a:pt x="447" y="0"/>
                    </a:lnTo>
                    <a:lnTo>
                      <a:pt x="453" y="4"/>
                    </a:lnTo>
                    <a:lnTo>
                      <a:pt x="453" y="234"/>
                    </a:lnTo>
                    <a:lnTo>
                      <a:pt x="486" y="234"/>
                    </a:lnTo>
                    <a:lnTo>
                      <a:pt x="492" y="238"/>
                    </a:lnTo>
                    <a:lnTo>
                      <a:pt x="492" y="256"/>
                    </a:lnTo>
                    <a:lnTo>
                      <a:pt x="486" y="260"/>
                    </a:lnTo>
                    <a:lnTo>
                      <a:pt x="363" y="260"/>
                    </a:lnTo>
                    <a:lnTo>
                      <a:pt x="356" y="256"/>
                    </a:lnTo>
                    <a:lnTo>
                      <a:pt x="356" y="216"/>
                    </a:lnTo>
                    <a:lnTo>
                      <a:pt x="317" y="216"/>
                    </a:lnTo>
                    <a:lnTo>
                      <a:pt x="317" y="234"/>
                    </a:lnTo>
                    <a:lnTo>
                      <a:pt x="311" y="238"/>
                    </a:lnTo>
                    <a:lnTo>
                      <a:pt x="272" y="238"/>
                    </a:lnTo>
                    <a:lnTo>
                      <a:pt x="272" y="256"/>
                    </a:lnTo>
                    <a:lnTo>
                      <a:pt x="266" y="260"/>
                    </a:lnTo>
                    <a:lnTo>
                      <a:pt x="136" y="260"/>
                    </a:lnTo>
                    <a:lnTo>
                      <a:pt x="130" y="256"/>
                    </a:lnTo>
                    <a:lnTo>
                      <a:pt x="130" y="238"/>
                    </a:lnTo>
                    <a:lnTo>
                      <a:pt x="97" y="238"/>
                    </a:lnTo>
                    <a:lnTo>
                      <a:pt x="91" y="234"/>
                    </a:lnTo>
                    <a:lnTo>
                      <a:pt x="91" y="216"/>
                    </a:lnTo>
                    <a:lnTo>
                      <a:pt x="52" y="216"/>
                    </a:lnTo>
                    <a:lnTo>
                      <a:pt x="46" y="212"/>
                    </a:lnTo>
                    <a:lnTo>
                      <a:pt x="46" y="21"/>
                    </a:lnTo>
                    <a:lnTo>
                      <a:pt x="7" y="21"/>
                    </a:lnTo>
                    <a:lnTo>
                      <a:pt x="0" y="19"/>
                    </a:lnTo>
                    <a:lnTo>
                      <a:pt x="0" y="4"/>
                    </a:lnTo>
                    <a:lnTo>
                      <a:pt x="7"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6" name="Google Shape;156;p19"/>
              <p:cNvSpPr/>
              <p:nvPr/>
            </p:nvSpPr>
            <p:spPr>
              <a:xfrm>
                <a:off x="3480" y="2566"/>
                <a:ext cx="70" cy="73"/>
              </a:xfrm>
              <a:custGeom>
                <a:rect b="b" l="l" r="r" t="t"/>
                <a:pathLst>
                  <a:path extrusionOk="0" h="326" w="312">
                    <a:moveTo>
                      <a:pt x="139" y="0"/>
                    </a:moveTo>
                    <a:lnTo>
                      <a:pt x="171" y="0"/>
                    </a:lnTo>
                    <a:lnTo>
                      <a:pt x="178" y="3"/>
                    </a:lnTo>
                    <a:lnTo>
                      <a:pt x="178" y="66"/>
                    </a:lnTo>
                    <a:lnTo>
                      <a:pt x="304" y="66"/>
                    </a:lnTo>
                    <a:lnTo>
                      <a:pt x="311" y="69"/>
                    </a:lnTo>
                    <a:lnTo>
                      <a:pt x="311" y="84"/>
                    </a:lnTo>
                    <a:lnTo>
                      <a:pt x="304" y="88"/>
                    </a:lnTo>
                    <a:lnTo>
                      <a:pt x="178" y="88"/>
                    </a:lnTo>
                    <a:lnTo>
                      <a:pt x="178" y="300"/>
                    </a:lnTo>
                    <a:lnTo>
                      <a:pt x="259" y="300"/>
                    </a:lnTo>
                    <a:lnTo>
                      <a:pt x="259" y="281"/>
                    </a:lnTo>
                    <a:lnTo>
                      <a:pt x="265" y="278"/>
                    </a:lnTo>
                    <a:lnTo>
                      <a:pt x="304" y="278"/>
                    </a:lnTo>
                    <a:lnTo>
                      <a:pt x="311" y="281"/>
                    </a:lnTo>
                    <a:lnTo>
                      <a:pt x="311" y="300"/>
                    </a:lnTo>
                    <a:lnTo>
                      <a:pt x="304" y="303"/>
                    </a:lnTo>
                    <a:lnTo>
                      <a:pt x="265" y="303"/>
                    </a:lnTo>
                    <a:lnTo>
                      <a:pt x="265" y="322"/>
                    </a:lnTo>
                    <a:lnTo>
                      <a:pt x="259" y="325"/>
                    </a:lnTo>
                    <a:lnTo>
                      <a:pt x="139" y="325"/>
                    </a:lnTo>
                    <a:lnTo>
                      <a:pt x="133" y="322"/>
                    </a:lnTo>
                    <a:lnTo>
                      <a:pt x="133" y="303"/>
                    </a:lnTo>
                    <a:lnTo>
                      <a:pt x="94" y="303"/>
                    </a:lnTo>
                    <a:lnTo>
                      <a:pt x="91" y="300"/>
                    </a:lnTo>
                    <a:lnTo>
                      <a:pt x="91" y="88"/>
                    </a:lnTo>
                    <a:lnTo>
                      <a:pt x="6" y="88"/>
                    </a:lnTo>
                    <a:lnTo>
                      <a:pt x="0" y="84"/>
                    </a:lnTo>
                    <a:lnTo>
                      <a:pt x="0" y="69"/>
                    </a:lnTo>
                    <a:lnTo>
                      <a:pt x="6" y="66"/>
                    </a:lnTo>
                    <a:lnTo>
                      <a:pt x="45" y="66"/>
                    </a:lnTo>
                    <a:lnTo>
                      <a:pt x="45" y="47"/>
                    </a:lnTo>
                    <a:lnTo>
                      <a:pt x="52" y="44"/>
                    </a:lnTo>
                    <a:lnTo>
                      <a:pt x="91" y="44"/>
                    </a:lnTo>
                    <a:lnTo>
                      <a:pt x="91" y="25"/>
                    </a:lnTo>
                    <a:lnTo>
                      <a:pt x="94" y="22"/>
                    </a:lnTo>
                    <a:lnTo>
                      <a:pt x="133" y="22"/>
                    </a:lnTo>
                    <a:lnTo>
                      <a:pt x="133" y="3"/>
                    </a:lnTo>
                    <a:lnTo>
                      <a:pt x="139"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grpSp>
        <p:grpSp>
          <p:nvGrpSpPr>
            <p:cNvPr id="157" name="Google Shape;157;p19"/>
            <p:cNvGrpSpPr/>
            <p:nvPr/>
          </p:nvGrpSpPr>
          <p:grpSpPr>
            <a:xfrm>
              <a:off x="4200520" y="2435224"/>
              <a:ext cx="335120" cy="2436977"/>
              <a:chOff x="2400" y="1392"/>
              <a:chExt cx="192" cy="1392"/>
            </a:xfrm>
          </p:grpSpPr>
          <p:sp>
            <p:nvSpPr>
              <p:cNvPr id="158" name="Google Shape;158;p19"/>
              <p:cNvSpPr/>
              <p:nvPr/>
            </p:nvSpPr>
            <p:spPr>
              <a:xfrm>
                <a:off x="2411" y="1392"/>
                <a:ext cx="111" cy="151"/>
              </a:xfrm>
              <a:custGeom>
                <a:rect b="b" l="l" r="r" t="t"/>
                <a:pathLst>
                  <a:path extrusionOk="0" h="669" w="495">
                    <a:moveTo>
                      <a:pt x="137" y="0"/>
                    </a:moveTo>
                    <a:lnTo>
                      <a:pt x="313" y="0"/>
                    </a:lnTo>
                    <a:lnTo>
                      <a:pt x="318" y="6"/>
                    </a:lnTo>
                    <a:lnTo>
                      <a:pt x="318" y="39"/>
                    </a:lnTo>
                    <a:lnTo>
                      <a:pt x="403" y="39"/>
                    </a:lnTo>
                    <a:lnTo>
                      <a:pt x="403" y="6"/>
                    </a:lnTo>
                    <a:lnTo>
                      <a:pt x="408" y="0"/>
                    </a:lnTo>
                    <a:lnTo>
                      <a:pt x="447" y="0"/>
                    </a:lnTo>
                    <a:lnTo>
                      <a:pt x="455" y="6"/>
                    </a:lnTo>
                    <a:lnTo>
                      <a:pt x="455" y="199"/>
                    </a:lnTo>
                    <a:lnTo>
                      <a:pt x="447" y="204"/>
                    </a:lnTo>
                    <a:lnTo>
                      <a:pt x="408" y="204"/>
                    </a:lnTo>
                    <a:lnTo>
                      <a:pt x="403" y="199"/>
                    </a:lnTo>
                    <a:lnTo>
                      <a:pt x="403" y="124"/>
                    </a:lnTo>
                    <a:lnTo>
                      <a:pt x="364" y="124"/>
                    </a:lnTo>
                    <a:lnTo>
                      <a:pt x="357" y="119"/>
                    </a:lnTo>
                    <a:lnTo>
                      <a:pt x="357" y="85"/>
                    </a:lnTo>
                    <a:lnTo>
                      <a:pt x="274" y="85"/>
                    </a:lnTo>
                    <a:lnTo>
                      <a:pt x="266" y="79"/>
                    </a:lnTo>
                    <a:lnTo>
                      <a:pt x="266" y="45"/>
                    </a:lnTo>
                    <a:lnTo>
                      <a:pt x="137" y="45"/>
                    </a:lnTo>
                    <a:lnTo>
                      <a:pt x="137" y="79"/>
                    </a:lnTo>
                    <a:lnTo>
                      <a:pt x="129" y="85"/>
                    </a:lnTo>
                    <a:lnTo>
                      <a:pt x="97" y="85"/>
                    </a:lnTo>
                    <a:lnTo>
                      <a:pt x="97" y="199"/>
                    </a:lnTo>
                    <a:lnTo>
                      <a:pt x="129" y="199"/>
                    </a:lnTo>
                    <a:lnTo>
                      <a:pt x="137" y="204"/>
                    </a:lnTo>
                    <a:lnTo>
                      <a:pt x="137" y="231"/>
                    </a:lnTo>
                    <a:lnTo>
                      <a:pt x="220" y="231"/>
                    </a:lnTo>
                    <a:lnTo>
                      <a:pt x="227" y="237"/>
                    </a:lnTo>
                    <a:lnTo>
                      <a:pt x="227" y="271"/>
                    </a:lnTo>
                    <a:lnTo>
                      <a:pt x="313" y="271"/>
                    </a:lnTo>
                    <a:lnTo>
                      <a:pt x="318" y="277"/>
                    </a:lnTo>
                    <a:lnTo>
                      <a:pt x="318" y="310"/>
                    </a:lnTo>
                    <a:lnTo>
                      <a:pt x="403" y="310"/>
                    </a:lnTo>
                    <a:lnTo>
                      <a:pt x="408" y="316"/>
                    </a:lnTo>
                    <a:lnTo>
                      <a:pt x="408" y="351"/>
                    </a:lnTo>
                    <a:lnTo>
                      <a:pt x="447" y="351"/>
                    </a:lnTo>
                    <a:lnTo>
                      <a:pt x="455" y="356"/>
                    </a:lnTo>
                    <a:lnTo>
                      <a:pt x="455" y="390"/>
                    </a:lnTo>
                    <a:lnTo>
                      <a:pt x="487" y="390"/>
                    </a:lnTo>
                    <a:lnTo>
                      <a:pt x="494" y="395"/>
                    </a:lnTo>
                    <a:lnTo>
                      <a:pt x="494" y="544"/>
                    </a:lnTo>
                    <a:lnTo>
                      <a:pt x="487" y="549"/>
                    </a:lnTo>
                    <a:lnTo>
                      <a:pt x="455" y="549"/>
                    </a:lnTo>
                    <a:lnTo>
                      <a:pt x="455" y="583"/>
                    </a:lnTo>
                    <a:lnTo>
                      <a:pt x="447" y="588"/>
                    </a:lnTo>
                    <a:lnTo>
                      <a:pt x="408" y="588"/>
                    </a:lnTo>
                    <a:lnTo>
                      <a:pt x="408" y="623"/>
                    </a:lnTo>
                    <a:lnTo>
                      <a:pt x="403" y="629"/>
                    </a:lnTo>
                    <a:lnTo>
                      <a:pt x="318" y="629"/>
                    </a:lnTo>
                    <a:lnTo>
                      <a:pt x="318" y="662"/>
                    </a:lnTo>
                    <a:lnTo>
                      <a:pt x="313" y="668"/>
                    </a:lnTo>
                    <a:lnTo>
                      <a:pt x="137" y="668"/>
                    </a:lnTo>
                    <a:lnTo>
                      <a:pt x="129" y="662"/>
                    </a:lnTo>
                    <a:lnTo>
                      <a:pt x="129" y="629"/>
                    </a:lnTo>
                    <a:lnTo>
                      <a:pt x="51" y="629"/>
                    </a:lnTo>
                    <a:lnTo>
                      <a:pt x="51" y="662"/>
                    </a:lnTo>
                    <a:lnTo>
                      <a:pt x="46" y="668"/>
                    </a:lnTo>
                    <a:lnTo>
                      <a:pt x="4" y="668"/>
                    </a:lnTo>
                    <a:lnTo>
                      <a:pt x="0" y="662"/>
                    </a:lnTo>
                    <a:lnTo>
                      <a:pt x="0" y="475"/>
                    </a:lnTo>
                    <a:lnTo>
                      <a:pt x="4" y="469"/>
                    </a:lnTo>
                    <a:lnTo>
                      <a:pt x="46" y="469"/>
                    </a:lnTo>
                    <a:lnTo>
                      <a:pt x="51" y="475"/>
                    </a:lnTo>
                    <a:lnTo>
                      <a:pt x="51" y="544"/>
                    </a:lnTo>
                    <a:lnTo>
                      <a:pt x="90" y="544"/>
                    </a:lnTo>
                    <a:lnTo>
                      <a:pt x="97" y="549"/>
                    </a:lnTo>
                    <a:lnTo>
                      <a:pt x="97" y="583"/>
                    </a:lnTo>
                    <a:lnTo>
                      <a:pt x="176" y="583"/>
                    </a:lnTo>
                    <a:lnTo>
                      <a:pt x="181" y="588"/>
                    </a:lnTo>
                    <a:lnTo>
                      <a:pt x="181" y="623"/>
                    </a:lnTo>
                    <a:lnTo>
                      <a:pt x="313" y="623"/>
                    </a:lnTo>
                    <a:lnTo>
                      <a:pt x="313" y="588"/>
                    </a:lnTo>
                    <a:lnTo>
                      <a:pt x="318" y="583"/>
                    </a:lnTo>
                    <a:lnTo>
                      <a:pt x="357" y="583"/>
                    </a:lnTo>
                    <a:lnTo>
                      <a:pt x="357" y="549"/>
                    </a:lnTo>
                    <a:lnTo>
                      <a:pt x="364" y="544"/>
                    </a:lnTo>
                    <a:lnTo>
                      <a:pt x="403" y="544"/>
                    </a:lnTo>
                    <a:lnTo>
                      <a:pt x="403" y="435"/>
                    </a:lnTo>
                    <a:lnTo>
                      <a:pt x="364" y="435"/>
                    </a:lnTo>
                    <a:lnTo>
                      <a:pt x="357" y="430"/>
                    </a:lnTo>
                    <a:lnTo>
                      <a:pt x="357" y="395"/>
                    </a:lnTo>
                    <a:lnTo>
                      <a:pt x="274" y="395"/>
                    </a:lnTo>
                    <a:lnTo>
                      <a:pt x="266" y="390"/>
                    </a:lnTo>
                    <a:lnTo>
                      <a:pt x="266" y="356"/>
                    </a:lnTo>
                    <a:lnTo>
                      <a:pt x="181" y="356"/>
                    </a:lnTo>
                    <a:lnTo>
                      <a:pt x="176" y="351"/>
                    </a:lnTo>
                    <a:lnTo>
                      <a:pt x="176" y="316"/>
                    </a:lnTo>
                    <a:lnTo>
                      <a:pt x="137" y="316"/>
                    </a:lnTo>
                    <a:lnTo>
                      <a:pt x="129" y="310"/>
                    </a:lnTo>
                    <a:lnTo>
                      <a:pt x="129" y="277"/>
                    </a:lnTo>
                    <a:lnTo>
                      <a:pt x="51" y="277"/>
                    </a:lnTo>
                    <a:lnTo>
                      <a:pt x="46" y="271"/>
                    </a:lnTo>
                    <a:lnTo>
                      <a:pt x="46" y="237"/>
                    </a:lnTo>
                    <a:lnTo>
                      <a:pt x="4" y="237"/>
                    </a:lnTo>
                    <a:lnTo>
                      <a:pt x="0" y="231"/>
                    </a:lnTo>
                    <a:lnTo>
                      <a:pt x="0" y="85"/>
                    </a:lnTo>
                    <a:lnTo>
                      <a:pt x="4" y="79"/>
                    </a:lnTo>
                    <a:lnTo>
                      <a:pt x="46" y="79"/>
                    </a:lnTo>
                    <a:lnTo>
                      <a:pt x="46" y="45"/>
                    </a:lnTo>
                    <a:lnTo>
                      <a:pt x="51" y="39"/>
                    </a:lnTo>
                    <a:lnTo>
                      <a:pt x="129" y="39"/>
                    </a:lnTo>
                    <a:lnTo>
                      <a:pt x="129" y="6"/>
                    </a:lnTo>
                    <a:lnTo>
                      <a:pt x="137"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59" name="Google Shape;159;p19"/>
              <p:cNvSpPr/>
              <p:nvPr/>
            </p:nvSpPr>
            <p:spPr>
              <a:xfrm>
                <a:off x="2400" y="1685"/>
                <a:ext cx="109" cy="149"/>
              </a:xfrm>
              <a:custGeom>
                <a:rect b="b" l="l" r="r" t="t"/>
                <a:pathLst>
                  <a:path extrusionOk="0" h="663" w="486">
                    <a:moveTo>
                      <a:pt x="7" y="0"/>
                    </a:moveTo>
                    <a:lnTo>
                      <a:pt x="171" y="0"/>
                    </a:lnTo>
                    <a:lnTo>
                      <a:pt x="176" y="6"/>
                    </a:lnTo>
                    <a:lnTo>
                      <a:pt x="176" y="32"/>
                    </a:lnTo>
                    <a:lnTo>
                      <a:pt x="171" y="38"/>
                    </a:lnTo>
                    <a:lnTo>
                      <a:pt x="140" y="38"/>
                    </a:lnTo>
                    <a:lnTo>
                      <a:pt x="140" y="112"/>
                    </a:lnTo>
                    <a:lnTo>
                      <a:pt x="171" y="112"/>
                    </a:lnTo>
                    <a:lnTo>
                      <a:pt x="176" y="117"/>
                    </a:lnTo>
                    <a:lnTo>
                      <a:pt x="176" y="231"/>
                    </a:lnTo>
                    <a:lnTo>
                      <a:pt x="215" y="231"/>
                    </a:lnTo>
                    <a:lnTo>
                      <a:pt x="220" y="237"/>
                    </a:lnTo>
                    <a:lnTo>
                      <a:pt x="220" y="345"/>
                    </a:lnTo>
                    <a:lnTo>
                      <a:pt x="259" y="345"/>
                    </a:lnTo>
                    <a:lnTo>
                      <a:pt x="259" y="316"/>
                    </a:lnTo>
                    <a:lnTo>
                      <a:pt x="264" y="310"/>
                    </a:lnTo>
                    <a:lnTo>
                      <a:pt x="301" y="310"/>
                    </a:lnTo>
                    <a:lnTo>
                      <a:pt x="301" y="197"/>
                    </a:lnTo>
                    <a:lnTo>
                      <a:pt x="308" y="191"/>
                    </a:lnTo>
                    <a:lnTo>
                      <a:pt x="345" y="191"/>
                    </a:lnTo>
                    <a:lnTo>
                      <a:pt x="345" y="38"/>
                    </a:lnTo>
                    <a:lnTo>
                      <a:pt x="308" y="38"/>
                    </a:lnTo>
                    <a:lnTo>
                      <a:pt x="301" y="32"/>
                    </a:lnTo>
                    <a:lnTo>
                      <a:pt x="301" y="6"/>
                    </a:lnTo>
                    <a:lnTo>
                      <a:pt x="308" y="0"/>
                    </a:lnTo>
                    <a:lnTo>
                      <a:pt x="477" y="0"/>
                    </a:lnTo>
                    <a:lnTo>
                      <a:pt x="485" y="6"/>
                    </a:lnTo>
                    <a:lnTo>
                      <a:pt x="485" y="32"/>
                    </a:lnTo>
                    <a:lnTo>
                      <a:pt x="477" y="38"/>
                    </a:lnTo>
                    <a:lnTo>
                      <a:pt x="441" y="38"/>
                    </a:lnTo>
                    <a:lnTo>
                      <a:pt x="441" y="73"/>
                    </a:lnTo>
                    <a:lnTo>
                      <a:pt x="433" y="78"/>
                    </a:lnTo>
                    <a:lnTo>
                      <a:pt x="397" y="78"/>
                    </a:lnTo>
                    <a:lnTo>
                      <a:pt x="397" y="191"/>
                    </a:lnTo>
                    <a:lnTo>
                      <a:pt x="389" y="197"/>
                    </a:lnTo>
                    <a:lnTo>
                      <a:pt x="353" y="197"/>
                    </a:lnTo>
                    <a:lnTo>
                      <a:pt x="353" y="310"/>
                    </a:lnTo>
                    <a:lnTo>
                      <a:pt x="345" y="316"/>
                    </a:lnTo>
                    <a:lnTo>
                      <a:pt x="308" y="316"/>
                    </a:lnTo>
                    <a:lnTo>
                      <a:pt x="308" y="424"/>
                    </a:lnTo>
                    <a:lnTo>
                      <a:pt x="301" y="430"/>
                    </a:lnTo>
                    <a:lnTo>
                      <a:pt x="264" y="430"/>
                    </a:lnTo>
                    <a:lnTo>
                      <a:pt x="264" y="504"/>
                    </a:lnTo>
                    <a:lnTo>
                      <a:pt x="259" y="509"/>
                    </a:lnTo>
                    <a:lnTo>
                      <a:pt x="220" y="509"/>
                    </a:lnTo>
                    <a:lnTo>
                      <a:pt x="220" y="583"/>
                    </a:lnTo>
                    <a:lnTo>
                      <a:pt x="215" y="588"/>
                    </a:lnTo>
                    <a:lnTo>
                      <a:pt x="176" y="588"/>
                    </a:lnTo>
                    <a:lnTo>
                      <a:pt x="176" y="617"/>
                    </a:lnTo>
                    <a:lnTo>
                      <a:pt x="171" y="623"/>
                    </a:lnTo>
                    <a:lnTo>
                      <a:pt x="140" y="623"/>
                    </a:lnTo>
                    <a:lnTo>
                      <a:pt x="140" y="657"/>
                    </a:lnTo>
                    <a:lnTo>
                      <a:pt x="132" y="662"/>
                    </a:lnTo>
                    <a:lnTo>
                      <a:pt x="7" y="662"/>
                    </a:lnTo>
                    <a:lnTo>
                      <a:pt x="0" y="657"/>
                    </a:lnTo>
                    <a:lnTo>
                      <a:pt x="0" y="588"/>
                    </a:lnTo>
                    <a:lnTo>
                      <a:pt x="7" y="583"/>
                    </a:lnTo>
                    <a:lnTo>
                      <a:pt x="132" y="583"/>
                    </a:lnTo>
                    <a:lnTo>
                      <a:pt x="132" y="548"/>
                    </a:lnTo>
                    <a:lnTo>
                      <a:pt x="140" y="543"/>
                    </a:lnTo>
                    <a:lnTo>
                      <a:pt x="171" y="543"/>
                    </a:lnTo>
                    <a:lnTo>
                      <a:pt x="171" y="469"/>
                    </a:lnTo>
                    <a:lnTo>
                      <a:pt x="176" y="463"/>
                    </a:lnTo>
                    <a:lnTo>
                      <a:pt x="215" y="463"/>
                    </a:lnTo>
                    <a:lnTo>
                      <a:pt x="215" y="430"/>
                    </a:lnTo>
                    <a:lnTo>
                      <a:pt x="176" y="430"/>
                    </a:lnTo>
                    <a:lnTo>
                      <a:pt x="171" y="424"/>
                    </a:lnTo>
                    <a:lnTo>
                      <a:pt x="171" y="351"/>
                    </a:lnTo>
                    <a:lnTo>
                      <a:pt x="140" y="351"/>
                    </a:lnTo>
                    <a:lnTo>
                      <a:pt x="132" y="345"/>
                    </a:lnTo>
                    <a:lnTo>
                      <a:pt x="132" y="237"/>
                    </a:lnTo>
                    <a:lnTo>
                      <a:pt x="95" y="237"/>
                    </a:lnTo>
                    <a:lnTo>
                      <a:pt x="88" y="231"/>
                    </a:lnTo>
                    <a:lnTo>
                      <a:pt x="88" y="117"/>
                    </a:lnTo>
                    <a:lnTo>
                      <a:pt x="51" y="117"/>
                    </a:lnTo>
                    <a:lnTo>
                      <a:pt x="44" y="112"/>
                    </a:lnTo>
                    <a:lnTo>
                      <a:pt x="44" y="38"/>
                    </a:lnTo>
                    <a:lnTo>
                      <a:pt x="7" y="38"/>
                    </a:lnTo>
                    <a:lnTo>
                      <a:pt x="0" y="32"/>
                    </a:lnTo>
                    <a:lnTo>
                      <a:pt x="0" y="6"/>
                    </a:lnTo>
                    <a:lnTo>
                      <a:pt x="7"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60" name="Google Shape;160;p19"/>
              <p:cNvSpPr/>
              <p:nvPr/>
            </p:nvSpPr>
            <p:spPr>
              <a:xfrm>
                <a:off x="2411" y="1933"/>
                <a:ext cx="80" cy="106"/>
              </a:xfrm>
              <a:custGeom>
                <a:rect b="b" l="l" r="r" t="t"/>
                <a:pathLst>
                  <a:path extrusionOk="0" h="470" w="358">
                    <a:moveTo>
                      <a:pt x="95" y="0"/>
                    </a:moveTo>
                    <a:lnTo>
                      <a:pt x="306" y="0"/>
                    </a:lnTo>
                    <a:lnTo>
                      <a:pt x="313" y="6"/>
                    </a:lnTo>
                    <a:lnTo>
                      <a:pt x="313" y="112"/>
                    </a:lnTo>
                    <a:lnTo>
                      <a:pt x="306" y="118"/>
                    </a:lnTo>
                    <a:lnTo>
                      <a:pt x="269" y="118"/>
                    </a:lnTo>
                    <a:lnTo>
                      <a:pt x="261" y="112"/>
                    </a:lnTo>
                    <a:lnTo>
                      <a:pt x="261" y="78"/>
                    </a:lnTo>
                    <a:lnTo>
                      <a:pt x="222" y="78"/>
                    </a:lnTo>
                    <a:lnTo>
                      <a:pt x="217" y="73"/>
                    </a:lnTo>
                    <a:lnTo>
                      <a:pt x="217" y="38"/>
                    </a:lnTo>
                    <a:lnTo>
                      <a:pt x="134" y="38"/>
                    </a:lnTo>
                    <a:lnTo>
                      <a:pt x="134" y="73"/>
                    </a:lnTo>
                    <a:lnTo>
                      <a:pt x="127" y="78"/>
                    </a:lnTo>
                    <a:lnTo>
                      <a:pt x="95" y="78"/>
                    </a:lnTo>
                    <a:lnTo>
                      <a:pt x="95" y="112"/>
                    </a:lnTo>
                    <a:lnTo>
                      <a:pt x="127" y="112"/>
                    </a:lnTo>
                    <a:lnTo>
                      <a:pt x="134" y="118"/>
                    </a:lnTo>
                    <a:lnTo>
                      <a:pt x="134" y="152"/>
                    </a:lnTo>
                    <a:lnTo>
                      <a:pt x="171" y="152"/>
                    </a:lnTo>
                    <a:lnTo>
                      <a:pt x="178" y="158"/>
                    </a:lnTo>
                    <a:lnTo>
                      <a:pt x="178" y="191"/>
                    </a:lnTo>
                    <a:lnTo>
                      <a:pt x="261" y="191"/>
                    </a:lnTo>
                    <a:lnTo>
                      <a:pt x="269" y="197"/>
                    </a:lnTo>
                    <a:lnTo>
                      <a:pt x="269" y="231"/>
                    </a:lnTo>
                    <a:lnTo>
                      <a:pt x="306" y="231"/>
                    </a:lnTo>
                    <a:lnTo>
                      <a:pt x="313" y="237"/>
                    </a:lnTo>
                    <a:lnTo>
                      <a:pt x="313" y="270"/>
                    </a:lnTo>
                    <a:lnTo>
                      <a:pt x="352" y="270"/>
                    </a:lnTo>
                    <a:lnTo>
                      <a:pt x="357" y="276"/>
                    </a:lnTo>
                    <a:lnTo>
                      <a:pt x="357" y="384"/>
                    </a:lnTo>
                    <a:lnTo>
                      <a:pt x="352" y="390"/>
                    </a:lnTo>
                    <a:lnTo>
                      <a:pt x="313" y="390"/>
                    </a:lnTo>
                    <a:lnTo>
                      <a:pt x="313" y="425"/>
                    </a:lnTo>
                    <a:lnTo>
                      <a:pt x="306" y="430"/>
                    </a:lnTo>
                    <a:lnTo>
                      <a:pt x="222" y="430"/>
                    </a:lnTo>
                    <a:lnTo>
                      <a:pt x="222" y="464"/>
                    </a:lnTo>
                    <a:lnTo>
                      <a:pt x="217" y="469"/>
                    </a:lnTo>
                    <a:lnTo>
                      <a:pt x="4" y="469"/>
                    </a:lnTo>
                    <a:lnTo>
                      <a:pt x="0" y="464"/>
                    </a:lnTo>
                    <a:lnTo>
                      <a:pt x="0" y="351"/>
                    </a:lnTo>
                    <a:lnTo>
                      <a:pt x="4" y="345"/>
                    </a:lnTo>
                    <a:lnTo>
                      <a:pt x="44" y="345"/>
                    </a:lnTo>
                    <a:lnTo>
                      <a:pt x="51" y="351"/>
                    </a:lnTo>
                    <a:lnTo>
                      <a:pt x="51" y="384"/>
                    </a:lnTo>
                    <a:lnTo>
                      <a:pt x="90" y="384"/>
                    </a:lnTo>
                    <a:lnTo>
                      <a:pt x="95" y="390"/>
                    </a:lnTo>
                    <a:lnTo>
                      <a:pt x="95" y="425"/>
                    </a:lnTo>
                    <a:lnTo>
                      <a:pt x="217" y="425"/>
                    </a:lnTo>
                    <a:lnTo>
                      <a:pt x="217" y="390"/>
                    </a:lnTo>
                    <a:lnTo>
                      <a:pt x="222" y="384"/>
                    </a:lnTo>
                    <a:lnTo>
                      <a:pt x="261" y="384"/>
                    </a:lnTo>
                    <a:lnTo>
                      <a:pt x="261" y="316"/>
                    </a:lnTo>
                    <a:lnTo>
                      <a:pt x="222" y="316"/>
                    </a:lnTo>
                    <a:lnTo>
                      <a:pt x="217" y="311"/>
                    </a:lnTo>
                    <a:lnTo>
                      <a:pt x="217" y="276"/>
                    </a:lnTo>
                    <a:lnTo>
                      <a:pt x="134" y="276"/>
                    </a:lnTo>
                    <a:lnTo>
                      <a:pt x="127" y="270"/>
                    </a:lnTo>
                    <a:lnTo>
                      <a:pt x="127" y="237"/>
                    </a:lnTo>
                    <a:lnTo>
                      <a:pt x="51" y="237"/>
                    </a:lnTo>
                    <a:lnTo>
                      <a:pt x="44" y="231"/>
                    </a:lnTo>
                    <a:lnTo>
                      <a:pt x="44" y="158"/>
                    </a:lnTo>
                    <a:lnTo>
                      <a:pt x="4" y="158"/>
                    </a:lnTo>
                    <a:lnTo>
                      <a:pt x="0" y="152"/>
                    </a:lnTo>
                    <a:lnTo>
                      <a:pt x="0" y="78"/>
                    </a:lnTo>
                    <a:lnTo>
                      <a:pt x="4" y="73"/>
                    </a:lnTo>
                    <a:lnTo>
                      <a:pt x="44" y="73"/>
                    </a:lnTo>
                    <a:lnTo>
                      <a:pt x="44" y="38"/>
                    </a:lnTo>
                    <a:lnTo>
                      <a:pt x="51" y="33"/>
                    </a:lnTo>
                    <a:lnTo>
                      <a:pt x="90" y="33"/>
                    </a:lnTo>
                    <a:lnTo>
                      <a:pt x="90" y="6"/>
                    </a:lnTo>
                    <a:lnTo>
                      <a:pt x="95"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61" name="Google Shape;161;p19"/>
              <p:cNvSpPr/>
              <p:nvPr/>
            </p:nvSpPr>
            <p:spPr>
              <a:xfrm>
                <a:off x="2400" y="2154"/>
                <a:ext cx="70" cy="133"/>
              </a:xfrm>
              <a:custGeom>
                <a:rect b="b" l="l" r="r" t="t"/>
                <a:pathLst>
                  <a:path extrusionOk="0" h="589" w="314">
                    <a:moveTo>
                      <a:pt x="142" y="0"/>
                    </a:moveTo>
                    <a:lnTo>
                      <a:pt x="174" y="0"/>
                    </a:lnTo>
                    <a:lnTo>
                      <a:pt x="179" y="6"/>
                    </a:lnTo>
                    <a:lnTo>
                      <a:pt x="179" y="120"/>
                    </a:lnTo>
                    <a:lnTo>
                      <a:pt x="308" y="120"/>
                    </a:lnTo>
                    <a:lnTo>
                      <a:pt x="313" y="125"/>
                    </a:lnTo>
                    <a:lnTo>
                      <a:pt x="313" y="152"/>
                    </a:lnTo>
                    <a:lnTo>
                      <a:pt x="308" y="157"/>
                    </a:lnTo>
                    <a:lnTo>
                      <a:pt x="179" y="157"/>
                    </a:lnTo>
                    <a:lnTo>
                      <a:pt x="179" y="544"/>
                    </a:lnTo>
                    <a:lnTo>
                      <a:pt x="262" y="544"/>
                    </a:lnTo>
                    <a:lnTo>
                      <a:pt x="262" y="509"/>
                    </a:lnTo>
                    <a:lnTo>
                      <a:pt x="269" y="504"/>
                    </a:lnTo>
                    <a:lnTo>
                      <a:pt x="308" y="504"/>
                    </a:lnTo>
                    <a:lnTo>
                      <a:pt x="313" y="509"/>
                    </a:lnTo>
                    <a:lnTo>
                      <a:pt x="313" y="544"/>
                    </a:lnTo>
                    <a:lnTo>
                      <a:pt x="308" y="549"/>
                    </a:lnTo>
                    <a:lnTo>
                      <a:pt x="269" y="549"/>
                    </a:lnTo>
                    <a:lnTo>
                      <a:pt x="269" y="583"/>
                    </a:lnTo>
                    <a:lnTo>
                      <a:pt x="262" y="588"/>
                    </a:lnTo>
                    <a:lnTo>
                      <a:pt x="142" y="588"/>
                    </a:lnTo>
                    <a:lnTo>
                      <a:pt x="135" y="583"/>
                    </a:lnTo>
                    <a:lnTo>
                      <a:pt x="135" y="549"/>
                    </a:lnTo>
                    <a:lnTo>
                      <a:pt x="95" y="549"/>
                    </a:lnTo>
                    <a:lnTo>
                      <a:pt x="91" y="544"/>
                    </a:lnTo>
                    <a:lnTo>
                      <a:pt x="91" y="157"/>
                    </a:lnTo>
                    <a:lnTo>
                      <a:pt x="7" y="157"/>
                    </a:lnTo>
                    <a:lnTo>
                      <a:pt x="0" y="152"/>
                    </a:lnTo>
                    <a:lnTo>
                      <a:pt x="0" y="125"/>
                    </a:lnTo>
                    <a:lnTo>
                      <a:pt x="7" y="120"/>
                    </a:lnTo>
                    <a:lnTo>
                      <a:pt x="47" y="120"/>
                    </a:lnTo>
                    <a:lnTo>
                      <a:pt x="47" y="85"/>
                    </a:lnTo>
                    <a:lnTo>
                      <a:pt x="51" y="79"/>
                    </a:lnTo>
                    <a:lnTo>
                      <a:pt x="91" y="79"/>
                    </a:lnTo>
                    <a:lnTo>
                      <a:pt x="91" y="45"/>
                    </a:lnTo>
                    <a:lnTo>
                      <a:pt x="95" y="40"/>
                    </a:lnTo>
                    <a:lnTo>
                      <a:pt x="135" y="40"/>
                    </a:lnTo>
                    <a:lnTo>
                      <a:pt x="135" y="6"/>
                    </a:lnTo>
                    <a:lnTo>
                      <a:pt x="142"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62" name="Google Shape;162;p19"/>
              <p:cNvSpPr/>
              <p:nvPr/>
            </p:nvSpPr>
            <p:spPr>
              <a:xfrm>
                <a:off x="2410" y="2430"/>
                <a:ext cx="89" cy="106"/>
              </a:xfrm>
              <a:custGeom>
                <a:rect b="b" l="l" r="r" t="t"/>
                <a:pathLst>
                  <a:path extrusionOk="0" h="470" w="398">
                    <a:moveTo>
                      <a:pt x="132" y="39"/>
                    </a:moveTo>
                    <a:lnTo>
                      <a:pt x="257" y="39"/>
                    </a:lnTo>
                    <a:lnTo>
                      <a:pt x="257" y="72"/>
                    </a:lnTo>
                    <a:lnTo>
                      <a:pt x="264" y="78"/>
                    </a:lnTo>
                    <a:lnTo>
                      <a:pt x="301" y="78"/>
                    </a:lnTo>
                    <a:lnTo>
                      <a:pt x="301" y="152"/>
                    </a:lnTo>
                    <a:lnTo>
                      <a:pt x="96" y="152"/>
                    </a:lnTo>
                    <a:lnTo>
                      <a:pt x="96" y="78"/>
                    </a:lnTo>
                    <a:lnTo>
                      <a:pt x="127" y="78"/>
                    </a:lnTo>
                    <a:lnTo>
                      <a:pt x="132" y="72"/>
                    </a:lnTo>
                    <a:lnTo>
                      <a:pt x="132" y="39"/>
                    </a:lnTo>
                    <a:close/>
                    <a:moveTo>
                      <a:pt x="132" y="0"/>
                    </a:moveTo>
                    <a:lnTo>
                      <a:pt x="301" y="0"/>
                    </a:lnTo>
                    <a:lnTo>
                      <a:pt x="309" y="5"/>
                    </a:lnTo>
                    <a:lnTo>
                      <a:pt x="309" y="32"/>
                    </a:lnTo>
                    <a:lnTo>
                      <a:pt x="345" y="32"/>
                    </a:lnTo>
                    <a:lnTo>
                      <a:pt x="353" y="39"/>
                    </a:lnTo>
                    <a:lnTo>
                      <a:pt x="353" y="72"/>
                    </a:lnTo>
                    <a:lnTo>
                      <a:pt x="389" y="72"/>
                    </a:lnTo>
                    <a:lnTo>
                      <a:pt x="397" y="78"/>
                    </a:lnTo>
                    <a:lnTo>
                      <a:pt x="397" y="191"/>
                    </a:lnTo>
                    <a:lnTo>
                      <a:pt x="389" y="196"/>
                    </a:lnTo>
                    <a:lnTo>
                      <a:pt x="96" y="196"/>
                    </a:lnTo>
                    <a:lnTo>
                      <a:pt x="96" y="310"/>
                    </a:lnTo>
                    <a:lnTo>
                      <a:pt x="127" y="310"/>
                    </a:lnTo>
                    <a:lnTo>
                      <a:pt x="132" y="316"/>
                    </a:lnTo>
                    <a:lnTo>
                      <a:pt x="132" y="345"/>
                    </a:lnTo>
                    <a:lnTo>
                      <a:pt x="171" y="345"/>
                    </a:lnTo>
                    <a:lnTo>
                      <a:pt x="176" y="350"/>
                    </a:lnTo>
                    <a:lnTo>
                      <a:pt x="176" y="384"/>
                    </a:lnTo>
                    <a:lnTo>
                      <a:pt x="345" y="384"/>
                    </a:lnTo>
                    <a:lnTo>
                      <a:pt x="345" y="350"/>
                    </a:lnTo>
                    <a:lnTo>
                      <a:pt x="353" y="345"/>
                    </a:lnTo>
                    <a:lnTo>
                      <a:pt x="389" y="345"/>
                    </a:lnTo>
                    <a:lnTo>
                      <a:pt x="397" y="350"/>
                    </a:lnTo>
                    <a:lnTo>
                      <a:pt x="397" y="384"/>
                    </a:lnTo>
                    <a:lnTo>
                      <a:pt x="389" y="389"/>
                    </a:lnTo>
                    <a:lnTo>
                      <a:pt x="353" y="389"/>
                    </a:lnTo>
                    <a:lnTo>
                      <a:pt x="353" y="424"/>
                    </a:lnTo>
                    <a:lnTo>
                      <a:pt x="345" y="430"/>
                    </a:lnTo>
                    <a:lnTo>
                      <a:pt x="309" y="430"/>
                    </a:lnTo>
                    <a:lnTo>
                      <a:pt x="309" y="463"/>
                    </a:lnTo>
                    <a:lnTo>
                      <a:pt x="301" y="469"/>
                    </a:lnTo>
                    <a:lnTo>
                      <a:pt x="132" y="469"/>
                    </a:lnTo>
                    <a:lnTo>
                      <a:pt x="127" y="463"/>
                    </a:lnTo>
                    <a:lnTo>
                      <a:pt x="127" y="430"/>
                    </a:lnTo>
                    <a:lnTo>
                      <a:pt x="51" y="430"/>
                    </a:lnTo>
                    <a:lnTo>
                      <a:pt x="44" y="424"/>
                    </a:lnTo>
                    <a:lnTo>
                      <a:pt x="44" y="350"/>
                    </a:lnTo>
                    <a:lnTo>
                      <a:pt x="7" y="350"/>
                    </a:lnTo>
                    <a:lnTo>
                      <a:pt x="0" y="345"/>
                    </a:lnTo>
                    <a:lnTo>
                      <a:pt x="0" y="117"/>
                    </a:lnTo>
                    <a:lnTo>
                      <a:pt x="7" y="111"/>
                    </a:lnTo>
                    <a:lnTo>
                      <a:pt x="44" y="111"/>
                    </a:lnTo>
                    <a:lnTo>
                      <a:pt x="44" y="39"/>
                    </a:lnTo>
                    <a:lnTo>
                      <a:pt x="51" y="32"/>
                    </a:lnTo>
                    <a:lnTo>
                      <a:pt x="127" y="32"/>
                    </a:lnTo>
                    <a:lnTo>
                      <a:pt x="127" y="5"/>
                    </a:lnTo>
                    <a:lnTo>
                      <a:pt x="132" y="0"/>
                    </a:lnTo>
                    <a:close/>
                  </a:path>
                </a:pathLst>
              </a:custGeom>
              <a:noFill/>
              <a:ln cap="flat" cmpd="sng" w="95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sp>
            <p:nvSpPr>
              <p:cNvPr id="163" name="Google Shape;163;p19"/>
              <p:cNvSpPr/>
              <p:nvPr/>
            </p:nvSpPr>
            <p:spPr>
              <a:xfrm>
                <a:off x="2411" y="2678"/>
                <a:ext cx="181" cy="106"/>
              </a:xfrm>
              <a:custGeom>
                <a:rect b="b" l="l" r="r" t="t"/>
                <a:pathLst>
                  <a:path extrusionOk="0" h="470" w="801">
                    <a:moveTo>
                      <a:pt x="4" y="0"/>
                    </a:moveTo>
                    <a:lnTo>
                      <a:pt x="129" y="0"/>
                    </a:lnTo>
                    <a:lnTo>
                      <a:pt x="137" y="6"/>
                    </a:lnTo>
                    <a:lnTo>
                      <a:pt x="137" y="73"/>
                    </a:lnTo>
                    <a:lnTo>
                      <a:pt x="173" y="73"/>
                    </a:lnTo>
                    <a:lnTo>
                      <a:pt x="173" y="39"/>
                    </a:lnTo>
                    <a:lnTo>
                      <a:pt x="181" y="32"/>
                    </a:lnTo>
                    <a:lnTo>
                      <a:pt x="220" y="32"/>
                    </a:lnTo>
                    <a:lnTo>
                      <a:pt x="220" y="6"/>
                    </a:lnTo>
                    <a:lnTo>
                      <a:pt x="225" y="0"/>
                    </a:lnTo>
                    <a:lnTo>
                      <a:pt x="354" y="0"/>
                    </a:lnTo>
                    <a:lnTo>
                      <a:pt x="362" y="6"/>
                    </a:lnTo>
                    <a:lnTo>
                      <a:pt x="362" y="32"/>
                    </a:lnTo>
                    <a:lnTo>
                      <a:pt x="399" y="32"/>
                    </a:lnTo>
                    <a:lnTo>
                      <a:pt x="406" y="39"/>
                    </a:lnTo>
                    <a:lnTo>
                      <a:pt x="406" y="73"/>
                    </a:lnTo>
                    <a:lnTo>
                      <a:pt x="484" y="73"/>
                    </a:lnTo>
                    <a:lnTo>
                      <a:pt x="484" y="39"/>
                    </a:lnTo>
                    <a:lnTo>
                      <a:pt x="492" y="32"/>
                    </a:lnTo>
                    <a:lnTo>
                      <a:pt x="528" y="32"/>
                    </a:lnTo>
                    <a:lnTo>
                      <a:pt x="528" y="6"/>
                    </a:lnTo>
                    <a:lnTo>
                      <a:pt x="536" y="0"/>
                    </a:lnTo>
                    <a:lnTo>
                      <a:pt x="665" y="0"/>
                    </a:lnTo>
                    <a:lnTo>
                      <a:pt x="670" y="6"/>
                    </a:lnTo>
                    <a:lnTo>
                      <a:pt x="670" y="32"/>
                    </a:lnTo>
                    <a:lnTo>
                      <a:pt x="709" y="32"/>
                    </a:lnTo>
                    <a:lnTo>
                      <a:pt x="717" y="39"/>
                    </a:lnTo>
                    <a:lnTo>
                      <a:pt x="717" y="73"/>
                    </a:lnTo>
                    <a:lnTo>
                      <a:pt x="756" y="73"/>
                    </a:lnTo>
                    <a:lnTo>
                      <a:pt x="763" y="78"/>
                    </a:lnTo>
                    <a:lnTo>
                      <a:pt x="763" y="424"/>
                    </a:lnTo>
                    <a:lnTo>
                      <a:pt x="795" y="424"/>
                    </a:lnTo>
                    <a:lnTo>
                      <a:pt x="800" y="430"/>
                    </a:lnTo>
                    <a:lnTo>
                      <a:pt x="800" y="463"/>
                    </a:lnTo>
                    <a:lnTo>
                      <a:pt x="795" y="469"/>
                    </a:lnTo>
                    <a:lnTo>
                      <a:pt x="626" y="469"/>
                    </a:lnTo>
                    <a:lnTo>
                      <a:pt x="619" y="463"/>
                    </a:lnTo>
                    <a:lnTo>
                      <a:pt x="619" y="430"/>
                    </a:lnTo>
                    <a:lnTo>
                      <a:pt x="626" y="424"/>
                    </a:lnTo>
                    <a:lnTo>
                      <a:pt x="665" y="424"/>
                    </a:lnTo>
                    <a:lnTo>
                      <a:pt x="665" y="117"/>
                    </a:lnTo>
                    <a:lnTo>
                      <a:pt x="626" y="117"/>
                    </a:lnTo>
                    <a:lnTo>
                      <a:pt x="619" y="112"/>
                    </a:lnTo>
                    <a:lnTo>
                      <a:pt x="619" y="78"/>
                    </a:lnTo>
                    <a:lnTo>
                      <a:pt x="492" y="78"/>
                    </a:lnTo>
                    <a:lnTo>
                      <a:pt x="492" y="112"/>
                    </a:lnTo>
                    <a:lnTo>
                      <a:pt x="484" y="117"/>
                    </a:lnTo>
                    <a:lnTo>
                      <a:pt x="452" y="117"/>
                    </a:lnTo>
                    <a:lnTo>
                      <a:pt x="452" y="424"/>
                    </a:lnTo>
                    <a:lnTo>
                      <a:pt x="484" y="424"/>
                    </a:lnTo>
                    <a:lnTo>
                      <a:pt x="492" y="430"/>
                    </a:lnTo>
                    <a:lnTo>
                      <a:pt x="492" y="463"/>
                    </a:lnTo>
                    <a:lnTo>
                      <a:pt x="484" y="469"/>
                    </a:lnTo>
                    <a:lnTo>
                      <a:pt x="315" y="469"/>
                    </a:lnTo>
                    <a:lnTo>
                      <a:pt x="308" y="463"/>
                    </a:lnTo>
                    <a:lnTo>
                      <a:pt x="308" y="430"/>
                    </a:lnTo>
                    <a:lnTo>
                      <a:pt x="315" y="424"/>
                    </a:lnTo>
                    <a:lnTo>
                      <a:pt x="354" y="424"/>
                    </a:lnTo>
                    <a:lnTo>
                      <a:pt x="354" y="117"/>
                    </a:lnTo>
                    <a:lnTo>
                      <a:pt x="315" y="117"/>
                    </a:lnTo>
                    <a:lnTo>
                      <a:pt x="308" y="112"/>
                    </a:lnTo>
                    <a:lnTo>
                      <a:pt x="308" y="78"/>
                    </a:lnTo>
                    <a:lnTo>
                      <a:pt x="181" y="78"/>
                    </a:lnTo>
                    <a:lnTo>
                      <a:pt x="181" y="112"/>
                    </a:lnTo>
                    <a:lnTo>
                      <a:pt x="173" y="117"/>
                    </a:lnTo>
                    <a:lnTo>
                      <a:pt x="137" y="117"/>
                    </a:lnTo>
                    <a:lnTo>
                      <a:pt x="137" y="424"/>
                    </a:lnTo>
                    <a:lnTo>
                      <a:pt x="173" y="424"/>
                    </a:lnTo>
                    <a:lnTo>
                      <a:pt x="181" y="430"/>
                    </a:lnTo>
                    <a:lnTo>
                      <a:pt x="181" y="463"/>
                    </a:lnTo>
                    <a:lnTo>
                      <a:pt x="173" y="469"/>
                    </a:lnTo>
                    <a:lnTo>
                      <a:pt x="4" y="469"/>
                    </a:lnTo>
                    <a:lnTo>
                      <a:pt x="0" y="463"/>
                    </a:lnTo>
                    <a:lnTo>
                      <a:pt x="0" y="430"/>
                    </a:lnTo>
                    <a:lnTo>
                      <a:pt x="4" y="424"/>
                    </a:lnTo>
                    <a:lnTo>
                      <a:pt x="44" y="424"/>
                    </a:lnTo>
                    <a:lnTo>
                      <a:pt x="44" y="39"/>
                    </a:lnTo>
                    <a:lnTo>
                      <a:pt x="4" y="39"/>
                    </a:lnTo>
                    <a:lnTo>
                      <a:pt x="0" y="32"/>
                    </a:lnTo>
                    <a:lnTo>
                      <a:pt x="0" y="6"/>
                    </a:lnTo>
                    <a:lnTo>
                      <a:pt x="4" y="0"/>
                    </a:lnTo>
                  </a:path>
                </a:pathLst>
              </a:custGeom>
              <a:noFill/>
              <a:ln cap="flat" cmpd="sng" w="9525">
                <a:solidFill>
                  <a:schemeClr val="lt1"/>
                </a:solidFill>
                <a:prstDash val="solid"/>
                <a:round/>
                <a:headEnd len="med" w="med" type="none"/>
                <a:tailEnd len="med" w="med"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33">
                  <a:solidFill>
                    <a:srgbClr val="F2F2F2"/>
                  </a:solidFill>
                  <a:latin typeface="Century Gothic"/>
                  <a:ea typeface="Century Gothic"/>
                  <a:cs typeface="Century Gothic"/>
                  <a:sym typeface="Century Gothic"/>
                </a:endParaRPr>
              </a:p>
            </p:txBody>
          </p:sp>
        </p:grpSp>
        <p:pic>
          <p:nvPicPr>
            <p:cNvPr id="164" name="Google Shape;164;p19"/>
            <p:cNvPicPr preferRelativeResize="0"/>
            <p:nvPr/>
          </p:nvPicPr>
          <p:blipFill rotWithShape="1">
            <a:blip r:embed="rId4">
              <a:alphaModFix/>
            </a:blip>
            <a:srcRect b="0" l="0" r="0" t="0"/>
            <a:stretch/>
          </p:blipFill>
          <p:spPr>
            <a:xfrm>
              <a:off x="1092200" y="3373438"/>
              <a:ext cx="1090613" cy="2000250"/>
            </a:xfrm>
            <a:prstGeom prst="rect">
              <a:avLst/>
            </a:prstGeom>
            <a:noFill/>
            <a:ln>
              <a:noFill/>
            </a:ln>
          </p:spPr>
        </p:pic>
        <p:pic>
          <p:nvPicPr>
            <p:cNvPr id="165" name="Google Shape;165;p19"/>
            <p:cNvPicPr preferRelativeResize="0"/>
            <p:nvPr/>
          </p:nvPicPr>
          <p:blipFill rotWithShape="1">
            <a:blip r:embed="rId5">
              <a:alphaModFix/>
            </a:blip>
            <a:srcRect b="0" l="0" r="0" t="0"/>
            <a:stretch/>
          </p:blipFill>
          <p:spPr>
            <a:xfrm>
              <a:off x="7292975" y="2771775"/>
              <a:ext cx="1022350" cy="2201863"/>
            </a:xfrm>
            <a:prstGeom prst="rect">
              <a:avLst/>
            </a:prstGeom>
            <a:noFill/>
            <a:ln>
              <a:noFill/>
            </a:ln>
          </p:spPr>
        </p:pic>
      </p:grpSp>
      <p:sp>
        <p:nvSpPr>
          <p:cNvPr id="166" name="Google Shape;166;p19"/>
          <p:cNvSpPr txBox="1"/>
          <p:nvPr/>
        </p:nvSpPr>
        <p:spPr>
          <a:xfrm>
            <a:off x="3382689" y="4048138"/>
            <a:ext cx="547458" cy="21508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entury Gothic"/>
                <a:ea typeface="Century Gothic"/>
                <a:cs typeface="Century Gothic"/>
                <a:sym typeface="Century Gothic"/>
              </a:rPr>
              <a:t>Input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steps in the black-box test suite</a:t>
            </a:r>
            <a:br>
              <a:rPr lang="en-US" sz="3266"/>
            </a:br>
            <a:r>
              <a:rPr lang="en-US" sz="3266"/>
              <a:t>design approach:</a:t>
            </a:r>
            <a:endParaRPr/>
          </a:p>
        </p:txBody>
      </p:sp>
      <p:sp>
        <p:nvSpPr>
          <p:cNvPr id="508" name="Google Shape;508;p5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177"/>
              <a:buChar char="🞆"/>
            </a:pPr>
            <a:r>
              <a:rPr lang="en-US" sz="2177"/>
              <a:t>Examine the input and output values of the program.</a:t>
            </a:r>
            <a:endParaRPr/>
          </a:p>
          <a:p>
            <a:pPr indent="-342900" lvl="0" marL="342900" rtl="0" algn="l">
              <a:spcBef>
                <a:spcPts val="1035"/>
              </a:spcBef>
              <a:spcAft>
                <a:spcPts val="0"/>
              </a:spcAft>
              <a:buSzPts val="2177"/>
              <a:buChar char="🞆"/>
            </a:pPr>
            <a:r>
              <a:rPr lang="en-US" sz="2177"/>
              <a:t>Identify the equivalence classes.</a:t>
            </a:r>
            <a:endParaRPr/>
          </a:p>
          <a:p>
            <a:pPr indent="-342900" lvl="0" marL="342900" rtl="0" algn="l">
              <a:spcBef>
                <a:spcPts val="1035"/>
              </a:spcBef>
              <a:spcAft>
                <a:spcPts val="0"/>
              </a:spcAft>
              <a:buSzPts val="2177"/>
              <a:buChar char="🞆"/>
            </a:pPr>
            <a:r>
              <a:rPr lang="en-US" sz="2177"/>
              <a:t>Design equivalence class test cases by picking one representative</a:t>
            </a:r>
            <a:endParaRPr/>
          </a:p>
          <a:p>
            <a:pPr indent="-342900" lvl="0" marL="342900" rtl="0" algn="l">
              <a:spcBef>
                <a:spcPts val="1035"/>
              </a:spcBef>
              <a:spcAft>
                <a:spcPts val="0"/>
              </a:spcAft>
              <a:buSzPts val="2177"/>
              <a:buChar char="🞆"/>
            </a:pPr>
            <a:r>
              <a:rPr lang="en-US" sz="2177"/>
              <a:t>value from each equivalence class.</a:t>
            </a:r>
            <a:endParaRPr/>
          </a:p>
          <a:p>
            <a:pPr indent="-342900" lvl="0" marL="342900" rtl="0" algn="l">
              <a:spcBef>
                <a:spcPts val="1035"/>
              </a:spcBef>
              <a:spcAft>
                <a:spcPts val="0"/>
              </a:spcAft>
              <a:buSzPts val="2177"/>
              <a:buChar char="🞆"/>
            </a:pPr>
            <a:r>
              <a:rPr lang="en-US" sz="2177"/>
              <a:t>Design the boundary value test cases as follows. </a:t>
            </a:r>
            <a:endParaRPr/>
          </a:p>
          <a:p>
            <a:pPr indent="-285750" lvl="1" marL="742950" rtl="0" algn="l">
              <a:spcBef>
                <a:spcPts val="963"/>
              </a:spcBef>
              <a:spcAft>
                <a:spcPts val="0"/>
              </a:spcAft>
              <a:buSzPts val="1814"/>
              <a:buChar char="🞆"/>
            </a:pPr>
            <a:r>
              <a:rPr lang="en-US" sz="1814"/>
              <a:t>Examine if any equivalence class is a range of values. Include the values at the boundaries of such equivalence classes in the test suite.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lang="en-US" sz="3266"/>
              <a:t>Mistake, Error</a:t>
            </a:r>
            <a:br>
              <a:rPr lang="en-US" sz="3266"/>
            </a:br>
            <a:br>
              <a:rPr lang="en-US" sz="1452"/>
            </a:br>
            <a:endParaRPr sz="1452"/>
          </a:p>
        </p:txBody>
      </p:sp>
      <p:sp>
        <p:nvSpPr>
          <p:cNvPr id="172" name="Google Shape;172;p20"/>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lnSpc>
                <a:spcPct val="80000"/>
              </a:lnSpc>
              <a:spcBef>
                <a:spcPts val="0"/>
              </a:spcBef>
              <a:spcAft>
                <a:spcPts val="0"/>
              </a:spcAft>
              <a:buSzPts val="1968"/>
              <a:buChar char="🞆"/>
            </a:pPr>
            <a:r>
              <a:rPr lang="en-US" sz="1968"/>
              <a:t>A mistake is essentially any programmer action that later shows up as an incorrect result during program execution. [Apparently not identifiable as defect]</a:t>
            </a:r>
            <a:endParaRPr/>
          </a:p>
          <a:p>
            <a:pPr indent="-342900" lvl="0" marL="342900" rtl="0" algn="l">
              <a:lnSpc>
                <a:spcPct val="80000"/>
              </a:lnSpc>
              <a:spcBef>
                <a:spcPts val="994"/>
              </a:spcBef>
              <a:spcAft>
                <a:spcPts val="0"/>
              </a:spcAft>
              <a:buSzPts val="1968"/>
              <a:buChar char="🞆"/>
            </a:pPr>
            <a:r>
              <a:rPr lang="en-US" sz="1968"/>
              <a:t>For example,</a:t>
            </a:r>
            <a:endParaRPr/>
          </a:p>
          <a:p>
            <a:pPr indent="-285750" lvl="1" marL="742950" rtl="0" algn="l">
              <a:lnSpc>
                <a:spcPct val="80000"/>
              </a:lnSpc>
              <a:spcBef>
                <a:spcPts val="937"/>
              </a:spcBef>
              <a:spcAft>
                <a:spcPts val="0"/>
              </a:spcAft>
              <a:buSzPts val="1687"/>
              <a:buChar char="🞆"/>
            </a:pPr>
            <a:r>
              <a:rPr lang="en-US" sz="1687"/>
              <a:t>Not initializing a certain variable, </a:t>
            </a:r>
            <a:endParaRPr/>
          </a:p>
          <a:p>
            <a:pPr indent="-285750" lvl="1" marL="742950" rtl="0" algn="l">
              <a:lnSpc>
                <a:spcPct val="80000"/>
              </a:lnSpc>
              <a:spcBef>
                <a:spcPts val="937"/>
              </a:spcBef>
              <a:spcAft>
                <a:spcPts val="0"/>
              </a:spcAft>
              <a:buSzPts val="1687"/>
              <a:buChar char="🞆"/>
            </a:pPr>
            <a:r>
              <a:rPr lang="en-US" sz="1687"/>
              <a:t>Raising some exceptional situations such as division by zero in an arithmetic operation. </a:t>
            </a:r>
            <a:endParaRPr/>
          </a:p>
          <a:p>
            <a:pPr indent="-342900" lvl="0" marL="342900" rtl="0" algn="l">
              <a:lnSpc>
                <a:spcPct val="80000"/>
              </a:lnSpc>
              <a:spcBef>
                <a:spcPts val="994"/>
              </a:spcBef>
              <a:spcAft>
                <a:spcPts val="0"/>
              </a:spcAft>
              <a:buSzPts val="1968"/>
              <a:buChar char="🞆"/>
            </a:pPr>
            <a:r>
              <a:rPr lang="en-US" sz="1968"/>
              <a:t>An error is the result of a mistake committed by a developer in any of the development activities. [visible]</a:t>
            </a:r>
            <a:endParaRPr/>
          </a:p>
          <a:p>
            <a:pPr indent="-285750" lvl="1" marL="742950" rtl="0" algn="l">
              <a:lnSpc>
                <a:spcPct val="80000"/>
              </a:lnSpc>
              <a:spcBef>
                <a:spcPts val="937"/>
              </a:spcBef>
              <a:spcAft>
                <a:spcPts val="0"/>
              </a:spcAft>
              <a:buSzPts val="1687"/>
              <a:buChar char="🞆"/>
            </a:pPr>
            <a:r>
              <a:rPr lang="en-US" sz="1687"/>
              <a:t>Call made to a wrong function.</a:t>
            </a:r>
            <a:endParaRPr/>
          </a:p>
          <a:p>
            <a:pPr indent="-285750" lvl="1" marL="742950" rtl="0" algn="l">
              <a:lnSpc>
                <a:spcPct val="80000"/>
              </a:lnSpc>
              <a:spcBef>
                <a:spcPts val="937"/>
              </a:spcBef>
              <a:spcAft>
                <a:spcPts val="0"/>
              </a:spcAft>
              <a:buSzPts val="1687"/>
              <a:buChar char="🞆"/>
            </a:pPr>
            <a:r>
              <a:rPr lang="en-US" sz="1687"/>
              <a:t>Mistake is the cause and error is its effect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2194631" y="99371"/>
            <a:ext cx="7802739" cy="113915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Failure</a:t>
            </a:r>
            <a:endParaRPr/>
          </a:p>
        </p:txBody>
      </p:sp>
      <p:sp>
        <p:nvSpPr>
          <p:cNvPr id="178" name="Google Shape;178;p21"/>
          <p:cNvSpPr txBox="1"/>
          <p:nvPr>
            <p:ph idx="1" type="body"/>
          </p:nvPr>
        </p:nvSpPr>
        <p:spPr>
          <a:xfrm>
            <a:off x="3199722" y="2024068"/>
            <a:ext cx="8675471" cy="415339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1633"/>
              <a:buChar char="🞆"/>
            </a:pPr>
            <a:r>
              <a:rPr lang="en-US" sz="1633"/>
              <a:t>Failure is the inability of a system or component to perform a required function according to its specifications. A software failure occurs if the behavior of the software is different from the specified behavior. </a:t>
            </a:r>
            <a:endParaRPr sz="1633"/>
          </a:p>
          <a:p>
            <a:pPr indent="-342900" lvl="0" marL="342900" rtl="0" algn="l">
              <a:spcBef>
                <a:spcPts val="927"/>
              </a:spcBef>
              <a:spcAft>
                <a:spcPts val="0"/>
              </a:spcAft>
              <a:buSzPts val="1633"/>
              <a:buChar char="🞆"/>
            </a:pPr>
            <a:r>
              <a:rPr lang="en-US" sz="1633"/>
              <a:t>A failure of a program is exhibited by the program during its execution. </a:t>
            </a:r>
            <a:endParaRPr/>
          </a:p>
          <a:p>
            <a:pPr indent="-285750" lvl="1" marL="742950" rtl="0" algn="l">
              <a:spcBef>
                <a:spcPts val="927"/>
              </a:spcBef>
              <a:spcAft>
                <a:spcPts val="0"/>
              </a:spcAft>
              <a:buSzPts val="1633"/>
              <a:buChar char="🞆"/>
            </a:pPr>
            <a:r>
              <a:rPr lang="en-US" sz="1633"/>
              <a:t>Fault/ Error is a condition that causes a system to fail in performing its required function. </a:t>
            </a:r>
            <a:endParaRPr/>
          </a:p>
          <a:p>
            <a:pPr indent="-285750" lvl="1" marL="742950" rtl="0" algn="l">
              <a:spcBef>
                <a:spcPts val="927"/>
              </a:spcBef>
              <a:spcAft>
                <a:spcPts val="0"/>
              </a:spcAft>
              <a:buSzPts val="1633"/>
              <a:buChar char="🞆"/>
            </a:pPr>
            <a:r>
              <a:rPr lang="en-US" sz="1633"/>
              <a:t>A fault is the basic reason for software malfunction and is synonymous with the commonly used term bug. </a:t>
            </a:r>
            <a:endParaRPr/>
          </a:p>
          <a:p>
            <a:pPr indent="-342900" lvl="0" marL="342900" rtl="0" algn="l">
              <a:spcBef>
                <a:spcPts val="927"/>
              </a:spcBef>
              <a:spcAft>
                <a:spcPts val="0"/>
              </a:spcAft>
              <a:buSzPts val="1633"/>
              <a:buChar char="🞆"/>
            </a:pPr>
            <a:r>
              <a:rPr lang="en-US" sz="1633"/>
              <a:t>Every failure is caused by some bugs present in the program.</a:t>
            </a:r>
            <a:endParaRPr/>
          </a:p>
          <a:p>
            <a:pPr indent="-228600" lvl="2" marL="1143000" rtl="0" algn="l">
              <a:spcBef>
                <a:spcPts val="927"/>
              </a:spcBef>
              <a:spcAft>
                <a:spcPts val="0"/>
              </a:spcAft>
              <a:buSzPts val="1633"/>
              <a:buFont typeface="Noto Sans Symbols"/>
              <a:buNone/>
            </a:pPr>
            <a:r>
              <a:rPr lang="en-US" sz="1633"/>
              <a:t>– The result computed by a program is 0, when the correct result is 10.</a:t>
            </a:r>
            <a:endParaRPr/>
          </a:p>
          <a:p>
            <a:pPr indent="-228600" lvl="2" marL="1143000" rtl="0" algn="l">
              <a:spcBef>
                <a:spcPts val="927"/>
              </a:spcBef>
              <a:spcAft>
                <a:spcPts val="0"/>
              </a:spcAft>
              <a:buSzPts val="1633"/>
              <a:buFont typeface="Noto Sans Symbols"/>
              <a:buNone/>
            </a:pPr>
            <a:r>
              <a:rPr lang="en-US" sz="1633"/>
              <a:t>– A program crashes on an input.</a:t>
            </a:r>
            <a:endParaRPr/>
          </a:p>
          <a:p>
            <a:pPr indent="-228600" lvl="2" marL="1143000" rtl="0" algn="l">
              <a:spcBef>
                <a:spcPts val="927"/>
              </a:spcBef>
              <a:spcAft>
                <a:spcPts val="0"/>
              </a:spcAft>
              <a:buSzPts val="1633"/>
              <a:buFont typeface="Noto Sans Symbols"/>
              <a:buNone/>
            </a:pPr>
            <a:r>
              <a:rPr lang="en-US" sz="1633"/>
              <a:t>– A robot fails to avoid an obstacle and collides with it.</a:t>
            </a:r>
            <a:endParaRPr/>
          </a:p>
        </p:txBody>
      </p:sp>
      <p:sp>
        <p:nvSpPr>
          <p:cNvPr id="179" name="Google Shape;179;p21"/>
          <p:cNvSpPr/>
          <p:nvPr/>
        </p:nvSpPr>
        <p:spPr>
          <a:xfrm>
            <a:off x="6003636" y="-96996"/>
            <a:ext cx="184731" cy="6087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br>
              <a:rPr lang="en-US" sz="816">
                <a:solidFill>
                  <a:srgbClr val="000000"/>
                </a:solidFill>
                <a:latin typeface="Arial"/>
                <a:ea typeface="Arial"/>
                <a:cs typeface="Arial"/>
                <a:sym typeface="Arial"/>
              </a:rPr>
            </a:br>
            <a:endParaRPr sz="2540">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2"/>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t/>
            </a:r>
            <a:endParaRPr/>
          </a:p>
        </p:txBody>
      </p:sp>
      <p:sp>
        <p:nvSpPr>
          <p:cNvPr id="185" name="Google Shape;185;p22"/>
          <p:cNvSpPr txBox="1"/>
          <p:nvPr/>
        </p:nvSpPr>
        <p:spPr>
          <a:xfrm>
            <a:off x="3052688" y="2147893"/>
            <a:ext cx="8329309"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Noto Sans Symbols"/>
              <a:buNone/>
            </a:pPr>
            <a:r>
              <a:rPr lang="en-US" sz="1800">
                <a:solidFill>
                  <a:schemeClr val="lt1"/>
                </a:solidFill>
                <a:latin typeface="Century Gothic"/>
                <a:ea typeface="Century Gothic"/>
                <a:cs typeface="Century Gothic"/>
                <a:sym typeface="Century Gothic"/>
              </a:rPr>
              <a:t>Example 10.3 Give an example of a program error that may not cause any failure.</a:t>
            </a:r>
            <a:endParaRPr/>
          </a:p>
          <a:p>
            <a:pPr indent="0" lvl="0" marL="0" marR="0" rtl="0" algn="l">
              <a:spcBef>
                <a:spcPts val="0"/>
              </a:spcBef>
              <a:spcAft>
                <a:spcPts val="0"/>
              </a:spcAft>
              <a:buClr>
                <a:schemeClr val="lt1"/>
              </a:buClr>
              <a:buSzPts val="1800"/>
              <a:buFont typeface="Noto Sans Symbols"/>
              <a:buNone/>
            </a:pPr>
            <a:r>
              <a:rPr lang="en-US" sz="1800">
                <a:solidFill>
                  <a:schemeClr val="lt1"/>
                </a:solidFill>
                <a:latin typeface="Century Gothic"/>
                <a:ea typeface="Century Gothic"/>
                <a:cs typeface="Century Gothic"/>
                <a:sym typeface="Century Gothic"/>
              </a:rPr>
              <a:t>Answer:</a:t>
            </a:r>
            <a:endParaRPr/>
          </a:p>
        </p:txBody>
      </p:sp>
      <p:grpSp>
        <p:nvGrpSpPr>
          <p:cNvPr id="186" name="Google Shape;186;p22"/>
          <p:cNvGrpSpPr/>
          <p:nvPr/>
        </p:nvGrpSpPr>
        <p:grpSpPr>
          <a:xfrm>
            <a:off x="2710846" y="3470927"/>
            <a:ext cx="9162286" cy="3070550"/>
            <a:chOff x="346075" y="5257655"/>
            <a:chExt cx="9729332" cy="3308776"/>
          </a:xfrm>
        </p:grpSpPr>
        <p:pic>
          <p:nvPicPr>
            <p:cNvPr id="187" name="Google Shape;187;p22"/>
            <p:cNvPicPr preferRelativeResize="0"/>
            <p:nvPr/>
          </p:nvPicPr>
          <p:blipFill rotWithShape="1">
            <a:blip r:embed="rId3">
              <a:alphaModFix/>
            </a:blip>
            <a:srcRect b="0" l="0" r="0" t="0"/>
            <a:stretch/>
          </p:blipFill>
          <p:spPr>
            <a:xfrm>
              <a:off x="346075" y="5257655"/>
              <a:ext cx="7207250" cy="2217737"/>
            </a:xfrm>
            <a:prstGeom prst="rect">
              <a:avLst/>
            </a:prstGeom>
            <a:noFill/>
            <a:ln>
              <a:noFill/>
            </a:ln>
          </p:spPr>
        </p:pic>
        <p:sp>
          <p:nvSpPr>
            <p:cNvPr id="188" name="Google Shape;188;p22"/>
            <p:cNvSpPr txBox="1"/>
            <p:nvPr/>
          </p:nvSpPr>
          <p:spPr>
            <a:xfrm>
              <a:off x="5757407" y="6021819"/>
              <a:ext cx="4318000" cy="2544612"/>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if the variable roll assumes zero or some negative value then an array index out of bound type of error would result. However, roll no normally takes positive values. Then, the else clause is unreachable and no failure would occur. </a:t>
              </a:r>
              <a:endParaRPr/>
            </a:p>
            <a:p>
              <a:pPr indent="0" lvl="0" marL="0" marR="0" rtl="0" algn="l">
                <a:spcBef>
                  <a:spcPts val="0"/>
                </a:spcBef>
                <a:spcAft>
                  <a:spcPts val="0"/>
                </a:spcAft>
                <a:buNone/>
              </a:pPr>
              <a:r>
                <a:rPr lang="en-US" sz="1600">
                  <a:solidFill>
                    <a:srgbClr val="000000"/>
                  </a:solidFill>
                  <a:latin typeface="Times New Roman"/>
                  <a:ea typeface="Times New Roman"/>
                  <a:cs typeface="Times New Roman"/>
                  <a:sym typeface="Times New Roman"/>
                </a:rPr>
                <a:t>Thus, even if an error is present in the code, it does not show up as an error since it is unreachable for normal  input values.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978812" y="344303"/>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4000"/>
              <a:buFont typeface="Century Gothic"/>
              <a:buNone/>
            </a:pPr>
            <a:r>
              <a:rPr lang="en-US"/>
              <a:t>Relationship…</a:t>
            </a:r>
            <a:endParaRPr/>
          </a:p>
        </p:txBody>
      </p:sp>
      <p:grpSp>
        <p:nvGrpSpPr>
          <p:cNvPr id="194" name="Google Shape;194;p23"/>
          <p:cNvGrpSpPr/>
          <p:nvPr/>
        </p:nvGrpSpPr>
        <p:grpSpPr>
          <a:xfrm>
            <a:off x="1817311" y="2448724"/>
            <a:ext cx="10374689" cy="4022040"/>
            <a:chOff x="442446" y="1813948"/>
            <a:chExt cx="9593938" cy="4388737"/>
          </a:xfrm>
        </p:grpSpPr>
        <p:sp>
          <p:nvSpPr>
            <p:cNvPr id="195" name="Google Shape;195;p23"/>
            <p:cNvSpPr/>
            <p:nvPr/>
          </p:nvSpPr>
          <p:spPr>
            <a:xfrm>
              <a:off x="442446" y="1813948"/>
              <a:ext cx="2315229" cy="781012"/>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33">
                  <a:solidFill>
                    <a:schemeClr val="dk1"/>
                  </a:solidFill>
                  <a:latin typeface="Century Gothic"/>
                  <a:ea typeface="Century Gothic"/>
                  <a:cs typeface="Century Gothic"/>
                  <a:sym typeface="Century Gothic"/>
                </a:rPr>
                <a:t>Mistake</a:t>
              </a:r>
              <a:endParaRPr/>
            </a:p>
          </p:txBody>
        </p:sp>
        <p:sp>
          <p:nvSpPr>
            <p:cNvPr id="196" name="Google Shape;196;p23"/>
            <p:cNvSpPr/>
            <p:nvPr/>
          </p:nvSpPr>
          <p:spPr>
            <a:xfrm>
              <a:off x="491842" y="3456116"/>
              <a:ext cx="2315228" cy="781011"/>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177">
                  <a:solidFill>
                    <a:schemeClr val="dk1"/>
                  </a:solidFill>
                  <a:latin typeface="Century Gothic"/>
                  <a:ea typeface="Century Gothic"/>
                  <a:cs typeface="Century Gothic"/>
                  <a:sym typeface="Century Gothic"/>
                </a:rPr>
                <a:t>Error/ Fault/ Bug/ Defect </a:t>
              </a:r>
              <a:endParaRPr/>
            </a:p>
          </p:txBody>
        </p:sp>
        <p:sp>
          <p:nvSpPr>
            <p:cNvPr id="197" name="Google Shape;197;p23"/>
            <p:cNvSpPr/>
            <p:nvPr/>
          </p:nvSpPr>
          <p:spPr>
            <a:xfrm>
              <a:off x="491842" y="5354431"/>
              <a:ext cx="2315228" cy="782583"/>
            </a:xfrm>
            <a:prstGeom prst="roundRect">
              <a:avLst>
                <a:gd fmla="val 16667" name="adj"/>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633">
                  <a:solidFill>
                    <a:schemeClr val="dk1"/>
                  </a:solidFill>
                  <a:latin typeface="Century Gothic"/>
                  <a:ea typeface="Century Gothic"/>
                  <a:cs typeface="Century Gothic"/>
                  <a:sym typeface="Century Gothic"/>
                </a:rPr>
                <a:t>Failure</a:t>
              </a:r>
              <a:endParaRPr/>
            </a:p>
          </p:txBody>
        </p:sp>
        <p:sp>
          <p:nvSpPr>
            <p:cNvPr id="198" name="Google Shape;198;p23"/>
            <p:cNvSpPr/>
            <p:nvPr/>
          </p:nvSpPr>
          <p:spPr>
            <a:xfrm>
              <a:off x="1600857" y="2594960"/>
              <a:ext cx="95605" cy="861156"/>
            </a:xfrm>
            <a:prstGeom prst="down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199" name="Google Shape;199;p23"/>
            <p:cNvSpPr/>
            <p:nvPr/>
          </p:nvSpPr>
          <p:spPr>
            <a:xfrm>
              <a:off x="1553055" y="4237128"/>
              <a:ext cx="143407" cy="1117303"/>
            </a:xfrm>
            <a:prstGeom prst="down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33">
                <a:solidFill>
                  <a:schemeClr val="lt1"/>
                </a:solidFill>
                <a:latin typeface="Century Gothic"/>
                <a:ea typeface="Century Gothic"/>
                <a:cs typeface="Century Gothic"/>
                <a:sym typeface="Century Gothic"/>
              </a:endParaRPr>
            </a:p>
          </p:txBody>
        </p:sp>
        <p:sp>
          <p:nvSpPr>
            <p:cNvPr id="200" name="Google Shape;200;p23"/>
            <p:cNvSpPr txBox="1"/>
            <p:nvPr/>
          </p:nvSpPr>
          <p:spPr>
            <a:xfrm>
              <a:off x="1932041" y="2757951"/>
              <a:ext cx="2153266" cy="52726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40">
                  <a:solidFill>
                    <a:srgbClr val="FF0000"/>
                  </a:solidFill>
                  <a:latin typeface="Times New Roman"/>
                  <a:ea typeface="Times New Roman"/>
                  <a:cs typeface="Times New Roman"/>
                  <a:sym typeface="Times New Roman"/>
                </a:rPr>
                <a:t>Creates</a:t>
              </a:r>
              <a:endParaRPr/>
            </a:p>
          </p:txBody>
        </p:sp>
        <p:sp>
          <p:nvSpPr>
            <p:cNvPr id="201" name="Google Shape;201;p23"/>
            <p:cNvSpPr txBox="1"/>
            <p:nvPr/>
          </p:nvSpPr>
          <p:spPr>
            <a:xfrm>
              <a:off x="1932041" y="4536655"/>
              <a:ext cx="2153266" cy="52726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40">
                  <a:solidFill>
                    <a:srgbClr val="FF0000"/>
                  </a:solidFill>
                  <a:latin typeface="Times New Roman"/>
                  <a:ea typeface="Times New Roman"/>
                  <a:cs typeface="Times New Roman"/>
                  <a:sym typeface="Times New Roman"/>
                </a:rPr>
                <a:t>Causes</a:t>
              </a:r>
              <a:endParaRPr/>
            </a:p>
          </p:txBody>
        </p:sp>
        <p:sp>
          <p:nvSpPr>
            <p:cNvPr id="202" name="Google Shape;202;p23"/>
            <p:cNvSpPr txBox="1"/>
            <p:nvPr/>
          </p:nvSpPr>
          <p:spPr>
            <a:xfrm>
              <a:off x="2625212" y="1905400"/>
              <a:ext cx="6658999" cy="527264"/>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540" u="none" cap="none" strike="noStrike">
                  <a:solidFill>
                    <a:schemeClr val="lt1"/>
                  </a:solidFill>
                  <a:latin typeface="Times New Roman"/>
                  <a:ea typeface="Times New Roman"/>
                  <a:cs typeface="Times New Roman"/>
                  <a:sym typeface="Times New Roman"/>
                </a:rPr>
                <a:t>Mistake is the cause and Error is its effect</a:t>
              </a:r>
              <a:endParaRPr/>
            </a:p>
          </p:txBody>
        </p:sp>
        <p:sp>
          <p:nvSpPr>
            <p:cNvPr id="203" name="Google Shape;203;p23"/>
            <p:cNvSpPr txBox="1"/>
            <p:nvPr/>
          </p:nvSpPr>
          <p:spPr>
            <a:xfrm>
              <a:off x="2556392" y="5248908"/>
              <a:ext cx="7479992" cy="953777"/>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US" sz="2540" u="none" cap="none" strike="noStrike">
                  <a:solidFill>
                    <a:schemeClr val="lt1"/>
                  </a:solidFill>
                  <a:latin typeface="Times New Roman"/>
                  <a:ea typeface="Times New Roman"/>
                  <a:cs typeface="Times New Roman"/>
                  <a:sym typeface="Times New Roman"/>
                </a:rPr>
                <a:t>Fault/ Error is a condition that causes a system to fail in performing its required function</a:t>
              </a:r>
              <a:endParaRPr b="0" i="0" sz="2540" u="none" cap="none" strike="noStrike">
                <a:solidFill>
                  <a:schemeClr val="lt1"/>
                </a:solidFill>
                <a:latin typeface="Times New Roman"/>
                <a:ea typeface="Times New Roman"/>
                <a:cs typeface="Times New Roman"/>
                <a:sym typeface="Times New Roman"/>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spcBef>
                <a:spcPts val="0"/>
              </a:spcBef>
              <a:spcAft>
                <a:spcPts val="0"/>
              </a:spcAft>
              <a:buClr>
                <a:srgbClr val="FEFEFE"/>
              </a:buClr>
              <a:buSzPts val="3266"/>
              <a:buFont typeface="Century Gothic"/>
              <a:buNone/>
            </a:pPr>
            <a:r>
              <a:rPr b="0" lang="en-US" sz="3266"/>
              <a:t>Can a designer’s mistake give rise to a program error? Give an example </a:t>
            </a:r>
            <a:endParaRPr sz="3266"/>
          </a:p>
        </p:txBody>
      </p:sp>
      <p:sp>
        <p:nvSpPr>
          <p:cNvPr id="209" name="Google Shape;209;p24"/>
          <p:cNvSpPr txBox="1"/>
          <p:nvPr>
            <p:ph idx="1" type="body"/>
          </p:nvPr>
        </p:nvSpPr>
        <p:spPr>
          <a:xfrm>
            <a:off x="3080895" y="2640827"/>
            <a:ext cx="7802739" cy="2148706"/>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Autofit/>
          </a:bodyPr>
          <a:lstStyle/>
          <a:p>
            <a:pPr indent="-342900" lvl="0" marL="342900" rtl="0" algn="l">
              <a:spcBef>
                <a:spcPts val="0"/>
              </a:spcBef>
              <a:spcAft>
                <a:spcPts val="0"/>
              </a:spcAft>
              <a:buSzPts val="2400"/>
              <a:buFont typeface="Noto Sans Symbols"/>
              <a:buNone/>
            </a:pPr>
            <a:r>
              <a:rPr lang="en-US" sz="2400"/>
              <a:t>Answer: </a:t>
            </a:r>
            <a:endParaRPr/>
          </a:p>
          <a:p>
            <a:pPr indent="-342900" lvl="0" marL="342900" rtl="0" algn="l">
              <a:spcBef>
                <a:spcPts val="1080"/>
              </a:spcBef>
              <a:spcAft>
                <a:spcPts val="0"/>
              </a:spcAft>
              <a:buSzPts val="2400"/>
              <a:buFont typeface="Noto Sans Symbols"/>
              <a:buNone/>
            </a:pPr>
            <a:r>
              <a:rPr lang="en-US" sz="2400"/>
              <a:t>   Yes, a designer’s mistake give rise to a program error. </a:t>
            </a:r>
            <a:endParaRPr/>
          </a:p>
          <a:p>
            <a:pPr indent="-342900" lvl="0" marL="342900" rtl="0" algn="l">
              <a:spcBef>
                <a:spcPts val="1080"/>
              </a:spcBef>
              <a:spcAft>
                <a:spcPts val="0"/>
              </a:spcAft>
              <a:buSzPts val="2400"/>
              <a:buFont typeface="Noto Sans Symbols"/>
              <a:buNone/>
            </a:pPr>
            <a:r>
              <a:rPr lang="en-US" sz="2400"/>
              <a:t>   For example, a requirement might be overlooked by the designer, which can lead to it being overlooked in the code as well.</a:t>
            </a:r>
            <a:endParaRPr/>
          </a:p>
          <a:p>
            <a:pPr indent="-342900" lvl="0" marL="342900" rtl="0" algn="l">
              <a:spcBef>
                <a:spcPts val="1080"/>
              </a:spcBef>
              <a:spcAft>
                <a:spcPts val="0"/>
              </a:spcAft>
              <a:buSzPts val="2400"/>
              <a:buFont typeface="Noto Sans Symbols"/>
              <a:buNone/>
            </a:pPr>
            <a:r>
              <a:rPr lang="en-US" sz="2400"/>
              <a:t>    </a:t>
            </a:r>
            <a:endParaRPr/>
          </a:p>
          <a:p>
            <a:pPr indent="-190500" lvl="0" marL="342900" rtl="0" algn="l">
              <a:spcBef>
                <a:spcPts val="1080"/>
              </a:spcBef>
              <a:spcAft>
                <a:spcPts val="0"/>
              </a:spcAft>
              <a:buSzPts val="2400"/>
              <a:buNone/>
            </a:pPr>
            <a:r>
              <a:t/>
            </a:r>
            <a:endParaRPr sz="2400"/>
          </a:p>
        </p:txBody>
      </p:sp>
      <p:sp>
        <p:nvSpPr>
          <p:cNvPr id="210" name="Google Shape;210;p24"/>
          <p:cNvSpPr/>
          <p:nvPr/>
        </p:nvSpPr>
        <p:spPr>
          <a:xfrm>
            <a:off x="2869880" y="4789533"/>
            <a:ext cx="7569435" cy="1394066"/>
          </a:xfrm>
          <a:prstGeom prst="rect">
            <a:avLst/>
          </a:prstGeom>
          <a:solidFill>
            <a:srgbClr val="A6A6A6"/>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lt1"/>
                </a:solidFill>
                <a:latin typeface="Century Gothic"/>
                <a:ea typeface="Century Gothic"/>
                <a:cs typeface="Century Gothic"/>
                <a:sym typeface="Century Gothic"/>
              </a:rPr>
              <a:t>Error, fault, bug, defec</a:t>
            </a:r>
            <a:r>
              <a:rPr lang="en-US" sz="2400">
                <a:solidFill>
                  <a:schemeClr val="lt1"/>
                </a:solidFill>
                <a:latin typeface="Century Gothic"/>
                <a:ea typeface="Century Gothic"/>
                <a:cs typeface="Century Gothic"/>
                <a:sym typeface="Century Gothic"/>
              </a:rPr>
              <a:t>t are considered as </a:t>
            </a:r>
            <a:r>
              <a:rPr b="1" lang="en-US" sz="2400">
                <a:solidFill>
                  <a:schemeClr val="lt1"/>
                </a:solidFill>
                <a:latin typeface="Century Gothic"/>
                <a:ea typeface="Century Gothic"/>
                <a:cs typeface="Century Gothic"/>
                <a:sym typeface="Century Gothic"/>
              </a:rPr>
              <a:t>synonyms</a:t>
            </a:r>
            <a:r>
              <a:rPr lang="en-US" sz="2400">
                <a:solidFill>
                  <a:schemeClr val="lt1"/>
                </a:solidFill>
                <a:latin typeface="Century Gothic"/>
                <a:ea typeface="Century Gothic"/>
                <a:cs typeface="Century Gothic"/>
                <a:sym typeface="Century Gothic"/>
              </a:rPr>
              <a:t> and are used interchangeably by the program testing community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