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5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0946F-C4FB-4275-B4D1-9FE41285474C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56BC2-9129-4E8A-A1E7-29DCE4697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41F-5D2F-4ED0-97F5-40C97C6E19C9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3100-7F0C-41F4-977A-913DFD140FC4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B0E-7BC9-45FB-A03A-150F40333D29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26A-30A3-4273-96F7-A47F1FD811CC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A832-E843-48B9-A953-7510E061A92B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63A-5BE5-4F02-B8F0-7B387BD170C4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172-3F6E-492B-83FE-9EAF0D392D9F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2A0E-0624-4ACB-8BAD-5408AC20A06D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5B2E-C149-4BDE-A31D-F7DC26D83910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F8A0-D5CA-4669-9C8B-CB8B7F00B404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31E0-0771-40A9-A5D4-FD72F5469D71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F2E5-353B-4822-9F3A-F3536FB8FBA7}" type="datetime1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Querying and Setting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 smtClean="0"/>
              <a:t>Property Access </a:t>
            </a:r>
            <a:r>
              <a:rPr lang="en-IN" sz="2400" b="1" dirty="0" smtClean="0"/>
              <a:t>Errors : </a:t>
            </a:r>
            <a:r>
              <a:rPr lang="en-IN" sz="2400" dirty="0" smtClean="0"/>
              <a:t>Property access expressions do not always return or set a value</a:t>
            </a:r>
            <a:r>
              <a:rPr lang="en-IN" sz="2400" dirty="0" smtClean="0"/>
              <a:t>. </a:t>
            </a:r>
            <a:r>
              <a:rPr lang="en-IN" sz="2400" dirty="0" smtClean="0"/>
              <a:t>It is not an error to query a property that does not exist. If the </a:t>
            </a:r>
            <a:r>
              <a:rPr lang="en-IN" sz="2400" dirty="0" smtClean="0"/>
              <a:t>property x </a:t>
            </a:r>
            <a:r>
              <a:rPr lang="en-IN" sz="2400" dirty="0" smtClean="0"/>
              <a:t>is not found as an own property or an inherited property of o, </a:t>
            </a:r>
            <a:r>
              <a:rPr lang="en-IN" sz="2400" dirty="0" smtClean="0"/>
              <a:t>the property </a:t>
            </a:r>
            <a:r>
              <a:rPr lang="en-IN" sz="2400" dirty="0" smtClean="0"/>
              <a:t>access expression </a:t>
            </a:r>
            <a:r>
              <a:rPr lang="en-IN" sz="2400" dirty="0" err="1" smtClean="0"/>
              <a:t>o.x</a:t>
            </a:r>
            <a:r>
              <a:rPr lang="en-IN" sz="2400" dirty="0" smtClean="0"/>
              <a:t> evaluates to undefined.</a:t>
            </a:r>
            <a:r>
              <a:rPr lang="en-IN" sz="2400" b="1" dirty="0" smtClean="0"/>
              <a:t> 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dirty="0" smtClean="0"/>
              <a:t>Property </a:t>
            </a:r>
            <a:r>
              <a:rPr lang="en-IN" sz="2400" dirty="0" smtClean="0"/>
              <a:t>access expressions will fail if the </a:t>
            </a:r>
            <a:r>
              <a:rPr lang="en-IN" sz="2400" dirty="0" err="1" smtClean="0"/>
              <a:t>lefthand</a:t>
            </a:r>
            <a:r>
              <a:rPr lang="en-IN" sz="2400" dirty="0" smtClean="0"/>
              <a:t> side of the . i</a:t>
            </a:r>
            <a:r>
              <a:rPr lang="en-IN" sz="2400" dirty="0" smtClean="0"/>
              <a:t>s null </a:t>
            </a:r>
            <a:r>
              <a:rPr lang="en-IN" sz="2400" dirty="0" smtClean="0"/>
              <a:t>or undefined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i="1" dirty="0" smtClean="0"/>
              <a:t>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A verbose and explicit technique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surname = undefined;</a:t>
            </a:r>
          </a:p>
          <a:p>
            <a:pPr>
              <a:buNone/>
            </a:pPr>
            <a:r>
              <a:rPr lang="en-IN" sz="2400" b="1" dirty="0" smtClean="0"/>
              <a:t>	if </a:t>
            </a:r>
            <a:r>
              <a:rPr lang="en-IN" sz="2400" b="1" dirty="0" smtClean="0"/>
              <a:t>(book) {</a:t>
            </a:r>
          </a:p>
          <a:p>
            <a:pPr>
              <a:buNone/>
            </a:pPr>
            <a:r>
              <a:rPr lang="en-IN" sz="2400" b="1" dirty="0" smtClean="0"/>
              <a:t>	if 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book.author</a:t>
            </a:r>
            <a:r>
              <a:rPr lang="en-IN" sz="2400" b="1" dirty="0" smtClean="0"/>
              <a:t>) {</a:t>
            </a:r>
          </a:p>
          <a:p>
            <a:pPr>
              <a:buNone/>
            </a:pPr>
            <a:r>
              <a:rPr lang="en-IN" sz="2400" b="1" dirty="0" smtClean="0"/>
              <a:t>	surname </a:t>
            </a:r>
            <a:r>
              <a:rPr lang="en-IN" sz="2400" b="1" dirty="0" smtClean="0"/>
              <a:t>= </a:t>
            </a:r>
            <a:r>
              <a:rPr lang="en-IN" sz="2400" b="1" dirty="0" err="1" smtClean="0"/>
              <a:t>book.author.surname</a:t>
            </a:r>
            <a:r>
              <a:rPr lang="en-IN" sz="2400" b="1" dirty="0" smtClean="0"/>
              <a:t>;}}</a:t>
            </a:r>
            <a:endParaRPr lang="en-IN" sz="2400" b="1" dirty="0" smtClean="0"/>
          </a:p>
          <a:p>
            <a:pPr>
              <a:buNone/>
            </a:pPr>
            <a:r>
              <a:rPr lang="en-IN" sz="2400" b="1" i="1" dirty="0" smtClean="0"/>
              <a:t>	// </a:t>
            </a:r>
            <a:r>
              <a:rPr lang="en-IN" sz="2400" b="1" i="1" dirty="0" smtClean="0"/>
              <a:t>A concise and idiomatic alternative to get surname or null</a:t>
            </a:r>
          </a:p>
          <a:p>
            <a:pPr>
              <a:buNone/>
            </a:pPr>
            <a:r>
              <a:rPr lang="en-IN" sz="2400" b="1" i="1" dirty="0" smtClean="0"/>
              <a:t>	or </a:t>
            </a:r>
            <a:r>
              <a:rPr lang="en-IN" sz="2400" b="1" i="1" dirty="0" smtClean="0"/>
              <a:t>undefined</a:t>
            </a:r>
          </a:p>
          <a:p>
            <a:pPr>
              <a:buNone/>
            </a:pPr>
            <a:r>
              <a:rPr lang="en-IN" sz="2400" b="1" dirty="0" smtClean="0"/>
              <a:t>	surname </a:t>
            </a:r>
            <a:r>
              <a:rPr lang="en-IN" sz="2400" b="1" dirty="0" smtClean="0"/>
              <a:t>= book &amp;&amp; </a:t>
            </a:r>
            <a:r>
              <a:rPr lang="en-IN" sz="2400" b="1" dirty="0" err="1" smtClean="0"/>
              <a:t>book.author</a:t>
            </a:r>
            <a:r>
              <a:rPr lang="en-IN" sz="2400" b="1" dirty="0" smtClean="0"/>
              <a:t> &amp;&amp; </a:t>
            </a:r>
            <a:r>
              <a:rPr lang="en-IN" sz="2400" b="1" dirty="0" err="1" smtClean="0"/>
              <a:t>book.author.surname</a:t>
            </a:r>
            <a:r>
              <a:rPr lang="en-IN" sz="2400" b="1" dirty="0" smtClean="0"/>
              <a:t>;</a:t>
            </a:r>
          </a:p>
          <a:p>
            <a:pPr>
              <a:buNone/>
            </a:pPr>
            <a:r>
              <a:rPr lang="en-IN" sz="2400" dirty="0" smtClean="0"/>
              <a:t>	ES2020 </a:t>
            </a:r>
            <a:r>
              <a:rPr lang="en-IN" sz="2400" dirty="0" smtClean="0"/>
              <a:t>supports conditional property </a:t>
            </a:r>
            <a:r>
              <a:rPr lang="en-IN" sz="2400" dirty="0" smtClean="0"/>
              <a:t>access with ?.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smtClean="0"/>
              <a:t>let surname = book?.author?.surname;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Deleting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 delete operator </a:t>
            </a:r>
            <a:r>
              <a:rPr lang="en-IN" sz="2400" dirty="0" smtClean="0"/>
              <a:t>removes </a:t>
            </a:r>
            <a:r>
              <a:rPr lang="en-IN" sz="2400" dirty="0" smtClean="0"/>
              <a:t>a property from an object. </a:t>
            </a:r>
            <a:r>
              <a:rPr lang="en-IN" sz="2400" dirty="0" smtClean="0"/>
              <a:t>Its single </a:t>
            </a:r>
            <a:r>
              <a:rPr lang="en-IN" sz="2400" dirty="0" smtClean="0"/>
              <a:t>operand should be a property access expression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b="1" dirty="0" smtClean="0"/>
              <a:t>	delete </a:t>
            </a:r>
            <a:r>
              <a:rPr lang="en-IN" sz="2400" b="1" dirty="0" err="1" smtClean="0"/>
              <a:t>book.author</a:t>
            </a:r>
            <a:r>
              <a:rPr lang="en-IN" sz="2400" b="1" dirty="0" smtClean="0"/>
              <a:t>; </a:t>
            </a:r>
            <a:r>
              <a:rPr lang="en-IN" sz="2400" b="1" i="1" dirty="0" smtClean="0"/>
              <a:t>// The book object now has </a:t>
            </a:r>
            <a:r>
              <a:rPr lang="en-IN" sz="2400" b="1" i="1" dirty="0" smtClean="0"/>
              <a:t>no author 			      property.</a:t>
            </a:r>
          </a:p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b="1" dirty="0" smtClean="0"/>
              <a:t>delete </a:t>
            </a:r>
            <a:r>
              <a:rPr lang="en-IN" sz="2400" b="1" dirty="0" smtClean="0"/>
              <a:t>book["main title"]; </a:t>
            </a:r>
            <a:r>
              <a:rPr lang="en-IN" sz="2400" b="1" i="1" dirty="0" smtClean="0"/>
              <a:t>// Now it doesn't have "</a:t>
            </a:r>
            <a:r>
              <a:rPr lang="en-IN" sz="2400" b="1" i="1" dirty="0" smtClean="0"/>
              <a:t>main</a:t>
            </a:r>
          </a:p>
          <a:p>
            <a:pPr>
              <a:buNone/>
            </a:pPr>
            <a:r>
              <a:rPr lang="en-IN" sz="2400" b="1" i="1" dirty="0" smtClean="0"/>
              <a:t>					title", either.</a:t>
            </a:r>
          </a:p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dirty="0" smtClean="0"/>
              <a:t>A </a:t>
            </a:r>
            <a:r>
              <a:rPr lang="en-IN" sz="2400" dirty="0" smtClean="0"/>
              <a:t>delete expression evaluates to true if the delete succeeded or </a:t>
            </a:r>
            <a:r>
              <a:rPr lang="en-IN" sz="2400" dirty="0" smtClean="0"/>
              <a:t>if the </a:t>
            </a:r>
            <a:r>
              <a:rPr lang="en-IN" sz="2400" dirty="0" smtClean="0"/>
              <a:t>delete had no effect (such as deleting a nonexistent property</a:t>
            </a:r>
            <a:r>
              <a:rPr lang="en-IN" sz="2400" dirty="0" smtClean="0"/>
              <a:t>).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o = {x: 1}; </a:t>
            </a:r>
            <a:r>
              <a:rPr lang="en-IN" sz="2400" b="1" i="1" dirty="0" smtClean="0"/>
              <a:t>// o has own property x and </a:t>
            </a:r>
            <a:r>
              <a:rPr lang="en-IN" sz="2400" b="1" i="1" dirty="0" smtClean="0"/>
              <a:t>inherits property 			</a:t>
            </a:r>
            <a:r>
              <a:rPr lang="en-IN" sz="2400" b="1" i="1" dirty="0" err="1" smtClean="0"/>
              <a:t>toString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dirty="0" smtClean="0"/>
              <a:t>	delete </a:t>
            </a:r>
            <a:r>
              <a:rPr lang="en-IN" sz="2400" b="1" dirty="0" err="1" smtClean="0"/>
              <a:t>o.x</a:t>
            </a:r>
            <a:r>
              <a:rPr lang="en-IN" sz="2400" b="1" dirty="0" smtClean="0"/>
              <a:t> </a:t>
            </a:r>
            <a:r>
              <a:rPr lang="en-IN" sz="2400" b="1" dirty="0" smtClean="0"/>
              <a:t>	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=&gt; true: deletes property x</a:t>
            </a:r>
          </a:p>
          <a:p>
            <a:pPr>
              <a:buNone/>
            </a:pPr>
            <a:r>
              <a:rPr lang="en-IN" sz="2400" b="1" dirty="0" smtClean="0"/>
              <a:t>	delete </a:t>
            </a:r>
            <a:r>
              <a:rPr lang="en-IN" sz="2400" b="1" dirty="0" err="1" smtClean="0"/>
              <a:t>o.x</a:t>
            </a:r>
            <a:r>
              <a:rPr lang="en-IN" sz="2400" b="1" dirty="0" smtClean="0"/>
              <a:t> </a:t>
            </a:r>
            <a:r>
              <a:rPr lang="en-IN" sz="2400" b="1" dirty="0" smtClean="0"/>
              <a:t>	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=&gt; true: does nothing (x doesn't exist)</a:t>
            </a:r>
          </a:p>
          <a:p>
            <a:pPr>
              <a:buNone/>
            </a:pPr>
            <a:r>
              <a:rPr lang="en-IN" sz="2400" b="1" i="1" dirty="0" smtClean="0"/>
              <a:t>				but </a:t>
            </a:r>
            <a:r>
              <a:rPr lang="en-IN" sz="2400" b="1" i="1" dirty="0" smtClean="0"/>
              <a:t>true anyway</a:t>
            </a:r>
          </a:p>
          <a:p>
            <a:pPr>
              <a:buNone/>
            </a:pPr>
            <a:r>
              <a:rPr lang="en-IN" sz="2400" b="1" dirty="0" smtClean="0"/>
              <a:t>	delete </a:t>
            </a:r>
            <a:r>
              <a:rPr lang="en-IN" sz="2400" b="1" dirty="0" err="1" smtClean="0"/>
              <a:t>o.toString</a:t>
            </a:r>
            <a:r>
              <a:rPr lang="en-IN" sz="2400" b="1" dirty="0" smtClean="0"/>
              <a:t> </a:t>
            </a:r>
            <a:r>
              <a:rPr lang="en-IN" sz="2400" b="1" dirty="0" smtClean="0"/>
              <a:t>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=&gt; true: does nothing (</a:t>
            </a:r>
            <a:r>
              <a:rPr lang="en-IN" sz="2400" b="1" i="1" dirty="0" err="1" smtClean="0"/>
              <a:t>toString</a:t>
            </a:r>
            <a:r>
              <a:rPr lang="en-IN" sz="2400" b="1" i="1" dirty="0" smtClean="0"/>
              <a:t> isn't</a:t>
            </a:r>
          </a:p>
          <a:p>
            <a:pPr>
              <a:buNone/>
            </a:pPr>
            <a:r>
              <a:rPr lang="en-IN" sz="2400" b="1" i="1" dirty="0" smtClean="0"/>
              <a:t>				an </a:t>
            </a:r>
            <a:r>
              <a:rPr lang="en-IN" sz="2400" b="1" i="1" dirty="0" smtClean="0"/>
              <a:t>own property)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Testing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JavaScript objects can be thought of as sets of properties, and it is </a:t>
            </a:r>
            <a:r>
              <a:rPr lang="en-IN" sz="2400" dirty="0" smtClean="0"/>
              <a:t>often useful </a:t>
            </a:r>
            <a:r>
              <a:rPr lang="en-IN" sz="2400" dirty="0" smtClean="0"/>
              <a:t>to be able to test for membership in the </a:t>
            </a:r>
            <a:r>
              <a:rPr lang="en-IN" sz="2400" dirty="0" smtClean="0"/>
              <a:t>set to </a:t>
            </a:r>
            <a:r>
              <a:rPr lang="en-IN" sz="2400" dirty="0" smtClean="0"/>
              <a:t>check </a:t>
            </a:r>
            <a:r>
              <a:rPr lang="en-IN" sz="2400" dirty="0" smtClean="0"/>
              <a:t>whether an </a:t>
            </a:r>
            <a:r>
              <a:rPr lang="en-IN" sz="2400" dirty="0" smtClean="0"/>
              <a:t>object has a property with a given name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in </a:t>
            </a:r>
            <a:r>
              <a:rPr lang="en-IN" sz="2400" b="1" dirty="0" smtClean="0"/>
              <a:t>operator</a:t>
            </a:r>
            <a:r>
              <a:rPr lang="en-IN" sz="2400" dirty="0" smtClean="0"/>
              <a:t>:</a:t>
            </a: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o = { x: 1 };</a:t>
            </a:r>
          </a:p>
          <a:p>
            <a:pPr>
              <a:buNone/>
            </a:pPr>
            <a:r>
              <a:rPr lang="en-IN" sz="2400" b="1" dirty="0" smtClean="0"/>
              <a:t>	"</a:t>
            </a:r>
            <a:r>
              <a:rPr lang="en-IN" sz="2400" b="1" dirty="0" smtClean="0"/>
              <a:t>x" in </a:t>
            </a:r>
            <a:r>
              <a:rPr lang="en-IN" sz="2400" b="1" dirty="0" smtClean="0"/>
              <a:t>o	 </a:t>
            </a:r>
            <a:r>
              <a:rPr lang="en-IN" sz="2400" b="1" i="1" dirty="0" smtClean="0"/>
              <a:t>// =&gt; true: o has an own property "x"</a:t>
            </a:r>
          </a:p>
          <a:p>
            <a:pPr>
              <a:buNone/>
            </a:pPr>
            <a:r>
              <a:rPr lang="en-IN" sz="2400" b="1" dirty="0" smtClean="0"/>
              <a:t>	"</a:t>
            </a:r>
            <a:r>
              <a:rPr lang="en-IN" sz="2400" b="1" dirty="0" smtClean="0"/>
              <a:t>y" in o </a:t>
            </a:r>
            <a:r>
              <a:rPr lang="en-IN" sz="2400" b="1" dirty="0" smtClean="0"/>
              <a:t>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=&gt; false: o doesn't have a property "y"</a:t>
            </a:r>
          </a:p>
          <a:p>
            <a:pPr>
              <a:buNone/>
            </a:pPr>
            <a:r>
              <a:rPr lang="en-IN" sz="2400" b="1" dirty="0" smtClean="0"/>
              <a:t>	"</a:t>
            </a:r>
            <a:r>
              <a:rPr lang="en-IN" sz="2400" b="1" dirty="0" err="1" smtClean="0"/>
              <a:t>toString</a:t>
            </a:r>
            <a:r>
              <a:rPr lang="en-IN" sz="2400" b="1" dirty="0" smtClean="0"/>
              <a:t>" in o </a:t>
            </a:r>
            <a:r>
              <a:rPr lang="en-IN" sz="2400" b="1" dirty="0" smtClean="0"/>
              <a:t>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=&gt; true: o inherits a </a:t>
            </a:r>
            <a:r>
              <a:rPr lang="en-IN" sz="2400" b="1" i="1" dirty="0" err="1" smtClean="0"/>
              <a:t>toString</a:t>
            </a:r>
            <a:r>
              <a:rPr lang="en-IN" sz="2400" b="1" i="1" dirty="0" smtClean="0"/>
              <a:t> </a:t>
            </a:r>
            <a:r>
              <a:rPr lang="en-IN" sz="2400" b="1" i="1" dirty="0" smtClean="0"/>
              <a:t>property</a:t>
            </a:r>
          </a:p>
          <a:p>
            <a:r>
              <a:rPr lang="en-IN" sz="2400" b="1" dirty="0" err="1" smtClean="0"/>
              <a:t>hasOwnProperty</a:t>
            </a:r>
            <a:r>
              <a:rPr lang="en-IN" sz="2400" b="1" dirty="0" smtClean="0"/>
              <a:t>() </a:t>
            </a:r>
            <a:r>
              <a:rPr lang="en-IN" sz="2400" b="1" dirty="0" smtClean="0"/>
              <a:t>method :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o = { x: 1 };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o.hasOwnProperty</a:t>
            </a:r>
            <a:r>
              <a:rPr lang="en-IN" sz="2400" b="1" dirty="0" smtClean="0"/>
              <a:t>("x</a:t>
            </a:r>
            <a:r>
              <a:rPr lang="en-IN" sz="2400" b="1" dirty="0" smtClean="0"/>
              <a:t>")	 </a:t>
            </a:r>
            <a:r>
              <a:rPr lang="en-IN" sz="2400" b="1" i="1" dirty="0" smtClean="0"/>
              <a:t>// =&gt; true: o has an </a:t>
            </a:r>
            <a:r>
              <a:rPr lang="en-IN" sz="2400" b="1" i="1" dirty="0" smtClean="0"/>
              <a:t>own property </a:t>
            </a:r>
            <a:r>
              <a:rPr lang="en-IN" sz="2400" b="1" i="1" dirty="0" smtClean="0"/>
              <a:t>x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o.hasOwnProperty</a:t>
            </a:r>
            <a:r>
              <a:rPr lang="en-IN" sz="2400" b="1" dirty="0" smtClean="0"/>
              <a:t>("y") </a:t>
            </a:r>
            <a:r>
              <a:rPr lang="en-IN" sz="2400" b="1" dirty="0" smtClean="0"/>
              <a:t>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=&gt; false: o doesn't have </a:t>
            </a:r>
            <a:r>
              <a:rPr lang="en-IN" sz="2400" b="1" i="1" dirty="0" smtClean="0"/>
              <a:t>a property </a:t>
            </a:r>
            <a:r>
              <a:rPr lang="en-IN" sz="2400" b="1" i="1" dirty="0" smtClean="0"/>
              <a:t>y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o.hasOwnProperty</a:t>
            </a:r>
            <a:r>
              <a:rPr lang="en-IN" sz="2400" b="1" dirty="0" smtClean="0"/>
              <a:t>("</a:t>
            </a:r>
            <a:r>
              <a:rPr lang="en-IN" sz="2400" b="1" dirty="0" err="1" smtClean="0"/>
              <a:t>toString</a:t>
            </a:r>
            <a:r>
              <a:rPr lang="en-IN" sz="2400" b="1" dirty="0" smtClean="0"/>
              <a:t>") </a:t>
            </a:r>
            <a:r>
              <a:rPr lang="en-IN" sz="2400" b="1" i="1" dirty="0" smtClean="0"/>
              <a:t>// =&gt; false: </a:t>
            </a:r>
            <a:r>
              <a:rPr lang="en-IN" sz="2400" b="1" i="1" dirty="0" err="1" smtClean="0"/>
              <a:t>toString</a:t>
            </a:r>
            <a:r>
              <a:rPr lang="en-IN" sz="2400" b="1" i="1" dirty="0" smtClean="0"/>
              <a:t> is </a:t>
            </a:r>
            <a:r>
              <a:rPr lang="en-IN" sz="2400" b="1" i="1" dirty="0" smtClean="0"/>
              <a:t>an inherited 				property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Testing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IN" sz="2400" b="1" dirty="0" err="1" smtClean="0"/>
              <a:t>propertyIsEnumerable</a:t>
            </a:r>
            <a:r>
              <a:rPr lang="en-IN" sz="2400" b="1" dirty="0" smtClean="0"/>
              <a:t>() method: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o = { x: 1 };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o.propertyIsEnumerable</a:t>
            </a:r>
            <a:r>
              <a:rPr lang="en-IN" sz="2400" b="1" dirty="0" smtClean="0"/>
              <a:t>("x") </a:t>
            </a:r>
            <a:r>
              <a:rPr lang="en-IN" sz="2400" b="1" i="1" dirty="0" smtClean="0"/>
              <a:t>// =&gt; true: o has an </a:t>
            </a:r>
            <a:r>
              <a:rPr lang="en-IN" sz="2400" b="1" i="1" dirty="0" smtClean="0"/>
              <a:t>own</a:t>
            </a:r>
          </a:p>
          <a:p>
            <a:pPr>
              <a:buNone/>
            </a:pPr>
            <a:r>
              <a:rPr lang="en-IN" sz="2400" b="1" i="1" dirty="0" smtClean="0"/>
              <a:t>						enumerable property x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o.propertyIsEnumerable</a:t>
            </a:r>
            <a:r>
              <a:rPr lang="en-IN" sz="2400" b="1" dirty="0" smtClean="0"/>
              <a:t>("</a:t>
            </a:r>
            <a:r>
              <a:rPr lang="en-IN" sz="2400" b="1" dirty="0" err="1" smtClean="0"/>
              <a:t>toString</a:t>
            </a:r>
            <a:r>
              <a:rPr lang="en-IN" sz="2400" b="1" dirty="0" smtClean="0"/>
              <a:t>") </a:t>
            </a:r>
            <a:r>
              <a:rPr lang="en-IN" sz="2400" b="1" i="1" dirty="0" smtClean="0"/>
              <a:t>// =&gt; false: not an own</a:t>
            </a:r>
          </a:p>
          <a:p>
            <a:pPr>
              <a:buNone/>
            </a:pPr>
            <a:r>
              <a:rPr lang="en-IN" sz="2400" b="1" i="1" dirty="0" smtClean="0"/>
              <a:t>							property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Object.prototype.propertyIsEnumerable</a:t>
            </a:r>
            <a:r>
              <a:rPr lang="en-IN" sz="2400" b="1" dirty="0" smtClean="0"/>
              <a:t>("</a:t>
            </a:r>
            <a:r>
              <a:rPr lang="en-IN" sz="2400" b="1" dirty="0" err="1" smtClean="0"/>
              <a:t>toString</a:t>
            </a:r>
            <a:r>
              <a:rPr lang="en-IN" sz="2400" b="1" dirty="0" smtClean="0"/>
              <a:t>") </a:t>
            </a:r>
            <a:r>
              <a:rPr lang="en-IN" sz="2400" b="1" i="1" dirty="0" smtClean="0"/>
              <a:t>// =&gt;</a:t>
            </a:r>
          </a:p>
          <a:p>
            <a:pPr>
              <a:buNone/>
            </a:pPr>
            <a:r>
              <a:rPr lang="en-IN" sz="2400" b="1" i="1" dirty="0" smtClean="0"/>
              <a:t>						false</a:t>
            </a:r>
            <a:r>
              <a:rPr lang="en-IN" sz="2400" b="1" i="1" dirty="0" smtClean="0"/>
              <a:t>: not </a:t>
            </a:r>
            <a:r>
              <a:rPr lang="en-IN" sz="2400" b="1" i="1" dirty="0" smtClean="0"/>
              <a:t>enumerable</a:t>
            </a:r>
          </a:p>
          <a:p>
            <a:r>
              <a:rPr lang="en-IN" sz="2400" b="1" dirty="0" smtClean="0"/>
              <a:t>Query the property: 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o = { x: 1 };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o.x</a:t>
            </a:r>
            <a:r>
              <a:rPr lang="en-IN" sz="2400" b="1" dirty="0" smtClean="0"/>
              <a:t> </a:t>
            </a:r>
            <a:r>
              <a:rPr lang="en-IN" sz="2400" b="1" dirty="0" smtClean="0"/>
              <a:t>!== undefined </a:t>
            </a:r>
            <a:r>
              <a:rPr lang="en-IN" sz="2400" b="1" i="1" dirty="0" smtClean="0"/>
              <a:t>// =&gt; true: o has a property x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o.y</a:t>
            </a:r>
            <a:r>
              <a:rPr lang="en-IN" sz="2400" b="1" dirty="0" smtClean="0"/>
              <a:t> </a:t>
            </a:r>
            <a:r>
              <a:rPr lang="en-IN" sz="2400" b="1" dirty="0" smtClean="0"/>
              <a:t>!== undefined </a:t>
            </a:r>
            <a:r>
              <a:rPr lang="en-IN" sz="2400" b="1" i="1" dirty="0" smtClean="0"/>
              <a:t>// =&gt; false: o doesn't have </a:t>
            </a:r>
            <a:r>
              <a:rPr lang="en-IN" sz="2400" b="1" i="1" dirty="0" smtClean="0"/>
              <a:t>a </a:t>
            </a:r>
            <a:r>
              <a:rPr lang="en-IN" sz="2000" b="1" i="1" dirty="0" smtClean="0"/>
              <a:t>property </a:t>
            </a:r>
            <a:r>
              <a:rPr lang="en-IN" sz="2000" b="1" i="1" dirty="0" smtClean="0"/>
              <a:t>y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o.toString</a:t>
            </a:r>
            <a:r>
              <a:rPr lang="en-IN" sz="2400" b="1" dirty="0" smtClean="0"/>
              <a:t> </a:t>
            </a:r>
            <a:r>
              <a:rPr lang="en-IN" sz="2400" b="1" dirty="0" smtClean="0"/>
              <a:t>!== undefined </a:t>
            </a:r>
            <a:r>
              <a:rPr lang="en-IN" sz="2400" b="1" i="1" dirty="0" smtClean="0"/>
              <a:t>// =&gt; true: o inherits a </a:t>
            </a:r>
            <a:r>
              <a:rPr lang="en-IN" sz="2400" b="1" i="1" dirty="0" err="1" smtClean="0"/>
              <a:t>toString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Enumerating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for/in loop </a:t>
            </a:r>
            <a:r>
              <a:rPr lang="en-IN" sz="2400" dirty="0" smtClean="0"/>
              <a:t>runs </a:t>
            </a:r>
            <a:r>
              <a:rPr lang="en-IN" sz="2400" dirty="0" smtClean="0"/>
              <a:t>the body of the </a:t>
            </a:r>
            <a:r>
              <a:rPr lang="en-IN" sz="2400" dirty="0" smtClean="0"/>
              <a:t>loop once </a:t>
            </a:r>
            <a:r>
              <a:rPr lang="en-IN" sz="2400" dirty="0" smtClean="0"/>
              <a:t>for each enumerable property (own or inherited) of the </a:t>
            </a:r>
            <a:r>
              <a:rPr lang="en-IN" sz="2400" dirty="0" smtClean="0"/>
              <a:t>specified object</a:t>
            </a:r>
            <a:r>
              <a:rPr lang="en-IN" sz="2400" dirty="0" smtClean="0"/>
              <a:t>, assigning the name of the property to the loop variable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o = {x: 1, y: 2, z: 3}; </a:t>
            </a:r>
            <a:r>
              <a:rPr lang="en-IN" sz="2400" b="1" i="1" dirty="0" smtClean="0"/>
              <a:t>// Three enumerable </a:t>
            </a:r>
            <a:r>
              <a:rPr lang="en-IN" sz="2400" b="1" i="1" dirty="0" smtClean="0"/>
              <a:t>own properties</a:t>
            </a:r>
          </a:p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b="1" dirty="0" err="1" smtClean="0"/>
              <a:t>o.propertyIsEnumerable</a:t>
            </a:r>
            <a:r>
              <a:rPr lang="en-IN" sz="2400" b="1" dirty="0" smtClean="0"/>
              <a:t>("</a:t>
            </a:r>
            <a:r>
              <a:rPr lang="en-IN" sz="2400" b="1" dirty="0" err="1" smtClean="0"/>
              <a:t>toString</a:t>
            </a:r>
            <a:r>
              <a:rPr lang="en-IN" sz="2400" b="1" dirty="0" smtClean="0"/>
              <a:t>") </a:t>
            </a:r>
            <a:r>
              <a:rPr lang="en-IN" sz="2400" b="1" i="1" dirty="0" smtClean="0"/>
              <a:t>// =&gt; false: </a:t>
            </a:r>
            <a:r>
              <a:rPr lang="en-IN" sz="2400" b="1" i="1" dirty="0" smtClean="0"/>
              <a:t>not							enumerable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dirty="0" smtClean="0"/>
              <a:t>	for(let </a:t>
            </a:r>
            <a:r>
              <a:rPr lang="en-IN" sz="2400" b="1" dirty="0" smtClean="0"/>
              <a:t>p in o) { </a:t>
            </a:r>
            <a:r>
              <a:rPr lang="en-IN" sz="2400" b="1" dirty="0" smtClean="0"/>
              <a:t>	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Loop through </a:t>
            </a:r>
            <a:r>
              <a:rPr lang="en-IN" sz="2400" b="1" i="1" dirty="0" smtClean="0"/>
              <a:t>the properties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dirty="0" smtClean="0"/>
              <a:t>	console.log(p</a:t>
            </a:r>
            <a:r>
              <a:rPr lang="en-IN" sz="2400" b="1" dirty="0" smtClean="0"/>
              <a:t>); </a:t>
            </a:r>
            <a:r>
              <a:rPr lang="en-IN" sz="2400" b="1" dirty="0" smtClean="0"/>
              <a:t>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Prints x, y, and </a:t>
            </a:r>
            <a:r>
              <a:rPr lang="en-IN" sz="2400" b="1" i="1" dirty="0" smtClean="0"/>
              <a:t>z, but </a:t>
            </a:r>
            <a:r>
              <a:rPr lang="en-IN" sz="2400" b="1" i="1" dirty="0" smtClean="0"/>
              <a:t>not </a:t>
            </a:r>
            <a:r>
              <a:rPr lang="en-IN" sz="2400" b="1" i="1" dirty="0" err="1" smtClean="0"/>
              <a:t>toString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dirty="0" smtClean="0"/>
              <a:t>	}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Enumerating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dirty="0" smtClean="0"/>
              <a:t>	As </a:t>
            </a:r>
            <a:r>
              <a:rPr lang="en-IN" sz="2400" dirty="0" smtClean="0"/>
              <a:t>an alternative to using a for/in loop, it is often easier to get an</a:t>
            </a:r>
          </a:p>
          <a:p>
            <a:pPr>
              <a:buNone/>
            </a:pPr>
            <a:r>
              <a:rPr lang="en-IN" sz="2400" dirty="0" smtClean="0"/>
              <a:t>	array </a:t>
            </a:r>
            <a:r>
              <a:rPr lang="en-IN" sz="2400" dirty="0" smtClean="0"/>
              <a:t>of property names for an object and then loop through that array</a:t>
            </a:r>
          </a:p>
          <a:p>
            <a:pPr>
              <a:buNone/>
            </a:pPr>
            <a:r>
              <a:rPr lang="en-IN" sz="2400" dirty="0" smtClean="0"/>
              <a:t>	with </a:t>
            </a:r>
            <a:r>
              <a:rPr lang="en-IN" sz="2400" dirty="0" smtClean="0"/>
              <a:t>a for/of loop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 </a:t>
            </a:r>
            <a:r>
              <a:rPr lang="en-IN" sz="2400" dirty="0" smtClean="0"/>
              <a:t>There are four functions you can use to get </a:t>
            </a:r>
            <a:r>
              <a:rPr lang="en-IN" sz="2400" dirty="0" smtClean="0"/>
              <a:t>an array </a:t>
            </a:r>
            <a:r>
              <a:rPr lang="en-IN" sz="2400" dirty="0" smtClean="0"/>
              <a:t>of property names</a:t>
            </a:r>
            <a:r>
              <a:rPr lang="en-IN" sz="2400" dirty="0" smtClean="0"/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err="1" smtClean="0"/>
              <a:t>Object.keys</a:t>
            </a:r>
            <a:r>
              <a:rPr lang="en-IN" sz="2400" b="1" dirty="0" smtClean="0"/>
              <a:t>()</a:t>
            </a:r>
            <a:r>
              <a:rPr lang="en-IN" sz="2400" dirty="0" smtClean="0"/>
              <a:t> returns an array of the names of </a:t>
            </a:r>
            <a:r>
              <a:rPr lang="en-IN" sz="2400" dirty="0" smtClean="0"/>
              <a:t>the enumerable </a:t>
            </a:r>
            <a:r>
              <a:rPr lang="en-IN" sz="2400" dirty="0" smtClean="0"/>
              <a:t>own properties of an object. It does not </a:t>
            </a:r>
            <a:r>
              <a:rPr lang="en-IN" sz="2400" dirty="0" smtClean="0"/>
              <a:t>include non-enumerable </a:t>
            </a:r>
            <a:r>
              <a:rPr lang="en-IN" sz="2400" dirty="0" smtClean="0"/>
              <a:t>properties, inherited properties, or </a:t>
            </a:r>
            <a:r>
              <a:rPr lang="en-IN" sz="2400" dirty="0" smtClean="0"/>
              <a:t>properties whose </a:t>
            </a:r>
            <a:r>
              <a:rPr lang="en-IN" sz="2400" dirty="0" smtClean="0"/>
              <a:t>name is a Symbol 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err="1" smtClean="0"/>
              <a:t>Object.getOwnPropertyNames</a:t>
            </a:r>
            <a:r>
              <a:rPr lang="en-IN" sz="2400" b="1" dirty="0" smtClean="0"/>
              <a:t>()</a:t>
            </a:r>
            <a:r>
              <a:rPr lang="en-IN" sz="2400" dirty="0" smtClean="0"/>
              <a:t> works </a:t>
            </a:r>
            <a:r>
              <a:rPr lang="en-IN" sz="2400" dirty="0" smtClean="0"/>
              <a:t>like </a:t>
            </a:r>
            <a:r>
              <a:rPr lang="en-IN" sz="2400" dirty="0" err="1" smtClean="0"/>
              <a:t>Object.keys</a:t>
            </a:r>
            <a:r>
              <a:rPr lang="en-IN" sz="2400" dirty="0" smtClean="0"/>
              <a:t>() but returns an array of the names of </a:t>
            </a:r>
            <a:r>
              <a:rPr lang="en-IN" sz="2400" dirty="0" smtClean="0"/>
              <a:t>non enumerable own </a:t>
            </a:r>
            <a:r>
              <a:rPr lang="en-IN" sz="2400" dirty="0" smtClean="0"/>
              <a:t>properties as well, as long as their names </a:t>
            </a:r>
            <a:r>
              <a:rPr lang="en-IN" sz="2400" dirty="0" smtClean="0"/>
              <a:t>are strings.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err="1" smtClean="0"/>
              <a:t>Object.getOwnPropertySymbols</a:t>
            </a:r>
            <a:r>
              <a:rPr lang="en-IN" sz="2400" b="1" dirty="0" smtClean="0"/>
              <a:t>()</a:t>
            </a:r>
            <a:r>
              <a:rPr lang="en-IN" sz="2400" dirty="0" smtClean="0"/>
              <a:t> returns </a:t>
            </a:r>
            <a:r>
              <a:rPr lang="en-IN" sz="2400" dirty="0" smtClean="0"/>
              <a:t>own properties </a:t>
            </a:r>
            <a:r>
              <a:rPr lang="en-IN" sz="2400" dirty="0" smtClean="0"/>
              <a:t>whose names are Symbols, whether or not they </a:t>
            </a:r>
            <a:r>
              <a:rPr lang="en-IN" sz="2400" dirty="0" smtClean="0"/>
              <a:t>are enumerable.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err="1" smtClean="0"/>
              <a:t>Reflect.ownKeys</a:t>
            </a:r>
            <a:r>
              <a:rPr lang="en-IN" sz="2400" b="1" dirty="0" smtClean="0"/>
              <a:t>()</a:t>
            </a:r>
            <a:r>
              <a:rPr lang="en-IN" sz="2400" dirty="0" smtClean="0"/>
              <a:t> returns all own property names, both</a:t>
            </a:r>
          </a:p>
          <a:p>
            <a:pPr>
              <a:buNone/>
            </a:pPr>
            <a:r>
              <a:rPr lang="en-IN" sz="2400" dirty="0" smtClean="0"/>
              <a:t>	enumerable </a:t>
            </a:r>
            <a:r>
              <a:rPr lang="en-IN" sz="2400" dirty="0" smtClean="0"/>
              <a:t>and non-enumerable, and both string and Symbol.</a:t>
            </a:r>
          </a:p>
          <a:p>
            <a:pPr>
              <a:buNone/>
            </a:pPr>
            <a:r>
              <a:rPr lang="en-IN" sz="2400" dirty="0" smtClean="0"/>
              <a:t>	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Extending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common operation in JavaScript programs is needing to copy </a:t>
            </a:r>
            <a:r>
              <a:rPr lang="en-IN" sz="2400" dirty="0" smtClean="0"/>
              <a:t>the properties </a:t>
            </a:r>
            <a:r>
              <a:rPr lang="en-IN" sz="2400" dirty="0" smtClean="0"/>
              <a:t>of one object to another object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target = {x: 1}, source = {y: 2, z: 3};</a:t>
            </a:r>
          </a:p>
          <a:p>
            <a:pPr>
              <a:buNone/>
            </a:pPr>
            <a:r>
              <a:rPr lang="en-IN" sz="2400" b="1" dirty="0" smtClean="0"/>
              <a:t>	for(let </a:t>
            </a:r>
            <a:r>
              <a:rPr lang="en-IN" sz="2400" b="1" dirty="0" smtClean="0"/>
              <a:t>key of </a:t>
            </a:r>
            <a:r>
              <a:rPr lang="en-IN" sz="2400" b="1" dirty="0" err="1" smtClean="0"/>
              <a:t>Object.keys</a:t>
            </a:r>
            <a:r>
              <a:rPr lang="en-IN" sz="2400" b="1" dirty="0" smtClean="0"/>
              <a:t>(source)) {</a:t>
            </a:r>
          </a:p>
          <a:p>
            <a:pPr>
              <a:buNone/>
            </a:pPr>
            <a:r>
              <a:rPr lang="en-IN" sz="2400" b="1" dirty="0" smtClean="0"/>
              <a:t>		target[key</a:t>
            </a:r>
            <a:r>
              <a:rPr lang="en-IN" sz="2400" b="1" dirty="0" smtClean="0"/>
              <a:t>] = source[key];</a:t>
            </a:r>
          </a:p>
          <a:p>
            <a:pPr>
              <a:buNone/>
            </a:pPr>
            <a:r>
              <a:rPr lang="en-IN" sz="2400" b="1" dirty="0" smtClean="0"/>
              <a:t>	}</a:t>
            </a: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pl-PL" sz="2400" b="1" dirty="0" smtClean="0"/>
              <a:t>target </a:t>
            </a:r>
            <a:r>
              <a:rPr lang="pl-PL" sz="2400" b="1" i="1" dirty="0" smtClean="0"/>
              <a:t>// =&gt; {x: 1, y: 2, z: 3</a:t>
            </a:r>
            <a:r>
              <a:rPr lang="pl-PL" sz="2400" b="1" i="1" dirty="0" smtClean="0"/>
              <a:t>}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dirty="0" smtClean="0"/>
              <a:t>In ES6</a:t>
            </a:r>
            <a:r>
              <a:rPr lang="en-IN" sz="2400" dirty="0" smtClean="0"/>
              <a:t>, this ability comes </a:t>
            </a:r>
            <a:r>
              <a:rPr lang="en-IN" sz="2400" dirty="0" smtClean="0"/>
              <a:t>to the </a:t>
            </a:r>
            <a:r>
              <a:rPr lang="en-IN" sz="2400" dirty="0" smtClean="0"/>
              <a:t>core JavaScript language in the form of </a:t>
            </a:r>
            <a:r>
              <a:rPr lang="en-IN" sz="2400" dirty="0" err="1" smtClean="0"/>
              <a:t>Object.assign</a:t>
            </a:r>
            <a:r>
              <a:rPr lang="en-IN" sz="2400" dirty="0" smtClean="0"/>
              <a:t>().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dirty="0" err="1" smtClean="0"/>
              <a:t>Object.assign</a:t>
            </a:r>
            <a:r>
              <a:rPr lang="en-IN" sz="2400" dirty="0" smtClean="0"/>
              <a:t>() expects two or more objects as its arguments. </a:t>
            </a:r>
            <a:r>
              <a:rPr lang="en-IN" sz="2400" dirty="0" smtClean="0"/>
              <a:t>It modifies and returns the first argument, which is the target object, but does </a:t>
            </a:r>
            <a:r>
              <a:rPr lang="en-IN" sz="2400" dirty="0" smtClean="0"/>
              <a:t>not alter the second or any subsequent arguments, which are </a:t>
            </a:r>
            <a:r>
              <a:rPr lang="en-IN" sz="2400" dirty="0" smtClean="0"/>
              <a:t>the source </a:t>
            </a:r>
            <a:r>
              <a:rPr lang="en-IN" sz="2400" dirty="0" smtClean="0"/>
              <a:t>objects.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Extending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err="1" smtClean="0"/>
              <a:t>Object.assign</a:t>
            </a:r>
            <a:r>
              <a:rPr lang="en-IN" sz="2400" b="1" dirty="0" smtClean="0"/>
              <a:t>(o</a:t>
            </a:r>
            <a:r>
              <a:rPr lang="en-IN" sz="2400" b="1" dirty="0" smtClean="0"/>
              <a:t>, defaults); </a:t>
            </a:r>
            <a:r>
              <a:rPr lang="en-IN" sz="2400" b="1" i="1" dirty="0" smtClean="0"/>
              <a:t>// overwrites everything in </a:t>
            </a:r>
            <a:r>
              <a:rPr lang="en-IN" sz="2400" b="1" i="1" dirty="0" smtClean="0"/>
              <a:t>o with 					defaults</a:t>
            </a:r>
          </a:p>
          <a:p>
            <a:pPr>
              <a:buNone/>
            </a:pPr>
            <a:endParaRPr lang="en-IN" sz="2400" b="1" i="1" dirty="0" smtClean="0"/>
          </a:p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b="1" dirty="0" err="1" smtClean="0"/>
              <a:t>Object.assign</a:t>
            </a:r>
            <a:r>
              <a:rPr lang="en-IN" sz="2400" b="1" dirty="0" smtClean="0"/>
              <a:t>({x: 1}, {x: 2, y: 2}, {y: 3, z: 4}) </a:t>
            </a:r>
            <a:r>
              <a:rPr lang="en-IN" sz="2400" b="1" i="1" dirty="0" smtClean="0"/>
              <a:t>// =&gt; {</a:t>
            </a:r>
            <a:r>
              <a:rPr lang="en-IN" sz="2400" b="1" i="1" dirty="0" smtClean="0"/>
              <a:t>x: </a:t>
            </a:r>
            <a:r>
              <a:rPr lang="pl-PL" sz="2400" b="1" i="1" dirty="0" smtClean="0"/>
              <a:t>2</a:t>
            </a:r>
            <a:r>
              <a:rPr lang="pl-PL" sz="2400" b="1" i="1" dirty="0" smtClean="0"/>
              <a:t>, y: 3, z: 4</a:t>
            </a:r>
            <a:r>
              <a:rPr lang="pl-PL" sz="2400" b="1" i="1" dirty="0" smtClean="0"/>
              <a:t>}</a:t>
            </a:r>
            <a:endParaRPr lang="en-IN" sz="2400" b="1" i="1" dirty="0" smtClean="0"/>
          </a:p>
          <a:p>
            <a:pPr>
              <a:buNone/>
            </a:pPr>
            <a:endParaRPr lang="en-IN" sz="2400" b="1" i="1" dirty="0" smtClean="0"/>
          </a:p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dirty="0" smtClean="0"/>
              <a:t>O</a:t>
            </a:r>
            <a:r>
              <a:rPr lang="en-IN" sz="2400" dirty="0" smtClean="0"/>
              <a:t>bject copy-and override operation </a:t>
            </a:r>
            <a:r>
              <a:rPr lang="en-IN" sz="2400" dirty="0" smtClean="0"/>
              <a:t>using </a:t>
            </a:r>
            <a:r>
              <a:rPr lang="en-IN" sz="2400" b="1" dirty="0" smtClean="0"/>
              <a:t>the ... spread operator 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fr-FR" sz="2400" b="1" dirty="0" smtClean="0"/>
              <a:t>	let </a:t>
            </a:r>
            <a:r>
              <a:rPr lang="fr-FR" sz="2400" b="1" dirty="0" smtClean="0"/>
              <a:t>position = { x: 0, y: 0 };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dimensions = { width: 100, height: 75 };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err="1" smtClean="0"/>
              <a:t>rect</a:t>
            </a:r>
            <a:r>
              <a:rPr lang="en-IN" sz="2400" b="1" dirty="0" smtClean="0"/>
              <a:t> = { ...position, ...dimensions };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rect.x</a:t>
            </a:r>
            <a:r>
              <a:rPr lang="en-IN" sz="2400" b="1" dirty="0" smtClean="0"/>
              <a:t> </a:t>
            </a:r>
            <a:r>
              <a:rPr lang="en-IN" sz="2400" b="1" dirty="0" smtClean="0"/>
              <a:t>+ </a:t>
            </a:r>
            <a:r>
              <a:rPr lang="en-IN" sz="2400" b="1" dirty="0" err="1" smtClean="0"/>
              <a:t>rect.y</a:t>
            </a:r>
            <a:r>
              <a:rPr lang="en-IN" sz="2400" b="1" dirty="0" smtClean="0"/>
              <a:t> + </a:t>
            </a:r>
            <a:r>
              <a:rPr lang="en-IN" sz="2400" b="1" dirty="0" err="1" smtClean="0"/>
              <a:t>rect.width</a:t>
            </a:r>
            <a:r>
              <a:rPr lang="en-IN" sz="2400" b="1" dirty="0" smtClean="0"/>
              <a:t> + </a:t>
            </a:r>
            <a:r>
              <a:rPr lang="en-IN" sz="2400" b="1" dirty="0" err="1" smtClean="0"/>
              <a:t>rect.height</a:t>
            </a:r>
            <a:r>
              <a:rPr lang="en-IN" sz="2400" b="1" dirty="0" smtClean="0"/>
              <a:t> </a:t>
            </a:r>
            <a:r>
              <a:rPr lang="en-IN" sz="2400" b="1" dirty="0" smtClean="0"/>
              <a:t>   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=&gt; </a:t>
            </a:r>
            <a:r>
              <a:rPr lang="en-IN" sz="2400" b="1" i="1" dirty="0" smtClean="0"/>
              <a:t>175</a:t>
            </a:r>
          </a:p>
          <a:p>
            <a:pPr>
              <a:buNone/>
            </a:pPr>
            <a:r>
              <a:rPr lang="en-IN" sz="2400" b="1" i="1" dirty="0" smtClean="0"/>
              <a:t>	</a:t>
            </a:r>
            <a:endParaRPr lang="en-IN" sz="2400" b="1" i="1" dirty="0" smtClean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Serializing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Object </a:t>
            </a:r>
            <a:r>
              <a:rPr lang="en-IN" sz="2400" i="1" dirty="0" smtClean="0"/>
              <a:t>serialization is the process of converting an object’s state to </a:t>
            </a:r>
            <a:r>
              <a:rPr lang="en-IN" sz="2400" i="1" dirty="0" smtClean="0"/>
              <a:t>a </a:t>
            </a:r>
            <a:r>
              <a:rPr lang="en-IN" sz="2400" dirty="0" smtClean="0"/>
              <a:t>string </a:t>
            </a:r>
            <a:r>
              <a:rPr lang="en-IN" sz="2400" dirty="0" smtClean="0"/>
              <a:t>from which it can later be restored. The </a:t>
            </a:r>
            <a:r>
              <a:rPr lang="en-IN" sz="2400" dirty="0" smtClean="0"/>
              <a:t>functions </a:t>
            </a:r>
            <a:r>
              <a:rPr lang="en-IN" sz="2400" dirty="0" err="1" smtClean="0"/>
              <a:t>JSON.stringify</a:t>
            </a:r>
            <a:r>
              <a:rPr lang="en-IN" sz="2400" dirty="0" smtClean="0"/>
              <a:t>() and </a:t>
            </a:r>
            <a:r>
              <a:rPr lang="en-IN" sz="2400" dirty="0" err="1" smtClean="0"/>
              <a:t>JSON.parse</a:t>
            </a:r>
            <a:r>
              <a:rPr lang="en-IN" sz="2400" dirty="0" smtClean="0"/>
              <a:t>() serialize and </a:t>
            </a:r>
            <a:r>
              <a:rPr lang="en-IN" sz="2400" dirty="0" smtClean="0"/>
              <a:t>restore JavaScript </a:t>
            </a:r>
            <a:r>
              <a:rPr lang="en-IN" sz="2400" dirty="0" smtClean="0"/>
              <a:t>objects. These functions use the JSON data </a:t>
            </a:r>
            <a:r>
              <a:rPr lang="en-IN" sz="2400" dirty="0" smtClean="0"/>
              <a:t>interchange format</a:t>
            </a:r>
            <a:r>
              <a:rPr lang="en-IN" sz="2400" dirty="0" smtClean="0"/>
              <a:t>. JSON stands for “JavaScript Object Notation,” and its syntax </a:t>
            </a:r>
            <a:r>
              <a:rPr lang="en-IN" sz="2400" dirty="0" smtClean="0"/>
              <a:t>is very </a:t>
            </a:r>
            <a:r>
              <a:rPr lang="en-IN" sz="2400" dirty="0" smtClean="0"/>
              <a:t>similar to that of JavaScript object and array literals</a:t>
            </a:r>
            <a:r>
              <a:rPr lang="en-IN" sz="2400" dirty="0" smtClean="0"/>
              <a:t>:</a:t>
            </a:r>
          </a:p>
          <a:p>
            <a:pPr>
              <a:buNone/>
            </a:pPr>
            <a:r>
              <a:rPr lang="en-IN" sz="2400" dirty="0" smtClean="0"/>
              <a:t>	</a:t>
            </a:r>
            <a:endParaRPr lang="en-IN" sz="2400" dirty="0" smtClean="0"/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o = {x: 1, y: {z: [false, null, ""]}}; </a:t>
            </a:r>
            <a:r>
              <a:rPr lang="en-IN" sz="2400" b="1" i="1" dirty="0" smtClean="0"/>
              <a:t>// Define a </a:t>
            </a:r>
            <a:r>
              <a:rPr lang="en-IN" sz="2400" b="1" i="1" dirty="0" smtClean="0"/>
              <a:t>test object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s = </a:t>
            </a:r>
            <a:r>
              <a:rPr lang="en-IN" sz="2400" b="1" dirty="0" err="1" smtClean="0"/>
              <a:t>JSON.stringify</a:t>
            </a:r>
            <a:r>
              <a:rPr lang="en-IN" sz="2400" b="1" dirty="0" smtClean="0"/>
              <a:t>(o); </a:t>
            </a:r>
            <a:r>
              <a:rPr lang="en-IN" sz="2400" b="1" i="1" dirty="0" smtClean="0"/>
              <a:t>// s == '{"x":1,"y":{"z</a:t>
            </a:r>
            <a:r>
              <a:rPr lang="en-IN" sz="2400" b="1" i="1" dirty="0" smtClean="0"/>
              <a:t>":</a:t>
            </a:r>
          </a:p>
          <a:p>
            <a:pPr>
              <a:buNone/>
            </a:pPr>
            <a:r>
              <a:rPr lang="en-IN" sz="2400" b="1" i="1" dirty="0" smtClean="0"/>
              <a:t>						[</a:t>
            </a:r>
            <a:r>
              <a:rPr lang="en-IN" sz="2400" b="1" i="1" dirty="0" err="1" smtClean="0"/>
              <a:t>false,null</a:t>
            </a:r>
            <a:r>
              <a:rPr lang="en-IN" sz="2400" b="1" i="1" dirty="0" smtClean="0"/>
              <a:t>,""]}}'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p = </a:t>
            </a:r>
            <a:r>
              <a:rPr lang="en-IN" sz="2400" b="1" dirty="0" err="1" smtClean="0"/>
              <a:t>JSON.parse</a:t>
            </a:r>
            <a:r>
              <a:rPr lang="en-IN" sz="2400" b="1" dirty="0" smtClean="0"/>
              <a:t>(s); </a:t>
            </a:r>
            <a:r>
              <a:rPr lang="en-IN" sz="2400" b="1" i="1" dirty="0" smtClean="0"/>
              <a:t>// p == {x: 1, y: {z: [</a:t>
            </a:r>
            <a:r>
              <a:rPr lang="en-IN" sz="2400" b="1" i="1" dirty="0" smtClean="0"/>
              <a:t>false, null</a:t>
            </a:r>
            <a:r>
              <a:rPr lang="en-IN" sz="2400" b="1" i="1" dirty="0" smtClean="0"/>
              <a:t>, ""]}}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 to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object is an unordered collection of </a:t>
            </a:r>
            <a:r>
              <a:rPr lang="en-IN" sz="2400" i="1" dirty="0" smtClean="0"/>
              <a:t>properties, </a:t>
            </a:r>
            <a:r>
              <a:rPr lang="en-IN" sz="2400" dirty="0" smtClean="0"/>
              <a:t>each </a:t>
            </a:r>
            <a:r>
              <a:rPr lang="en-IN" sz="2400" dirty="0" smtClean="0"/>
              <a:t>of which has a name and a value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Any value in JavaScript that is not a string, a number, a Symbol, </a:t>
            </a:r>
            <a:r>
              <a:rPr lang="en-IN" sz="2400" dirty="0" smtClean="0"/>
              <a:t>or true</a:t>
            </a:r>
            <a:r>
              <a:rPr lang="en-IN" sz="2400" dirty="0" smtClean="0"/>
              <a:t>, false, null, or undefined is an object.</a:t>
            </a:r>
            <a:endParaRPr lang="en-IN" sz="2400" dirty="0" smtClean="0"/>
          </a:p>
          <a:p>
            <a:r>
              <a:rPr lang="en-IN" sz="2400" dirty="0" smtClean="0"/>
              <a:t>In addition to </a:t>
            </a:r>
            <a:r>
              <a:rPr lang="en-IN" sz="2400" dirty="0" smtClean="0"/>
              <a:t>maintaining its </a:t>
            </a:r>
            <a:r>
              <a:rPr lang="en-IN" sz="2400" dirty="0" smtClean="0"/>
              <a:t>own set of properties, a JavaScript object also inherits the </a:t>
            </a:r>
            <a:r>
              <a:rPr lang="en-IN" sz="2400" dirty="0" smtClean="0"/>
              <a:t>properties of </a:t>
            </a:r>
            <a:r>
              <a:rPr lang="en-IN" sz="2400" dirty="0" smtClean="0"/>
              <a:t>another object, known as its “prototype</a:t>
            </a:r>
            <a:r>
              <a:rPr lang="en-IN" sz="2400" dirty="0" smtClean="0"/>
              <a:t>.”</a:t>
            </a:r>
          </a:p>
          <a:p>
            <a:r>
              <a:rPr lang="en-IN" sz="2400" dirty="0" smtClean="0"/>
              <a:t>A </a:t>
            </a:r>
            <a:r>
              <a:rPr lang="en-IN" sz="2400" i="1" dirty="0" smtClean="0"/>
              <a:t>property has a name and a value. A property name may be </a:t>
            </a:r>
            <a:r>
              <a:rPr lang="en-IN" sz="2400" i="1" dirty="0" smtClean="0"/>
              <a:t>any </a:t>
            </a:r>
            <a:r>
              <a:rPr lang="en-IN" sz="2400" dirty="0" smtClean="0"/>
              <a:t>string</a:t>
            </a:r>
            <a:r>
              <a:rPr lang="en-IN" sz="2400" dirty="0" smtClean="0"/>
              <a:t>, including the empty string (or any Symbol), but no object </a:t>
            </a:r>
            <a:r>
              <a:rPr lang="en-IN" sz="2400" dirty="0" smtClean="0"/>
              <a:t>may have </a:t>
            </a:r>
            <a:r>
              <a:rPr lang="en-IN" sz="2400" dirty="0" smtClean="0"/>
              <a:t>two properties with the same name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In addition to its name and value, each property has three </a:t>
            </a:r>
            <a:r>
              <a:rPr lang="en-IN" sz="2400" i="1" dirty="0" smtClean="0"/>
              <a:t>property attributes:</a:t>
            </a:r>
          </a:p>
          <a:p>
            <a:pPr>
              <a:buNone/>
            </a:pPr>
            <a:r>
              <a:rPr lang="en-IN" sz="2400" i="1" dirty="0" smtClean="0"/>
              <a:t>	</a:t>
            </a:r>
            <a:r>
              <a:rPr lang="en-IN" sz="2400" i="1" dirty="0" smtClean="0"/>
              <a:t>a) writable b) enumerable c) </a:t>
            </a:r>
            <a:r>
              <a:rPr lang="en-IN" sz="2400" i="1" dirty="0" smtClean="0"/>
              <a:t>configurable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Objects can be created with object literals, with the new keyword, </a:t>
            </a:r>
            <a:r>
              <a:rPr lang="en-IN" sz="2400" dirty="0" smtClean="0"/>
              <a:t>and with </a:t>
            </a:r>
            <a:r>
              <a:rPr lang="en-IN" sz="2400" dirty="0" smtClean="0"/>
              <a:t>the </a:t>
            </a:r>
            <a:r>
              <a:rPr lang="en-IN" sz="2400" dirty="0" err="1" smtClean="0"/>
              <a:t>Object.create</a:t>
            </a:r>
            <a:r>
              <a:rPr lang="en-IN" sz="2400" dirty="0" smtClean="0"/>
              <a:t>() function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Object </a:t>
            </a:r>
            <a:r>
              <a:rPr lang="en-IN" sz="2400" b="1" dirty="0" smtClean="0"/>
              <a:t>Literals: </a:t>
            </a:r>
            <a:r>
              <a:rPr lang="en-IN" sz="2400" dirty="0" smtClean="0"/>
              <a:t>An </a:t>
            </a:r>
            <a:r>
              <a:rPr lang="en-IN" sz="2400" i="1" dirty="0" smtClean="0"/>
              <a:t>object literal is a </a:t>
            </a:r>
            <a:r>
              <a:rPr lang="en-IN" sz="2400" i="1" dirty="0" smtClean="0"/>
              <a:t>comma separated </a:t>
            </a:r>
            <a:r>
              <a:rPr lang="en-IN" sz="2400" dirty="0" smtClean="0"/>
              <a:t>list </a:t>
            </a:r>
            <a:r>
              <a:rPr lang="en-IN" sz="2400" dirty="0" smtClean="0"/>
              <a:t>of colon-separated </a:t>
            </a:r>
            <a:r>
              <a:rPr lang="en-IN" sz="2400" dirty="0" err="1" smtClean="0"/>
              <a:t>name:value</a:t>
            </a:r>
            <a:r>
              <a:rPr lang="en-IN" sz="2400" dirty="0" smtClean="0"/>
              <a:t> pairs, enclosed </a:t>
            </a:r>
            <a:r>
              <a:rPr lang="en-IN" sz="2400" dirty="0" smtClean="0"/>
              <a:t>within curly </a:t>
            </a:r>
            <a:r>
              <a:rPr lang="en-IN" sz="2400" dirty="0" smtClean="0"/>
              <a:t>braces. A property name is a JavaScript identifier or a string</a:t>
            </a:r>
          </a:p>
          <a:p>
            <a:pPr>
              <a:buNone/>
            </a:pPr>
            <a:r>
              <a:rPr lang="en-IN" sz="2400" dirty="0" smtClean="0"/>
              <a:t>	literal </a:t>
            </a:r>
            <a:r>
              <a:rPr lang="en-IN" sz="2400" dirty="0" smtClean="0"/>
              <a:t>(the empty string is allowed). A property value is any </a:t>
            </a:r>
            <a:r>
              <a:rPr lang="en-IN" sz="2400" dirty="0" smtClean="0"/>
              <a:t>JavaScript expression</a:t>
            </a:r>
            <a:r>
              <a:rPr lang="en-IN" sz="2400" dirty="0" smtClean="0"/>
              <a:t>; the value of the expression (it may be a primitive value </a:t>
            </a:r>
            <a:r>
              <a:rPr lang="en-IN" sz="2400" dirty="0" smtClean="0"/>
              <a:t>or an </a:t>
            </a:r>
            <a:r>
              <a:rPr lang="en-IN" sz="2400" dirty="0" smtClean="0"/>
              <a:t>object value) becomes the value of the property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Example :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empty = {}; </a:t>
            </a:r>
            <a:r>
              <a:rPr lang="en-IN" sz="2400" b="1" i="1" dirty="0" smtClean="0"/>
              <a:t>// An object with </a:t>
            </a:r>
            <a:r>
              <a:rPr lang="en-IN" sz="2400" b="1" i="1" dirty="0" smtClean="0"/>
              <a:t>no properties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point = { x: 0, y: 0 }; </a:t>
            </a:r>
            <a:r>
              <a:rPr lang="en-IN" sz="2400" b="1" i="1" dirty="0" smtClean="0"/>
              <a:t>// Two </a:t>
            </a:r>
            <a:r>
              <a:rPr lang="en-IN" sz="2400" b="1" i="1" dirty="0" smtClean="0"/>
              <a:t>numeric properties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p2 = { x: </a:t>
            </a:r>
            <a:r>
              <a:rPr lang="en-IN" sz="2400" b="1" dirty="0" err="1" smtClean="0"/>
              <a:t>point.x</a:t>
            </a:r>
            <a:r>
              <a:rPr lang="en-IN" sz="2400" b="1" dirty="0" smtClean="0"/>
              <a:t>, y: point.y+1 }; </a:t>
            </a:r>
            <a:r>
              <a:rPr lang="en-IN" sz="2400" b="1" i="1" dirty="0" smtClean="0"/>
              <a:t>// More </a:t>
            </a:r>
            <a:r>
              <a:rPr lang="en-IN" sz="2400" b="1" i="1" dirty="0" smtClean="0"/>
              <a:t>complex values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/>
              <a:t>Creating Objects with </a:t>
            </a:r>
            <a:r>
              <a:rPr lang="en-IN" sz="2400" b="1" dirty="0" smtClean="0"/>
              <a:t>new : </a:t>
            </a:r>
            <a:r>
              <a:rPr lang="en-IN" sz="2400" dirty="0" smtClean="0"/>
              <a:t>The new operator creates and initializes a new object. The </a:t>
            </a:r>
            <a:r>
              <a:rPr lang="en-IN" sz="2400" dirty="0" smtClean="0"/>
              <a:t>new keyword </a:t>
            </a:r>
            <a:r>
              <a:rPr lang="en-IN" sz="2400" dirty="0" smtClean="0"/>
              <a:t>must be followed by a function invocation. A function used </a:t>
            </a:r>
            <a:r>
              <a:rPr lang="en-IN" sz="2400" dirty="0" smtClean="0"/>
              <a:t>in this </a:t>
            </a:r>
            <a:r>
              <a:rPr lang="en-IN" sz="2400" dirty="0" smtClean="0"/>
              <a:t>way is called a </a:t>
            </a:r>
            <a:r>
              <a:rPr lang="en-IN" sz="2400" i="1" dirty="0" smtClean="0"/>
              <a:t>constructor and serves to initialize a newly </a:t>
            </a:r>
            <a:r>
              <a:rPr lang="en-IN" sz="2400" i="1" dirty="0" smtClean="0"/>
              <a:t>created </a:t>
            </a:r>
            <a:r>
              <a:rPr lang="en-IN" sz="2400" dirty="0" smtClean="0"/>
              <a:t>object.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Example: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o = new Object(); </a:t>
            </a:r>
            <a:r>
              <a:rPr lang="en-IN" sz="2400" b="1" i="1" dirty="0" smtClean="0"/>
              <a:t>// Create an empty object: same as {}.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a = new Array(); </a:t>
            </a:r>
            <a:r>
              <a:rPr lang="en-IN" sz="2400" b="1" i="1" dirty="0" smtClean="0"/>
              <a:t>// Create an empty array: same as [].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d = new Date(); </a:t>
            </a:r>
            <a:r>
              <a:rPr lang="en-IN" sz="2400" b="1" i="1" dirty="0" smtClean="0"/>
              <a:t>// Create a Date object </a:t>
            </a:r>
            <a:r>
              <a:rPr lang="en-IN" sz="2400" b="1" i="1" dirty="0" smtClean="0"/>
              <a:t>representing the 			current time</a:t>
            </a:r>
          </a:p>
          <a:p>
            <a:r>
              <a:rPr lang="en-IN" sz="2400" b="1" dirty="0" smtClean="0"/>
              <a:t>Prototypes : </a:t>
            </a:r>
            <a:r>
              <a:rPr lang="en-IN" sz="2400" dirty="0" smtClean="0"/>
              <a:t>Almost every JavaScript object </a:t>
            </a:r>
            <a:r>
              <a:rPr lang="en-IN" sz="2400" dirty="0" smtClean="0"/>
              <a:t>has a </a:t>
            </a:r>
            <a:r>
              <a:rPr lang="en-IN" sz="2400" dirty="0" smtClean="0"/>
              <a:t>second JavaScript object associated with it. This second object </a:t>
            </a:r>
            <a:r>
              <a:rPr lang="en-IN" sz="2400" dirty="0" smtClean="0"/>
              <a:t>is known </a:t>
            </a:r>
            <a:r>
              <a:rPr lang="en-IN" sz="2400" dirty="0" smtClean="0"/>
              <a:t>as a </a:t>
            </a:r>
            <a:r>
              <a:rPr lang="en-IN" sz="2400" i="1" dirty="0" smtClean="0"/>
              <a:t>prototype, and the first object inherits properties from </a:t>
            </a:r>
            <a:r>
              <a:rPr lang="en-IN" sz="2400" i="1" dirty="0" smtClean="0"/>
              <a:t>the </a:t>
            </a:r>
            <a:r>
              <a:rPr lang="en-IN" sz="2400" dirty="0" smtClean="0"/>
              <a:t>prototype. All </a:t>
            </a:r>
            <a:r>
              <a:rPr lang="en-IN" sz="2400" dirty="0" smtClean="0"/>
              <a:t>objects created by object literals have the same prototype </a:t>
            </a:r>
            <a:r>
              <a:rPr lang="en-IN" sz="2400" dirty="0" smtClean="0"/>
              <a:t>object “</a:t>
            </a:r>
            <a:r>
              <a:rPr lang="en-IN" sz="2400" dirty="0" err="1" smtClean="0"/>
              <a:t>Object.prototype</a:t>
            </a:r>
            <a:r>
              <a:rPr lang="en-IN" sz="2400" dirty="0" smtClean="0"/>
              <a:t>”.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err="1" smtClean="0"/>
              <a:t>Object.create</a:t>
            </a:r>
            <a:r>
              <a:rPr lang="en-IN" sz="2400" b="1" dirty="0" smtClean="0"/>
              <a:t>() : </a:t>
            </a:r>
            <a:r>
              <a:rPr lang="en-IN" sz="2400" dirty="0" err="1" smtClean="0"/>
              <a:t>Object.create</a:t>
            </a:r>
            <a:r>
              <a:rPr lang="en-IN" sz="2400" dirty="0" smtClean="0"/>
              <a:t>() creates a new object, using its first argument </a:t>
            </a:r>
            <a:r>
              <a:rPr lang="en-IN" sz="2400" dirty="0" smtClean="0"/>
              <a:t>as the </a:t>
            </a:r>
            <a:r>
              <a:rPr lang="en-IN" sz="2400" dirty="0" smtClean="0"/>
              <a:t>prototype of that </a:t>
            </a:r>
            <a:r>
              <a:rPr lang="en-IN" sz="2400" dirty="0" smtClean="0"/>
              <a:t>object.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o1 = </a:t>
            </a:r>
            <a:r>
              <a:rPr lang="en-IN" sz="2400" b="1" dirty="0" err="1" smtClean="0"/>
              <a:t>Object.create</a:t>
            </a:r>
            <a:r>
              <a:rPr lang="en-IN" sz="2400" b="1" dirty="0" smtClean="0"/>
              <a:t>({x: 1, y: 2</a:t>
            </a:r>
            <a:r>
              <a:rPr lang="en-IN" sz="2400" b="1" dirty="0" smtClean="0"/>
              <a:t>});  </a:t>
            </a:r>
            <a:r>
              <a:rPr lang="en-IN" sz="2400" b="1" i="1" dirty="0" smtClean="0"/>
              <a:t>// o1 </a:t>
            </a:r>
            <a:r>
              <a:rPr lang="en-IN" sz="2400" b="1" i="1" dirty="0" smtClean="0"/>
              <a:t>inherits properties </a:t>
            </a:r>
            <a:r>
              <a:rPr lang="en-IN" sz="2400" b="1" i="1" dirty="0" smtClean="0"/>
              <a:t>x </a:t>
            </a:r>
            <a:r>
              <a:rPr lang="en-IN" sz="2400" b="1" i="1" dirty="0" smtClean="0"/>
              <a:t>						and y.</a:t>
            </a:r>
          </a:p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b="1" dirty="0" smtClean="0"/>
              <a:t>o1.x </a:t>
            </a:r>
            <a:r>
              <a:rPr lang="en-IN" sz="2400" b="1" dirty="0" smtClean="0"/>
              <a:t>+ o1.y </a:t>
            </a:r>
            <a:r>
              <a:rPr lang="en-IN" sz="2400" b="1" i="1" dirty="0" smtClean="0"/>
              <a:t>// =&gt; </a:t>
            </a:r>
            <a:r>
              <a:rPr lang="en-IN" sz="2400" b="1" i="1" dirty="0" smtClean="0"/>
              <a:t>3</a:t>
            </a:r>
          </a:p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b="1" dirty="0" smtClean="0"/>
              <a:t>let </a:t>
            </a:r>
            <a:r>
              <a:rPr lang="en-IN" sz="2400" b="1" dirty="0" smtClean="0"/>
              <a:t>o2 = </a:t>
            </a:r>
            <a:r>
              <a:rPr lang="en-IN" sz="2400" b="1" dirty="0" err="1" smtClean="0"/>
              <a:t>Object.create</a:t>
            </a:r>
            <a:r>
              <a:rPr lang="en-IN" sz="2400" b="1" dirty="0" smtClean="0"/>
              <a:t>(null</a:t>
            </a:r>
            <a:r>
              <a:rPr lang="en-IN" sz="2400" b="1" dirty="0" smtClean="0"/>
              <a:t>);        </a:t>
            </a:r>
            <a:r>
              <a:rPr lang="en-IN" sz="2400" b="1" i="1" dirty="0" smtClean="0"/>
              <a:t>// o2 inherits </a:t>
            </a:r>
            <a:r>
              <a:rPr lang="en-IN" sz="2400" b="1" i="1" dirty="0" smtClean="0"/>
              <a:t>no props or 						methods.</a:t>
            </a:r>
          </a:p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b="1" dirty="0" smtClean="0"/>
              <a:t>let </a:t>
            </a:r>
            <a:r>
              <a:rPr lang="en-IN" sz="2400" b="1" dirty="0" smtClean="0"/>
              <a:t>o3 = </a:t>
            </a:r>
            <a:r>
              <a:rPr lang="en-IN" sz="2400" b="1" dirty="0" err="1" smtClean="0"/>
              <a:t>Object.create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Object.prototype</a:t>
            </a:r>
            <a:r>
              <a:rPr lang="en-IN" sz="2400" b="1" dirty="0" smtClean="0"/>
              <a:t>); </a:t>
            </a:r>
            <a:endParaRPr lang="en-IN" sz="2400" b="1" dirty="0" smtClean="0"/>
          </a:p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b="1" i="1" dirty="0" smtClean="0"/>
              <a:t>		// o3(empty object) </a:t>
            </a:r>
            <a:r>
              <a:rPr lang="en-IN" sz="2400" b="1" i="1" dirty="0" smtClean="0"/>
              <a:t>is like {} </a:t>
            </a:r>
            <a:r>
              <a:rPr lang="en-IN" sz="2400" b="1" i="1" dirty="0" smtClean="0"/>
              <a:t>or new </a:t>
            </a:r>
            <a:r>
              <a:rPr lang="en-IN" sz="2400" b="1" i="1" dirty="0" smtClean="0"/>
              <a:t>Object</a:t>
            </a:r>
            <a:r>
              <a:rPr lang="en-IN" sz="2400" b="1" i="1" dirty="0" smtClean="0"/>
              <a:t>().</a:t>
            </a:r>
          </a:p>
          <a:p>
            <a:pPr>
              <a:buNone/>
            </a:pPr>
            <a:endParaRPr lang="en-IN" sz="2400" i="1" dirty="0" smtClean="0"/>
          </a:p>
          <a:p>
            <a:pPr>
              <a:buNone/>
            </a:pPr>
            <a:r>
              <a:rPr lang="en-IN" sz="2400" i="1" dirty="0" smtClean="0"/>
              <a:t>	</a:t>
            </a:r>
            <a:r>
              <a:rPr lang="en-IN" sz="2400" dirty="0" smtClean="0"/>
              <a:t>One </a:t>
            </a:r>
            <a:r>
              <a:rPr lang="en-IN" sz="2400" dirty="0" smtClean="0"/>
              <a:t>use for </a:t>
            </a:r>
            <a:r>
              <a:rPr lang="en-IN" sz="2400" dirty="0" err="1" smtClean="0"/>
              <a:t>Object.create</a:t>
            </a:r>
            <a:r>
              <a:rPr lang="en-IN" sz="2400" dirty="0" smtClean="0"/>
              <a:t>() is when you want to guard against</a:t>
            </a:r>
          </a:p>
          <a:p>
            <a:pPr>
              <a:buNone/>
            </a:pPr>
            <a:r>
              <a:rPr lang="en-IN" sz="2400" dirty="0" smtClean="0"/>
              <a:t>	unintended </a:t>
            </a:r>
            <a:r>
              <a:rPr lang="en-IN" sz="2400" dirty="0" smtClean="0"/>
              <a:t>(but </a:t>
            </a:r>
            <a:r>
              <a:rPr lang="en-IN" sz="2400" dirty="0" err="1" smtClean="0"/>
              <a:t>nonmalicious</a:t>
            </a:r>
            <a:r>
              <a:rPr lang="en-IN" sz="2400" dirty="0" smtClean="0"/>
              <a:t>) modification of an object by </a:t>
            </a:r>
            <a:r>
              <a:rPr lang="en-IN" sz="2400" dirty="0" smtClean="0"/>
              <a:t>a library function </a:t>
            </a:r>
            <a:r>
              <a:rPr lang="en-IN" sz="2400" dirty="0" smtClean="0"/>
              <a:t>that you don’t have control over. Instead of passing the </a:t>
            </a:r>
            <a:r>
              <a:rPr lang="en-IN" sz="2400" dirty="0" smtClean="0"/>
              <a:t>object directly </a:t>
            </a:r>
            <a:r>
              <a:rPr lang="en-IN" sz="2400" dirty="0" smtClean="0"/>
              <a:t>to the function, you can pass an object that inherits from it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err="1" smtClean="0"/>
              <a:t>library.function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Object.create</a:t>
            </a:r>
            <a:r>
              <a:rPr lang="en-IN" sz="2400" b="1" dirty="0" smtClean="0"/>
              <a:t>(o));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Querying and Setting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obtain the value of a property, use the dot (.) or square </a:t>
            </a:r>
            <a:r>
              <a:rPr lang="en-IN" sz="2400" dirty="0" smtClean="0"/>
              <a:t>bracket ([]) operators.</a:t>
            </a:r>
            <a:r>
              <a:rPr lang="en-IN" sz="2400" dirty="0" smtClean="0"/>
              <a:t> The </a:t>
            </a:r>
            <a:r>
              <a:rPr lang="en-IN" sz="2400" dirty="0" err="1" smtClean="0"/>
              <a:t>lefthand</a:t>
            </a:r>
            <a:r>
              <a:rPr lang="en-IN" sz="2400" dirty="0" smtClean="0"/>
              <a:t> side should be </a:t>
            </a:r>
            <a:r>
              <a:rPr lang="en-IN" sz="2400" dirty="0" smtClean="0"/>
              <a:t>an expression </a:t>
            </a:r>
            <a:r>
              <a:rPr lang="en-IN" sz="2400" dirty="0" smtClean="0"/>
              <a:t>whose value is an object. If using the dot operator, </a:t>
            </a:r>
            <a:r>
              <a:rPr lang="en-IN" sz="2400" dirty="0" smtClean="0"/>
              <a:t>the </a:t>
            </a:r>
            <a:r>
              <a:rPr lang="en-IN" sz="2400" dirty="0" err="1" smtClean="0"/>
              <a:t>righthand</a:t>
            </a:r>
            <a:r>
              <a:rPr lang="en-IN" sz="2400" dirty="0" smtClean="0"/>
              <a:t> </a:t>
            </a:r>
            <a:r>
              <a:rPr lang="en-IN" sz="2400" dirty="0" smtClean="0"/>
              <a:t>side must be a simple identifier that names the property. </a:t>
            </a:r>
            <a:r>
              <a:rPr lang="en-IN" sz="2400" dirty="0" smtClean="0"/>
              <a:t>If using </a:t>
            </a:r>
            <a:r>
              <a:rPr lang="en-IN" sz="2400" dirty="0" smtClean="0"/>
              <a:t>square brackets, the value within the brackets must be </a:t>
            </a:r>
            <a:r>
              <a:rPr lang="en-IN" sz="2400" dirty="0" smtClean="0"/>
              <a:t>an expression </a:t>
            </a:r>
            <a:r>
              <a:rPr lang="en-IN" sz="2400" dirty="0" smtClean="0"/>
              <a:t>that evaluates to a string that contains the desired </a:t>
            </a:r>
            <a:r>
              <a:rPr lang="en-IN" sz="2400" dirty="0" smtClean="0"/>
              <a:t>property name.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author = </a:t>
            </a:r>
            <a:r>
              <a:rPr lang="en-IN" sz="2400" b="1" dirty="0" err="1" smtClean="0"/>
              <a:t>book.author</a:t>
            </a:r>
            <a:r>
              <a:rPr lang="en-IN" sz="2400" b="1" dirty="0" smtClean="0"/>
              <a:t>; </a:t>
            </a:r>
            <a:r>
              <a:rPr lang="en-IN" sz="2400" b="1" i="1" dirty="0" smtClean="0"/>
              <a:t>// Get the "author" </a:t>
            </a:r>
            <a:r>
              <a:rPr lang="en-IN" sz="2400" b="1" i="1" dirty="0" smtClean="0"/>
              <a:t>property of </a:t>
            </a:r>
            <a:r>
              <a:rPr lang="en-IN" sz="2400" b="1" i="1" dirty="0" smtClean="0"/>
              <a:t>the </a:t>
            </a:r>
            <a:r>
              <a:rPr lang="en-IN" sz="2400" b="1" i="1" dirty="0" smtClean="0"/>
              <a:t>				book</a:t>
            </a:r>
            <a:r>
              <a:rPr lang="en-IN" sz="2400" b="1" i="1" dirty="0" smtClean="0"/>
              <a:t>.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name = </a:t>
            </a:r>
            <a:r>
              <a:rPr lang="en-IN" sz="2400" b="1" dirty="0" err="1" smtClean="0"/>
              <a:t>author.surname</a:t>
            </a:r>
            <a:r>
              <a:rPr lang="en-IN" sz="2400" b="1" dirty="0" smtClean="0"/>
              <a:t>; </a:t>
            </a:r>
            <a:r>
              <a:rPr lang="en-IN" sz="2400" b="1" i="1" dirty="0" smtClean="0"/>
              <a:t>// Get the "surname" </a:t>
            </a:r>
            <a:r>
              <a:rPr lang="en-IN" sz="2400" b="1" i="1" dirty="0" smtClean="0"/>
              <a:t>property 					of  the </a:t>
            </a:r>
            <a:r>
              <a:rPr lang="en-IN" sz="2400" b="1" i="1" dirty="0" smtClean="0"/>
              <a:t>author.</a:t>
            </a:r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title = book["main title"]; </a:t>
            </a:r>
            <a:r>
              <a:rPr lang="en-IN" sz="2400" b="1" i="1" dirty="0" smtClean="0"/>
              <a:t>// Get the "main </a:t>
            </a:r>
            <a:r>
              <a:rPr lang="en-IN" sz="2400" b="1" i="1" dirty="0" smtClean="0"/>
              <a:t>title“ property 				of the book.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Querying and Setting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To create or set a property, use a dot or square brackets as you </a:t>
            </a:r>
            <a:r>
              <a:rPr lang="en-IN" sz="2400" dirty="0" smtClean="0"/>
              <a:t>would to </a:t>
            </a:r>
            <a:r>
              <a:rPr lang="en-IN" sz="2400" dirty="0" smtClean="0"/>
              <a:t>query the property, but put them on the </a:t>
            </a:r>
            <a:r>
              <a:rPr lang="en-IN" sz="2400" dirty="0" err="1" smtClean="0"/>
              <a:t>lefthand</a:t>
            </a:r>
            <a:r>
              <a:rPr lang="en-IN" sz="2400" dirty="0" smtClean="0"/>
              <a:t> side of </a:t>
            </a:r>
            <a:r>
              <a:rPr lang="en-IN" sz="2400" dirty="0" smtClean="0"/>
              <a:t>an assignment expression.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err="1" smtClean="0"/>
              <a:t>book.edition</a:t>
            </a:r>
            <a:r>
              <a:rPr lang="en-IN" sz="2400" b="1" dirty="0" smtClean="0"/>
              <a:t> </a:t>
            </a:r>
            <a:r>
              <a:rPr lang="en-IN" sz="2400" b="1" dirty="0" smtClean="0"/>
              <a:t>= 7; </a:t>
            </a:r>
            <a:r>
              <a:rPr lang="en-IN" sz="2400" b="1" i="1" dirty="0" smtClean="0"/>
              <a:t>// Create an "</a:t>
            </a:r>
            <a:r>
              <a:rPr lang="en-IN" sz="2400" b="1" i="1" dirty="0" smtClean="0"/>
              <a:t>edition“ property </a:t>
            </a:r>
            <a:r>
              <a:rPr lang="en-IN" sz="2400" b="1" i="1" dirty="0" smtClean="0"/>
              <a:t>of book.</a:t>
            </a:r>
          </a:p>
          <a:p>
            <a:pPr>
              <a:buNone/>
            </a:pPr>
            <a:r>
              <a:rPr lang="en-IN" sz="2400" b="1" dirty="0" smtClean="0"/>
              <a:t>	book</a:t>
            </a:r>
            <a:r>
              <a:rPr lang="en-IN" sz="2400" b="1" dirty="0" smtClean="0"/>
              <a:t>["main title"] = "</a:t>
            </a:r>
            <a:r>
              <a:rPr lang="en-IN" sz="2400" b="1" dirty="0" err="1" smtClean="0"/>
              <a:t>ECMAScript</a:t>
            </a:r>
            <a:r>
              <a:rPr lang="en-IN" sz="2400" b="1" dirty="0" smtClean="0"/>
              <a:t>"; </a:t>
            </a:r>
            <a:r>
              <a:rPr lang="en-IN" sz="2400" b="1" i="1" dirty="0" smtClean="0"/>
              <a:t>// Change the "</a:t>
            </a:r>
            <a:r>
              <a:rPr lang="en-IN" sz="2400" b="1" i="1" dirty="0" smtClean="0"/>
              <a:t>main title</a:t>
            </a:r>
            <a:r>
              <a:rPr lang="en-IN" sz="2400" b="1" i="1" dirty="0" smtClean="0"/>
              <a:t>" </a:t>
            </a:r>
            <a:r>
              <a:rPr lang="en-IN" sz="2400" b="1" i="1" dirty="0" smtClean="0"/>
              <a:t>					  property.</a:t>
            </a:r>
          </a:p>
          <a:p>
            <a:r>
              <a:rPr lang="en-IN" sz="2400" b="1" dirty="0" smtClean="0"/>
              <a:t>Objects As Associative </a:t>
            </a:r>
            <a:r>
              <a:rPr lang="en-IN" sz="2400" b="1" dirty="0" smtClean="0"/>
              <a:t>Arrays : F</a:t>
            </a:r>
            <a:r>
              <a:rPr lang="en-IN" sz="2400" dirty="0" smtClean="0"/>
              <a:t>ollowing </a:t>
            </a:r>
            <a:r>
              <a:rPr lang="en-IN" sz="2400" dirty="0" smtClean="0"/>
              <a:t>two </a:t>
            </a:r>
            <a:r>
              <a:rPr lang="en-IN" sz="2400" dirty="0" smtClean="0"/>
              <a:t>JavaScript expressions </a:t>
            </a:r>
            <a:r>
              <a:rPr lang="en-IN" sz="2400" dirty="0" smtClean="0"/>
              <a:t>have the same value</a:t>
            </a:r>
            <a:r>
              <a:rPr lang="en-IN" sz="2400" dirty="0" smtClean="0"/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err="1" smtClean="0"/>
              <a:t>object.property</a:t>
            </a: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	object</a:t>
            </a:r>
            <a:r>
              <a:rPr lang="en-IN" sz="2400" b="1" dirty="0" smtClean="0"/>
              <a:t>["property"]</a:t>
            </a:r>
            <a:r>
              <a:rPr lang="en-IN" sz="2400" b="1" i="1" dirty="0" smtClean="0"/>
              <a:t>	</a:t>
            </a:r>
            <a:endParaRPr lang="en-IN" sz="2400" b="1" i="1" dirty="0" smtClean="0"/>
          </a:p>
          <a:p>
            <a:pPr>
              <a:buNone/>
            </a:pPr>
            <a:endParaRPr lang="en-IN" sz="2400" i="1" dirty="0" smtClean="0"/>
          </a:p>
          <a:p>
            <a:pPr>
              <a:buNone/>
            </a:pPr>
            <a:r>
              <a:rPr lang="en-IN" sz="2400" i="1" dirty="0" smtClean="0"/>
              <a:t>	</a:t>
            </a:r>
            <a:r>
              <a:rPr lang="en-IN" sz="2400" dirty="0" smtClean="0"/>
              <a:t>The </a:t>
            </a:r>
            <a:r>
              <a:rPr lang="en-IN" sz="2400" dirty="0" smtClean="0"/>
              <a:t>first syntax, using the dot and an identifier, is like the syntax used</a:t>
            </a:r>
          </a:p>
          <a:p>
            <a:pPr>
              <a:buNone/>
            </a:pPr>
            <a:r>
              <a:rPr lang="en-IN" sz="2400" dirty="0" smtClean="0"/>
              <a:t>	to </a:t>
            </a:r>
            <a:r>
              <a:rPr lang="en-IN" sz="2400" dirty="0" smtClean="0"/>
              <a:t>access a static field of a </a:t>
            </a:r>
            <a:r>
              <a:rPr lang="en-IN" sz="2400" dirty="0" err="1" smtClean="0"/>
              <a:t>struct</a:t>
            </a:r>
            <a:r>
              <a:rPr lang="en-IN" sz="2400" dirty="0" smtClean="0"/>
              <a:t> or object in C or Java. The second</a:t>
            </a:r>
          </a:p>
          <a:p>
            <a:pPr>
              <a:buNone/>
            </a:pPr>
            <a:r>
              <a:rPr lang="en-IN" sz="2400" dirty="0" smtClean="0"/>
              <a:t>	syntax</a:t>
            </a:r>
            <a:r>
              <a:rPr lang="en-IN" sz="2400" dirty="0" smtClean="0"/>
              <a:t>, using square brackets and a string, looks like array access, but</a:t>
            </a:r>
          </a:p>
          <a:p>
            <a:pPr>
              <a:buNone/>
            </a:pPr>
            <a:r>
              <a:rPr lang="en-IN" sz="2400" dirty="0" smtClean="0"/>
              <a:t>	to </a:t>
            </a:r>
            <a:r>
              <a:rPr lang="en-IN" sz="2400" dirty="0" smtClean="0"/>
              <a:t>an array indexed by strings rather than by numbers. This kind of</a:t>
            </a:r>
          </a:p>
          <a:p>
            <a:pPr>
              <a:buNone/>
            </a:pPr>
            <a:r>
              <a:rPr lang="en-IN" sz="2400" dirty="0" smtClean="0"/>
              <a:t>	array </a:t>
            </a:r>
            <a:r>
              <a:rPr lang="en-IN" sz="2400" dirty="0" smtClean="0"/>
              <a:t>is known as an </a:t>
            </a:r>
            <a:r>
              <a:rPr lang="en-IN" sz="2400" i="1" dirty="0" smtClean="0"/>
              <a:t>associative array (or hash or map or dictionary).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Querying and Setting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dirty="0" smtClean="0"/>
              <a:t>In </a:t>
            </a:r>
            <a:r>
              <a:rPr lang="en-IN" sz="2400" dirty="0" smtClean="0"/>
              <a:t>C, C++, Java, and similar strongly typed languages, an object can</a:t>
            </a:r>
          </a:p>
          <a:p>
            <a:pPr>
              <a:buNone/>
            </a:pPr>
            <a:r>
              <a:rPr lang="en-IN" sz="2400" dirty="0" smtClean="0"/>
              <a:t>	have </a:t>
            </a:r>
            <a:r>
              <a:rPr lang="en-IN" sz="2400" dirty="0" smtClean="0"/>
              <a:t>only a fixed number of properties, and the names of these</a:t>
            </a:r>
          </a:p>
          <a:p>
            <a:pPr>
              <a:buNone/>
            </a:pPr>
            <a:r>
              <a:rPr lang="en-IN" sz="2400" dirty="0" smtClean="0"/>
              <a:t>	properties </a:t>
            </a:r>
            <a:r>
              <a:rPr lang="en-IN" sz="2400" dirty="0" smtClean="0"/>
              <a:t>must be defined in advance. Since JavaScript is a loosely</a:t>
            </a:r>
          </a:p>
          <a:p>
            <a:pPr>
              <a:buNone/>
            </a:pPr>
            <a:r>
              <a:rPr lang="en-IN" sz="2400" dirty="0" smtClean="0"/>
              <a:t>	typed </a:t>
            </a:r>
            <a:r>
              <a:rPr lang="en-IN" sz="2400" dirty="0" smtClean="0"/>
              <a:t>language, this rule does not apply: a program can create any</a:t>
            </a:r>
          </a:p>
          <a:p>
            <a:pPr>
              <a:buNone/>
            </a:pPr>
            <a:r>
              <a:rPr lang="en-IN" sz="2400" dirty="0" smtClean="0"/>
              <a:t>	number </a:t>
            </a:r>
            <a:r>
              <a:rPr lang="en-IN" sz="2400" dirty="0" smtClean="0"/>
              <a:t>of properties in any object.</a:t>
            </a: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smtClean="0"/>
              <a:t>let </a:t>
            </a:r>
            <a:r>
              <a:rPr lang="en-IN" sz="2400" b="1" dirty="0" err="1" smtClean="0"/>
              <a:t>addr</a:t>
            </a:r>
            <a:r>
              <a:rPr lang="en-IN" sz="2400" b="1" dirty="0" smtClean="0"/>
              <a:t> = </a:t>
            </a:r>
            <a:r>
              <a:rPr lang="en-IN" sz="2400" b="1" dirty="0" smtClean="0"/>
              <a:t>""; </a:t>
            </a:r>
          </a:p>
          <a:p>
            <a:pPr>
              <a:buNone/>
            </a:pPr>
            <a:r>
              <a:rPr lang="en-IN" sz="2400" b="1" dirty="0" smtClean="0"/>
              <a:t>	for(let 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 = 0; 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 &lt; 4; 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++) {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addr</a:t>
            </a:r>
            <a:r>
              <a:rPr lang="en-IN" sz="2400" b="1" dirty="0" smtClean="0"/>
              <a:t> </a:t>
            </a:r>
            <a:r>
              <a:rPr lang="en-IN" sz="2400" b="1" dirty="0" smtClean="0"/>
              <a:t>+= customer[`address${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}`] + "\n</a:t>
            </a:r>
            <a:r>
              <a:rPr lang="en-IN" sz="2400" b="1" dirty="0" smtClean="0"/>
              <a:t>"; }</a:t>
            </a:r>
          </a:p>
          <a:p>
            <a:pPr>
              <a:buNone/>
            </a:pPr>
            <a:r>
              <a:rPr lang="en-IN" sz="2400" dirty="0" smtClean="0"/>
              <a:t>	This </a:t>
            </a:r>
            <a:r>
              <a:rPr lang="en-IN" sz="2400" dirty="0" smtClean="0"/>
              <a:t>code reads and concatenates the address0, address1,</a:t>
            </a:r>
          </a:p>
          <a:p>
            <a:pPr>
              <a:buNone/>
            </a:pPr>
            <a:r>
              <a:rPr lang="en-IN" sz="2400" dirty="0" smtClean="0"/>
              <a:t>	address2</a:t>
            </a:r>
            <a:r>
              <a:rPr lang="en-IN" sz="2400" dirty="0" smtClean="0"/>
              <a:t>, and address3 properties of the customer object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>	You </a:t>
            </a:r>
            <a:r>
              <a:rPr lang="en-IN" sz="2400" dirty="0" smtClean="0"/>
              <a:t>can use the [] operator, however, because it uses a string </a:t>
            </a:r>
            <a:r>
              <a:rPr lang="en-IN" sz="2400" dirty="0" smtClean="0"/>
              <a:t>value (which </a:t>
            </a:r>
            <a:r>
              <a:rPr lang="en-IN" sz="2400" dirty="0" smtClean="0"/>
              <a:t>is dynamic and can change at runtime) rather than an </a:t>
            </a:r>
            <a:r>
              <a:rPr lang="en-IN" sz="2400" dirty="0" smtClean="0"/>
              <a:t>identifier (which </a:t>
            </a:r>
            <a:r>
              <a:rPr lang="en-IN" sz="2400" dirty="0" smtClean="0"/>
              <a:t>is static and must be hardcoded in the program) to name </a:t>
            </a:r>
            <a:r>
              <a:rPr lang="en-IN" sz="2400" dirty="0" smtClean="0"/>
              <a:t>the property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Querying and Setting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/>
              <a:t>Inheritance : </a:t>
            </a:r>
            <a:r>
              <a:rPr lang="en-IN" sz="2400" dirty="0" smtClean="0"/>
              <a:t>JavaScript objects have a set of “own properties,” and they also </a:t>
            </a:r>
            <a:r>
              <a:rPr lang="en-IN" sz="2400" dirty="0" smtClean="0"/>
              <a:t>inherit a </a:t>
            </a:r>
            <a:r>
              <a:rPr lang="en-IN" sz="2400" dirty="0" smtClean="0"/>
              <a:t>set of properties from their prototype object</a:t>
            </a:r>
            <a:r>
              <a:rPr lang="en-IN" sz="2400" dirty="0" smtClean="0"/>
              <a:t>.</a:t>
            </a:r>
            <a:r>
              <a:rPr lang="en-IN" sz="2400" dirty="0" smtClean="0"/>
              <a:t> Property assignment examines the prototype chain only to </a:t>
            </a:r>
            <a:r>
              <a:rPr lang="en-IN" sz="2400" dirty="0" smtClean="0"/>
              <a:t>determine whether </a:t>
            </a:r>
            <a:r>
              <a:rPr lang="en-IN" sz="2400" dirty="0" smtClean="0"/>
              <a:t>the assignment is allowed. </a:t>
            </a:r>
            <a:r>
              <a:rPr lang="en-IN" sz="2400" dirty="0" smtClean="0"/>
              <a:t>If </a:t>
            </a:r>
            <a:r>
              <a:rPr lang="en-IN" sz="2400" dirty="0" smtClean="0"/>
              <a:t>the assignment </a:t>
            </a:r>
            <a:r>
              <a:rPr lang="en-IN" sz="2400" dirty="0" smtClean="0"/>
              <a:t>is allowed</a:t>
            </a:r>
            <a:r>
              <a:rPr lang="en-IN" sz="2400" dirty="0" smtClean="0"/>
              <a:t>, however, it always creates or sets a property in the </a:t>
            </a:r>
            <a:r>
              <a:rPr lang="en-IN" sz="2400" dirty="0" smtClean="0"/>
              <a:t>original object </a:t>
            </a:r>
            <a:r>
              <a:rPr lang="en-IN" sz="2400" dirty="0" smtClean="0"/>
              <a:t>and never modifies objects in the prototype chain. 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err="1" smtClean="0"/>
              <a:t>unitcircle</a:t>
            </a:r>
            <a:r>
              <a:rPr lang="en-IN" sz="2400" b="1" dirty="0" smtClean="0"/>
              <a:t> = { r: 1 }; </a:t>
            </a:r>
            <a:r>
              <a:rPr lang="en-IN" sz="2400" b="1" dirty="0" smtClean="0"/>
              <a:t>	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An object to </a:t>
            </a:r>
            <a:r>
              <a:rPr lang="en-IN" sz="2400" b="1" i="1" dirty="0" smtClean="0"/>
              <a:t>inherit	from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dirty="0" smtClean="0"/>
              <a:t>	let </a:t>
            </a:r>
            <a:r>
              <a:rPr lang="en-IN" sz="2400" b="1" dirty="0" smtClean="0"/>
              <a:t>c = </a:t>
            </a:r>
            <a:r>
              <a:rPr lang="en-IN" sz="2400" b="1" dirty="0" err="1" smtClean="0"/>
              <a:t>Object.create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unitcircle</a:t>
            </a:r>
            <a:r>
              <a:rPr lang="en-IN" sz="2400" b="1" dirty="0" smtClean="0"/>
              <a:t>); </a:t>
            </a:r>
            <a:r>
              <a:rPr lang="en-IN" sz="2400" b="1" i="1" dirty="0" smtClean="0"/>
              <a:t>// c inherits the </a:t>
            </a:r>
            <a:r>
              <a:rPr lang="en-IN" sz="2400" b="1" i="1" dirty="0" smtClean="0"/>
              <a:t>property r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c.x</a:t>
            </a:r>
            <a:r>
              <a:rPr lang="en-IN" sz="2400" b="1" dirty="0" smtClean="0"/>
              <a:t> </a:t>
            </a:r>
            <a:r>
              <a:rPr lang="en-IN" sz="2400" b="1" dirty="0" smtClean="0"/>
              <a:t>= 1; </a:t>
            </a:r>
            <a:r>
              <a:rPr lang="en-IN" sz="2400" b="1" dirty="0" err="1" smtClean="0"/>
              <a:t>c.y</a:t>
            </a:r>
            <a:r>
              <a:rPr lang="en-IN" sz="2400" b="1" dirty="0" smtClean="0"/>
              <a:t> = 1; </a:t>
            </a:r>
            <a:r>
              <a:rPr lang="en-IN" sz="2400" b="1" dirty="0" smtClean="0"/>
              <a:t>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c defines </a:t>
            </a:r>
            <a:r>
              <a:rPr lang="en-IN" sz="2400" b="1" i="1" dirty="0" smtClean="0"/>
              <a:t>two properties </a:t>
            </a:r>
            <a:r>
              <a:rPr lang="en-IN" sz="2400" b="1" i="1" dirty="0" smtClean="0"/>
              <a:t>of its own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c.r</a:t>
            </a:r>
            <a:r>
              <a:rPr lang="en-IN" sz="2400" b="1" dirty="0" smtClean="0"/>
              <a:t> </a:t>
            </a:r>
            <a:r>
              <a:rPr lang="en-IN" sz="2400" b="1" dirty="0" smtClean="0"/>
              <a:t>= 2</a:t>
            </a:r>
            <a:r>
              <a:rPr lang="en-IN" sz="2400" b="1" dirty="0" smtClean="0"/>
              <a:t>;		 </a:t>
            </a:r>
            <a:r>
              <a:rPr lang="en-IN" sz="2400" b="1" i="1" dirty="0" smtClean="0"/>
              <a:t>// c overrides </a:t>
            </a:r>
            <a:r>
              <a:rPr lang="en-IN" sz="2400" b="1" i="1" dirty="0" smtClean="0"/>
              <a:t>its inherited </a:t>
            </a:r>
            <a:r>
              <a:rPr lang="en-IN" sz="2400" b="1" i="1" dirty="0" smtClean="0"/>
              <a:t>property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unitcircle.r</a:t>
            </a:r>
            <a:r>
              <a:rPr lang="en-IN" sz="2400" b="1" dirty="0" smtClean="0"/>
              <a:t> 		</a:t>
            </a:r>
            <a:r>
              <a:rPr lang="en-IN" sz="2400" b="1" i="1" dirty="0" smtClean="0"/>
              <a:t>// </a:t>
            </a:r>
            <a:r>
              <a:rPr lang="en-IN" sz="2400" b="1" i="1" dirty="0" smtClean="0"/>
              <a:t>=&gt; 1: the prototype </a:t>
            </a:r>
            <a:r>
              <a:rPr lang="en-IN" sz="2400" b="1" i="1" dirty="0" smtClean="0"/>
              <a:t>is not </a:t>
            </a:r>
            <a:r>
              <a:rPr lang="en-IN" sz="2400" b="1" i="1" dirty="0" smtClean="0"/>
              <a:t>affected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729</Words>
  <Application>Microsoft Office PowerPoint</Application>
  <PresentationFormat>On-screen Show (4:3)</PresentationFormat>
  <Paragraphs>190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Objects</vt:lpstr>
      <vt:lpstr>Introduction to Objects</vt:lpstr>
      <vt:lpstr>Creating Objects</vt:lpstr>
      <vt:lpstr>Creating Objects</vt:lpstr>
      <vt:lpstr>Creating Objects</vt:lpstr>
      <vt:lpstr>Querying and Setting Properties</vt:lpstr>
      <vt:lpstr>Querying and Setting Properties</vt:lpstr>
      <vt:lpstr>Querying and Setting Properties</vt:lpstr>
      <vt:lpstr>Querying and Setting Properties</vt:lpstr>
      <vt:lpstr>Querying and Setting Properties</vt:lpstr>
      <vt:lpstr>Deleting Properties</vt:lpstr>
      <vt:lpstr>Testing Properties</vt:lpstr>
      <vt:lpstr>Testing Properties</vt:lpstr>
      <vt:lpstr>Enumerating Properties</vt:lpstr>
      <vt:lpstr>Enumerating Properties</vt:lpstr>
      <vt:lpstr>Extending Objects</vt:lpstr>
      <vt:lpstr>Extending Objects</vt:lpstr>
      <vt:lpstr>Serializing Objects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BHADRA</dc:creator>
  <cp:lastModifiedBy>USER</cp:lastModifiedBy>
  <cp:revision>248</cp:revision>
  <dcterms:created xsi:type="dcterms:W3CDTF">2006-08-16T00:00:00Z</dcterms:created>
  <dcterms:modified xsi:type="dcterms:W3CDTF">2020-08-13T18:17:58Z</dcterms:modified>
</cp:coreProperties>
</file>