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5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70946F-C4FB-4275-B4D1-9FE41285474C}" type="datetimeFigureOut">
              <a:rPr lang="en-US" smtClean="0"/>
              <a:pPr/>
              <a:t>12/6/2020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56BC2-9129-4E8A-A1E7-29DCE4697A4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50941F-5D2F-4ED0-97F5-40C97C6E19C9}"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6D3100-7F0C-41F4-977A-913DFD140FC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1AB0E-7BC9-45FB-A03A-150F40333D29}"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0726A-30A3-4273-96F7-A47F1FD811CC}"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1A832-E843-48B9-A953-7510E061A92B}"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50863A-5BE5-4F02-B8F0-7B387BD170C4}"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EE9172-3F6E-492B-83FE-9EAF0D392D9F}" type="datetime1">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C82A0E-0624-4ACB-8BAD-5408AC20A06D}" type="datetime1">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05B2E-C149-4BDE-A31D-F7DC26D83910}" type="datetime1">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2F8A0-D5CA-4669-9C8B-CB8B7F00B404}"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A31E0-0771-40A9-A5D4-FD72F5469D71}"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EF2E5-353B-4822-9F3A-F3536FB8FBA7}" type="datetime1">
              <a:rPr lang="en-US" smtClean="0"/>
              <a:pPr/>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8229600" cy="487362"/>
          </a:xfrm>
        </p:spPr>
        <p:txBody>
          <a:bodyPr>
            <a:normAutofit fontScale="90000"/>
          </a:bodyPr>
          <a:lstStyle/>
          <a:p>
            <a:r>
              <a:rPr lang="en-IN" dirty="0" smtClean="0"/>
              <a:t>Arrays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Sparse Arrays</a:t>
            </a:r>
            <a:endParaRPr lang="en-IN" dirty="0"/>
          </a:p>
        </p:txBody>
      </p:sp>
      <p:sp>
        <p:nvSpPr>
          <p:cNvPr id="3" name="Content Placeholder 2"/>
          <p:cNvSpPr>
            <a:spLocks noGrp="1"/>
          </p:cNvSpPr>
          <p:nvPr>
            <p:ph idx="1"/>
          </p:nvPr>
        </p:nvSpPr>
        <p:spPr>
          <a:xfrm>
            <a:off x="457200" y="838200"/>
            <a:ext cx="8229600" cy="5638800"/>
          </a:xfrm>
        </p:spPr>
        <p:txBody>
          <a:bodyPr>
            <a:noAutofit/>
          </a:bodyPr>
          <a:lstStyle/>
          <a:p>
            <a:r>
              <a:rPr lang="en-IN" sz="2200" dirty="0" smtClean="0"/>
              <a:t>A </a:t>
            </a:r>
            <a:r>
              <a:rPr lang="en-IN" sz="2200" i="1" dirty="0" smtClean="0"/>
              <a:t>sparse array is one in which the elements do not have contiguous </a:t>
            </a:r>
            <a:r>
              <a:rPr lang="en-IN" sz="2200" dirty="0" smtClean="0"/>
              <a:t>indexes starting at 0. Normally, the length property of an array specifies the number of elements in the array. If the array is sparse, the value of the length property is greater than the number of elements.</a:t>
            </a:r>
          </a:p>
          <a:p>
            <a:pPr>
              <a:buNone/>
            </a:pPr>
            <a:r>
              <a:rPr lang="en-IN" sz="2200" b="1" dirty="0" smtClean="0"/>
              <a:t>	let a = new Array(5); 	// No elements, but </a:t>
            </a:r>
            <a:r>
              <a:rPr lang="en-IN" sz="2200" b="1" dirty="0" err="1" smtClean="0"/>
              <a:t>a.length</a:t>
            </a:r>
            <a:r>
              <a:rPr lang="en-IN" sz="2200" b="1" dirty="0" smtClean="0"/>
              <a:t> is 5.</a:t>
            </a:r>
          </a:p>
          <a:p>
            <a:pPr>
              <a:buNone/>
            </a:pPr>
            <a:r>
              <a:rPr lang="en-IN" sz="2200" b="1" dirty="0" smtClean="0"/>
              <a:t>	console.log(</a:t>
            </a:r>
            <a:r>
              <a:rPr lang="en-IN" sz="2200" b="1" dirty="0" err="1" smtClean="0"/>
              <a:t>a.length</a:t>
            </a:r>
            <a:r>
              <a:rPr lang="en-IN" sz="2200" b="1" dirty="0" smtClean="0"/>
              <a:t>);</a:t>
            </a:r>
          </a:p>
          <a:p>
            <a:pPr>
              <a:buNone/>
            </a:pPr>
            <a:r>
              <a:rPr lang="en-IN" sz="2200" b="1" dirty="0" smtClean="0"/>
              <a:t>	a = [];	 // Create an array with no elements and length = 0.</a:t>
            </a:r>
          </a:p>
          <a:p>
            <a:pPr>
              <a:buNone/>
            </a:pPr>
            <a:r>
              <a:rPr lang="en-IN" sz="2200" b="1" dirty="0" smtClean="0"/>
              <a:t>	console.log(</a:t>
            </a:r>
            <a:r>
              <a:rPr lang="en-IN" sz="2200" b="1" dirty="0" err="1" smtClean="0"/>
              <a:t>a.length</a:t>
            </a:r>
            <a:r>
              <a:rPr lang="en-IN" sz="2200" b="1" dirty="0" smtClean="0"/>
              <a:t>);</a:t>
            </a:r>
          </a:p>
          <a:p>
            <a:pPr>
              <a:buNone/>
            </a:pPr>
            <a:r>
              <a:rPr lang="en-IN" sz="2200" b="1" dirty="0" smtClean="0"/>
              <a:t>	a[1000] = 0;		// adds one element but sets length to 1001.</a:t>
            </a:r>
          </a:p>
          <a:p>
            <a:pPr>
              <a:buNone/>
            </a:pPr>
            <a:r>
              <a:rPr lang="en-IN" sz="2200" b="1" dirty="0" smtClean="0"/>
              <a:t>	console.log(</a:t>
            </a:r>
            <a:r>
              <a:rPr lang="en-IN" sz="2200" b="1" dirty="0" err="1" smtClean="0"/>
              <a:t>a.length</a:t>
            </a:r>
            <a:r>
              <a:rPr lang="en-IN" sz="2200" b="1" dirty="0" smtClean="0"/>
              <a:t>);</a:t>
            </a:r>
          </a:p>
          <a:p>
            <a:pPr>
              <a:buNone/>
            </a:pPr>
            <a:r>
              <a:rPr lang="en-IN" sz="2200" b="1" dirty="0" smtClean="0"/>
              <a:t>	</a:t>
            </a:r>
            <a:r>
              <a:rPr lang="en-IN" sz="2200" b="1" u="sng" dirty="0" smtClean="0"/>
              <a:t>Output :</a:t>
            </a:r>
            <a:r>
              <a:rPr lang="en-IN" sz="2200" b="1" dirty="0" smtClean="0"/>
              <a:t> </a:t>
            </a:r>
          </a:p>
          <a:p>
            <a:pPr>
              <a:buNone/>
            </a:pPr>
            <a:r>
              <a:rPr lang="en-IN" sz="2200" b="1" dirty="0" smtClean="0"/>
              <a:t>	5</a:t>
            </a:r>
          </a:p>
          <a:p>
            <a:pPr>
              <a:buNone/>
            </a:pPr>
            <a:r>
              <a:rPr lang="en-IN" sz="2200" b="1" dirty="0" smtClean="0"/>
              <a:t>	0</a:t>
            </a:r>
          </a:p>
          <a:p>
            <a:pPr>
              <a:buNone/>
            </a:pPr>
            <a:r>
              <a:rPr lang="en-IN" sz="2200" b="1" dirty="0" smtClean="0"/>
              <a:t>	1001 </a:t>
            </a:r>
            <a:endParaRPr lang="en-IN" sz="22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Length</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IN" sz="2400" dirty="0" smtClean="0"/>
              <a:t>Every array has a length property, and it is this property that makes arrays different from regular JavaScript objects. For arrays that are dense (i.e., not sparse), the length property specifies the number of elements in the array. Its value is one more than the highest index in the array.</a:t>
            </a:r>
          </a:p>
          <a:p>
            <a:pPr>
              <a:buNone/>
            </a:pPr>
            <a:r>
              <a:rPr lang="en-IN" sz="2400" b="1" dirty="0" smtClean="0"/>
              <a:t>	[].length </a:t>
            </a:r>
            <a:r>
              <a:rPr lang="en-IN" sz="2400" b="1" i="1" dirty="0" smtClean="0"/>
              <a:t>// =&gt; 0: the array has no elements</a:t>
            </a:r>
          </a:p>
          <a:p>
            <a:pPr>
              <a:buNone/>
            </a:pPr>
            <a:r>
              <a:rPr lang="en-IN" sz="2400" b="1" dirty="0" smtClean="0"/>
              <a:t>	["</a:t>
            </a:r>
            <a:r>
              <a:rPr lang="en-IN" sz="2400" b="1" dirty="0" err="1" smtClean="0"/>
              <a:t>a","b","c</a:t>
            </a:r>
            <a:r>
              <a:rPr lang="en-IN" sz="2400" b="1" dirty="0" smtClean="0"/>
              <a:t>"].length </a:t>
            </a:r>
            <a:r>
              <a:rPr lang="en-IN" sz="2400" b="1" i="1" dirty="0" smtClean="0"/>
              <a:t>// =&gt; 3: highest index is 2, length is 3</a:t>
            </a:r>
          </a:p>
          <a:p>
            <a:pPr>
              <a:buNone/>
            </a:pPr>
            <a:endParaRPr lang="en-IN" sz="2400" b="1" i="1" dirty="0" smtClean="0"/>
          </a:p>
          <a:p>
            <a:pPr>
              <a:buNone/>
            </a:pPr>
            <a:r>
              <a:rPr lang="en-IN" sz="2400" b="1" i="1" dirty="0" smtClean="0"/>
              <a:t>	a = [1,2,3,4,5]; // Start with a 5-element array.</a:t>
            </a:r>
          </a:p>
          <a:p>
            <a:pPr>
              <a:buNone/>
            </a:pPr>
            <a:r>
              <a:rPr lang="en-IN" sz="2400" b="1" i="1" dirty="0" smtClean="0"/>
              <a:t>	</a:t>
            </a:r>
            <a:r>
              <a:rPr lang="en-IN" sz="2400" b="1" i="1" dirty="0" err="1" smtClean="0"/>
              <a:t>a.length</a:t>
            </a:r>
            <a:r>
              <a:rPr lang="en-IN" sz="2400" b="1" i="1" dirty="0" smtClean="0"/>
              <a:t> = 3; // a is now [1,2,3].</a:t>
            </a:r>
          </a:p>
          <a:p>
            <a:pPr>
              <a:buNone/>
            </a:pPr>
            <a:r>
              <a:rPr lang="en-IN" sz="2400" b="1" i="1" dirty="0" smtClean="0"/>
              <a:t>	</a:t>
            </a:r>
            <a:r>
              <a:rPr lang="en-IN" sz="2400" b="1" i="1" dirty="0" err="1" smtClean="0"/>
              <a:t>a.length</a:t>
            </a:r>
            <a:r>
              <a:rPr lang="en-IN" sz="2400" b="1" i="1" dirty="0" smtClean="0"/>
              <a:t> = 0; // Delete all elements. a is [].</a:t>
            </a:r>
          </a:p>
          <a:p>
            <a:pPr>
              <a:buNone/>
            </a:pPr>
            <a:r>
              <a:rPr lang="en-IN" sz="2400" b="1" i="1" dirty="0" smtClean="0"/>
              <a:t>	</a:t>
            </a:r>
            <a:r>
              <a:rPr lang="en-IN" sz="2400" b="1" i="1" dirty="0" err="1" smtClean="0"/>
              <a:t>a.length</a:t>
            </a:r>
            <a:r>
              <a:rPr lang="en-IN" sz="2400" b="1" i="1" dirty="0" smtClean="0"/>
              <a:t> = 5; // Length is 5, but no elements, like new 				Array(5)</a:t>
            </a:r>
          </a:p>
          <a:p>
            <a:pPr>
              <a:buNone/>
            </a:pPr>
            <a:r>
              <a:rPr lang="en-IN" sz="2400" b="1" i="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Adding Array Elements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r>
              <a:rPr lang="en-IN" sz="2400" dirty="0" smtClean="0"/>
              <a:t>Simplest way to add elements to an array: just assign values to new indexes:</a:t>
            </a:r>
          </a:p>
          <a:p>
            <a:pPr>
              <a:buNone/>
            </a:pPr>
            <a:r>
              <a:rPr lang="en-IN" sz="2400" b="1" dirty="0" smtClean="0"/>
              <a:t>	let a = []; </a:t>
            </a:r>
            <a:r>
              <a:rPr lang="en-IN" sz="2400" b="1" i="1" dirty="0" smtClean="0"/>
              <a:t>// Start with an empty array.</a:t>
            </a:r>
          </a:p>
          <a:p>
            <a:pPr>
              <a:buNone/>
            </a:pPr>
            <a:r>
              <a:rPr lang="en-IN" sz="2400" b="1" dirty="0" smtClean="0"/>
              <a:t>	a[0] = "zero"; </a:t>
            </a:r>
            <a:r>
              <a:rPr lang="en-IN" sz="2400" b="1" i="1" dirty="0" smtClean="0"/>
              <a:t>// And add elements to it.</a:t>
            </a:r>
          </a:p>
          <a:p>
            <a:pPr>
              <a:buNone/>
            </a:pPr>
            <a:r>
              <a:rPr lang="en-IN" sz="2400" b="1" dirty="0" smtClean="0"/>
              <a:t>	a[1] = "one";</a:t>
            </a:r>
          </a:p>
          <a:p>
            <a:pPr>
              <a:buNone/>
            </a:pPr>
            <a:r>
              <a:rPr lang="en-IN" sz="2400" b="1" dirty="0" smtClean="0"/>
              <a:t>	</a:t>
            </a:r>
            <a:r>
              <a:rPr lang="en-IN" sz="2400" dirty="0" smtClean="0"/>
              <a:t>You can also use the push() method to add one or more values to the end of an array:</a:t>
            </a:r>
          </a:p>
          <a:p>
            <a:pPr>
              <a:buNone/>
            </a:pPr>
            <a:r>
              <a:rPr lang="en-IN" sz="2400" b="1" dirty="0" smtClean="0"/>
              <a:t>	let a = []; </a:t>
            </a:r>
            <a:r>
              <a:rPr lang="en-IN" sz="2400" b="1" i="1" dirty="0" smtClean="0"/>
              <a:t>// Start with an empty array</a:t>
            </a:r>
          </a:p>
          <a:p>
            <a:pPr>
              <a:buNone/>
            </a:pPr>
            <a:r>
              <a:rPr lang="en-IN" sz="2400" b="1" dirty="0" smtClean="0"/>
              <a:t>	</a:t>
            </a:r>
            <a:r>
              <a:rPr lang="en-IN" sz="2400" b="1" dirty="0" err="1" smtClean="0"/>
              <a:t>a.push</a:t>
            </a:r>
            <a:r>
              <a:rPr lang="en-IN" sz="2400" b="1" dirty="0" smtClean="0"/>
              <a:t>("zero"); </a:t>
            </a:r>
            <a:r>
              <a:rPr lang="en-IN" sz="2400" b="1" i="1" dirty="0" smtClean="0"/>
              <a:t>// Add a value at the end. a =["zero"]</a:t>
            </a:r>
          </a:p>
          <a:p>
            <a:pPr>
              <a:buNone/>
            </a:pPr>
            <a:r>
              <a:rPr lang="en-IN" sz="2400" b="1" dirty="0" smtClean="0"/>
              <a:t>	</a:t>
            </a:r>
            <a:r>
              <a:rPr lang="en-IN" sz="2400" b="1" dirty="0" err="1" smtClean="0"/>
              <a:t>a.push</a:t>
            </a:r>
            <a:r>
              <a:rPr lang="en-IN" sz="2400" b="1" dirty="0" smtClean="0"/>
              <a:t>("one", "two"); </a:t>
            </a:r>
            <a:r>
              <a:rPr lang="en-IN" sz="2400" b="1" i="1" dirty="0" smtClean="0"/>
              <a:t>// Add two more values. a = ["zero",</a:t>
            </a:r>
          </a:p>
          <a:p>
            <a:pPr>
              <a:buNone/>
            </a:pPr>
            <a:r>
              <a:rPr lang="en-IN" sz="2400" b="1" i="1" dirty="0" smtClean="0"/>
              <a:t>					"one", "two"]</a:t>
            </a:r>
          </a:p>
          <a:p>
            <a:pPr>
              <a:buNone/>
            </a:pPr>
            <a:r>
              <a:rPr lang="en-IN" sz="2400" b="1" i="1" dirty="0" smtClean="0"/>
              <a:t>	</a:t>
            </a:r>
            <a:r>
              <a:rPr lang="en-IN" sz="2400" dirty="0" smtClean="0"/>
              <a:t>The pop() method is the opposite of push(): it removes the last element of the array and returns it, reducing the length of an array by 1. Similarly  </a:t>
            </a:r>
            <a:r>
              <a:rPr lang="en-IN" sz="2400" dirty="0" err="1" smtClean="0"/>
              <a:t>unshift</a:t>
            </a:r>
            <a:r>
              <a:rPr lang="en-IN" sz="2400" dirty="0" smtClean="0"/>
              <a:t>()  and shift() methods are used to insert a value at the beginning of an array and remove a value from the beginning of an array.</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Deleting Array Elements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buNone/>
            </a:pPr>
            <a:r>
              <a:rPr lang="en-IN" sz="2400" b="1" dirty="0" smtClean="0"/>
              <a:t>	</a:t>
            </a:r>
            <a:r>
              <a:rPr lang="en-IN" sz="2400" dirty="0" smtClean="0"/>
              <a:t> Deleting an array element is similar to (but subtly different than) assigning undefined to that element. Note that using delete on an array element does not alter the length property and does not shift elements with higher indexes down to fill in the gap that is left by the deleted property. If you delete an element from an array, the array becomes sparse.</a:t>
            </a:r>
          </a:p>
          <a:p>
            <a:pPr>
              <a:buNone/>
            </a:pPr>
            <a:endParaRPr lang="en-IN" sz="2400" b="1" dirty="0" smtClean="0"/>
          </a:p>
          <a:p>
            <a:pPr>
              <a:buNone/>
            </a:pPr>
            <a:r>
              <a:rPr lang="en-IN" sz="2400" b="1" dirty="0" smtClean="0"/>
              <a:t>	let a = [1,2,3];</a:t>
            </a:r>
          </a:p>
          <a:p>
            <a:pPr>
              <a:buNone/>
            </a:pPr>
            <a:r>
              <a:rPr lang="en-IN" sz="2400" b="1" dirty="0" smtClean="0"/>
              <a:t>	delete a[2]; 	</a:t>
            </a:r>
            <a:r>
              <a:rPr lang="en-IN" sz="2400" b="1" i="1" dirty="0" smtClean="0"/>
              <a:t>// a now has no element at index 2</a:t>
            </a:r>
          </a:p>
          <a:p>
            <a:pPr>
              <a:buNone/>
            </a:pPr>
            <a:r>
              <a:rPr lang="en-IN" sz="2400" b="1" dirty="0" smtClean="0"/>
              <a:t>	2 in a 		</a:t>
            </a:r>
            <a:r>
              <a:rPr lang="en-IN" sz="2400" b="1" i="1" dirty="0" smtClean="0"/>
              <a:t>// =&gt; false: no array index 2 is defined</a:t>
            </a:r>
          </a:p>
          <a:p>
            <a:pPr>
              <a:buNone/>
            </a:pPr>
            <a:r>
              <a:rPr lang="en-IN" sz="2400" b="1" dirty="0" smtClean="0"/>
              <a:t>	</a:t>
            </a:r>
            <a:r>
              <a:rPr lang="en-IN" sz="2400" b="1" dirty="0" err="1" smtClean="0"/>
              <a:t>a.length</a:t>
            </a:r>
            <a:r>
              <a:rPr lang="en-IN" sz="2400" b="1" dirty="0" smtClean="0"/>
              <a:t> 	</a:t>
            </a:r>
            <a:r>
              <a:rPr lang="en-IN" sz="2400" b="1" i="1" dirty="0" smtClean="0"/>
              <a:t>// =&gt; 3: delete does not affect array length</a:t>
            </a:r>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Iterating Arrays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smtClean="0"/>
              <a:t>As of ES6, the easiest way to loop through each of the elements of an array (or any </a:t>
            </a:r>
            <a:r>
              <a:rPr lang="en-IN" sz="2400" dirty="0" err="1" smtClean="0"/>
              <a:t>iterable</a:t>
            </a:r>
            <a:r>
              <a:rPr lang="en-IN" sz="2400" dirty="0" smtClean="0"/>
              <a:t> object) is with the for/of loop.</a:t>
            </a:r>
          </a:p>
          <a:p>
            <a:pPr>
              <a:buNone/>
            </a:pPr>
            <a:endParaRPr lang="en-IN" sz="2400" dirty="0" smtClean="0"/>
          </a:p>
          <a:p>
            <a:pPr>
              <a:buNone/>
            </a:pPr>
            <a:r>
              <a:rPr lang="en-IN" sz="2400" b="1" dirty="0" smtClean="0"/>
              <a:t>	let letters = [..."Hello world"]; </a:t>
            </a:r>
            <a:r>
              <a:rPr lang="en-IN" sz="2400" b="1" i="1" dirty="0" smtClean="0"/>
              <a:t>// An array of letters</a:t>
            </a:r>
          </a:p>
          <a:p>
            <a:pPr>
              <a:buNone/>
            </a:pPr>
            <a:r>
              <a:rPr lang="en-IN" sz="2400" b="1" dirty="0" smtClean="0"/>
              <a:t>	let string = "";</a:t>
            </a:r>
          </a:p>
          <a:p>
            <a:pPr>
              <a:buNone/>
            </a:pPr>
            <a:r>
              <a:rPr lang="en-IN" sz="2400" b="1" dirty="0" smtClean="0"/>
              <a:t>	for(let letter of letters) {</a:t>
            </a:r>
          </a:p>
          <a:p>
            <a:pPr>
              <a:buNone/>
            </a:pPr>
            <a:r>
              <a:rPr lang="en-IN" sz="2400" b="1" dirty="0" smtClean="0"/>
              <a:t>		string += letter;</a:t>
            </a:r>
          </a:p>
          <a:p>
            <a:pPr>
              <a:buNone/>
            </a:pPr>
            <a:r>
              <a:rPr lang="en-IN" sz="2400" b="1" dirty="0" smtClean="0"/>
              <a:t>	}</a:t>
            </a:r>
          </a:p>
          <a:p>
            <a:pPr>
              <a:buNone/>
            </a:pPr>
            <a:r>
              <a:rPr lang="en-IN" sz="2400" b="1" dirty="0" smtClean="0"/>
              <a:t>	string </a:t>
            </a:r>
            <a:r>
              <a:rPr lang="en-IN" sz="2400" b="1" i="1" dirty="0" smtClean="0"/>
              <a:t>// =&gt; "Hello world"; we reassembled the original text</a:t>
            </a:r>
          </a:p>
          <a:p>
            <a:pPr>
              <a:buNone/>
            </a:pPr>
            <a:r>
              <a:rPr lang="en-IN" sz="2400" b="1" i="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Iterating Arrays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smtClean="0"/>
              <a:t>Another good way to iterate arrays is with </a:t>
            </a:r>
            <a:r>
              <a:rPr lang="en-IN" sz="2400" dirty="0" err="1" smtClean="0"/>
              <a:t>forEach</a:t>
            </a:r>
            <a:r>
              <a:rPr lang="en-IN" sz="2400" dirty="0" smtClean="0"/>
              <a:t>(). This is not a new form of the for loop, but an array method that offers a functional approach to array iteration. You pass a function to the </a:t>
            </a:r>
            <a:r>
              <a:rPr lang="en-IN" sz="2400" dirty="0" err="1" smtClean="0"/>
              <a:t>forEach</a:t>
            </a:r>
            <a:r>
              <a:rPr lang="en-IN" sz="2400" dirty="0" smtClean="0"/>
              <a:t>() method of an array, and </a:t>
            </a:r>
            <a:r>
              <a:rPr lang="en-IN" sz="2400" dirty="0" err="1" smtClean="0"/>
              <a:t>forEach</a:t>
            </a:r>
            <a:r>
              <a:rPr lang="en-IN" sz="2400" dirty="0" smtClean="0"/>
              <a:t>() invokes your function once on each element of the array.</a:t>
            </a:r>
          </a:p>
          <a:p>
            <a:pPr>
              <a:buNone/>
            </a:pPr>
            <a:r>
              <a:rPr lang="en-IN" sz="2400" b="1" dirty="0" smtClean="0"/>
              <a:t>	let uppercase = "";</a:t>
            </a:r>
          </a:p>
          <a:p>
            <a:pPr>
              <a:buNone/>
            </a:pPr>
            <a:r>
              <a:rPr lang="en-IN" sz="2400" b="1" dirty="0" smtClean="0"/>
              <a:t>	</a:t>
            </a:r>
            <a:r>
              <a:rPr lang="en-IN" sz="2400" b="1" dirty="0" err="1" smtClean="0"/>
              <a:t>letters.forEach</a:t>
            </a:r>
            <a:r>
              <a:rPr lang="en-IN" sz="2400" b="1" dirty="0" smtClean="0"/>
              <a:t>(letter =&gt; { </a:t>
            </a:r>
            <a:r>
              <a:rPr lang="en-IN" sz="2400" b="1" i="1" dirty="0" smtClean="0"/>
              <a:t>// Note arrow function syntax here</a:t>
            </a:r>
          </a:p>
          <a:p>
            <a:pPr>
              <a:buNone/>
            </a:pPr>
            <a:r>
              <a:rPr lang="en-IN" sz="2400" b="1" dirty="0" smtClean="0"/>
              <a:t>	uppercase += </a:t>
            </a:r>
            <a:r>
              <a:rPr lang="en-IN" sz="2400" b="1" dirty="0" err="1" smtClean="0"/>
              <a:t>letter.toUpperCase</a:t>
            </a:r>
            <a:r>
              <a:rPr lang="en-IN" sz="2400" b="1" dirty="0" smtClean="0"/>
              <a:t>();</a:t>
            </a:r>
          </a:p>
          <a:p>
            <a:pPr>
              <a:buNone/>
            </a:pPr>
            <a:r>
              <a:rPr lang="en-IN" sz="2400" b="1" dirty="0" smtClean="0"/>
              <a:t>	});</a:t>
            </a:r>
          </a:p>
          <a:p>
            <a:pPr>
              <a:buNone/>
            </a:pPr>
            <a:r>
              <a:rPr lang="en-IN" sz="2400" b="1" dirty="0" smtClean="0"/>
              <a:t>	uppercase </a:t>
            </a:r>
            <a:r>
              <a:rPr lang="en-IN" sz="2400" b="1" i="1" dirty="0" smtClean="0"/>
              <a:t>// =&gt; "HELLO WORLD“</a:t>
            </a:r>
          </a:p>
          <a:p>
            <a:pPr>
              <a:buNone/>
            </a:pPr>
            <a:r>
              <a:rPr lang="en-IN" sz="2400" b="1" i="1" dirty="0" smtClean="0"/>
              <a:t>	</a:t>
            </a:r>
            <a:r>
              <a:rPr lang="en-IN" sz="2400" dirty="0" smtClean="0"/>
              <a:t>You can also loop through the elements of an array with a good old fashioned for loop.</a:t>
            </a:r>
          </a:p>
          <a:p>
            <a:pPr>
              <a:buNone/>
            </a:pPr>
            <a:r>
              <a:rPr lang="en-IN" sz="2400" b="1" dirty="0" smtClean="0"/>
              <a:t>	</a:t>
            </a:r>
            <a:r>
              <a:rPr lang="nn-NO" sz="2400" b="1" dirty="0" smtClean="0"/>
              <a:t>for(let i = 0; i &lt; letters.length; i++) {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Multidimensional Arrays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20000"/>
          </a:bodyPr>
          <a:lstStyle/>
          <a:p>
            <a:r>
              <a:rPr lang="en-IN" sz="2400" dirty="0" smtClean="0"/>
              <a:t>JavaScript does not support true multidimensional arrays, but you can approximate them with arrays of arrays. To access a value in an array of arrays, simply use the [] operator twice.</a:t>
            </a:r>
          </a:p>
          <a:p>
            <a:pPr>
              <a:buNone/>
            </a:pPr>
            <a:r>
              <a:rPr lang="en-IN" sz="2400" b="1" dirty="0" smtClean="0"/>
              <a:t>	</a:t>
            </a:r>
            <a:r>
              <a:rPr lang="en-IN" sz="2400" b="1" i="1" dirty="0" smtClean="0"/>
              <a:t>// Create a multidimensional array</a:t>
            </a:r>
          </a:p>
          <a:p>
            <a:pPr>
              <a:buNone/>
            </a:pPr>
            <a:r>
              <a:rPr lang="en-IN" sz="2400" b="1" dirty="0" smtClean="0"/>
              <a:t>	let table = new Array(10);               </a:t>
            </a:r>
            <a:r>
              <a:rPr lang="en-IN" sz="2400" b="1" i="1" dirty="0" smtClean="0"/>
              <a:t>// 10 rows of the table</a:t>
            </a:r>
          </a:p>
          <a:p>
            <a:pPr>
              <a:buNone/>
            </a:pPr>
            <a:r>
              <a:rPr lang="nn-NO" sz="2400" b="1" dirty="0" smtClean="0"/>
              <a:t>	for(let i = 0; i &lt; table.length; i++) {</a:t>
            </a:r>
          </a:p>
          <a:p>
            <a:pPr>
              <a:buNone/>
            </a:pPr>
            <a:r>
              <a:rPr lang="en-IN" sz="2400" b="1" dirty="0" smtClean="0"/>
              <a:t>	table[</a:t>
            </a:r>
            <a:r>
              <a:rPr lang="en-IN" sz="2400" b="1" dirty="0" err="1" smtClean="0"/>
              <a:t>i</a:t>
            </a:r>
            <a:r>
              <a:rPr lang="en-IN" sz="2400" b="1" dirty="0" smtClean="0"/>
              <a:t>] = new Array(10);               </a:t>
            </a:r>
            <a:r>
              <a:rPr lang="en-IN" sz="2400" b="1" i="1" dirty="0" smtClean="0"/>
              <a:t>// Each row has 10 columns</a:t>
            </a:r>
          </a:p>
          <a:p>
            <a:pPr>
              <a:buNone/>
            </a:pPr>
            <a:r>
              <a:rPr lang="en-IN" sz="2400" b="1" dirty="0" smtClean="0"/>
              <a:t>	}</a:t>
            </a:r>
          </a:p>
          <a:p>
            <a:pPr>
              <a:buNone/>
            </a:pPr>
            <a:r>
              <a:rPr lang="en-IN" sz="2400" b="1" i="1" dirty="0" smtClean="0"/>
              <a:t>	// Initialize the array</a:t>
            </a:r>
          </a:p>
          <a:p>
            <a:pPr>
              <a:buNone/>
            </a:pPr>
            <a:r>
              <a:rPr lang="en-IN" sz="2400" b="1" dirty="0" smtClean="0"/>
              <a:t>	for(let row = 0; row &lt; </a:t>
            </a:r>
            <a:r>
              <a:rPr lang="en-IN" sz="2400" b="1" dirty="0" err="1" smtClean="0"/>
              <a:t>table.length</a:t>
            </a:r>
            <a:r>
              <a:rPr lang="en-IN" sz="2400" b="1" dirty="0" smtClean="0"/>
              <a:t>; row++) {</a:t>
            </a:r>
          </a:p>
          <a:p>
            <a:pPr>
              <a:buNone/>
            </a:pPr>
            <a:r>
              <a:rPr lang="en-IN" sz="2400" b="1" dirty="0" smtClean="0"/>
              <a:t>		for(let </a:t>
            </a:r>
            <a:r>
              <a:rPr lang="en-IN" sz="2400" b="1" dirty="0" err="1" smtClean="0"/>
              <a:t>col</a:t>
            </a:r>
            <a:r>
              <a:rPr lang="en-IN" sz="2400" b="1" dirty="0" smtClean="0"/>
              <a:t> = 0; </a:t>
            </a:r>
            <a:r>
              <a:rPr lang="en-IN" sz="2400" b="1" dirty="0" err="1" smtClean="0"/>
              <a:t>col</a:t>
            </a:r>
            <a:r>
              <a:rPr lang="en-IN" sz="2400" b="1" dirty="0" smtClean="0"/>
              <a:t> &lt; table[row].length; </a:t>
            </a:r>
            <a:r>
              <a:rPr lang="en-IN" sz="2400" b="1" dirty="0" err="1" smtClean="0"/>
              <a:t>col</a:t>
            </a:r>
            <a:r>
              <a:rPr lang="en-IN" sz="2400" b="1" dirty="0" smtClean="0"/>
              <a:t>++) {</a:t>
            </a:r>
          </a:p>
          <a:p>
            <a:pPr>
              <a:buNone/>
            </a:pPr>
            <a:r>
              <a:rPr lang="en-IN" sz="2400" b="1" dirty="0" smtClean="0"/>
              <a:t>			table[row][</a:t>
            </a:r>
            <a:r>
              <a:rPr lang="en-IN" sz="2400" b="1" dirty="0" err="1" smtClean="0"/>
              <a:t>col</a:t>
            </a:r>
            <a:r>
              <a:rPr lang="en-IN" sz="2400" b="1" dirty="0" smtClean="0"/>
              <a:t>] = row*</a:t>
            </a:r>
            <a:r>
              <a:rPr lang="en-IN" sz="2400" b="1" dirty="0" err="1" smtClean="0"/>
              <a:t>col</a:t>
            </a:r>
            <a:r>
              <a:rPr lang="en-IN" sz="2400" b="1" dirty="0" smtClean="0"/>
              <a:t>;</a:t>
            </a:r>
          </a:p>
          <a:p>
            <a:pPr>
              <a:buNone/>
            </a:pPr>
            <a:r>
              <a:rPr lang="en-IN" sz="2400" b="1" dirty="0" smtClean="0"/>
              <a:t>		}</a:t>
            </a:r>
          </a:p>
          <a:p>
            <a:pPr>
              <a:buNone/>
            </a:pPr>
            <a:r>
              <a:rPr lang="en-IN" sz="2400" b="1" dirty="0" smtClean="0"/>
              <a:t>	}</a:t>
            </a:r>
          </a:p>
          <a:p>
            <a:pPr>
              <a:buNone/>
            </a:pPr>
            <a:r>
              <a:rPr lang="en-IN" sz="2400" b="1" i="1" dirty="0" smtClean="0"/>
              <a:t>	// Use the multidimensional array to compute 5*7</a:t>
            </a:r>
          </a:p>
          <a:p>
            <a:pPr>
              <a:buNone/>
            </a:pPr>
            <a:r>
              <a:rPr lang="en-IN" sz="2400" b="1" dirty="0" smtClean="0"/>
              <a:t>	table[5][7] </a:t>
            </a:r>
            <a:r>
              <a:rPr lang="en-IN" sz="2400" b="1" i="1" dirty="0" smtClean="0"/>
              <a:t>// =&gt; 35</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buNone/>
            </a:pPr>
            <a:r>
              <a:rPr lang="en-IN" sz="2400" dirty="0" smtClean="0"/>
              <a:t>	Each array method belongs to any of the following category.</a:t>
            </a:r>
          </a:p>
          <a:p>
            <a:pPr>
              <a:buFont typeface="Wingdings" pitchFamily="2" charset="2"/>
              <a:buChar char="Ø"/>
            </a:pPr>
            <a:r>
              <a:rPr lang="en-IN" sz="2400" dirty="0" err="1" smtClean="0"/>
              <a:t>Iterator</a:t>
            </a:r>
            <a:r>
              <a:rPr lang="en-IN" sz="2400" dirty="0" smtClean="0"/>
              <a:t> methods loop over the elements of an array, typically</a:t>
            </a:r>
          </a:p>
          <a:p>
            <a:pPr>
              <a:buNone/>
            </a:pPr>
            <a:r>
              <a:rPr lang="en-IN" sz="2400" dirty="0" smtClean="0"/>
              <a:t>	invoking a function that you specify on each of those elements.	</a:t>
            </a:r>
          </a:p>
          <a:p>
            <a:pPr>
              <a:buFont typeface="Wingdings" pitchFamily="2" charset="2"/>
              <a:buChar char="Ø"/>
            </a:pPr>
            <a:r>
              <a:rPr lang="en-IN" sz="2400" dirty="0" smtClean="0"/>
              <a:t>Stack and queue methods add and remove array elements to</a:t>
            </a:r>
          </a:p>
          <a:p>
            <a:pPr>
              <a:buNone/>
            </a:pPr>
            <a:r>
              <a:rPr lang="en-IN" sz="2400" dirty="0" smtClean="0"/>
              <a:t>	and from the beginning and the end of an array.</a:t>
            </a:r>
          </a:p>
          <a:p>
            <a:pPr>
              <a:buFont typeface="Wingdings" pitchFamily="2" charset="2"/>
              <a:buChar char="Ø"/>
            </a:pPr>
            <a:r>
              <a:rPr lang="en-IN" sz="2400" dirty="0" err="1" smtClean="0"/>
              <a:t>Subarray</a:t>
            </a:r>
            <a:r>
              <a:rPr lang="en-IN" sz="2400" dirty="0" smtClean="0"/>
              <a:t> methods are for extracting, deleting, inserting,</a:t>
            </a:r>
          </a:p>
          <a:p>
            <a:pPr>
              <a:buNone/>
            </a:pPr>
            <a:r>
              <a:rPr lang="en-IN" sz="2400" dirty="0" smtClean="0"/>
              <a:t>	filling, and copying contiguous regions of a larger array.</a:t>
            </a:r>
          </a:p>
          <a:p>
            <a:pPr>
              <a:buFont typeface="Wingdings" pitchFamily="2" charset="2"/>
              <a:buChar char="Ø"/>
            </a:pPr>
            <a:r>
              <a:rPr lang="en-IN" sz="2400" dirty="0" smtClean="0"/>
              <a:t>Searching and sorting methods are for locating elements</a:t>
            </a:r>
          </a:p>
          <a:p>
            <a:pPr>
              <a:buNone/>
            </a:pPr>
            <a:r>
              <a:rPr lang="en-IN" sz="2400" dirty="0" smtClean="0"/>
              <a:t>	within an array and for sorting the elements of an array.</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Array </a:t>
            </a:r>
            <a:r>
              <a:rPr lang="en-IN" sz="2400" b="1" dirty="0" err="1" smtClean="0"/>
              <a:t>Iterator</a:t>
            </a:r>
            <a:r>
              <a:rPr lang="en-IN" sz="2400" b="1" dirty="0" smtClean="0"/>
              <a:t> Methods : </a:t>
            </a:r>
            <a:r>
              <a:rPr lang="en-IN" sz="2400" dirty="0" smtClean="0"/>
              <a:t>These</a:t>
            </a:r>
            <a:r>
              <a:rPr lang="en-IN" sz="2400" b="1" dirty="0" smtClean="0"/>
              <a:t> </a:t>
            </a:r>
            <a:r>
              <a:rPr lang="en-IN" sz="2400" dirty="0" smtClean="0"/>
              <a:t>methods provide convenient ways to iterate, map, filter, test, and reduce arrays.</a:t>
            </a:r>
          </a:p>
          <a:p>
            <a:pPr>
              <a:buNone/>
            </a:pPr>
            <a:endParaRPr lang="en-IN" sz="2400" dirty="0" smtClean="0"/>
          </a:p>
          <a:p>
            <a:pPr>
              <a:buNone/>
            </a:pPr>
            <a:r>
              <a:rPr lang="en-IN" sz="2400" b="1" dirty="0" smtClean="0"/>
              <a:t>	</a:t>
            </a:r>
            <a:r>
              <a:rPr lang="en-IN" sz="2400" dirty="0" smtClean="0"/>
              <a:t>All of these methods accept a function as their first argument and invoke that function once for each element (or some elements) of the array. If the array is sparse, the function you pass is not invoked for nonexistent elements. In most cases, the function you supply is invoked with three arguments: the</a:t>
            </a:r>
          </a:p>
          <a:p>
            <a:pPr>
              <a:buNone/>
            </a:pPr>
            <a:r>
              <a:rPr lang="en-IN" sz="2400" dirty="0" smtClean="0"/>
              <a:t>	value of the array element, the index of the array element, and the array itself. Often, you only need the first of these argument values and can ignore the second and third values.</a:t>
            </a:r>
          </a:p>
          <a:p>
            <a:pPr>
              <a:buNone/>
            </a:pPr>
            <a:r>
              <a:rPr lang="en-IN" sz="2400" b="1" dirty="0" smtClean="0"/>
              <a:t>	</a:t>
            </a:r>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FOREACH() : </a:t>
            </a:r>
            <a:r>
              <a:rPr lang="en-IN" sz="2400" dirty="0" smtClean="0"/>
              <a:t>The </a:t>
            </a:r>
            <a:r>
              <a:rPr lang="en-IN" sz="2400" dirty="0" err="1" smtClean="0"/>
              <a:t>forEach</a:t>
            </a:r>
            <a:r>
              <a:rPr lang="en-IN" sz="2400" dirty="0" smtClean="0"/>
              <a:t>() method iterates through an array, invoking a function you specify for each element.</a:t>
            </a:r>
          </a:p>
          <a:p>
            <a:pPr>
              <a:buNone/>
            </a:pPr>
            <a:endParaRPr lang="en-IN" sz="2400" dirty="0" smtClean="0"/>
          </a:p>
          <a:p>
            <a:pPr>
              <a:buNone/>
            </a:pPr>
            <a:r>
              <a:rPr lang="en-IN" sz="2400" b="1" dirty="0" smtClean="0"/>
              <a:t>	</a:t>
            </a:r>
            <a:r>
              <a:rPr lang="nn-NO" sz="2400" b="1" dirty="0" smtClean="0"/>
              <a:t>let data = [1,2,3,4,5], sum = 0;</a:t>
            </a:r>
          </a:p>
          <a:p>
            <a:pPr>
              <a:buNone/>
            </a:pPr>
            <a:r>
              <a:rPr lang="en-IN" sz="2400" b="1" i="1" dirty="0" smtClean="0"/>
              <a:t>	// Compute the sum of the elements of the array</a:t>
            </a:r>
          </a:p>
          <a:p>
            <a:pPr>
              <a:buNone/>
            </a:pPr>
            <a:r>
              <a:rPr lang="en-IN" sz="2400" b="1" dirty="0" smtClean="0"/>
              <a:t>	</a:t>
            </a:r>
            <a:r>
              <a:rPr lang="en-IN" sz="2400" b="1" dirty="0" err="1" smtClean="0"/>
              <a:t>data.forEach</a:t>
            </a:r>
            <a:r>
              <a:rPr lang="en-IN" sz="2400" b="1" dirty="0" smtClean="0"/>
              <a:t>(value =&gt; { sum += value; });   </a:t>
            </a:r>
            <a:r>
              <a:rPr lang="en-IN" sz="2400" b="1" i="1" dirty="0" smtClean="0"/>
              <a:t>// sum == 15</a:t>
            </a:r>
          </a:p>
          <a:p>
            <a:pPr>
              <a:buNone/>
            </a:pPr>
            <a:r>
              <a:rPr lang="en-IN" sz="2400" b="1" i="1" dirty="0" smtClean="0"/>
              <a:t>	// Now increment each array element</a:t>
            </a:r>
          </a:p>
          <a:p>
            <a:pPr>
              <a:buNone/>
            </a:pPr>
            <a:r>
              <a:rPr lang="en-IN" sz="2400" b="1" dirty="0" smtClean="0"/>
              <a:t>	</a:t>
            </a:r>
            <a:r>
              <a:rPr lang="en-IN" sz="2400" b="1" dirty="0" err="1" smtClean="0"/>
              <a:t>data.forEach</a:t>
            </a:r>
            <a:r>
              <a:rPr lang="en-IN" sz="2400" b="1" dirty="0" smtClean="0"/>
              <a:t>(function(v, </a:t>
            </a:r>
            <a:r>
              <a:rPr lang="en-IN" sz="2400" b="1" dirty="0" err="1" smtClean="0"/>
              <a:t>i</a:t>
            </a:r>
            <a:r>
              <a:rPr lang="en-IN" sz="2400" b="1" dirty="0" smtClean="0"/>
              <a:t>, a) { a[</a:t>
            </a:r>
            <a:r>
              <a:rPr lang="en-IN" sz="2400" b="1" dirty="0" err="1" smtClean="0"/>
              <a:t>i</a:t>
            </a:r>
            <a:r>
              <a:rPr lang="en-IN" sz="2400" b="1" dirty="0" smtClean="0"/>
              <a:t>] = v + 1; }); </a:t>
            </a:r>
          </a:p>
          <a:p>
            <a:pPr>
              <a:buNone/>
            </a:pPr>
            <a:r>
              <a:rPr lang="en-IN" sz="2400" b="1" i="1" dirty="0" smtClean="0"/>
              <a:t>			// data == [2,3,4,5,6]</a:t>
            </a:r>
          </a:p>
          <a:p>
            <a:pPr>
              <a:buNone/>
            </a:pPr>
            <a:r>
              <a:rPr lang="en-IN" sz="2400" b="1" i="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smtClean="0"/>
              <a:t>An </a:t>
            </a:r>
            <a:r>
              <a:rPr lang="en-IN" sz="2400" i="1" dirty="0" smtClean="0"/>
              <a:t>array is an ordered </a:t>
            </a:r>
            <a:r>
              <a:rPr lang="en-IN" sz="2400" dirty="0" smtClean="0"/>
              <a:t>collection of values. Each value is called an </a:t>
            </a:r>
            <a:r>
              <a:rPr lang="en-IN" sz="2400" i="1" dirty="0" smtClean="0"/>
              <a:t>element, and each element </a:t>
            </a:r>
            <a:r>
              <a:rPr lang="en-IN" sz="2400" dirty="0" smtClean="0"/>
              <a:t>has a numeric position in the array, known as its </a:t>
            </a:r>
            <a:r>
              <a:rPr lang="en-IN" sz="2400" i="1" dirty="0" smtClean="0"/>
              <a:t>index. </a:t>
            </a:r>
          </a:p>
          <a:p>
            <a:r>
              <a:rPr lang="en-IN" sz="2400" i="1" dirty="0" smtClean="0"/>
              <a:t>JavaScript </a:t>
            </a:r>
            <a:r>
              <a:rPr lang="en-IN" sz="2400" dirty="0" smtClean="0"/>
              <a:t>arrays are </a:t>
            </a:r>
            <a:r>
              <a:rPr lang="en-IN" sz="2400" i="1" dirty="0" err="1" smtClean="0"/>
              <a:t>untyped</a:t>
            </a:r>
            <a:r>
              <a:rPr lang="en-IN" sz="2400" i="1" dirty="0" smtClean="0"/>
              <a:t>: an array element may be of any type, and different </a:t>
            </a:r>
            <a:r>
              <a:rPr lang="en-IN" sz="2400" dirty="0" smtClean="0"/>
              <a:t>elements of the same array may be of different types.</a:t>
            </a:r>
          </a:p>
          <a:p>
            <a:r>
              <a:rPr lang="en-IN" sz="2400" dirty="0" smtClean="0"/>
              <a:t>JavaScript arrays are </a:t>
            </a:r>
            <a:r>
              <a:rPr lang="en-IN" sz="2400" i="1" dirty="0" smtClean="0"/>
              <a:t>zero-based and use 32-bit indexes: the index of </a:t>
            </a:r>
            <a:r>
              <a:rPr lang="en-IN" sz="2400" dirty="0" smtClean="0"/>
              <a:t>the first element is 0, and the highest possible index is 4294967294(2</a:t>
            </a:r>
            <a:r>
              <a:rPr lang="en-IN" sz="2400" baseline="30000" dirty="0" smtClean="0"/>
              <a:t>32</a:t>
            </a:r>
            <a:r>
              <a:rPr lang="en-IN" sz="2400" dirty="0" smtClean="0"/>
              <a:t> −2), for a maximum array size of 4,294,967,295 elements</a:t>
            </a:r>
          </a:p>
          <a:p>
            <a:r>
              <a:rPr lang="en-IN" sz="2400" dirty="0" smtClean="0"/>
              <a:t>JavaScript arrays are </a:t>
            </a:r>
            <a:r>
              <a:rPr lang="en-IN" sz="2400" i="1" dirty="0" smtClean="0"/>
              <a:t>dynamic: they grow or shrink as needed, and </a:t>
            </a:r>
            <a:r>
              <a:rPr lang="en-IN" sz="2400" dirty="0" smtClean="0"/>
              <a:t>there is no need to declare a fixed size for the array when you create it or to reallocate it when the size changes.</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MAP() : </a:t>
            </a:r>
          </a:p>
          <a:p>
            <a:pPr>
              <a:buNone/>
            </a:pPr>
            <a:r>
              <a:rPr lang="en-IN" sz="2400" b="1" dirty="0" smtClean="0"/>
              <a:t>	</a:t>
            </a:r>
            <a:r>
              <a:rPr lang="en-IN" sz="2400" dirty="0" smtClean="0"/>
              <a:t>The map() method passes each element of the array on which it is invoked to the function you specify and returns an array containing the values returned by your function.</a:t>
            </a:r>
          </a:p>
          <a:p>
            <a:pPr>
              <a:buNone/>
            </a:pPr>
            <a:r>
              <a:rPr lang="en-IN" sz="2400" b="1" dirty="0" smtClean="0"/>
              <a:t>	let a = [1, 2, 3];</a:t>
            </a:r>
          </a:p>
          <a:p>
            <a:pPr>
              <a:buNone/>
            </a:pPr>
            <a:r>
              <a:rPr lang="en-IN" sz="2400" b="1" dirty="0" smtClean="0"/>
              <a:t>	a.map(x =&gt; x*x)  </a:t>
            </a:r>
            <a:r>
              <a:rPr lang="en-IN" sz="2400" b="1" i="1" dirty="0" smtClean="0"/>
              <a:t>// =&gt; [1, 4, 9]: the function takes input x</a:t>
            </a:r>
          </a:p>
          <a:p>
            <a:pPr>
              <a:buNone/>
            </a:pPr>
            <a:r>
              <a:rPr lang="en-IN" sz="2400" b="1" i="1" dirty="0" smtClean="0"/>
              <a:t>				and returns x*x</a:t>
            </a:r>
          </a:p>
          <a:p>
            <a:pPr>
              <a:buNone/>
            </a:pPr>
            <a:r>
              <a:rPr lang="en-IN" sz="2400" b="1" i="1" dirty="0" smtClean="0"/>
              <a:t>	</a:t>
            </a:r>
            <a:r>
              <a:rPr lang="en-IN" sz="2400" dirty="0" smtClean="0"/>
              <a:t>For the map() method, the function you pass should return a value. Note that map() returns a new array: it does not modify the array it is invoked on. If that array is sparse, your function will not be called for the missing elements, but the returned array will be sparse in the same way as the original </a:t>
            </a:r>
            <a:r>
              <a:rPr lang="en-IN" sz="2400" dirty="0" err="1" smtClean="0"/>
              <a:t>array.It</a:t>
            </a:r>
            <a:r>
              <a:rPr lang="en-IN" sz="2400" dirty="0" smtClean="0"/>
              <a:t> will have the same length and the same missing elements.</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fontScale="92500"/>
          </a:bodyPr>
          <a:lstStyle/>
          <a:p>
            <a:r>
              <a:rPr lang="en-IN" sz="2400" b="1" dirty="0" smtClean="0"/>
              <a:t>FILTER() :</a:t>
            </a:r>
          </a:p>
          <a:p>
            <a:pPr>
              <a:buNone/>
            </a:pPr>
            <a:r>
              <a:rPr lang="en-IN" sz="2400" b="1" dirty="0" smtClean="0"/>
              <a:t>	let a = [5, 4, 3, 2, 1];</a:t>
            </a:r>
          </a:p>
          <a:p>
            <a:pPr>
              <a:buNone/>
            </a:pPr>
            <a:r>
              <a:rPr lang="en-IN" sz="2400" b="1" dirty="0" smtClean="0"/>
              <a:t>	</a:t>
            </a:r>
            <a:r>
              <a:rPr lang="en-IN" sz="2400" b="1" dirty="0" err="1" smtClean="0"/>
              <a:t>a.filter</a:t>
            </a:r>
            <a:r>
              <a:rPr lang="en-IN" sz="2400" b="1" dirty="0" smtClean="0"/>
              <a:t>(x =&gt; x &lt; 3) </a:t>
            </a:r>
            <a:r>
              <a:rPr lang="en-IN" sz="2400" b="1" i="1" dirty="0" smtClean="0"/>
              <a:t>// =&gt; [2, 1]; values less than 3</a:t>
            </a:r>
          </a:p>
          <a:p>
            <a:pPr>
              <a:buNone/>
            </a:pPr>
            <a:r>
              <a:rPr lang="en-IN" sz="2400" b="1" dirty="0" smtClean="0"/>
              <a:t>	</a:t>
            </a:r>
            <a:r>
              <a:rPr lang="en-IN" sz="2400" b="1" dirty="0" err="1" smtClean="0"/>
              <a:t>a.filter</a:t>
            </a:r>
            <a:r>
              <a:rPr lang="en-IN" sz="2400" b="1" dirty="0" smtClean="0"/>
              <a:t>((</a:t>
            </a:r>
            <a:r>
              <a:rPr lang="en-IN" sz="2400" b="1" dirty="0" err="1" smtClean="0"/>
              <a:t>x,i</a:t>
            </a:r>
            <a:r>
              <a:rPr lang="en-IN" sz="2400" b="1" dirty="0" smtClean="0"/>
              <a:t>) =&gt; i%2 === 0) </a:t>
            </a:r>
            <a:r>
              <a:rPr lang="en-IN" sz="2400" b="1" i="1" dirty="0" smtClean="0"/>
              <a:t>// =&gt; [5, 3, 1]; every other value</a:t>
            </a:r>
          </a:p>
          <a:p>
            <a:pPr>
              <a:buNone/>
            </a:pPr>
            <a:endParaRPr lang="en-IN" sz="2400" b="1" i="1" dirty="0" smtClean="0"/>
          </a:p>
          <a:p>
            <a:r>
              <a:rPr lang="en-IN" sz="2400" b="1" dirty="0" smtClean="0"/>
              <a:t>FIND() AND FINDINDEX() :</a:t>
            </a:r>
          </a:p>
          <a:p>
            <a:pPr>
              <a:buNone/>
            </a:pPr>
            <a:r>
              <a:rPr lang="en-IN" sz="2400" b="1" dirty="0" smtClean="0"/>
              <a:t>	let a = [1,2,3,4,5];</a:t>
            </a:r>
          </a:p>
          <a:p>
            <a:pPr>
              <a:buNone/>
            </a:pPr>
            <a:r>
              <a:rPr lang="en-IN" sz="2400" b="1" dirty="0" smtClean="0"/>
              <a:t>	</a:t>
            </a:r>
            <a:r>
              <a:rPr lang="en-IN" sz="2400" b="1" dirty="0" err="1" smtClean="0"/>
              <a:t>a.findIndex</a:t>
            </a:r>
            <a:r>
              <a:rPr lang="en-IN" sz="2400" b="1" dirty="0" smtClean="0"/>
              <a:t>(x =&gt; x === 3) </a:t>
            </a:r>
            <a:r>
              <a:rPr lang="en-IN" sz="2400" b="1" i="1" dirty="0" smtClean="0"/>
              <a:t>// =&gt; 2; the value 3 appears at index 2</a:t>
            </a:r>
          </a:p>
          <a:p>
            <a:pPr>
              <a:buNone/>
            </a:pPr>
            <a:r>
              <a:rPr lang="en-IN" sz="2400" b="1" dirty="0" smtClean="0"/>
              <a:t>	</a:t>
            </a:r>
            <a:r>
              <a:rPr lang="en-IN" sz="2400" b="1" dirty="0" err="1" smtClean="0"/>
              <a:t>a.findIndex</a:t>
            </a:r>
            <a:r>
              <a:rPr lang="en-IN" sz="2400" b="1" dirty="0" smtClean="0"/>
              <a:t>(x =&gt; x &lt; 0) </a:t>
            </a:r>
            <a:r>
              <a:rPr lang="en-IN" sz="2400" b="1" i="1" dirty="0" smtClean="0"/>
              <a:t>// =&gt; -1; no negative numbers in the array</a:t>
            </a:r>
          </a:p>
          <a:p>
            <a:pPr>
              <a:buNone/>
            </a:pPr>
            <a:r>
              <a:rPr lang="en-IN" sz="2400" b="1" dirty="0" smtClean="0"/>
              <a:t>	</a:t>
            </a:r>
            <a:r>
              <a:rPr lang="en-IN" sz="2400" b="1" dirty="0" err="1" smtClean="0"/>
              <a:t>a.find</a:t>
            </a:r>
            <a:r>
              <a:rPr lang="en-IN" sz="2400" b="1" dirty="0" smtClean="0"/>
              <a:t>(x =&gt; x % 5 === 0) </a:t>
            </a:r>
            <a:r>
              <a:rPr lang="en-IN" sz="2400" b="1" i="1" dirty="0" smtClean="0"/>
              <a:t>// =&gt; 5: this is a multiple of 5</a:t>
            </a:r>
          </a:p>
          <a:p>
            <a:pPr>
              <a:buNone/>
            </a:pPr>
            <a:r>
              <a:rPr lang="en-IN" sz="2400" b="1" dirty="0" smtClean="0"/>
              <a:t>	</a:t>
            </a:r>
            <a:r>
              <a:rPr lang="en-IN" sz="2400" b="1" dirty="0" err="1" smtClean="0"/>
              <a:t>a.find</a:t>
            </a:r>
            <a:r>
              <a:rPr lang="en-IN" sz="2400" b="1" dirty="0" smtClean="0"/>
              <a:t>(x =&gt; x % 7 === 0) </a:t>
            </a:r>
            <a:r>
              <a:rPr lang="en-IN" sz="2400" b="1" i="1" dirty="0" smtClean="0"/>
              <a:t>// =&gt; undefined: no multiples of 7 </a:t>
            </a:r>
            <a:endParaRPr lang="en-IN" sz="2400" b="1" dirty="0" smtClean="0"/>
          </a:p>
          <a:p>
            <a:pPr>
              <a:buNone/>
            </a:pPr>
            <a:r>
              <a:rPr lang="en-IN" sz="2400" b="1" dirty="0" smtClean="0"/>
              <a:t>	</a:t>
            </a:r>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EVERY() AND SOME() :</a:t>
            </a:r>
          </a:p>
          <a:p>
            <a:pPr>
              <a:buNone/>
            </a:pPr>
            <a:r>
              <a:rPr lang="en-IN" sz="2400" b="1" dirty="0" smtClean="0"/>
              <a:t>	let a = [1,2,3,4,5];</a:t>
            </a:r>
          </a:p>
          <a:p>
            <a:pPr>
              <a:buNone/>
            </a:pPr>
            <a:r>
              <a:rPr lang="en-IN" sz="2400" b="1" dirty="0" smtClean="0"/>
              <a:t>	</a:t>
            </a:r>
            <a:r>
              <a:rPr lang="en-IN" sz="2400" b="1" dirty="0" err="1" smtClean="0"/>
              <a:t>a.every</a:t>
            </a:r>
            <a:r>
              <a:rPr lang="en-IN" sz="2400" b="1" dirty="0" smtClean="0"/>
              <a:t>(x =&gt; x &lt; 10) </a:t>
            </a:r>
            <a:r>
              <a:rPr lang="en-IN" sz="2400" b="1" i="1" dirty="0" smtClean="0"/>
              <a:t>// =&gt; true: all values are &lt; 10.</a:t>
            </a:r>
          </a:p>
          <a:p>
            <a:pPr>
              <a:buNone/>
            </a:pPr>
            <a:r>
              <a:rPr lang="en-IN" sz="2400" b="1" dirty="0" smtClean="0"/>
              <a:t>	</a:t>
            </a:r>
            <a:r>
              <a:rPr lang="en-IN" sz="2400" b="1" dirty="0" err="1" smtClean="0"/>
              <a:t>a.every</a:t>
            </a:r>
            <a:r>
              <a:rPr lang="en-IN" sz="2400" b="1" dirty="0" smtClean="0"/>
              <a:t>(x =&gt; x % 2 === 0) </a:t>
            </a:r>
            <a:r>
              <a:rPr lang="en-IN" sz="2400" b="1" i="1" dirty="0" smtClean="0"/>
              <a:t>// =&gt; false: not all values are even.</a:t>
            </a:r>
          </a:p>
          <a:p>
            <a:pPr>
              <a:buNone/>
            </a:pPr>
            <a:endParaRPr lang="en-IN" sz="2400" b="1" i="1" dirty="0" smtClean="0"/>
          </a:p>
          <a:p>
            <a:pPr>
              <a:buNone/>
            </a:pPr>
            <a:r>
              <a:rPr lang="en-IN" sz="2400" b="1" i="1" dirty="0" smtClean="0"/>
              <a:t>	</a:t>
            </a:r>
            <a:r>
              <a:rPr lang="en-IN" sz="2400" b="1" dirty="0" smtClean="0"/>
              <a:t>let a = [1,2,3,4,5];</a:t>
            </a:r>
          </a:p>
          <a:p>
            <a:pPr>
              <a:buNone/>
            </a:pPr>
            <a:r>
              <a:rPr lang="en-IN" sz="2400" b="1" dirty="0" smtClean="0"/>
              <a:t>	</a:t>
            </a:r>
            <a:r>
              <a:rPr lang="en-IN" sz="2400" b="1" dirty="0" err="1" smtClean="0"/>
              <a:t>a.some</a:t>
            </a:r>
            <a:r>
              <a:rPr lang="en-IN" sz="2400" b="1" dirty="0" smtClean="0"/>
              <a:t>(x =&gt; x%2===0) </a:t>
            </a:r>
            <a:r>
              <a:rPr lang="en-IN" sz="2400" b="1" i="1" dirty="0" smtClean="0"/>
              <a:t>// =&gt; true; a has some even numbers.</a:t>
            </a:r>
          </a:p>
          <a:p>
            <a:pPr>
              <a:buNone/>
            </a:pPr>
            <a:r>
              <a:rPr lang="en-IN" sz="2400" b="1" dirty="0" smtClean="0"/>
              <a:t>	</a:t>
            </a:r>
            <a:r>
              <a:rPr lang="en-IN" sz="2400" b="1" dirty="0" err="1" smtClean="0"/>
              <a:t>a.some</a:t>
            </a:r>
            <a:r>
              <a:rPr lang="en-IN" sz="2400" b="1" dirty="0" smtClean="0"/>
              <a:t>(</a:t>
            </a:r>
            <a:r>
              <a:rPr lang="en-IN" sz="2400" b="1" dirty="0" err="1" smtClean="0"/>
              <a:t>isNaN</a:t>
            </a:r>
            <a:r>
              <a:rPr lang="en-IN" sz="2400" b="1" dirty="0" smtClean="0"/>
              <a:t>) </a:t>
            </a:r>
            <a:r>
              <a:rPr lang="en-IN" sz="2400" b="1" i="1" dirty="0" smtClean="0"/>
              <a:t>// =&gt; false; a has no non-numbers.</a:t>
            </a:r>
          </a:p>
          <a:p>
            <a:pPr>
              <a:buNone/>
            </a:pP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REDUCE() AND REDUCERIGHT()</a:t>
            </a:r>
          </a:p>
          <a:p>
            <a:pPr>
              <a:buNone/>
            </a:pPr>
            <a:r>
              <a:rPr lang="en-IN" sz="2400" b="1" dirty="0" smtClean="0"/>
              <a:t>	let a = [1,2,3,4,5];</a:t>
            </a:r>
          </a:p>
          <a:p>
            <a:pPr>
              <a:buNone/>
            </a:pPr>
            <a:r>
              <a:rPr lang="en-IN" sz="2400" b="1" dirty="0" smtClean="0"/>
              <a:t>	</a:t>
            </a:r>
            <a:r>
              <a:rPr lang="en-IN" sz="2400" b="1" dirty="0" err="1" smtClean="0"/>
              <a:t>a.reduce</a:t>
            </a:r>
            <a:r>
              <a:rPr lang="en-IN" sz="2400" b="1" dirty="0" smtClean="0"/>
              <a:t>((</a:t>
            </a:r>
            <a:r>
              <a:rPr lang="en-IN" sz="2400" b="1" dirty="0" err="1" smtClean="0"/>
              <a:t>x,y</a:t>
            </a:r>
            <a:r>
              <a:rPr lang="en-IN" sz="2400" b="1" dirty="0" smtClean="0"/>
              <a:t>) =&gt; </a:t>
            </a:r>
            <a:r>
              <a:rPr lang="en-IN" sz="2400" b="1" dirty="0" err="1" smtClean="0"/>
              <a:t>x+y</a:t>
            </a:r>
            <a:r>
              <a:rPr lang="en-IN" sz="2400" b="1" dirty="0" smtClean="0"/>
              <a:t>, 0) </a:t>
            </a:r>
            <a:r>
              <a:rPr lang="en-IN" sz="2400" b="1" i="1" dirty="0" smtClean="0"/>
              <a:t>// =&gt; 15; the sum of the values</a:t>
            </a:r>
          </a:p>
          <a:p>
            <a:pPr>
              <a:buNone/>
            </a:pPr>
            <a:r>
              <a:rPr lang="en-IN" sz="2400" b="1" dirty="0" smtClean="0"/>
              <a:t>	</a:t>
            </a:r>
            <a:r>
              <a:rPr lang="en-IN" sz="2400" b="1" dirty="0" err="1" smtClean="0"/>
              <a:t>a.reduce</a:t>
            </a:r>
            <a:r>
              <a:rPr lang="en-IN" sz="2400" b="1" dirty="0" smtClean="0"/>
              <a:t>((</a:t>
            </a:r>
            <a:r>
              <a:rPr lang="en-IN" sz="2400" b="1" dirty="0" err="1" smtClean="0"/>
              <a:t>x,y</a:t>
            </a:r>
            <a:r>
              <a:rPr lang="en-IN" sz="2400" b="1" dirty="0" smtClean="0"/>
              <a:t>) =&gt; x*y, 1) </a:t>
            </a:r>
            <a:r>
              <a:rPr lang="en-IN" sz="2400" b="1" i="1" dirty="0" smtClean="0"/>
              <a:t>// =&gt; 120; the product of the values</a:t>
            </a:r>
          </a:p>
          <a:p>
            <a:pPr>
              <a:buNone/>
            </a:pPr>
            <a:r>
              <a:rPr lang="en-IN" sz="2400" b="1" dirty="0" smtClean="0"/>
              <a:t>	</a:t>
            </a:r>
            <a:r>
              <a:rPr lang="en-IN" sz="2400" b="1" dirty="0" err="1" smtClean="0"/>
              <a:t>a.reduce</a:t>
            </a:r>
            <a:r>
              <a:rPr lang="en-IN" sz="2400" b="1" dirty="0" smtClean="0"/>
              <a:t>((</a:t>
            </a:r>
            <a:r>
              <a:rPr lang="en-IN" sz="2400" b="1" dirty="0" err="1" smtClean="0"/>
              <a:t>x,y</a:t>
            </a:r>
            <a:r>
              <a:rPr lang="en-IN" sz="2400" b="1" dirty="0" smtClean="0"/>
              <a:t>) =&gt; (x &gt; y) ? x : y) </a:t>
            </a:r>
            <a:r>
              <a:rPr lang="en-IN" sz="2400" b="1" i="1" dirty="0" smtClean="0"/>
              <a:t>// =&gt; 5; the largest of the 					values</a:t>
            </a:r>
          </a:p>
          <a:p>
            <a:pPr>
              <a:buNone/>
            </a:pPr>
            <a:endParaRPr lang="en-IN" sz="2400" b="1" i="1" dirty="0" smtClean="0"/>
          </a:p>
          <a:p>
            <a:pPr>
              <a:buNone/>
            </a:pPr>
            <a:r>
              <a:rPr lang="en-IN" sz="2400" b="1" i="1" dirty="0" smtClean="0"/>
              <a:t>	</a:t>
            </a:r>
            <a:r>
              <a:rPr lang="en-IN" sz="2400" dirty="0" smtClean="0"/>
              <a:t>In the first example, the reduction function is first called with arguments 0 and 1. It adds these and returns 1. It is then called again with arguments 1 and 2 and returns 3. Next, it computes 3+3=6, then 6+4=10, and finally 10+5=15. This final value, 15, becomes the return value of reduce().</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err="1" smtClean="0"/>
              <a:t>reduceRight</a:t>
            </a:r>
            <a:r>
              <a:rPr lang="en-IN" sz="2400" dirty="0" smtClean="0"/>
              <a:t>() works just like reduce(), except that it processes the array from highest index to lowest (right-to-left), rather</a:t>
            </a:r>
          </a:p>
          <a:p>
            <a:pPr>
              <a:buNone/>
            </a:pPr>
            <a:r>
              <a:rPr lang="en-IN" sz="2400" dirty="0" smtClean="0"/>
              <a:t>	than from lowest to highest.</a:t>
            </a:r>
          </a:p>
          <a:p>
            <a:pPr>
              <a:buNone/>
            </a:pPr>
            <a:r>
              <a:rPr lang="en-IN" sz="2400" b="1" dirty="0" smtClean="0"/>
              <a:t>	</a:t>
            </a:r>
          </a:p>
          <a:p>
            <a:pPr>
              <a:buNone/>
            </a:pPr>
            <a:r>
              <a:rPr lang="en-IN" sz="2400" b="1" i="1" dirty="0" smtClean="0"/>
              <a:t>	// Compute 2^(3^4). Exponentiation has right-to-left precedence</a:t>
            </a:r>
          </a:p>
          <a:p>
            <a:pPr>
              <a:buNone/>
            </a:pPr>
            <a:r>
              <a:rPr lang="en-IN" sz="2400" b="1" dirty="0" smtClean="0"/>
              <a:t>	let a = [2, 3, 4];</a:t>
            </a:r>
          </a:p>
          <a:p>
            <a:pPr>
              <a:buNone/>
            </a:pPr>
            <a:r>
              <a:rPr lang="en-IN" sz="2400" b="1" dirty="0" smtClean="0"/>
              <a:t>	</a:t>
            </a:r>
            <a:r>
              <a:rPr lang="en-IN" sz="2400" b="1" dirty="0" err="1" smtClean="0"/>
              <a:t>a.reduceRight</a:t>
            </a:r>
            <a:r>
              <a:rPr lang="en-IN" sz="2400" b="1" dirty="0" smtClean="0"/>
              <a:t>((</a:t>
            </a:r>
            <a:r>
              <a:rPr lang="en-IN" sz="2400" b="1" dirty="0" err="1" smtClean="0"/>
              <a:t>acc,val</a:t>
            </a:r>
            <a:r>
              <a:rPr lang="en-IN" sz="2400" b="1" dirty="0" smtClean="0"/>
              <a:t>) =&gt; Math.pow(</a:t>
            </a:r>
            <a:r>
              <a:rPr lang="en-IN" sz="2400" b="1" dirty="0" err="1" smtClean="0"/>
              <a:t>val,acc</a:t>
            </a:r>
            <a:r>
              <a:rPr lang="en-IN" sz="2400" b="1" dirty="0" smtClean="0"/>
              <a:t>))</a:t>
            </a:r>
          </a:p>
          <a:p>
            <a:pPr>
              <a:buNone/>
            </a:pPr>
            <a:r>
              <a:rPr lang="en-IN" sz="2400" b="1" dirty="0" smtClean="0"/>
              <a:t>					 </a:t>
            </a:r>
            <a:r>
              <a:rPr lang="en-IN" sz="2400" b="1" i="1" dirty="0" smtClean="0"/>
              <a:t>// =&gt; 2.4178516392292583e+24</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IN" sz="2400" b="1" dirty="0" smtClean="0"/>
              <a:t>Flattening arrays with flat() and </a:t>
            </a:r>
            <a:r>
              <a:rPr lang="en-IN" sz="2400" b="1" dirty="0" err="1" smtClean="0"/>
              <a:t>flatMap</a:t>
            </a:r>
            <a:r>
              <a:rPr lang="en-IN" sz="2400" b="1" dirty="0" smtClean="0"/>
              <a:t>() : </a:t>
            </a:r>
          </a:p>
          <a:p>
            <a:pPr>
              <a:buNone/>
            </a:pPr>
            <a:r>
              <a:rPr lang="en-IN" sz="2400" b="1" dirty="0" smtClean="0"/>
              <a:t>	</a:t>
            </a:r>
            <a:r>
              <a:rPr lang="en-IN" sz="2400" dirty="0" smtClean="0"/>
              <a:t>In ES2019, the flat() method creates and returns a new array that contains the same elements as the array it is called on, except that any elements that are themselves arrays are “flattened” into the returned array.</a:t>
            </a:r>
          </a:p>
          <a:p>
            <a:pPr>
              <a:buNone/>
            </a:pPr>
            <a:r>
              <a:rPr lang="en-IN" sz="2400" b="1" dirty="0" smtClean="0"/>
              <a:t>	[1, [2, 3]].flat() </a:t>
            </a:r>
            <a:r>
              <a:rPr lang="en-IN" sz="2400" b="1" i="1" dirty="0" smtClean="0"/>
              <a:t>// =&gt; [1, 2, 3]</a:t>
            </a:r>
          </a:p>
          <a:p>
            <a:pPr>
              <a:buNone/>
            </a:pPr>
            <a:r>
              <a:rPr lang="en-IN" sz="2400" b="1" dirty="0" smtClean="0"/>
              <a:t>	[1, [2, [3]]].flat() </a:t>
            </a:r>
            <a:r>
              <a:rPr lang="en-IN" sz="2400" b="1" i="1" dirty="0" smtClean="0"/>
              <a:t>// =&gt; [1, 2, [3]]</a:t>
            </a:r>
          </a:p>
          <a:p>
            <a:pPr>
              <a:buNone/>
            </a:pPr>
            <a:r>
              <a:rPr lang="en-IN" sz="2400" b="1" i="1" dirty="0" smtClean="0"/>
              <a:t>	</a:t>
            </a:r>
            <a:r>
              <a:rPr lang="en-IN" sz="2400" dirty="0" smtClean="0"/>
              <a:t>When called with no arguments, flat() flattens one level of nesting.</a:t>
            </a:r>
          </a:p>
          <a:p>
            <a:pPr>
              <a:buNone/>
            </a:pPr>
            <a:r>
              <a:rPr lang="en-IN" sz="2400" b="1" dirty="0" smtClean="0"/>
              <a:t>	let a = [1, [2, [3, [4]]]];</a:t>
            </a:r>
          </a:p>
          <a:p>
            <a:pPr>
              <a:buNone/>
            </a:pPr>
            <a:r>
              <a:rPr lang="en-IN" sz="2400" b="1" dirty="0" smtClean="0"/>
              <a:t>	</a:t>
            </a:r>
            <a:r>
              <a:rPr lang="en-IN" sz="2400" b="1" dirty="0" err="1" smtClean="0"/>
              <a:t>a.flat</a:t>
            </a:r>
            <a:r>
              <a:rPr lang="en-IN" sz="2400" b="1" dirty="0" smtClean="0"/>
              <a:t>(1) </a:t>
            </a:r>
            <a:r>
              <a:rPr lang="en-IN" sz="2400" b="1" i="1" dirty="0" smtClean="0"/>
              <a:t>// =&gt; [1, 2, [3, [4]]]</a:t>
            </a:r>
          </a:p>
          <a:p>
            <a:pPr>
              <a:buNone/>
            </a:pPr>
            <a:r>
              <a:rPr lang="en-IN" sz="2400" b="1" dirty="0" smtClean="0"/>
              <a:t>	</a:t>
            </a:r>
            <a:r>
              <a:rPr lang="en-IN" sz="2400" b="1" dirty="0" err="1" smtClean="0"/>
              <a:t>a.flat</a:t>
            </a:r>
            <a:r>
              <a:rPr lang="en-IN" sz="2400" b="1" dirty="0" smtClean="0"/>
              <a:t>(2) </a:t>
            </a:r>
            <a:r>
              <a:rPr lang="en-IN" sz="2400" b="1" i="1" dirty="0" smtClean="0"/>
              <a:t>// =&gt; [1, 2, 3, [4]]</a:t>
            </a:r>
          </a:p>
          <a:p>
            <a:pPr>
              <a:buNone/>
            </a:pPr>
            <a:r>
              <a:rPr lang="en-IN" sz="2400" b="1" dirty="0" smtClean="0"/>
              <a:t>	</a:t>
            </a:r>
            <a:r>
              <a:rPr lang="en-IN" sz="2400" b="1" dirty="0" err="1" smtClean="0"/>
              <a:t>a.flat</a:t>
            </a:r>
            <a:r>
              <a:rPr lang="en-IN" sz="2400" b="1" dirty="0" smtClean="0"/>
              <a:t>(3) </a:t>
            </a:r>
            <a:r>
              <a:rPr lang="en-IN" sz="2400" b="1" i="1" dirty="0" smtClean="0"/>
              <a:t>// =&gt; [1, 2, 3, 4]</a:t>
            </a:r>
          </a:p>
          <a:p>
            <a:pPr>
              <a:buNone/>
            </a:pPr>
            <a:r>
              <a:rPr lang="en-IN" sz="2400" b="1" dirty="0" smtClean="0"/>
              <a:t>	</a:t>
            </a:r>
            <a:r>
              <a:rPr lang="en-IN" sz="2400" b="1" dirty="0" err="1" smtClean="0"/>
              <a:t>a.flat</a:t>
            </a:r>
            <a:r>
              <a:rPr lang="en-IN" sz="2400" b="1" dirty="0" smtClean="0"/>
              <a:t>(4) </a:t>
            </a:r>
            <a:r>
              <a:rPr lang="en-IN" sz="2400" b="1" i="1" dirty="0" smtClean="0"/>
              <a:t>// =&gt; [1, 2, 3, 4]</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smtClean="0"/>
              <a:t>The </a:t>
            </a:r>
            <a:r>
              <a:rPr lang="en-IN" sz="2400" dirty="0" err="1" smtClean="0"/>
              <a:t>flatMap</a:t>
            </a:r>
            <a:r>
              <a:rPr lang="en-IN" sz="2400" dirty="0" smtClean="0"/>
              <a:t>() method works just like the map() method except that the returned array is automatically flattened as if</a:t>
            </a:r>
          </a:p>
          <a:p>
            <a:pPr>
              <a:buNone/>
            </a:pPr>
            <a:r>
              <a:rPr lang="en-IN" sz="2400" dirty="0" smtClean="0"/>
              <a:t>	passed to flat(). That is, calling </a:t>
            </a:r>
            <a:r>
              <a:rPr lang="en-IN" sz="2400" dirty="0" err="1" smtClean="0"/>
              <a:t>a.flatMap</a:t>
            </a:r>
            <a:r>
              <a:rPr lang="en-IN" sz="2400" dirty="0" smtClean="0"/>
              <a:t>(f) is the same as</a:t>
            </a:r>
          </a:p>
          <a:p>
            <a:pPr>
              <a:buNone/>
            </a:pPr>
            <a:r>
              <a:rPr lang="en-IN" sz="2400" dirty="0" smtClean="0"/>
              <a:t>	(but more efficient than) a.map(f).flat():</a:t>
            </a:r>
          </a:p>
          <a:p>
            <a:pPr>
              <a:buNone/>
            </a:pPr>
            <a:r>
              <a:rPr lang="en-IN" sz="2400" b="1" dirty="0" smtClean="0"/>
              <a:t>	</a:t>
            </a:r>
          </a:p>
          <a:p>
            <a:pPr>
              <a:buNone/>
            </a:pPr>
            <a:r>
              <a:rPr lang="en-IN" sz="2400" b="1" dirty="0" smtClean="0"/>
              <a:t>	let phrases = ["hello world", "the definitive guide"];</a:t>
            </a:r>
          </a:p>
          <a:p>
            <a:pPr>
              <a:buNone/>
            </a:pPr>
            <a:r>
              <a:rPr lang="en-IN" sz="2400" b="1" dirty="0" smtClean="0"/>
              <a:t>	let words = </a:t>
            </a:r>
            <a:r>
              <a:rPr lang="en-IN" sz="2400" b="1" dirty="0" err="1" smtClean="0"/>
              <a:t>phrases.flatMap</a:t>
            </a:r>
            <a:r>
              <a:rPr lang="en-IN" sz="2400" b="1" dirty="0" smtClean="0"/>
              <a:t>(phrase =&gt; </a:t>
            </a:r>
            <a:r>
              <a:rPr lang="en-IN" sz="2400" b="1" dirty="0" err="1" smtClean="0"/>
              <a:t>phrase.split</a:t>
            </a:r>
            <a:r>
              <a:rPr lang="en-IN" sz="2400" b="1" dirty="0" smtClean="0"/>
              <a:t>(" "));</a:t>
            </a:r>
          </a:p>
          <a:p>
            <a:pPr>
              <a:buNone/>
            </a:pPr>
            <a:r>
              <a:rPr lang="en-IN" sz="2400" b="1" dirty="0" smtClean="0"/>
              <a:t>	words </a:t>
            </a:r>
            <a:r>
              <a:rPr lang="en-IN" sz="2400" b="1" i="1" dirty="0" smtClean="0"/>
              <a:t>// =&gt; ["hello", "world", "the", "definitive", "guide"];</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Adding arrays with </a:t>
            </a:r>
            <a:r>
              <a:rPr lang="en-IN" sz="2400" b="1" dirty="0" err="1" smtClean="0"/>
              <a:t>concat</a:t>
            </a:r>
            <a:r>
              <a:rPr lang="en-IN" sz="2400" b="1" dirty="0" smtClean="0"/>
              <a:t>() :</a:t>
            </a:r>
          </a:p>
          <a:p>
            <a:pPr>
              <a:buNone/>
            </a:pPr>
            <a:r>
              <a:rPr lang="en-IN" sz="2400" b="1" dirty="0" smtClean="0"/>
              <a:t>	let a = [1,2,3];</a:t>
            </a:r>
          </a:p>
          <a:p>
            <a:pPr>
              <a:buNone/>
            </a:pPr>
            <a:r>
              <a:rPr lang="en-IN" sz="2400" b="1" dirty="0" smtClean="0"/>
              <a:t>	</a:t>
            </a:r>
            <a:r>
              <a:rPr lang="en-IN" sz="2400" b="1" dirty="0" err="1" smtClean="0"/>
              <a:t>a.concat</a:t>
            </a:r>
            <a:r>
              <a:rPr lang="en-IN" sz="2400" b="1" dirty="0" smtClean="0"/>
              <a:t>(4, 5)             </a:t>
            </a:r>
            <a:r>
              <a:rPr lang="en-IN" sz="2400" b="1" i="1" dirty="0" smtClean="0"/>
              <a:t>// =&gt; [1,2,3,4,5]</a:t>
            </a:r>
          </a:p>
          <a:p>
            <a:pPr>
              <a:buNone/>
            </a:pPr>
            <a:r>
              <a:rPr lang="en-IN" sz="2400" b="1" dirty="0" smtClean="0"/>
              <a:t>	</a:t>
            </a:r>
            <a:r>
              <a:rPr lang="en-IN" sz="2400" b="1" dirty="0" err="1" smtClean="0"/>
              <a:t>a.concat</a:t>
            </a:r>
            <a:r>
              <a:rPr lang="en-IN" sz="2400" b="1" dirty="0" smtClean="0"/>
              <a:t>([4,5],[6,7]) </a:t>
            </a:r>
            <a:r>
              <a:rPr lang="en-IN" sz="2400" b="1" i="1" dirty="0" smtClean="0"/>
              <a:t>// =&gt; [1,2,3,4,5,6,7]; arrays are flattened</a:t>
            </a:r>
          </a:p>
          <a:p>
            <a:pPr>
              <a:buNone/>
            </a:pPr>
            <a:r>
              <a:rPr lang="en-IN" sz="2400" b="1" dirty="0" smtClean="0"/>
              <a:t>	</a:t>
            </a:r>
            <a:r>
              <a:rPr lang="en-IN" sz="2400" b="1" dirty="0" err="1" smtClean="0"/>
              <a:t>a.concat</a:t>
            </a:r>
            <a:r>
              <a:rPr lang="en-IN" sz="2400" b="1" dirty="0" smtClean="0"/>
              <a:t>(4, [5,[6,7]]) </a:t>
            </a:r>
            <a:r>
              <a:rPr lang="en-IN" sz="2400" b="1" i="1" dirty="0" smtClean="0"/>
              <a:t>// =&gt; [1,2,3,4,5,[6,7]]; but not nested 				arrays</a:t>
            </a:r>
          </a:p>
          <a:p>
            <a:pPr>
              <a:buNone/>
            </a:pPr>
            <a:r>
              <a:rPr lang="en-IN" sz="2400" b="1" i="1" dirty="0" smtClean="0"/>
              <a:t>	</a:t>
            </a:r>
            <a:r>
              <a:rPr lang="en-IN" sz="2400" b="1" dirty="0" smtClean="0"/>
              <a:t>a	 </a:t>
            </a:r>
            <a:r>
              <a:rPr lang="en-IN" sz="2400" b="1" i="1" dirty="0" smtClean="0"/>
              <a:t>// =&gt; [1,2,3]; the original array is unmodified</a:t>
            </a:r>
          </a:p>
          <a:p>
            <a:pPr>
              <a:buNone/>
            </a:pPr>
            <a:r>
              <a:rPr lang="en-IN" sz="2400" b="1" i="1" dirty="0" smtClean="0"/>
              <a:t>	</a:t>
            </a:r>
          </a:p>
          <a:p>
            <a:pPr>
              <a:buNone/>
            </a:pP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r>
              <a:rPr lang="en-IN" sz="2400" b="1" dirty="0" smtClean="0"/>
              <a:t>Stacks and Queues with push(), pop(), shift(), and </a:t>
            </a:r>
            <a:r>
              <a:rPr lang="en-IN" sz="2400" b="1" dirty="0" err="1" smtClean="0"/>
              <a:t>unshift</a:t>
            </a:r>
            <a:r>
              <a:rPr lang="en-IN" sz="2400" b="1" dirty="0" smtClean="0"/>
              <a:t>() :</a:t>
            </a:r>
          </a:p>
          <a:p>
            <a:pPr>
              <a:buNone/>
            </a:pPr>
            <a:r>
              <a:rPr lang="en-IN" sz="2400" b="1" dirty="0" smtClean="0"/>
              <a:t>	let stack = []; </a:t>
            </a:r>
            <a:r>
              <a:rPr lang="en-IN" sz="2400" b="1" i="1" dirty="0" smtClean="0"/>
              <a:t>// stack == []</a:t>
            </a:r>
          </a:p>
          <a:p>
            <a:pPr>
              <a:buNone/>
            </a:pPr>
            <a:r>
              <a:rPr lang="en-IN" sz="2400" b="1" dirty="0" smtClean="0"/>
              <a:t>	</a:t>
            </a:r>
            <a:r>
              <a:rPr lang="en-IN" sz="2400" b="1" dirty="0" err="1" smtClean="0"/>
              <a:t>stack.push</a:t>
            </a:r>
            <a:r>
              <a:rPr lang="en-IN" sz="2400" b="1" dirty="0" smtClean="0"/>
              <a:t>(1,2); </a:t>
            </a:r>
            <a:r>
              <a:rPr lang="en-IN" sz="2400" b="1" i="1" dirty="0" smtClean="0"/>
              <a:t>// stack == [1,2];</a:t>
            </a:r>
          </a:p>
          <a:p>
            <a:pPr>
              <a:buNone/>
            </a:pPr>
            <a:r>
              <a:rPr lang="en-IN" sz="2400" b="1" dirty="0" smtClean="0"/>
              <a:t>	stack.pop(); </a:t>
            </a:r>
            <a:r>
              <a:rPr lang="en-IN" sz="2400" b="1" i="1" dirty="0" smtClean="0"/>
              <a:t>// stack == [1]; returns 2</a:t>
            </a:r>
          </a:p>
          <a:p>
            <a:pPr>
              <a:buNone/>
            </a:pPr>
            <a:r>
              <a:rPr lang="en-IN" sz="2400" b="1" dirty="0" smtClean="0"/>
              <a:t>	</a:t>
            </a:r>
            <a:r>
              <a:rPr lang="en-IN" sz="2400" b="1" dirty="0" err="1" smtClean="0"/>
              <a:t>stack.push</a:t>
            </a:r>
            <a:r>
              <a:rPr lang="en-IN" sz="2400" b="1" dirty="0" smtClean="0"/>
              <a:t>(3); </a:t>
            </a:r>
            <a:r>
              <a:rPr lang="en-IN" sz="2400" b="1" i="1" dirty="0" smtClean="0"/>
              <a:t>// stack == [1,3]</a:t>
            </a:r>
          </a:p>
          <a:p>
            <a:pPr>
              <a:buNone/>
            </a:pPr>
            <a:r>
              <a:rPr lang="en-IN" sz="2400" b="1" dirty="0" smtClean="0"/>
              <a:t>	stack.pop(); </a:t>
            </a:r>
            <a:r>
              <a:rPr lang="en-IN" sz="2400" b="1" i="1" dirty="0" smtClean="0"/>
              <a:t>// stack == [1]; returns 3</a:t>
            </a:r>
          </a:p>
          <a:p>
            <a:pPr>
              <a:buNone/>
            </a:pPr>
            <a:r>
              <a:rPr lang="en-IN" sz="2400" b="1" dirty="0" smtClean="0"/>
              <a:t>	</a:t>
            </a:r>
            <a:r>
              <a:rPr lang="en-IN" sz="2400" b="1" i="1" dirty="0" smtClean="0"/>
              <a:t>--------------------------------------------------------</a:t>
            </a:r>
          </a:p>
          <a:p>
            <a:pPr>
              <a:buNone/>
            </a:pPr>
            <a:r>
              <a:rPr lang="en-IN" sz="2400" b="1" i="1" dirty="0" smtClean="0"/>
              <a:t>	</a:t>
            </a:r>
            <a:r>
              <a:rPr lang="en-IN" sz="2400" b="1" dirty="0" smtClean="0"/>
              <a:t>let q = []; </a:t>
            </a:r>
            <a:r>
              <a:rPr lang="en-IN" sz="2400" b="1" i="1" dirty="0" smtClean="0"/>
              <a:t>// q == []</a:t>
            </a:r>
          </a:p>
          <a:p>
            <a:pPr>
              <a:buNone/>
            </a:pPr>
            <a:r>
              <a:rPr lang="en-IN" sz="2400" b="1" dirty="0" smtClean="0"/>
              <a:t>	</a:t>
            </a:r>
            <a:r>
              <a:rPr lang="en-IN" sz="2400" b="1" dirty="0" err="1" smtClean="0"/>
              <a:t>q.push</a:t>
            </a:r>
            <a:r>
              <a:rPr lang="en-IN" sz="2400" b="1" dirty="0" smtClean="0"/>
              <a:t>(1,2); </a:t>
            </a:r>
            <a:r>
              <a:rPr lang="en-IN" sz="2400" b="1" i="1" dirty="0" smtClean="0"/>
              <a:t>// q == [1,2]</a:t>
            </a:r>
          </a:p>
          <a:p>
            <a:pPr>
              <a:buNone/>
            </a:pPr>
            <a:r>
              <a:rPr lang="en-IN" sz="2400" b="1" dirty="0" smtClean="0"/>
              <a:t>	</a:t>
            </a:r>
            <a:r>
              <a:rPr lang="en-IN" sz="2400" b="1" dirty="0" err="1" smtClean="0"/>
              <a:t>q.shift</a:t>
            </a:r>
            <a:r>
              <a:rPr lang="en-IN" sz="2400" b="1" dirty="0" smtClean="0"/>
              <a:t>(); </a:t>
            </a:r>
            <a:r>
              <a:rPr lang="en-IN" sz="2400" b="1" i="1" dirty="0" smtClean="0"/>
              <a:t>// q == [2]; returns 1</a:t>
            </a:r>
          </a:p>
          <a:p>
            <a:pPr>
              <a:buNone/>
            </a:pPr>
            <a:r>
              <a:rPr lang="en-IN" sz="2400" b="1" i="1" dirty="0" smtClean="0"/>
              <a:t>	--------------------------------------------------------</a:t>
            </a:r>
          </a:p>
          <a:p>
            <a:pPr>
              <a:buNone/>
            </a:pPr>
            <a:r>
              <a:rPr lang="en-IN" sz="2400" b="1" i="1" dirty="0" smtClean="0"/>
              <a:t>	</a:t>
            </a:r>
            <a:r>
              <a:rPr lang="en-IN" sz="2400" b="1" dirty="0" smtClean="0"/>
              <a:t>let a = []; </a:t>
            </a:r>
            <a:r>
              <a:rPr lang="en-IN" sz="2400" b="1" i="1" dirty="0" smtClean="0"/>
              <a:t>// a == []</a:t>
            </a:r>
          </a:p>
          <a:p>
            <a:pPr>
              <a:buNone/>
            </a:pPr>
            <a:r>
              <a:rPr lang="en-IN" sz="2400" b="1" dirty="0" smtClean="0"/>
              <a:t>	</a:t>
            </a:r>
            <a:r>
              <a:rPr lang="en-IN" sz="2400" b="1" dirty="0" err="1" smtClean="0"/>
              <a:t>a.unshift</a:t>
            </a:r>
            <a:r>
              <a:rPr lang="en-IN" sz="2400" b="1" dirty="0" smtClean="0"/>
              <a:t>(1) </a:t>
            </a:r>
            <a:r>
              <a:rPr lang="en-IN" sz="2400" b="1" i="1" dirty="0" smtClean="0"/>
              <a:t>// a == [1]</a:t>
            </a:r>
          </a:p>
          <a:p>
            <a:pPr>
              <a:buNone/>
            </a:pPr>
            <a:r>
              <a:rPr lang="en-IN" sz="2400" b="1" dirty="0" smtClean="0"/>
              <a:t>	</a:t>
            </a:r>
            <a:r>
              <a:rPr lang="en-IN" sz="2400" b="1" dirty="0" err="1" smtClean="0"/>
              <a:t>a.unshift</a:t>
            </a:r>
            <a:r>
              <a:rPr lang="en-IN" sz="2400" b="1" dirty="0" smtClean="0"/>
              <a:t>(2) </a:t>
            </a:r>
            <a:r>
              <a:rPr lang="en-IN" sz="2400" b="1" i="1" dirty="0" smtClean="0"/>
              <a:t>// a == [2, 1]</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err="1" smtClean="0"/>
              <a:t>Subarrays</a:t>
            </a:r>
            <a:r>
              <a:rPr lang="en-IN" sz="2400" b="1" dirty="0" smtClean="0"/>
              <a:t> with slice(), splice(), fill(), and </a:t>
            </a:r>
            <a:r>
              <a:rPr lang="en-IN" sz="2400" b="1" dirty="0" err="1" smtClean="0"/>
              <a:t>copyWithin</a:t>
            </a:r>
            <a:r>
              <a:rPr lang="en-IN" sz="2400" b="1" dirty="0" smtClean="0"/>
              <a:t>() :</a:t>
            </a:r>
          </a:p>
          <a:p>
            <a:pPr>
              <a:buNone/>
            </a:pPr>
            <a:r>
              <a:rPr lang="en-IN" sz="2400" b="1" dirty="0" smtClean="0"/>
              <a:t>	let a = [1,2,3,4,5];</a:t>
            </a:r>
          </a:p>
          <a:p>
            <a:pPr>
              <a:buNone/>
            </a:pPr>
            <a:r>
              <a:rPr lang="en-IN" sz="2400" b="1" dirty="0" smtClean="0"/>
              <a:t>	</a:t>
            </a:r>
            <a:r>
              <a:rPr lang="en-IN" sz="2400" b="1" dirty="0" err="1" smtClean="0"/>
              <a:t>a.slice</a:t>
            </a:r>
            <a:r>
              <a:rPr lang="en-IN" sz="2400" b="1" dirty="0" smtClean="0"/>
              <a:t>(0,3); </a:t>
            </a:r>
            <a:r>
              <a:rPr lang="en-IN" sz="2400" b="1" i="1" dirty="0" smtClean="0"/>
              <a:t>// Returns [1,2,3]</a:t>
            </a:r>
          </a:p>
          <a:p>
            <a:pPr>
              <a:buNone/>
            </a:pPr>
            <a:r>
              <a:rPr lang="en-IN" sz="2400" b="1" dirty="0" smtClean="0"/>
              <a:t>	</a:t>
            </a:r>
            <a:r>
              <a:rPr lang="en-IN" sz="2400" b="1" dirty="0" err="1" smtClean="0"/>
              <a:t>a.slice</a:t>
            </a:r>
            <a:r>
              <a:rPr lang="en-IN" sz="2400" b="1" dirty="0" smtClean="0"/>
              <a:t>(3); </a:t>
            </a:r>
            <a:r>
              <a:rPr lang="en-IN" sz="2400" b="1" i="1" dirty="0" smtClean="0"/>
              <a:t>// Returns [4,5]</a:t>
            </a:r>
          </a:p>
          <a:p>
            <a:pPr>
              <a:buNone/>
            </a:pPr>
            <a:r>
              <a:rPr lang="en-IN" sz="2400" b="1" dirty="0" smtClean="0"/>
              <a:t>	</a:t>
            </a:r>
            <a:r>
              <a:rPr lang="en-IN" sz="2400" b="1" dirty="0" err="1" smtClean="0"/>
              <a:t>a.slice</a:t>
            </a:r>
            <a:r>
              <a:rPr lang="en-IN" sz="2400" b="1" dirty="0" smtClean="0"/>
              <a:t>(1,-1); </a:t>
            </a:r>
            <a:r>
              <a:rPr lang="en-IN" sz="2400" b="1" i="1" dirty="0" smtClean="0"/>
              <a:t>// Returns [2,3,4]</a:t>
            </a:r>
          </a:p>
          <a:p>
            <a:pPr>
              <a:buNone/>
            </a:pPr>
            <a:r>
              <a:rPr lang="en-IN" sz="2400" b="1" dirty="0" smtClean="0"/>
              <a:t>	</a:t>
            </a:r>
            <a:r>
              <a:rPr lang="en-IN" sz="2400" b="1" dirty="0" err="1" smtClean="0"/>
              <a:t>a.slice</a:t>
            </a:r>
            <a:r>
              <a:rPr lang="en-IN" sz="2400" b="1" dirty="0" smtClean="0"/>
              <a:t>(-3,-2); </a:t>
            </a:r>
            <a:r>
              <a:rPr lang="en-IN" sz="2400" b="1" i="1" dirty="0" smtClean="0"/>
              <a:t>// Returns [3]</a:t>
            </a:r>
          </a:p>
          <a:p>
            <a:pPr>
              <a:buNone/>
            </a:pPr>
            <a:r>
              <a:rPr lang="en-IN" sz="2400" b="1" i="1" dirty="0" smtClean="0"/>
              <a:t>	---------------------------------------</a:t>
            </a:r>
          </a:p>
          <a:p>
            <a:pPr>
              <a:buNone/>
            </a:pPr>
            <a:r>
              <a:rPr lang="en-IN" sz="2400" b="1" i="1" dirty="0" smtClean="0"/>
              <a:t>	</a:t>
            </a:r>
            <a:r>
              <a:rPr lang="en-IN" sz="2400" b="1" dirty="0" smtClean="0"/>
              <a:t>let a = [1,2,3,4,5,6,7,8];</a:t>
            </a:r>
          </a:p>
          <a:p>
            <a:pPr>
              <a:buNone/>
            </a:pPr>
            <a:r>
              <a:rPr lang="en-IN" sz="2400" b="1" dirty="0" smtClean="0"/>
              <a:t>	</a:t>
            </a:r>
            <a:r>
              <a:rPr lang="en-IN" sz="2400" b="1" dirty="0" err="1" smtClean="0"/>
              <a:t>a.splice</a:t>
            </a:r>
            <a:r>
              <a:rPr lang="en-IN" sz="2400" b="1" dirty="0" smtClean="0"/>
              <a:t>(4) </a:t>
            </a:r>
            <a:r>
              <a:rPr lang="en-IN" sz="2400" b="1" i="1" dirty="0" smtClean="0"/>
              <a:t>// =&gt; [5,6,7,8]; a is now [1,2,3,4]</a:t>
            </a:r>
          </a:p>
          <a:p>
            <a:pPr>
              <a:buNone/>
            </a:pPr>
            <a:r>
              <a:rPr lang="en-IN" sz="2400" b="1" i="1" dirty="0" smtClean="0"/>
              <a:t>	</a:t>
            </a:r>
            <a:r>
              <a:rPr lang="en-IN" sz="2400" b="1" dirty="0" err="1" smtClean="0"/>
              <a:t>a.splice</a:t>
            </a:r>
            <a:r>
              <a:rPr lang="en-IN" sz="2400" b="1" dirty="0" smtClean="0"/>
              <a:t>(1,2) </a:t>
            </a:r>
            <a:r>
              <a:rPr lang="en-IN" sz="2400" b="1" i="1" dirty="0" smtClean="0"/>
              <a:t>// =&gt; [2,3]; a is now [1,4]</a:t>
            </a:r>
          </a:p>
          <a:p>
            <a:pPr>
              <a:buNone/>
            </a:pPr>
            <a:r>
              <a:rPr lang="en-IN" sz="2400" b="1" dirty="0" smtClean="0"/>
              <a:t>	</a:t>
            </a:r>
            <a:r>
              <a:rPr lang="en-IN" sz="2400" b="1" dirty="0" err="1" smtClean="0"/>
              <a:t>a.splice</a:t>
            </a:r>
            <a:r>
              <a:rPr lang="en-IN" sz="2400" b="1" dirty="0" smtClean="0"/>
              <a:t>(1,1) </a:t>
            </a:r>
            <a:r>
              <a:rPr lang="en-IN" sz="2400" b="1" i="1" dirty="0" smtClean="0"/>
              <a:t>// =&gt; [4]; a is now [1]</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Creating Arrays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IN" sz="2400" b="1" dirty="0" smtClean="0"/>
              <a:t>Array Literals : </a:t>
            </a:r>
          </a:p>
          <a:p>
            <a:pPr>
              <a:buNone/>
            </a:pPr>
            <a:r>
              <a:rPr lang="en-IN" sz="2400" b="1" dirty="0" smtClean="0"/>
              <a:t>	let empty = []; 		</a:t>
            </a:r>
            <a:r>
              <a:rPr lang="en-IN" sz="2400" b="1" i="1" dirty="0" smtClean="0"/>
              <a:t>// An array with no elements</a:t>
            </a:r>
          </a:p>
          <a:p>
            <a:pPr>
              <a:buNone/>
            </a:pPr>
            <a:r>
              <a:rPr lang="en-IN" sz="2400" b="1" dirty="0" smtClean="0"/>
              <a:t>	let primes = [2, 3, 5, 7, 11]; </a:t>
            </a:r>
            <a:r>
              <a:rPr lang="en-IN" sz="2400" b="1" i="1" dirty="0" smtClean="0"/>
              <a:t>// An array with 5 numeric</a:t>
            </a:r>
          </a:p>
          <a:p>
            <a:pPr>
              <a:buNone/>
            </a:pPr>
            <a:r>
              <a:rPr lang="en-IN" sz="2400" b="1" i="1" dirty="0" smtClean="0"/>
              <a:t>	elements</a:t>
            </a:r>
          </a:p>
          <a:p>
            <a:pPr>
              <a:buNone/>
            </a:pPr>
            <a:r>
              <a:rPr lang="en-IN" sz="2400" b="1" dirty="0" smtClean="0"/>
              <a:t>	let misc = [ 1.1, true, "a", ]; </a:t>
            </a:r>
            <a:r>
              <a:rPr lang="en-IN" sz="2400" b="1" i="1" dirty="0" smtClean="0"/>
              <a:t>// 3 elements of various</a:t>
            </a:r>
          </a:p>
          <a:p>
            <a:pPr>
              <a:buNone/>
            </a:pPr>
            <a:r>
              <a:rPr lang="en-IN" sz="2400" b="1" i="1" dirty="0" smtClean="0"/>
              <a:t>					types + trailing comma</a:t>
            </a:r>
          </a:p>
          <a:p>
            <a:pPr>
              <a:buNone/>
            </a:pPr>
            <a:r>
              <a:rPr lang="en-IN" sz="2400" dirty="0" smtClean="0"/>
              <a:t>	Array literals can contain object literals or other array literals:</a:t>
            </a:r>
          </a:p>
          <a:p>
            <a:pPr>
              <a:buNone/>
            </a:pPr>
            <a:r>
              <a:rPr lang="en-IN" sz="2400" b="1" dirty="0" smtClean="0"/>
              <a:t>	</a:t>
            </a:r>
            <a:r>
              <a:rPr lang="es-ES" sz="2400" b="1" dirty="0" err="1" smtClean="0"/>
              <a:t>let</a:t>
            </a:r>
            <a:r>
              <a:rPr lang="es-ES" sz="2400" b="1" dirty="0" smtClean="0"/>
              <a:t> b = [[1, {x: 1, y: 2}], [2, {x: 3, y: 4}]];</a:t>
            </a:r>
          </a:p>
          <a:p>
            <a:pPr>
              <a:buNone/>
            </a:pPr>
            <a:endParaRPr lang="es-ES" sz="2400" b="1" dirty="0" smtClean="0"/>
          </a:p>
          <a:p>
            <a:pPr>
              <a:buNone/>
            </a:pPr>
            <a:r>
              <a:rPr lang="en-IN" sz="2400" dirty="0" smtClean="0"/>
              <a:t>	Array literal syntax allows an optional trailing comma, so [,,] has a length of 2, not 3.</a:t>
            </a:r>
          </a:p>
          <a:p>
            <a:pPr>
              <a:buNone/>
            </a:pPr>
            <a:r>
              <a:rPr lang="en-IN" sz="2400" b="1" dirty="0" smtClean="0"/>
              <a:t>	let </a:t>
            </a:r>
            <a:r>
              <a:rPr lang="en-IN" sz="2400" b="1" dirty="0" err="1" smtClean="0"/>
              <a:t>undefs</a:t>
            </a:r>
            <a:r>
              <a:rPr lang="en-IN" sz="2400" b="1" dirty="0" smtClean="0"/>
              <a:t> = [,,]; </a:t>
            </a:r>
            <a:r>
              <a:rPr lang="en-IN" sz="2400" b="1" i="1" dirty="0" smtClean="0"/>
              <a:t>// An array with no elements but a length of 			2</a:t>
            </a:r>
            <a:endParaRPr lang="en-IN" sz="2400" b="1" dirty="0" smtClean="0"/>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pPr>
              <a:buNone/>
            </a:pPr>
            <a:r>
              <a:rPr lang="en-IN" sz="2400" b="1" dirty="0" smtClean="0"/>
              <a:t>	FILL():</a:t>
            </a:r>
          </a:p>
          <a:p>
            <a:pPr>
              <a:buNone/>
            </a:pPr>
            <a:r>
              <a:rPr lang="en-IN" sz="2400" b="1" dirty="0" smtClean="0"/>
              <a:t>	let a = new Array(5); </a:t>
            </a:r>
            <a:r>
              <a:rPr lang="en-IN" sz="2400" b="1" i="1" dirty="0" smtClean="0"/>
              <a:t>// Start with no elements and length 5</a:t>
            </a:r>
          </a:p>
          <a:p>
            <a:pPr>
              <a:buNone/>
            </a:pPr>
            <a:r>
              <a:rPr lang="en-IN" sz="2400" b="1" dirty="0" smtClean="0"/>
              <a:t>	</a:t>
            </a:r>
            <a:r>
              <a:rPr lang="en-IN" sz="2400" b="1" dirty="0" err="1" smtClean="0"/>
              <a:t>a.fill</a:t>
            </a:r>
            <a:r>
              <a:rPr lang="en-IN" sz="2400" b="1" dirty="0" smtClean="0"/>
              <a:t>(0) </a:t>
            </a:r>
            <a:r>
              <a:rPr lang="en-IN" sz="2400" b="1" i="1" dirty="0" smtClean="0"/>
              <a:t>// =&gt; [0,0,0,0,0]; fill the array with zeros</a:t>
            </a:r>
          </a:p>
          <a:p>
            <a:pPr>
              <a:buNone/>
            </a:pPr>
            <a:r>
              <a:rPr lang="en-IN" sz="2400" b="1" dirty="0" smtClean="0"/>
              <a:t>	</a:t>
            </a:r>
            <a:r>
              <a:rPr lang="en-IN" sz="2400" b="1" dirty="0" err="1" smtClean="0"/>
              <a:t>a.fill</a:t>
            </a:r>
            <a:r>
              <a:rPr lang="en-IN" sz="2400" b="1" dirty="0" smtClean="0"/>
              <a:t>(9, 1) </a:t>
            </a:r>
            <a:r>
              <a:rPr lang="en-IN" sz="2400" b="1" i="1" dirty="0" smtClean="0"/>
              <a:t>// =&gt; [0,9,9,9,9]; fill with 9 starting at index 1</a:t>
            </a:r>
          </a:p>
          <a:p>
            <a:pPr>
              <a:buNone/>
            </a:pPr>
            <a:r>
              <a:rPr lang="en-IN" sz="2400" b="1" dirty="0" smtClean="0"/>
              <a:t>	</a:t>
            </a:r>
            <a:r>
              <a:rPr lang="en-IN" sz="2400" b="1" dirty="0" err="1" smtClean="0"/>
              <a:t>a.fill</a:t>
            </a:r>
            <a:r>
              <a:rPr lang="en-IN" sz="2400" b="1" dirty="0" smtClean="0"/>
              <a:t>(8, 2, -1) </a:t>
            </a:r>
            <a:r>
              <a:rPr lang="en-IN" sz="2400" b="1" i="1" dirty="0" smtClean="0"/>
              <a:t>// =&gt; [0,9,8,8,9]; fill with 8 at indexes 2, 3</a:t>
            </a:r>
            <a:r>
              <a:rPr lang="en-IN" sz="2400" b="1" dirty="0" smtClean="0"/>
              <a:t> </a:t>
            </a:r>
          </a:p>
          <a:p>
            <a:pPr>
              <a:buNone/>
            </a:pPr>
            <a:r>
              <a:rPr lang="en-IN" sz="2400" b="1" dirty="0" smtClean="0"/>
              <a:t>	</a:t>
            </a:r>
          </a:p>
          <a:p>
            <a:pPr>
              <a:buNone/>
            </a:pPr>
            <a:r>
              <a:rPr lang="en-IN" sz="2400" b="1" dirty="0" smtClean="0"/>
              <a:t>	 COPYWITHIN() :</a:t>
            </a:r>
          </a:p>
          <a:p>
            <a:pPr>
              <a:buNone/>
            </a:pPr>
            <a:r>
              <a:rPr lang="en-IN" sz="2400" b="1" dirty="0" smtClean="0"/>
              <a:t>	let a = [1,2,3,4,5];</a:t>
            </a:r>
          </a:p>
          <a:p>
            <a:pPr>
              <a:buNone/>
            </a:pPr>
            <a:r>
              <a:rPr lang="en-IN" sz="2400" b="1" dirty="0" smtClean="0"/>
              <a:t>	</a:t>
            </a:r>
            <a:r>
              <a:rPr lang="en-IN" sz="2400" b="1" dirty="0" err="1" smtClean="0"/>
              <a:t>a.copyWithin</a:t>
            </a:r>
            <a:r>
              <a:rPr lang="en-IN" sz="2400" b="1" dirty="0" smtClean="0"/>
              <a:t>(1) </a:t>
            </a:r>
            <a:r>
              <a:rPr lang="en-IN" sz="2400" b="1" i="1" dirty="0" smtClean="0"/>
              <a:t>// =&gt; [1,1,2,3,4]: copy array elements up one</a:t>
            </a:r>
          </a:p>
          <a:p>
            <a:pPr>
              <a:buNone/>
            </a:pPr>
            <a:r>
              <a:rPr lang="en-IN" sz="2400" b="1" dirty="0" smtClean="0"/>
              <a:t>	</a:t>
            </a:r>
            <a:r>
              <a:rPr lang="en-IN" sz="2400" b="1" dirty="0" err="1" smtClean="0"/>
              <a:t>a.copyWithin</a:t>
            </a:r>
            <a:r>
              <a:rPr lang="en-IN" sz="2400" b="1" dirty="0" smtClean="0"/>
              <a:t>(2, 3, 5) </a:t>
            </a:r>
            <a:r>
              <a:rPr lang="en-IN" sz="2400" b="1" i="1" dirty="0" smtClean="0"/>
              <a:t>// =&gt; [1,1,3,4,4]: copy last 2 elements</a:t>
            </a:r>
          </a:p>
          <a:p>
            <a:pPr>
              <a:buNone/>
            </a:pPr>
            <a:r>
              <a:rPr lang="en-IN" sz="2400" b="1" i="1" dirty="0" smtClean="0"/>
              <a:t>					to index 2</a:t>
            </a:r>
          </a:p>
          <a:p>
            <a:pPr>
              <a:buNone/>
            </a:pPr>
            <a:r>
              <a:rPr lang="en-IN" sz="2400" b="1" dirty="0" smtClean="0"/>
              <a:t>	</a:t>
            </a:r>
            <a:r>
              <a:rPr lang="en-IN" sz="2400" b="1" dirty="0" err="1" smtClean="0"/>
              <a:t>a.copyWithin</a:t>
            </a:r>
            <a:r>
              <a:rPr lang="en-IN" sz="2400" b="1" dirty="0" smtClean="0"/>
              <a:t>(0, -2) </a:t>
            </a:r>
            <a:r>
              <a:rPr lang="en-IN" sz="2400" b="1" i="1" dirty="0" smtClean="0"/>
              <a:t>// =&gt; [4,4,3,4,4]: negative offsets work</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r>
              <a:rPr lang="en-IN" sz="2400" b="1" dirty="0" smtClean="0"/>
              <a:t>Array Searching and Sorting Methods :</a:t>
            </a:r>
          </a:p>
          <a:p>
            <a:pPr>
              <a:buNone/>
            </a:pPr>
            <a:r>
              <a:rPr lang="en-IN" sz="2400" b="1" dirty="0" smtClean="0"/>
              <a:t>	 INDEXOF() AND LASTINDEXOF() :</a:t>
            </a:r>
          </a:p>
          <a:p>
            <a:pPr>
              <a:buNone/>
            </a:pPr>
            <a:r>
              <a:rPr lang="en-IN" sz="2400" b="1" dirty="0" smtClean="0"/>
              <a:t>	let a = [0,1,2,1,0];</a:t>
            </a:r>
          </a:p>
          <a:p>
            <a:pPr>
              <a:buNone/>
            </a:pPr>
            <a:r>
              <a:rPr lang="en-IN" sz="2400" b="1" dirty="0" smtClean="0"/>
              <a:t>	</a:t>
            </a:r>
            <a:r>
              <a:rPr lang="en-IN" sz="2400" b="1" dirty="0" err="1" smtClean="0"/>
              <a:t>a.indexOf</a:t>
            </a:r>
            <a:r>
              <a:rPr lang="en-IN" sz="2400" b="1" dirty="0" smtClean="0"/>
              <a:t>(1) </a:t>
            </a:r>
            <a:r>
              <a:rPr lang="en-IN" sz="2400" b="1" i="1" dirty="0" smtClean="0"/>
              <a:t>// =&gt; 1: a[1] is 1</a:t>
            </a:r>
          </a:p>
          <a:p>
            <a:pPr>
              <a:buNone/>
            </a:pPr>
            <a:r>
              <a:rPr lang="en-IN" sz="2400" b="1" dirty="0" smtClean="0"/>
              <a:t>	</a:t>
            </a:r>
            <a:r>
              <a:rPr lang="en-IN" sz="2400" b="1" dirty="0" err="1" smtClean="0"/>
              <a:t>a.lastIndexOf</a:t>
            </a:r>
            <a:r>
              <a:rPr lang="en-IN" sz="2400" b="1" dirty="0" smtClean="0"/>
              <a:t>(1) </a:t>
            </a:r>
            <a:r>
              <a:rPr lang="en-IN" sz="2400" b="1" i="1" dirty="0" smtClean="0"/>
              <a:t>// =&gt; 3: a[3] is 1</a:t>
            </a:r>
          </a:p>
          <a:p>
            <a:pPr>
              <a:buNone/>
            </a:pPr>
            <a:r>
              <a:rPr lang="en-IN" sz="2400" b="1" dirty="0" smtClean="0"/>
              <a:t>	</a:t>
            </a:r>
            <a:r>
              <a:rPr lang="en-IN" sz="2400" b="1" dirty="0" err="1" smtClean="0"/>
              <a:t>a.indexOf</a:t>
            </a:r>
            <a:r>
              <a:rPr lang="en-IN" sz="2400" b="1" dirty="0" smtClean="0"/>
              <a:t>(3) </a:t>
            </a:r>
            <a:r>
              <a:rPr lang="en-IN" sz="2400" b="1" i="1" dirty="0" smtClean="0"/>
              <a:t>// =&gt; -1: no element has value 3</a:t>
            </a:r>
          </a:p>
          <a:p>
            <a:pPr>
              <a:buNone/>
            </a:pPr>
            <a:r>
              <a:rPr lang="en-IN" sz="2400" b="1" i="1" dirty="0" smtClean="0"/>
              <a:t>	</a:t>
            </a:r>
          </a:p>
          <a:p>
            <a:pPr>
              <a:buNone/>
            </a:pPr>
            <a:r>
              <a:rPr lang="en-IN" sz="2400" b="1" i="1" dirty="0" smtClean="0"/>
              <a:t>	</a:t>
            </a:r>
            <a:r>
              <a:rPr lang="en-IN" sz="2400" b="1" dirty="0" smtClean="0"/>
              <a:t> INCLUDES():</a:t>
            </a:r>
          </a:p>
          <a:p>
            <a:pPr>
              <a:buNone/>
            </a:pPr>
            <a:r>
              <a:rPr lang="en-IN" sz="2400" b="1" dirty="0" smtClean="0"/>
              <a:t>	let a = [1,true,3,NaN];</a:t>
            </a:r>
          </a:p>
          <a:p>
            <a:pPr>
              <a:buNone/>
            </a:pPr>
            <a:r>
              <a:rPr lang="en-IN" sz="2400" b="1" dirty="0" smtClean="0"/>
              <a:t>	</a:t>
            </a:r>
            <a:r>
              <a:rPr lang="en-IN" sz="2400" b="1" dirty="0" err="1" smtClean="0"/>
              <a:t>a.includes</a:t>
            </a:r>
            <a:r>
              <a:rPr lang="en-IN" sz="2400" b="1" dirty="0" smtClean="0"/>
              <a:t>(true) </a:t>
            </a:r>
            <a:r>
              <a:rPr lang="en-IN" sz="2400" b="1" i="1" dirty="0" smtClean="0"/>
              <a:t>// =&gt; true</a:t>
            </a:r>
          </a:p>
          <a:p>
            <a:pPr>
              <a:buNone/>
            </a:pPr>
            <a:r>
              <a:rPr lang="en-IN" sz="2400" b="1" dirty="0" smtClean="0"/>
              <a:t>	</a:t>
            </a:r>
            <a:r>
              <a:rPr lang="en-IN" sz="2400" b="1" dirty="0" err="1" smtClean="0"/>
              <a:t>a.includes</a:t>
            </a:r>
            <a:r>
              <a:rPr lang="en-IN" sz="2400" b="1" dirty="0" smtClean="0"/>
              <a:t>(2) </a:t>
            </a:r>
            <a:r>
              <a:rPr lang="en-IN" sz="2400" b="1" i="1" dirty="0" smtClean="0"/>
              <a:t>// =&gt; false</a:t>
            </a:r>
          </a:p>
          <a:p>
            <a:pPr>
              <a:buNone/>
            </a:pPr>
            <a:r>
              <a:rPr lang="en-IN" sz="2400" b="1" dirty="0" smtClean="0"/>
              <a:t>	</a:t>
            </a:r>
            <a:r>
              <a:rPr lang="en-IN" sz="2400" b="1" dirty="0" err="1" smtClean="0"/>
              <a:t>a.includes</a:t>
            </a:r>
            <a:r>
              <a:rPr lang="en-IN" sz="2400" b="1" dirty="0" smtClean="0"/>
              <a:t>(</a:t>
            </a:r>
            <a:r>
              <a:rPr lang="en-IN" sz="2400" b="1" dirty="0" err="1" smtClean="0"/>
              <a:t>NaN</a:t>
            </a:r>
            <a:r>
              <a:rPr lang="en-IN" sz="2400" b="1" dirty="0" smtClean="0"/>
              <a:t>) </a:t>
            </a:r>
            <a:r>
              <a:rPr lang="en-IN" sz="2400" b="1" i="1" dirty="0" smtClean="0"/>
              <a:t>// =&gt; true</a:t>
            </a:r>
          </a:p>
          <a:p>
            <a:pPr>
              <a:buNone/>
            </a:pPr>
            <a:r>
              <a:rPr lang="en-IN" sz="2400" b="1" dirty="0" smtClean="0"/>
              <a:t>	</a:t>
            </a:r>
            <a:r>
              <a:rPr lang="en-IN" sz="2400" b="1" dirty="0" err="1" smtClean="0"/>
              <a:t>a.indexOf</a:t>
            </a:r>
            <a:r>
              <a:rPr lang="en-IN" sz="2400" b="1" dirty="0" smtClean="0"/>
              <a:t>(</a:t>
            </a:r>
            <a:r>
              <a:rPr lang="en-IN" sz="2400" b="1" dirty="0" err="1" smtClean="0"/>
              <a:t>NaN</a:t>
            </a:r>
            <a:r>
              <a:rPr lang="en-IN" sz="2400" b="1" dirty="0" smtClean="0"/>
              <a:t>) </a:t>
            </a:r>
            <a:r>
              <a:rPr lang="en-IN" sz="2400" b="1" i="1" dirty="0" smtClean="0"/>
              <a:t>// =&gt; -1; </a:t>
            </a:r>
            <a:r>
              <a:rPr lang="en-IN" sz="2400" b="1" i="1" dirty="0" err="1" smtClean="0"/>
              <a:t>indexOf</a:t>
            </a:r>
            <a:r>
              <a:rPr lang="en-IN" sz="2400" b="1" i="1" dirty="0" smtClean="0"/>
              <a:t> can't find </a:t>
            </a:r>
            <a:r>
              <a:rPr lang="en-IN" sz="2400" b="1" i="1" dirty="0" err="1" smtClean="0"/>
              <a:t>NaN</a:t>
            </a:r>
            <a:endParaRPr lang="en-IN" sz="2400" b="1" dirty="0" smtClean="0"/>
          </a:p>
          <a:p>
            <a:pPr>
              <a:buNone/>
            </a:pPr>
            <a:endParaRPr lang="en-IN" sz="2400" b="1" dirty="0" smtClean="0"/>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buNone/>
            </a:pPr>
            <a:r>
              <a:rPr lang="en-IN" sz="2400" b="1" dirty="0" smtClean="0"/>
              <a:t>	SORT() :</a:t>
            </a:r>
          </a:p>
          <a:p>
            <a:pPr>
              <a:buNone/>
            </a:pPr>
            <a:r>
              <a:rPr lang="en-IN" sz="2400" b="1" dirty="0" smtClean="0"/>
              <a:t>	 let a = ["banana", "cherry", "apple"];</a:t>
            </a:r>
          </a:p>
          <a:p>
            <a:pPr>
              <a:buNone/>
            </a:pPr>
            <a:r>
              <a:rPr lang="it-IT" sz="2400" b="1" dirty="0" smtClean="0"/>
              <a:t>	a.sort(); </a:t>
            </a:r>
            <a:r>
              <a:rPr lang="it-IT" sz="2400" b="1" i="1" dirty="0" smtClean="0"/>
              <a:t>// a == ["apple", "banana", "cherry"]</a:t>
            </a:r>
            <a:endParaRPr lang="en-IN" sz="2400" b="1" dirty="0" smtClean="0"/>
          </a:p>
          <a:p>
            <a:pPr>
              <a:buNone/>
            </a:pPr>
            <a:r>
              <a:rPr lang="en-IN" sz="2400" b="1" dirty="0" smtClean="0"/>
              <a:t>	</a:t>
            </a:r>
          </a:p>
          <a:p>
            <a:pPr>
              <a:buNone/>
            </a:pPr>
            <a:r>
              <a:rPr lang="en-IN" sz="2400" b="1" dirty="0" smtClean="0"/>
              <a:t>	 REVERSE() : </a:t>
            </a:r>
          </a:p>
          <a:p>
            <a:pPr>
              <a:buNone/>
            </a:pPr>
            <a:r>
              <a:rPr lang="en-IN" sz="2400" b="1" dirty="0" smtClean="0"/>
              <a:t>	let a = [1,2,3];</a:t>
            </a:r>
          </a:p>
          <a:p>
            <a:pPr>
              <a:buNone/>
            </a:pPr>
            <a:r>
              <a:rPr lang="en-IN" sz="2400" b="1" dirty="0" smtClean="0"/>
              <a:t>	</a:t>
            </a:r>
            <a:r>
              <a:rPr lang="en-IN" sz="2400" b="1" dirty="0" err="1" smtClean="0"/>
              <a:t>a.reverse</a:t>
            </a:r>
            <a:r>
              <a:rPr lang="en-IN" sz="2400" b="1" dirty="0" smtClean="0"/>
              <a:t>(); </a:t>
            </a:r>
            <a:r>
              <a:rPr lang="en-IN" sz="2400" b="1" i="1" dirty="0" smtClean="0"/>
              <a:t>// a == [3,2,1]</a:t>
            </a:r>
          </a:p>
          <a:p>
            <a:r>
              <a:rPr lang="en-IN" sz="2400" b="1" dirty="0" smtClean="0"/>
              <a:t>Array to String Conversions :</a:t>
            </a:r>
          </a:p>
          <a:p>
            <a:r>
              <a:rPr lang="en-IN" sz="2400" b="1" dirty="0" smtClean="0"/>
              <a:t>JOIN() : </a:t>
            </a:r>
          </a:p>
          <a:p>
            <a:pPr>
              <a:buNone/>
            </a:pPr>
            <a:r>
              <a:rPr lang="en-IN" sz="2400" b="1" dirty="0" smtClean="0"/>
              <a:t>	let a = [1, 2, 3];</a:t>
            </a:r>
          </a:p>
          <a:p>
            <a:pPr>
              <a:buNone/>
            </a:pPr>
            <a:r>
              <a:rPr lang="en-IN" sz="2400" b="1" dirty="0" smtClean="0"/>
              <a:t>	</a:t>
            </a:r>
            <a:r>
              <a:rPr lang="en-IN" sz="2400" b="1" dirty="0" err="1" smtClean="0"/>
              <a:t>a.join</a:t>
            </a:r>
            <a:r>
              <a:rPr lang="en-IN" sz="2400" b="1" dirty="0" smtClean="0"/>
              <a:t>() </a:t>
            </a:r>
            <a:r>
              <a:rPr lang="en-IN" sz="2400" b="1" i="1" dirty="0" smtClean="0"/>
              <a:t>// =&gt; "1,2,3"</a:t>
            </a:r>
          </a:p>
          <a:p>
            <a:pPr>
              <a:buNone/>
            </a:pPr>
            <a:r>
              <a:rPr lang="en-IN" sz="2400" b="1" dirty="0" smtClean="0"/>
              <a:t>	</a:t>
            </a:r>
            <a:r>
              <a:rPr lang="en-IN" sz="2400" b="1" dirty="0" err="1" smtClean="0"/>
              <a:t>a.join</a:t>
            </a:r>
            <a:r>
              <a:rPr lang="en-IN" sz="2400" b="1" dirty="0" smtClean="0"/>
              <a:t>(" ") </a:t>
            </a:r>
            <a:r>
              <a:rPr lang="en-IN" sz="2400" b="1" i="1" dirty="0" smtClean="0"/>
              <a:t>// =&gt; "1 2 3"</a:t>
            </a:r>
          </a:p>
          <a:p>
            <a:pPr>
              <a:buNone/>
            </a:pPr>
            <a:r>
              <a:rPr lang="en-IN" sz="2400" b="1" dirty="0" smtClean="0"/>
              <a:t>	</a:t>
            </a:r>
            <a:r>
              <a:rPr lang="en-IN" sz="2400" b="1" dirty="0" err="1" smtClean="0"/>
              <a:t>a.join</a:t>
            </a:r>
            <a:r>
              <a:rPr lang="en-IN" sz="2400" b="1" dirty="0" smtClean="0"/>
              <a:t>("") </a:t>
            </a:r>
            <a:r>
              <a:rPr lang="en-IN" sz="2400" b="1" i="1" dirty="0" smtClean="0"/>
              <a:t>// =&gt; "123“</a:t>
            </a:r>
          </a:p>
          <a:p>
            <a:pPr>
              <a:buNone/>
            </a:pPr>
            <a:r>
              <a:rPr lang="en-IN" sz="2400" b="1" i="1" dirty="0" smtClean="0"/>
              <a:t>	</a:t>
            </a:r>
            <a:r>
              <a:rPr lang="en-IN" sz="2400" dirty="0" smtClean="0"/>
              <a:t>The join() method is the inverse of the </a:t>
            </a:r>
            <a:r>
              <a:rPr lang="en-IN" sz="2400" dirty="0" err="1" smtClean="0"/>
              <a:t>String.split</a:t>
            </a:r>
            <a:r>
              <a:rPr lang="en-IN" sz="2400" dirty="0" smtClean="0"/>
              <a:t>() method, which creates an array by breaking a string into pieces.</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 Methods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20000"/>
          </a:bodyPr>
          <a:lstStyle/>
          <a:p>
            <a:pPr>
              <a:buNone/>
            </a:pPr>
            <a:r>
              <a:rPr lang="en-IN" sz="2400" b="1" dirty="0" smtClean="0"/>
              <a:t>	</a:t>
            </a:r>
            <a:r>
              <a:rPr lang="en-IN" sz="2400" b="1" dirty="0" err="1" smtClean="0"/>
              <a:t>toString</a:t>
            </a:r>
            <a:r>
              <a:rPr lang="en-IN" sz="2400" b="1" dirty="0" smtClean="0"/>
              <a:t>() and </a:t>
            </a:r>
            <a:r>
              <a:rPr lang="en-IN" sz="2400" b="1" dirty="0" err="1" smtClean="0"/>
              <a:t>toLocaleString</a:t>
            </a:r>
            <a:r>
              <a:rPr lang="en-IN" sz="2400" b="1" dirty="0" smtClean="0"/>
              <a:t>() :</a:t>
            </a:r>
          </a:p>
          <a:p>
            <a:pPr>
              <a:buNone/>
            </a:pPr>
            <a:r>
              <a:rPr lang="en-IN" sz="2400" b="1" dirty="0" smtClean="0"/>
              <a:t>	[1,2,3].</a:t>
            </a:r>
            <a:r>
              <a:rPr lang="en-IN" sz="2400" b="1" dirty="0" err="1" smtClean="0"/>
              <a:t>toString</a:t>
            </a:r>
            <a:r>
              <a:rPr lang="en-IN" sz="2400" b="1" dirty="0" smtClean="0"/>
              <a:t>() </a:t>
            </a:r>
            <a:r>
              <a:rPr lang="en-IN" sz="2400" b="1" i="1" dirty="0" smtClean="0"/>
              <a:t>// =&gt; "1,2,3"</a:t>
            </a:r>
          </a:p>
          <a:p>
            <a:pPr>
              <a:buNone/>
            </a:pPr>
            <a:r>
              <a:rPr lang="en-IN" sz="2400" b="1" dirty="0" smtClean="0"/>
              <a:t>	["a", "b", "c"].</a:t>
            </a:r>
            <a:r>
              <a:rPr lang="en-IN" sz="2400" b="1" dirty="0" err="1" smtClean="0"/>
              <a:t>toString</a:t>
            </a:r>
            <a:r>
              <a:rPr lang="en-IN" sz="2400" b="1" dirty="0" smtClean="0"/>
              <a:t>() </a:t>
            </a:r>
            <a:r>
              <a:rPr lang="en-IN" sz="2400" b="1" i="1" dirty="0" smtClean="0"/>
              <a:t>// =&gt; "</a:t>
            </a:r>
            <a:r>
              <a:rPr lang="en-IN" sz="2400" b="1" i="1" dirty="0" err="1" smtClean="0"/>
              <a:t>a,b,c</a:t>
            </a:r>
            <a:r>
              <a:rPr lang="en-IN" sz="2400" b="1" i="1" dirty="0" smtClean="0"/>
              <a:t>"</a:t>
            </a:r>
          </a:p>
          <a:p>
            <a:pPr>
              <a:buNone/>
            </a:pPr>
            <a:r>
              <a:rPr lang="it-IT" sz="2400" b="1" dirty="0" smtClean="0"/>
              <a:t>	[1, [2,"c"]].toString() </a:t>
            </a:r>
            <a:r>
              <a:rPr lang="it-IT" sz="2400" b="1" i="1" dirty="0" smtClean="0"/>
              <a:t>// =&gt; "1,2,c"</a:t>
            </a:r>
            <a:endParaRPr lang="en-IN" sz="2400" b="1" dirty="0" smtClean="0"/>
          </a:p>
          <a:p>
            <a:pPr>
              <a:buNone/>
            </a:pPr>
            <a:r>
              <a:rPr lang="en-IN" sz="2400" b="1" dirty="0" smtClean="0"/>
              <a:t>	</a:t>
            </a:r>
            <a:r>
              <a:rPr lang="en-IN" sz="2400" dirty="0" err="1" smtClean="0"/>
              <a:t>toLocaleString</a:t>
            </a:r>
            <a:r>
              <a:rPr lang="en-IN" sz="2400" dirty="0" smtClean="0"/>
              <a:t>() is the localized version of </a:t>
            </a:r>
            <a:r>
              <a:rPr lang="en-IN" sz="2400" dirty="0" err="1" smtClean="0"/>
              <a:t>toString</a:t>
            </a:r>
            <a:r>
              <a:rPr lang="en-IN" sz="2400" dirty="0" smtClean="0"/>
              <a:t>().</a:t>
            </a:r>
          </a:p>
          <a:p>
            <a:pPr>
              <a:buNone/>
            </a:pPr>
            <a:endParaRPr lang="en-IN" sz="2400" dirty="0" smtClean="0"/>
          </a:p>
          <a:p>
            <a:r>
              <a:rPr lang="en-IN" sz="2400" b="1" dirty="0" smtClean="0"/>
              <a:t>Static Array Functions :</a:t>
            </a:r>
          </a:p>
          <a:p>
            <a:pPr>
              <a:buNone/>
            </a:pPr>
            <a:r>
              <a:rPr lang="en-IN" sz="2400" b="1" dirty="0" smtClean="0"/>
              <a:t>	</a:t>
            </a:r>
            <a:r>
              <a:rPr lang="en-IN" sz="2400" dirty="0" smtClean="0"/>
              <a:t>Array class defines three static functions that you can invoke through the Array constructor rather than on arrays.</a:t>
            </a:r>
          </a:p>
          <a:p>
            <a:pPr>
              <a:buNone/>
            </a:pPr>
            <a:r>
              <a:rPr lang="en-IN" sz="2400" dirty="0" smtClean="0"/>
              <a:t>	</a:t>
            </a:r>
            <a:r>
              <a:rPr lang="en-IN" sz="2400" b="1" dirty="0" err="1" smtClean="0"/>
              <a:t>Array.of</a:t>
            </a:r>
            <a:r>
              <a:rPr lang="en-IN" sz="2400" b="1" dirty="0" smtClean="0"/>
              <a:t>()</a:t>
            </a:r>
            <a:r>
              <a:rPr lang="en-IN" sz="2400" dirty="0" smtClean="0"/>
              <a:t> and </a:t>
            </a:r>
            <a:r>
              <a:rPr lang="en-IN" sz="2400" b="1" dirty="0" err="1" smtClean="0"/>
              <a:t>Array.from</a:t>
            </a:r>
            <a:r>
              <a:rPr lang="en-IN" sz="2400" b="1" dirty="0" smtClean="0"/>
              <a:t>() </a:t>
            </a:r>
            <a:r>
              <a:rPr lang="en-IN" sz="2400" dirty="0" smtClean="0"/>
              <a:t>are factory methods for creating new arrays.</a:t>
            </a:r>
          </a:p>
          <a:p>
            <a:pPr>
              <a:buNone/>
            </a:pPr>
            <a:r>
              <a:rPr lang="en-IN" sz="2400" b="1" dirty="0" smtClean="0"/>
              <a:t>	</a:t>
            </a:r>
            <a:r>
              <a:rPr lang="en-IN" sz="2400" dirty="0" smtClean="0"/>
              <a:t>The one other static array function is </a:t>
            </a:r>
            <a:r>
              <a:rPr lang="en-IN" sz="2400" b="1" dirty="0" err="1" smtClean="0"/>
              <a:t>Array.isArray</a:t>
            </a:r>
            <a:r>
              <a:rPr lang="en-IN" sz="2400" b="1" dirty="0" smtClean="0"/>
              <a:t>()</a:t>
            </a:r>
            <a:r>
              <a:rPr lang="en-IN" sz="2400" dirty="0" smtClean="0"/>
              <a:t>, which is useful for determining whether an unknown value is an array or not.</a:t>
            </a:r>
          </a:p>
          <a:p>
            <a:pPr>
              <a:buNone/>
            </a:pPr>
            <a:r>
              <a:rPr lang="en-IN" sz="2400" dirty="0" smtClean="0"/>
              <a:t>	</a:t>
            </a:r>
            <a:r>
              <a:rPr lang="en-IN" sz="2400" b="1" dirty="0" err="1" smtClean="0"/>
              <a:t>Array.isArray</a:t>
            </a:r>
            <a:r>
              <a:rPr lang="en-IN" sz="2400" b="1" dirty="0" smtClean="0"/>
              <a:t>([]) </a:t>
            </a:r>
            <a:r>
              <a:rPr lang="en-IN" sz="2400" b="1" i="1" dirty="0" smtClean="0"/>
              <a:t>// =&gt; true</a:t>
            </a:r>
          </a:p>
          <a:p>
            <a:pPr>
              <a:buNone/>
            </a:pPr>
            <a:r>
              <a:rPr lang="en-IN" sz="2400" b="1" dirty="0" smtClean="0"/>
              <a:t>	</a:t>
            </a:r>
            <a:r>
              <a:rPr lang="en-IN" sz="2400" b="1" dirty="0" err="1" smtClean="0"/>
              <a:t>Array.isArray</a:t>
            </a:r>
            <a:r>
              <a:rPr lang="en-IN" sz="2400" b="1" dirty="0" smtClean="0"/>
              <a:t>({}) </a:t>
            </a:r>
            <a:r>
              <a:rPr lang="en-IN" sz="2400" b="1" i="1" dirty="0" smtClean="0"/>
              <a:t>// =&gt; false</a:t>
            </a:r>
            <a:endParaRPr lang="en-IN" sz="2400" b="1" dirty="0" smtClean="0"/>
          </a:p>
          <a:p>
            <a:pPr>
              <a:buNone/>
            </a:pPr>
            <a:r>
              <a:rPr lang="en-IN" sz="2400" b="1" dirty="0" smtClean="0"/>
              <a:t>	</a:t>
            </a:r>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Array-Like Objects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smtClean="0"/>
              <a:t>JavaScript arrays have some special features that other</a:t>
            </a:r>
          </a:p>
          <a:p>
            <a:pPr>
              <a:buNone/>
            </a:pPr>
            <a:r>
              <a:rPr lang="en-IN" sz="2400" dirty="0" smtClean="0"/>
              <a:t>	objects do not have:</a:t>
            </a:r>
          </a:p>
          <a:p>
            <a:pPr>
              <a:buFont typeface="Wingdings" pitchFamily="2" charset="2"/>
              <a:buChar char="Ø"/>
            </a:pPr>
            <a:r>
              <a:rPr lang="en-IN" sz="2400" dirty="0" smtClean="0"/>
              <a:t>	The length property is automatically updated as new</a:t>
            </a:r>
          </a:p>
          <a:p>
            <a:pPr>
              <a:buNone/>
            </a:pPr>
            <a:r>
              <a:rPr lang="en-IN" sz="2400" dirty="0" smtClean="0"/>
              <a:t>		elements are added to the list.</a:t>
            </a:r>
          </a:p>
          <a:p>
            <a:pPr>
              <a:buFont typeface="Wingdings" pitchFamily="2" charset="2"/>
              <a:buChar char="Ø"/>
            </a:pPr>
            <a:r>
              <a:rPr lang="en-IN" sz="2400" dirty="0" smtClean="0"/>
              <a:t>	Setting length to a smaller value truncates the array.</a:t>
            </a:r>
          </a:p>
          <a:p>
            <a:pPr>
              <a:buFont typeface="Wingdings" pitchFamily="2" charset="2"/>
              <a:buChar char="Ø"/>
            </a:pPr>
            <a:r>
              <a:rPr lang="en-IN" sz="2400" dirty="0" smtClean="0"/>
              <a:t>	Arrays inherit useful methods from </a:t>
            </a:r>
            <a:r>
              <a:rPr lang="en-IN" sz="2400" dirty="0" err="1" smtClean="0"/>
              <a:t>Array.prototype</a:t>
            </a:r>
            <a:r>
              <a:rPr lang="en-IN" sz="2400" dirty="0" smtClean="0"/>
              <a:t>.</a:t>
            </a:r>
          </a:p>
          <a:p>
            <a:pPr>
              <a:buFont typeface="Wingdings" pitchFamily="2" charset="2"/>
              <a:buChar char="Ø"/>
            </a:pPr>
            <a:r>
              <a:rPr lang="en-IN" sz="2400" dirty="0" smtClean="0"/>
              <a:t>	</a:t>
            </a:r>
            <a:r>
              <a:rPr lang="en-IN" sz="2400" dirty="0" err="1" smtClean="0"/>
              <a:t>Array.isArray</a:t>
            </a:r>
            <a:r>
              <a:rPr lang="en-IN" sz="2400" dirty="0" smtClean="0"/>
              <a:t>() returns true for arrays.</a:t>
            </a:r>
          </a:p>
          <a:p>
            <a:pPr>
              <a:buNone/>
            </a:pPr>
            <a:r>
              <a:rPr lang="en-IN" sz="2400" dirty="0" smtClean="0"/>
              <a:t>	These are the features that make JavaScript arrays distinct from regular objects.</a:t>
            </a:r>
          </a:p>
          <a:p>
            <a:pPr>
              <a:buNone/>
            </a:pPr>
            <a:r>
              <a:rPr lang="en-IN" sz="2400" b="1" dirty="0" smtClean="0"/>
              <a:t>	</a:t>
            </a:r>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Array-Like Objects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buNone/>
            </a:pPr>
            <a:r>
              <a:rPr lang="en-IN" sz="2400" b="1" dirty="0" smtClean="0"/>
              <a:t>	let a = {}; </a:t>
            </a:r>
            <a:r>
              <a:rPr lang="en-IN" sz="2400" b="1" i="1" dirty="0" smtClean="0"/>
              <a:t>// Start with a regular empty object</a:t>
            </a:r>
          </a:p>
          <a:p>
            <a:pPr>
              <a:buNone/>
            </a:pPr>
            <a:r>
              <a:rPr lang="en-IN" sz="2400" b="1" i="1" dirty="0" smtClean="0"/>
              <a:t>	// Add properties to make it "array-like"</a:t>
            </a:r>
          </a:p>
          <a:p>
            <a:pPr>
              <a:buNone/>
            </a:pPr>
            <a:r>
              <a:rPr lang="en-IN" sz="2400" b="1" dirty="0" smtClean="0"/>
              <a:t>	let </a:t>
            </a:r>
            <a:r>
              <a:rPr lang="en-IN" sz="2400" b="1" dirty="0" err="1" smtClean="0"/>
              <a:t>i</a:t>
            </a:r>
            <a:r>
              <a:rPr lang="en-IN" sz="2400" b="1" dirty="0" smtClean="0"/>
              <a:t> = 0;</a:t>
            </a:r>
          </a:p>
          <a:p>
            <a:pPr>
              <a:buNone/>
            </a:pPr>
            <a:r>
              <a:rPr lang="en-IN" sz="2400" b="1" dirty="0" smtClean="0"/>
              <a:t>	while(</a:t>
            </a:r>
            <a:r>
              <a:rPr lang="en-IN" sz="2400" b="1" dirty="0" err="1" smtClean="0"/>
              <a:t>i</a:t>
            </a:r>
            <a:r>
              <a:rPr lang="en-IN" sz="2400" b="1" dirty="0" smtClean="0"/>
              <a:t> &lt; 10) {</a:t>
            </a:r>
          </a:p>
          <a:p>
            <a:pPr>
              <a:buNone/>
            </a:pPr>
            <a:r>
              <a:rPr lang="en-IN" sz="2400" b="1" dirty="0" smtClean="0"/>
              <a:t>		a[</a:t>
            </a:r>
            <a:r>
              <a:rPr lang="en-IN" sz="2400" b="1" dirty="0" err="1" smtClean="0"/>
              <a:t>i</a:t>
            </a:r>
            <a:r>
              <a:rPr lang="en-IN" sz="2400" b="1" dirty="0" smtClean="0"/>
              <a:t>] = </a:t>
            </a:r>
            <a:r>
              <a:rPr lang="en-IN" sz="2400" b="1" dirty="0" err="1" smtClean="0"/>
              <a:t>i</a:t>
            </a:r>
            <a:r>
              <a:rPr lang="en-IN" sz="2400" b="1" dirty="0" smtClean="0"/>
              <a:t> * </a:t>
            </a:r>
            <a:r>
              <a:rPr lang="en-IN" sz="2400" b="1" dirty="0" err="1" smtClean="0"/>
              <a:t>i</a:t>
            </a:r>
            <a:r>
              <a:rPr lang="en-IN" sz="2400" b="1" dirty="0" smtClean="0"/>
              <a:t>;</a:t>
            </a:r>
          </a:p>
          <a:p>
            <a:pPr>
              <a:buNone/>
            </a:pPr>
            <a:r>
              <a:rPr lang="en-IN" sz="2400" b="1" dirty="0" smtClean="0"/>
              <a:t>		</a:t>
            </a:r>
            <a:r>
              <a:rPr lang="en-IN" sz="2400" b="1" dirty="0" err="1" smtClean="0"/>
              <a:t>i</a:t>
            </a:r>
            <a:r>
              <a:rPr lang="en-IN" sz="2400" b="1" dirty="0" smtClean="0"/>
              <a:t>++;</a:t>
            </a:r>
          </a:p>
          <a:p>
            <a:pPr>
              <a:buNone/>
            </a:pPr>
            <a:r>
              <a:rPr lang="en-IN" sz="2400" b="1" dirty="0" smtClean="0"/>
              <a:t>	}</a:t>
            </a:r>
          </a:p>
          <a:p>
            <a:pPr>
              <a:buNone/>
            </a:pPr>
            <a:r>
              <a:rPr lang="en-IN" sz="2400" b="1" dirty="0" smtClean="0"/>
              <a:t>	</a:t>
            </a:r>
            <a:r>
              <a:rPr lang="en-IN" sz="2400" b="1" dirty="0" err="1" smtClean="0"/>
              <a:t>a.length</a:t>
            </a:r>
            <a:r>
              <a:rPr lang="en-IN" sz="2400" b="1" dirty="0" smtClean="0"/>
              <a:t> = </a:t>
            </a:r>
            <a:r>
              <a:rPr lang="en-IN" sz="2400" b="1" dirty="0" err="1" smtClean="0"/>
              <a:t>i</a:t>
            </a:r>
            <a:r>
              <a:rPr lang="en-IN" sz="2400" b="1" dirty="0" smtClean="0"/>
              <a:t>;</a:t>
            </a:r>
          </a:p>
          <a:p>
            <a:pPr>
              <a:buNone/>
            </a:pPr>
            <a:r>
              <a:rPr lang="en-IN" sz="2400" b="1" i="1" dirty="0" smtClean="0"/>
              <a:t>	// Now iterate through it as if it were a real array</a:t>
            </a:r>
          </a:p>
          <a:p>
            <a:pPr>
              <a:buNone/>
            </a:pPr>
            <a:r>
              <a:rPr lang="en-IN" sz="2400" b="1" dirty="0" smtClean="0"/>
              <a:t>	let total = 0;</a:t>
            </a:r>
          </a:p>
          <a:p>
            <a:pPr>
              <a:buNone/>
            </a:pPr>
            <a:r>
              <a:rPr lang="en-IN" sz="2400" b="1" dirty="0" smtClean="0"/>
              <a:t>	for(let j = 0; j &lt; </a:t>
            </a:r>
            <a:r>
              <a:rPr lang="en-IN" sz="2400" b="1" dirty="0" err="1" smtClean="0"/>
              <a:t>a.length</a:t>
            </a:r>
            <a:r>
              <a:rPr lang="en-IN" sz="2400" b="1" dirty="0" smtClean="0"/>
              <a:t>; j++) {</a:t>
            </a:r>
          </a:p>
          <a:p>
            <a:pPr>
              <a:buNone/>
            </a:pPr>
            <a:r>
              <a:rPr lang="en-IN" sz="2400" b="1" dirty="0" smtClean="0"/>
              <a:t>		total += a[j];</a:t>
            </a:r>
          </a:p>
          <a:p>
            <a:pPr>
              <a:buNone/>
            </a:pPr>
            <a:r>
              <a:rPr lang="en-IN" sz="2400" b="1" dirty="0" smtClean="0"/>
              <a:t>	}</a:t>
            </a:r>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Strings as Arrays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smtClean="0"/>
              <a:t>JavaScript strings behave like read-only arrays of UTF-16 Unicode characters. Instead of accessing individual characters with the </a:t>
            </a:r>
            <a:r>
              <a:rPr lang="en-IN" sz="2400" dirty="0" err="1" smtClean="0"/>
              <a:t>charAt</a:t>
            </a:r>
            <a:r>
              <a:rPr lang="en-IN" sz="2400" dirty="0" smtClean="0"/>
              <a:t>() method, you can use square brackets:</a:t>
            </a:r>
          </a:p>
          <a:p>
            <a:pPr>
              <a:buNone/>
            </a:pPr>
            <a:r>
              <a:rPr lang="en-IN" sz="2400" b="1" dirty="0" smtClean="0"/>
              <a:t>	let s = "test";</a:t>
            </a:r>
          </a:p>
          <a:p>
            <a:pPr>
              <a:buNone/>
            </a:pPr>
            <a:r>
              <a:rPr lang="en-IN" sz="2400" b="1" dirty="0" smtClean="0"/>
              <a:t>	</a:t>
            </a:r>
            <a:r>
              <a:rPr lang="en-IN" sz="2400" b="1" dirty="0" err="1" smtClean="0"/>
              <a:t>s.charAt</a:t>
            </a:r>
            <a:r>
              <a:rPr lang="en-IN" sz="2400" b="1" dirty="0" smtClean="0"/>
              <a:t>(0) </a:t>
            </a:r>
            <a:r>
              <a:rPr lang="en-IN" sz="2400" b="1" i="1" dirty="0" smtClean="0"/>
              <a:t>// =&gt; "t"</a:t>
            </a:r>
          </a:p>
          <a:p>
            <a:pPr>
              <a:buNone/>
            </a:pPr>
            <a:r>
              <a:rPr lang="en-IN" sz="2400" b="1" dirty="0" smtClean="0"/>
              <a:t>	s[1] </a:t>
            </a:r>
            <a:r>
              <a:rPr lang="en-IN" sz="2400" b="1" i="1" dirty="0" smtClean="0"/>
              <a:t>// =&gt; "e“</a:t>
            </a:r>
          </a:p>
          <a:p>
            <a:pPr>
              <a:buNone/>
            </a:pPr>
            <a:r>
              <a:rPr lang="en-IN" sz="2400" b="1" i="1" smtClean="0"/>
              <a:t>	Note : </a:t>
            </a:r>
            <a:r>
              <a:rPr lang="en-IN" sz="2400" smtClean="0"/>
              <a:t>Strings </a:t>
            </a:r>
            <a:r>
              <a:rPr lang="en-IN" sz="2400" dirty="0" smtClean="0"/>
              <a:t>are immutable values, so when they are treated as arrays, they are read-only arrays. Array methods like push(), sort(), reverse(), and splice() modify an array in place and do not work on strings. Attempting to modify a string using</a:t>
            </a:r>
          </a:p>
          <a:p>
            <a:pPr>
              <a:buNone/>
            </a:pPr>
            <a:r>
              <a:rPr lang="en-IN" sz="2400" dirty="0" smtClean="0"/>
              <a:t>	an array method does not, however, cause an error: it simply fails silently.</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Creating Arrays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r>
              <a:rPr lang="en-IN" sz="2400" b="1" dirty="0" smtClean="0"/>
              <a:t>The Spread Operator : </a:t>
            </a:r>
            <a:r>
              <a:rPr lang="en-IN" sz="2400" dirty="0" smtClean="0"/>
              <a:t>In ES6 and later, you can use the “spread operator,” ..., to include the elements of one array within an array literal.</a:t>
            </a:r>
          </a:p>
          <a:p>
            <a:pPr>
              <a:buNone/>
            </a:pPr>
            <a:r>
              <a:rPr lang="en-IN" sz="2400" b="1" dirty="0" smtClean="0"/>
              <a:t>	let a = [1, 2, 3];</a:t>
            </a:r>
          </a:p>
          <a:p>
            <a:pPr>
              <a:buNone/>
            </a:pPr>
            <a:r>
              <a:rPr lang="en-IN" sz="2400" b="1" dirty="0" smtClean="0"/>
              <a:t>	let b = [0, ...a, 4];                         </a:t>
            </a:r>
            <a:r>
              <a:rPr lang="en-IN" sz="2400" b="1" i="1" dirty="0" smtClean="0"/>
              <a:t>// b == [0, 1, 2, 3, 4]</a:t>
            </a:r>
          </a:p>
          <a:p>
            <a:pPr>
              <a:buNone/>
            </a:pPr>
            <a:r>
              <a:rPr lang="en-IN" sz="2400" b="1" i="1" dirty="0" smtClean="0"/>
              <a:t>	</a:t>
            </a:r>
            <a:r>
              <a:rPr lang="en-IN" sz="2400" dirty="0" smtClean="0"/>
              <a:t>The spread operator is a convenient way to create a copy of an array.</a:t>
            </a:r>
          </a:p>
          <a:p>
            <a:pPr>
              <a:buNone/>
            </a:pPr>
            <a:r>
              <a:rPr lang="en-IN" sz="2400" b="1" dirty="0" smtClean="0"/>
              <a:t>	let original = [1,2,3];</a:t>
            </a:r>
          </a:p>
          <a:p>
            <a:pPr>
              <a:buNone/>
            </a:pPr>
            <a:r>
              <a:rPr lang="en-IN" sz="2400" b="1" dirty="0" smtClean="0"/>
              <a:t>	let copy = [...original];</a:t>
            </a:r>
          </a:p>
          <a:p>
            <a:pPr>
              <a:buNone/>
            </a:pPr>
            <a:r>
              <a:rPr lang="en-IN" sz="2400" dirty="0" smtClean="0"/>
              <a:t>	The spread operator works on any </a:t>
            </a:r>
            <a:r>
              <a:rPr lang="en-IN" sz="2400" dirty="0" err="1" smtClean="0"/>
              <a:t>iterable</a:t>
            </a:r>
            <a:r>
              <a:rPr lang="en-IN" sz="2400" dirty="0" smtClean="0"/>
              <a:t> object. Strings are </a:t>
            </a:r>
            <a:r>
              <a:rPr lang="en-IN" sz="2400" dirty="0" err="1" smtClean="0"/>
              <a:t>iterable</a:t>
            </a:r>
            <a:r>
              <a:rPr lang="en-IN" sz="2400" dirty="0" smtClean="0"/>
              <a:t>, so you can use a spread operator to turn any string into an array of single character strings:</a:t>
            </a:r>
          </a:p>
          <a:p>
            <a:pPr>
              <a:buNone/>
            </a:pPr>
            <a:r>
              <a:rPr lang="en-IN" sz="2400" b="1" dirty="0" smtClean="0"/>
              <a:t>	let digits = [..."0123456789ABCDEF"];</a:t>
            </a:r>
          </a:p>
          <a:p>
            <a:pPr>
              <a:buNone/>
            </a:pPr>
            <a:r>
              <a:rPr lang="en-IN" sz="2400" dirty="0" smtClean="0"/>
              <a:t>	digits//</a:t>
            </a:r>
            <a:r>
              <a:rPr lang="en-IN" sz="2400" i="1" dirty="0" smtClean="0"/>
              <a:t>=&gt;</a:t>
            </a:r>
            <a:r>
              <a:rPr lang="pt-BR" sz="2400" i="1" dirty="0" smtClean="0"/>
              <a:t>["0","1","2","3","4","5","6","7","8","9","A","B","C","D","E",</a:t>
            </a:r>
            <a:r>
              <a:rPr lang="en-IN" sz="2400" i="1" dirty="0" smtClean="0"/>
              <a:t>"F"]</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Creating Arrays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The Array() Constructor : </a:t>
            </a:r>
            <a:r>
              <a:rPr lang="en-IN" sz="2400" dirty="0" smtClean="0"/>
              <a:t>Another way to create an array is with the Array() constructor. You can invoke this constructor in three distinct ways:</a:t>
            </a:r>
          </a:p>
          <a:p>
            <a:pPr>
              <a:buFont typeface="Wingdings" pitchFamily="2" charset="2"/>
              <a:buChar char="q"/>
            </a:pPr>
            <a:r>
              <a:rPr lang="en-IN" sz="2400" dirty="0" smtClean="0"/>
              <a:t>Call it with no arguments:</a:t>
            </a:r>
          </a:p>
          <a:p>
            <a:pPr>
              <a:buNone/>
            </a:pPr>
            <a:r>
              <a:rPr lang="en-IN" sz="2400" b="1" dirty="0" smtClean="0"/>
              <a:t>		let a = new Array();</a:t>
            </a:r>
          </a:p>
          <a:p>
            <a:pPr>
              <a:buNone/>
            </a:pPr>
            <a:r>
              <a:rPr lang="en-IN" sz="2400" dirty="0" smtClean="0"/>
              <a:t>	This method creates an empty array with no elements and is</a:t>
            </a:r>
          </a:p>
          <a:p>
            <a:pPr>
              <a:buNone/>
            </a:pPr>
            <a:r>
              <a:rPr lang="en-IN" sz="2400" dirty="0" smtClean="0"/>
              <a:t>	equivalent to the array literal [].</a:t>
            </a:r>
          </a:p>
          <a:p>
            <a:pPr>
              <a:buFont typeface="Wingdings" pitchFamily="2" charset="2"/>
              <a:buChar char="q"/>
            </a:pPr>
            <a:r>
              <a:rPr lang="en-IN" sz="2400" dirty="0" smtClean="0"/>
              <a:t>Call it with a single numeric argument, which specifies a length:</a:t>
            </a:r>
          </a:p>
          <a:p>
            <a:pPr>
              <a:buNone/>
            </a:pPr>
            <a:r>
              <a:rPr lang="en-IN" sz="2400" b="1" dirty="0" smtClean="0"/>
              <a:t>	let a = new Array(10);</a:t>
            </a:r>
          </a:p>
          <a:p>
            <a:pPr>
              <a:buFont typeface="Wingdings" pitchFamily="2" charset="2"/>
              <a:buChar char="q"/>
            </a:pPr>
            <a:r>
              <a:rPr lang="en-IN" sz="2400" dirty="0" smtClean="0"/>
              <a:t>Explicitly specify two or more array elements or a single nonnumeric element for the array:</a:t>
            </a:r>
          </a:p>
          <a:p>
            <a:r>
              <a:rPr lang="en-IN" sz="2400" b="1" dirty="0" smtClean="0"/>
              <a:t>let a = new Array(5, 4, 3, 2, 1,</a:t>
            </a:r>
            <a:r>
              <a:rPr lang="en-IN" sz="2400" dirty="0" smtClean="0"/>
              <a:t> "testing, testing");</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Creating Arrays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err="1" smtClean="0"/>
              <a:t>Array.of</a:t>
            </a:r>
            <a:r>
              <a:rPr lang="en-IN" sz="2400" b="1" dirty="0" smtClean="0"/>
              <a:t>() : </a:t>
            </a:r>
          </a:p>
          <a:p>
            <a:pPr>
              <a:buNone/>
            </a:pPr>
            <a:r>
              <a:rPr lang="en-IN" sz="2400" b="1" dirty="0" smtClean="0"/>
              <a:t>	</a:t>
            </a:r>
            <a:r>
              <a:rPr lang="en-IN" sz="2400" dirty="0" smtClean="0"/>
              <a:t>Array() constructor cannot be used to create an array with a single numeric element. </a:t>
            </a:r>
          </a:p>
          <a:p>
            <a:pPr>
              <a:buNone/>
            </a:pPr>
            <a:r>
              <a:rPr lang="en-IN" sz="2400" dirty="0" smtClean="0"/>
              <a:t>	In ES6, the </a:t>
            </a:r>
            <a:r>
              <a:rPr lang="en-IN" sz="2400" b="1" dirty="0" err="1" smtClean="0"/>
              <a:t>Array.of</a:t>
            </a:r>
            <a:r>
              <a:rPr lang="en-IN" sz="2400" b="1" dirty="0" smtClean="0"/>
              <a:t>()</a:t>
            </a:r>
            <a:r>
              <a:rPr lang="en-IN" sz="2400" dirty="0" smtClean="0"/>
              <a:t> function addresses this problem: it is a factory method that creates and returns a new array, using its argument values (regardless of how many of them there are) as the array elements.</a:t>
            </a:r>
          </a:p>
          <a:p>
            <a:pPr>
              <a:buNone/>
            </a:pPr>
            <a:endParaRPr lang="en-IN" sz="2400" dirty="0" smtClean="0"/>
          </a:p>
          <a:p>
            <a:pPr>
              <a:buNone/>
            </a:pPr>
            <a:r>
              <a:rPr lang="en-IN" sz="2400" dirty="0" smtClean="0"/>
              <a:t>	</a:t>
            </a:r>
            <a:r>
              <a:rPr lang="en-IN" sz="2400" dirty="0" err="1" smtClean="0"/>
              <a:t>Array.</a:t>
            </a:r>
            <a:r>
              <a:rPr lang="en-IN" sz="2400" b="1" dirty="0" err="1" smtClean="0"/>
              <a:t>of</a:t>
            </a:r>
            <a:r>
              <a:rPr lang="en-IN" sz="2400" b="1" dirty="0" smtClean="0"/>
              <a:t>() </a:t>
            </a:r>
            <a:r>
              <a:rPr lang="en-IN" sz="2400" b="1" i="1" dirty="0" smtClean="0"/>
              <a:t>// =&gt; []; returns empty array with no </a:t>
            </a:r>
            <a:r>
              <a:rPr lang="en-IN" sz="2400" i="1" dirty="0" smtClean="0"/>
              <a:t>arguments</a:t>
            </a:r>
          </a:p>
          <a:p>
            <a:pPr>
              <a:buNone/>
            </a:pPr>
            <a:r>
              <a:rPr lang="en-IN" sz="2400" dirty="0" smtClean="0"/>
              <a:t>	</a:t>
            </a:r>
            <a:r>
              <a:rPr lang="en-IN" sz="2400" dirty="0" err="1" smtClean="0"/>
              <a:t>Array.</a:t>
            </a:r>
            <a:r>
              <a:rPr lang="en-IN" sz="2400" b="1" dirty="0" err="1" smtClean="0"/>
              <a:t>of</a:t>
            </a:r>
            <a:r>
              <a:rPr lang="en-IN" sz="2400" b="1" dirty="0" smtClean="0"/>
              <a:t>(10) </a:t>
            </a:r>
            <a:r>
              <a:rPr lang="en-IN" sz="2400" b="1" i="1" dirty="0" smtClean="0"/>
              <a:t>// =&gt; [10]; can create arrays with a single				</a:t>
            </a:r>
            <a:r>
              <a:rPr lang="en-IN" sz="2400" i="1" dirty="0" smtClean="0"/>
              <a:t>numeric argument</a:t>
            </a:r>
          </a:p>
          <a:p>
            <a:pPr>
              <a:buNone/>
            </a:pPr>
            <a:r>
              <a:rPr lang="en-IN" sz="2400" dirty="0" smtClean="0"/>
              <a:t>	</a:t>
            </a:r>
            <a:r>
              <a:rPr lang="en-IN" sz="2400" dirty="0" err="1" smtClean="0"/>
              <a:t>Array.</a:t>
            </a:r>
            <a:r>
              <a:rPr lang="en-IN" sz="2400" b="1" dirty="0" err="1" smtClean="0"/>
              <a:t>of</a:t>
            </a:r>
            <a:r>
              <a:rPr lang="en-IN" sz="2400" b="1" dirty="0" smtClean="0"/>
              <a:t>(1,2,3) </a:t>
            </a:r>
            <a:r>
              <a:rPr lang="en-IN" sz="2400" b="1" i="1" dirty="0" smtClean="0"/>
              <a:t>// =&gt; [1, 2, 3]</a:t>
            </a:r>
            <a:endParaRPr lang="en-IN" sz="2400" dirty="0" smtClean="0"/>
          </a:p>
          <a:p>
            <a:pPr>
              <a:buNone/>
            </a:pPr>
            <a:r>
              <a:rPr lang="en-IN" sz="2400" b="1" dirty="0" smtClean="0"/>
              <a:t>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Creating Arrays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err="1" smtClean="0"/>
              <a:t>Array.from</a:t>
            </a:r>
            <a:r>
              <a:rPr lang="en-IN" sz="2400" b="1" dirty="0" smtClean="0"/>
              <a:t>() : </a:t>
            </a:r>
          </a:p>
          <a:p>
            <a:pPr>
              <a:buNone/>
            </a:pPr>
            <a:r>
              <a:rPr lang="en-IN" sz="2400" b="1" dirty="0" smtClean="0"/>
              <a:t>	</a:t>
            </a:r>
            <a:r>
              <a:rPr lang="en-IN" sz="2400" dirty="0" err="1" smtClean="0"/>
              <a:t>Array.from</a:t>
            </a:r>
            <a:r>
              <a:rPr lang="en-IN" sz="2400" dirty="0" smtClean="0"/>
              <a:t> is another array factory method introduced in ES6. It expects an </a:t>
            </a:r>
            <a:r>
              <a:rPr lang="en-IN" sz="2400" dirty="0" err="1" smtClean="0"/>
              <a:t>iterable</a:t>
            </a:r>
            <a:r>
              <a:rPr lang="en-IN" sz="2400" dirty="0" smtClean="0"/>
              <a:t> or array-like object as its first argument and returns a new array that contains the elements of that object. With an </a:t>
            </a:r>
            <a:r>
              <a:rPr lang="en-IN" sz="2400" dirty="0" err="1" smtClean="0"/>
              <a:t>iterable</a:t>
            </a:r>
            <a:r>
              <a:rPr lang="en-IN" sz="2400" dirty="0" smtClean="0"/>
              <a:t> argument, </a:t>
            </a:r>
            <a:r>
              <a:rPr lang="en-IN" sz="2400" dirty="0" err="1" smtClean="0"/>
              <a:t>Array.from</a:t>
            </a:r>
            <a:r>
              <a:rPr lang="en-IN" sz="2400" dirty="0" smtClean="0"/>
              <a:t>(</a:t>
            </a:r>
            <a:r>
              <a:rPr lang="en-IN" sz="2400" dirty="0" err="1" smtClean="0"/>
              <a:t>iterable</a:t>
            </a:r>
            <a:r>
              <a:rPr lang="en-IN" sz="2400" dirty="0" smtClean="0"/>
              <a:t>) works like the spread operator [...</a:t>
            </a:r>
            <a:r>
              <a:rPr lang="en-IN" sz="2400" dirty="0" err="1" smtClean="0"/>
              <a:t>iterable</a:t>
            </a:r>
            <a:r>
              <a:rPr lang="en-IN" sz="2400" dirty="0" smtClean="0"/>
              <a:t>] does. </a:t>
            </a:r>
          </a:p>
          <a:p>
            <a:pPr>
              <a:buNone/>
            </a:pPr>
            <a:r>
              <a:rPr lang="en-IN" sz="2400" dirty="0" smtClean="0"/>
              <a:t>	It is also a simple way to make a copy of an array:</a:t>
            </a:r>
          </a:p>
          <a:p>
            <a:pPr>
              <a:buNone/>
            </a:pPr>
            <a:r>
              <a:rPr lang="en-IN" sz="2400" b="1" dirty="0" smtClean="0"/>
              <a:t>	let copy = </a:t>
            </a:r>
            <a:r>
              <a:rPr lang="en-IN" sz="2400" b="1" dirty="0" err="1" smtClean="0"/>
              <a:t>Array.from</a:t>
            </a:r>
            <a:r>
              <a:rPr lang="en-IN" sz="2400" b="1" dirty="0" smtClean="0"/>
              <a:t>(original);</a:t>
            </a:r>
          </a:p>
          <a:p>
            <a:pPr>
              <a:buNone/>
            </a:pPr>
            <a:r>
              <a:rPr lang="en-IN" sz="2400" b="1" dirty="0" smtClean="0"/>
              <a:t>	</a:t>
            </a:r>
            <a:r>
              <a:rPr lang="en-IN" sz="2400" dirty="0" err="1" smtClean="0"/>
              <a:t>Array.from</a:t>
            </a:r>
            <a:r>
              <a:rPr lang="en-IN" sz="2400" dirty="0" smtClean="0"/>
              <a:t>() also accepts an optional second argument. If you pass a function as the second argument, then as the new array is being built, each element from the source object will be passed to the function you specify, and the return value of the function will be stored in the array instead of the original value.</a:t>
            </a:r>
            <a:endParaRPr lang="en-IN" sz="2400" b="1" dirty="0" smtClean="0"/>
          </a:p>
          <a:p>
            <a:endParaRPr lang="en-IN" sz="2000" b="1" dirty="0" smtClean="0"/>
          </a:p>
          <a:p>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Reading and Writing Array Elements</a:t>
            </a:r>
            <a:endParaRPr lang="en-IN" dirty="0"/>
          </a:p>
        </p:txBody>
      </p:sp>
      <p:sp>
        <p:nvSpPr>
          <p:cNvPr id="3" name="Content Placeholder 2"/>
          <p:cNvSpPr>
            <a:spLocks noGrp="1"/>
          </p:cNvSpPr>
          <p:nvPr>
            <p:ph idx="1"/>
          </p:nvPr>
        </p:nvSpPr>
        <p:spPr>
          <a:xfrm>
            <a:off x="457200" y="838200"/>
            <a:ext cx="8229600" cy="5562600"/>
          </a:xfrm>
        </p:spPr>
        <p:txBody>
          <a:bodyPr>
            <a:noAutofit/>
          </a:bodyPr>
          <a:lstStyle/>
          <a:p>
            <a:r>
              <a:rPr lang="en-IN" sz="2000" dirty="0" smtClean="0"/>
              <a:t>You access an element of an array using the [] operator. </a:t>
            </a:r>
          </a:p>
          <a:p>
            <a:pPr>
              <a:buNone/>
            </a:pPr>
            <a:r>
              <a:rPr lang="en-IN" sz="2000" b="1" dirty="0" smtClean="0"/>
              <a:t>	let a = ["world"];	 // Start with a one-element array</a:t>
            </a:r>
          </a:p>
          <a:p>
            <a:pPr>
              <a:buNone/>
            </a:pPr>
            <a:r>
              <a:rPr lang="en-IN" sz="2000" b="1" dirty="0" smtClean="0"/>
              <a:t>	let value = a[0];	 // Read element 0</a:t>
            </a:r>
          </a:p>
          <a:p>
            <a:pPr>
              <a:buNone/>
            </a:pPr>
            <a:r>
              <a:rPr lang="en-IN" sz="2000" b="1" dirty="0" smtClean="0"/>
              <a:t>	console.log(value);</a:t>
            </a:r>
          </a:p>
          <a:p>
            <a:pPr>
              <a:buNone/>
            </a:pPr>
            <a:r>
              <a:rPr lang="en-IN" sz="2000" b="1" dirty="0" smtClean="0"/>
              <a:t>	a[1] = 3.14; 		// Write element 1</a:t>
            </a:r>
          </a:p>
          <a:p>
            <a:pPr>
              <a:buNone/>
            </a:pPr>
            <a:r>
              <a:rPr lang="en-IN" sz="2000" b="1" dirty="0" smtClean="0"/>
              <a:t>	let </a:t>
            </a:r>
            <a:r>
              <a:rPr lang="en-IN" sz="2000" b="1" dirty="0" err="1" smtClean="0"/>
              <a:t>i</a:t>
            </a:r>
            <a:r>
              <a:rPr lang="en-IN" sz="2000" b="1" dirty="0" smtClean="0"/>
              <a:t> = 2;</a:t>
            </a:r>
          </a:p>
          <a:p>
            <a:pPr>
              <a:buNone/>
            </a:pPr>
            <a:r>
              <a:rPr lang="en-IN" sz="2000" b="1" dirty="0" smtClean="0"/>
              <a:t>	a[</a:t>
            </a:r>
            <a:r>
              <a:rPr lang="en-IN" sz="2000" b="1" dirty="0" err="1" smtClean="0"/>
              <a:t>i</a:t>
            </a:r>
            <a:r>
              <a:rPr lang="en-IN" sz="2000" b="1" dirty="0" smtClean="0"/>
              <a:t>] = 3; 		// Write element 2</a:t>
            </a:r>
          </a:p>
          <a:p>
            <a:pPr>
              <a:buNone/>
            </a:pPr>
            <a:r>
              <a:rPr lang="en-IN" sz="2000" b="1" dirty="0" smtClean="0"/>
              <a:t>	a[</a:t>
            </a:r>
            <a:r>
              <a:rPr lang="en-IN" sz="2000" b="1" dirty="0" err="1" smtClean="0"/>
              <a:t>i</a:t>
            </a:r>
            <a:r>
              <a:rPr lang="en-IN" sz="2000" b="1" dirty="0" smtClean="0"/>
              <a:t> + 1] = "hello"; 	// Write element 3</a:t>
            </a:r>
          </a:p>
          <a:p>
            <a:pPr>
              <a:buNone/>
            </a:pPr>
            <a:r>
              <a:rPr lang="en-IN" sz="2000" b="1" dirty="0" smtClean="0"/>
              <a:t>	console.log(a[</a:t>
            </a:r>
            <a:r>
              <a:rPr lang="en-IN" sz="2000" b="1" dirty="0" err="1" smtClean="0"/>
              <a:t>i</a:t>
            </a:r>
            <a:r>
              <a:rPr lang="en-IN" sz="2000" b="1" dirty="0" smtClean="0"/>
              <a:t> + 1]);</a:t>
            </a:r>
          </a:p>
          <a:p>
            <a:pPr>
              <a:buNone/>
            </a:pPr>
            <a:r>
              <a:rPr lang="en-IN" sz="2000" b="1" dirty="0" smtClean="0"/>
              <a:t>	a[a[</a:t>
            </a:r>
            <a:r>
              <a:rPr lang="en-IN" sz="2000" b="1" dirty="0" err="1" smtClean="0"/>
              <a:t>i</a:t>
            </a:r>
            <a:r>
              <a:rPr lang="en-IN" sz="2000" b="1" dirty="0" smtClean="0"/>
              <a:t>]] = a[0]; 		// Read elements 0 and 2, write element 3</a:t>
            </a:r>
          </a:p>
          <a:p>
            <a:pPr>
              <a:buNone/>
            </a:pPr>
            <a:r>
              <a:rPr lang="en-IN" sz="2000" b="1" dirty="0" smtClean="0"/>
              <a:t>	console.log(a[</a:t>
            </a:r>
            <a:r>
              <a:rPr lang="en-IN" sz="2000" b="1" dirty="0" err="1" smtClean="0"/>
              <a:t>i</a:t>
            </a:r>
            <a:r>
              <a:rPr lang="en-IN" sz="2000" b="1" dirty="0" smtClean="0"/>
              <a:t> + 1]);</a:t>
            </a:r>
          </a:p>
          <a:p>
            <a:pPr>
              <a:buNone/>
            </a:pPr>
            <a:r>
              <a:rPr lang="en-IN" sz="2000" b="1" dirty="0" smtClean="0"/>
              <a:t>	</a:t>
            </a:r>
            <a:r>
              <a:rPr lang="en-IN" sz="2000" b="1" u="sng" dirty="0" smtClean="0"/>
              <a:t>Output : </a:t>
            </a:r>
          </a:p>
          <a:p>
            <a:pPr>
              <a:buNone/>
            </a:pPr>
            <a:r>
              <a:rPr lang="en-IN" sz="2000" b="1" dirty="0" smtClean="0"/>
              <a:t>	world</a:t>
            </a:r>
          </a:p>
          <a:p>
            <a:pPr>
              <a:buNone/>
            </a:pPr>
            <a:r>
              <a:rPr lang="en-IN" sz="2000" b="1" dirty="0" smtClean="0"/>
              <a:t>	hello</a:t>
            </a:r>
          </a:p>
          <a:p>
            <a:pPr>
              <a:buNone/>
            </a:pPr>
            <a:r>
              <a:rPr lang="en-IN" sz="2000" b="1" dirty="0" smtClean="0"/>
              <a:t>	world</a:t>
            </a:r>
          </a:p>
          <a:p>
            <a:pPr>
              <a:buNone/>
            </a:pPr>
            <a:r>
              <a:rPr lang="en-IN" sz="2000" b="1" dirty="0" smtClean="0"/>
              <a:t>      </a:t>
            </a:r>
          </a:p>
          <a:p>
            <a:pPr>
              <a:buNone/>
            </a:pPr>
            <a:r>
              <a:rPr lang="en-IN" sz="2000" b="1" dirty="0" smtClean="0"/>
              <a:t> 	</a:t>
            </a:r>
            <a:endParaRPr lang="en-IN" sz="2000" b="1" dirty="0"/>
          </a:p>
          <a:p>
            <a:pPr>
              <a:buNone/>
            </a:pPr>
            <a:r>
              <a:rPr lang="en-IN" sz="2000" b="1" dirty="0" smtClean="0"/>
              <a:t>	</a:t>
            </a:r>
            <a:endParaRPr lang="en-IN"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Reading and Writing Array Elements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buNone/>
            </a:pPr>
            <a:r>
              <a:rPr lang="en-IN" sz="2400" dirty="0" smtClean="0"/>
              <a:t>	Arrays are a specialized kind of object. The square brackets used to access array elements work just like the square brackets used to access object properties. JavaScript converts the numeric array index you specify to a string—the index 1 becomes the string "1"—then uses that string as a property name.</a:t>
            </a:r>
          </a:p>
          <a:p>
            <a:pPr>
              <a:buNone/>
            </a:pPr>
            <a:r>
              <a:rPr lang="en-IN" sz="2400" b="1" dirty="0" smtClean="0"/>
              <a:t>	let o = {}; 		</a:t>
            </a:r>
            <a:r>
              <a:rPr lang="en-IN" sz="2400" b="1" i="1" dirty="0" smtClean="0"/>
              <a:t>// Create a plain object</a:t>
            </a:r>
          </a:p>
          <a:p>
            <a:pPr>
              <a:buNone/>
            </a:pPr>
            <a:r>
              <a:rPr lang="en-IN" sz="2400" b="1" dirty="0" smtClean="0"/>
              <a:t>	o[1] = "one";	 </a:t>
            </a:r>
            <a:r>
              <a:rPr lang="en-IN" sz="2400" b="1" i="1" dirty="0" smtClean="0"/>
              <a:t>// Index it with an integer</a:t>
            </a:r>
          </a:p>
          <a:p>
            <a:pPr>
              <a:buNone/>
            </a:pPr>
            <a:r>
              <a:rPr lang="en-IN" sz="2400" b="1" i="1" dirty="0" smtClean="0"/>
              <a:t>	</a:t>
            </a:r>
            <a:r>
              <a:rPr lang="en-IN" sz="2400" b="1" dirty="0" smtClean="0"/>
              <a:t>o["1"] 	</a:t>
            </a:r>
            <a:r>
              <a:rPr lang="en-IN" sz="2400" b="1" i="1" dirty="0" smtClean="0"/>
              <a:t>// =&gt; "one"; numeric and string property names 		are the same</a:t>
            </a:r>
          </a:p>
          <a:p>
            <a:pPr>
              <a:buNone/>
            </a:pPr>
            <a:r>
              <a:rPr lang="en-IN" sz="2400" b="1" i="1" dirty="0" smtClean="0"/>
              <a:t>	</a:t>
            </a:r>
            <a:r>
              <a:rPr lang="en-IN" sz="2400" dirty="0" smtClean="0"/>
              <a:t>Difference between  an </a:t>
            </a:r>
            <a:r>
              <a:rPr lang="en-IN" sz="2400" b="1" dirty="0" smtClean="0"/>
              <a:t>array index</a:t>
            </a:r>
            <a:r>
              <a:rPr lang="en-IN" sz="2400" dirty="0" smtClean="0"/>
              <a:t> and an </a:t>
            </a:r>
            <a:r>
              <a:rPr lang="en-IN" sz="2400" b="1" dirty="0" smtClean="0"/>
              <a:t>object property name</a:t>
            </a:r>
            <a:r>
              <a:rPr lang="en-IN" sz="2400" dirty="0" smtClean="0"/>
              <a:t>. All indexes are property names, but only property names that are integers between 0 and 2</a:t>
            </a:r>
            <a:r>
              <a:rPr lang="en-IN" sz="2400" baseline="30000" dirty="0" smtClean="0"/>
              <a:t>32</a:t>
            </a:r>
            <a:r>
              <a:rPr lang="en-IN" sz="2400" dirty="0" smtClean="0"/>
              <a:t> –2 are indexes.</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2031</TotalTime>
  <Words>772</Words>
  <Application>Microsoft Office PowerPoint</Application>
  <PresentationFormat>On-screen Show (4:3)</PresentationFormat>
  <Paragraphs>409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Arrays</vt:lpstr>
      <vt:lpstr>Arrays</vt:lpstr>
      <vt:lpstr>Creating Arrays</vt:lpstr>
      <vt:lpstr>Creating Arrays</vt:lpstr>
      <vt:lpstr>Creating Arrays</vt:lpstr>
      <vt:lpstr>Creating Arrays</vt:lpstr>
      <vt:lpstr>Creating Arrays</vt:lpstr>
      <vt:lpstr>Reading and Writing Array Elements</vt:lpstr>
      <vt:lpstr>Reading and Writing Array Elements</vt:lpstr>
      <vt:lpstr>Sparse Arrays</vt:lpstr>
      <vt:lpstr>Array Length</vt:lpstr>
      <vt:lpstr>Adding Array Elements</vt:lpstr>
      <vt:lpstr>Deleting Array Elements</vt:lpstr>
      <vt:lpstr>Iterating Arrays</vt:lpstr>
      <vt:lpstr>Iterating Arrays</vt:lpstr>
      <vt:lpstr>Multidimensional Arrays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Array-Like Objects</vt:lpstr>
      <vt:lpstr>Array-Like Objects</vt:lpstr>
      <vt:lpstr>Strings as Arrays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BHADRA</dc:creator>
  <cp:lastModifiedBy>USER</cp:lastModifiedBy>
  <cp:revision>298</cp:revision>
  <dcterms:created xsi:type="dcterms:W3CDTF">2006-08-16T00:00:00Z</dcterms:created>
  <dcterms:modified xsi:type="dcterms:W3CDTF">2020-12-06T10:03:12Z</dcterms:modified>
</cp:coreProperties>
</file>