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d9c45342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d9c45342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8feeb1b83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38feeb1b83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8feeb1b8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38feeb1b8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8feeb1b83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8feeb1b83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38feeb1b83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38feeb1b83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1161df6cf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1161df6cf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65f6dcb84_0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65f6dcb84_0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9090756a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9090756a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65f6dcb84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65f6dcb84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d91e1f37e_1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d91e1f37e_1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38feeb1b8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38feeb1b8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8feeb1b83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8feeb1b83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8feeb1b8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38feeb1b8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38feeb1b83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38feeb1b83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38feeb1b8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38feeb1b8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372675" y="120575"/>
            <a:ext cx="5017500" cy="21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9900"/>
                </a:solidFill>
              </a:rPr>
              <a:t>EDA Through Data Visualization</a:t>
            </a:r>
            <a:endParaRPr b="1">
              <a:solidFill>
                <a:srgbClr val="FF9900"/>
              </a:solidFill>
            </a:endParaRPr>
          </a:p>
        </p:txBody>
      </p:sp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3462400" y="2403650"/>
            <a:ext cx="5017500" cy="21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Hands-On Session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22-Feb-2025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ABHINAV PANDEY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Practices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5" name="Google Shape;195;p22"/>
          <p:cNvSpPr txBox="1">
            <a:spLocks noGrp="1"/>
          </p:cNvSpPr>
          <p:nvPr>
            <p:ph type="body" idx="1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2. Relationship Plots (for bivariate analysis)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Scatter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Showing relationship between two continuous variables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Price vs. Square footage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Identifying correlations, patterns, clusters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Line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Showing trends over time or ordered categories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Price trends over months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Temporal data, showing continuous changes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Regression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Showing relationship with trend line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Income vs. House Price with trend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Understanding linear relationships and their strength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Bar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Comparing categories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Average price by neighborhood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Categorical comparisons, frequency counts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96" name="Google Shape;196;p22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Practices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1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3. Multi-variable Plots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Heat Map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Showing correlation between multiple variables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Correlation matrix of all numeric features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Identifying relationships in large datasets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Pair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Exploring multiple variable relationships simultaneously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Relationships between price, size, rooms, etc.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Initial exploration of multiple variables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Stacked Bar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Showing composition within categories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Price ranges within each neighborhood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Showing parts of a whole across categories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03" name="Google Shape;203;p23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Practices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09" name="Google Shape;209;p24"/>
          <p:cNvSpPr txBox="1">
            <a:spLocks noGrp="1"/>
          </p:cNvSpPr>
          <p:nvPr>
            <p:ph type="body" idx="1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4. Advanced Plots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Bubble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Use when: Showing three dimensions of data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Example: Price vs. Size with population as bubble size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  - Best for: Three-variable relationships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0" name="Google Shape;210;p24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Practices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6" name="Google Shape;216;p25"/>
          <p:cNvSpPr txBox="1">
            <a:spLocks noGrp="1"/>
          </p:cNvSpPr>
          <p:nvPr>
            <p:ph type="body" idx="1"/>
          </p:nvPr>
        </p:nvSpPr>
        <p:spPr>
          <a:xfrm>
            <a:off x="719875" y="1031700"/>
            <a:ext cx="79911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Selection Guidelines: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1. For Single Variables: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Continuous data → Histogram, KDE, Box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Categorical data → Bar plot, Pie chart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Skewed data → Box plot with log transformation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2. For Two Variables: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Continuous vs Continuous → Scatter plot, Regression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Categorical vs Continuous → Box plot, Violin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Categorical vs Categorical → Stacked bar plot, Heat map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3. For Multiple Variables: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Multiple continuous → Pair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Multiple relationships → Heat map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60" b="1">
                <a:latin typeface="Montserrat"/>
                <a:ea typeface="Montserrat"/>
                <a:cs typeface="Montserrat"/>
                <a:sym typeface="Montserrat"/>
              </a:rPr>
              <a:t>   - Complex patterns → Bubble plot</a:t>
            </a:r>
            <a:endParaRPr sz="136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endParaRPr sz="136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217" name="Google Shape;217;p25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24525" y="84200"/>
            <a:ext cx="36873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MY PROFILE</a:t>
            </a:r>
            <a:endParaRPr b="1"/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50" y="1053500"/>
            <a:ext cx="4177700" cy="3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8" name="Google Shape;228;p2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1417125" y="21147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50" b="1"/>
              <a:t>Thank You!</a:t>
            </a:r>
            <a:endParaRPr sz="255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>
            <a:spLocks noGrp="1"/>
          </p:cNvSpPr>
          <p:nvPr>
            <p:ph type="title"/>
          </p:nvPr>
        </p:nvSpPr>
        <p:spPr>
          <a:xfrm>
            <a:off x="124525" y="84200"/>
            <a:ext cx="36873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MY PROFILE</a:t>
            </a:r>
            <a:endParaRPr b="1"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3150" y="1053500"/>
            <a:ext cx="4177700" cy="373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>
            <a:spLocks noGrp="1"/>
          </p:cNvSpPr>
          <p:nvPr>
            <p:ph type="title"/>
          </p:nvPr>
        </p:nvSpPr>
        <p:spPr>
          <a:xfrm>
            <a:off x="79675" y="76750"/>
            <a:ext cx="36873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Agenda</a:t>
            </a:r>
            <a:endParaRPr b="1"/>
          </a:p>
        </p:txBody>
      </p:sp>
      <p:sp>
        <p:nvSpPr>
          <p:cNvPr id="147" name="Google Shape;147;p15"/>
          <p:cNvSpPr txBox="1"/>
          <p:nvPr/>
        </p:nvSpPr>
        <p:spPr>
          <a:xfrm>
            <a:off x="207275" y="843450"/>
            <a:ext cx="6373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Introduction to Data Visualization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Data Wrangling Fundamentals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Types of Analysis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Essential Visualization Techniques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Best Practices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AutoNum type="arabicPeriod"/>
            </a:pPr>
            <a:r>
              <a:rPr lang="en"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Hands-On Practice</a:t>
            </a:r>
            <a:endParaRPr sz="1800"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Introduction to Data Visualization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53" name="Google Shape;153;p16"/>
          <p:cNvSpPr txBox="1">
            <a:spLocks noGrp="1"/>
          </p:cNvSpPr>
          <p:nvPr>
            <p:ph type="body" idx="1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Definition: Process of representing data through visual elements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Why Data Visualization?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Identifies patterns and trends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Communicates insights effectively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Supports decision-making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Detects anomalies and outliers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Key Components of EDA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Data Cleaning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Statistical Summary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Pattern Discovery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Hypothesis Generation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54" name="Google Shape;154;p16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Data Wrangling Fundamentals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0" name="Google Shape;160;p17"/>
          <p:cNvSpPr txBox="1">
            <a:spLocks noGrp="1"/>
          </p:cNvSpPr>
          <p:nvPr>
            <p:ph type="body" idx="1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Data Cleaning Steps: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Handling Missing Values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Dealing with Outliers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Data Type Conversions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Feature Engineering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Statistical Measures: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  - Central Tendency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  - Dispersion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Montserrat"/>
                <a:ea typeface="Montserrat"/>
                <a:cs typeface="Montserrat"/>
                <a:sym typeface="Montserrat"/>
              </a:rPr>
              <a:t>  - Distribution Shape</a:t>
            </a:r>
            <a:endParaRPr sz="15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1" name="Google Shape;161;p17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Types of Analysis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719875" y="972150"/>
            <a:ext cx="7991100" cy="38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Univariate Analysis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Single variable examination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Distribution patterns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Summary statistics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Bivariate Analysis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Relationship between two variables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Correlation studies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Trend identification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Multivariate Analysis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 b="1">
                <a:latin typeface="Montserrat"/>
                <a:ea typeface="Montserrat"/>
                <a:cs typeface="Montserrat"/>
                <a:sym typeface="Montserrat"/>
              </a:rPr>
              <a:t>  - Complex relationships</a:t>
            </a:r>
            <a:endParaRPr sz="1691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 b="1">
                <a:latin typeface="Montserrat"/>
                <a:ea typeface="Montserrat"/>
                <a:cs typeface="Montserrat"/>
                <a:sym typeface="Montserrat"/>
              </a:rPr>
              <a:t>  - Feature interactions</a:t>
            </a:r>
            <a:endParaRPr sz="1691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91" b="1">
                <a:latin typeface="Montserrat"/>
                <a:ea typeface="Montserrat"/>
                <a:cs typeface="Montserrat"/>
                <a:sym typeface="Montserrat"/>
              </a:rPr>
              <a:t>  - Dimensional studies</a:t>
            </a:r>
            <a:endParaRPr sz="1691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68" name="Google Shape;168;p18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Essential Visualization Techniques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74" name="Google Shape;174;p19"/>
          <p:cNvSpPr txBox="1">
            <a:spLocks noGrp="1"/>
          </p:cNvSpPr>
          <p:nvPr>
            <p:ph type="body" idx="1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Distribution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Histograms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Box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Violin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Relationship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Scatter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Line Charts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Heat Maps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Composition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Pie Charts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Bar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- Stacked Bar Plots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75" name="Google Shape;175;p19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Practices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1" name="Google Shape;181;p20"/>
          <p:cNvSpPr txBox="1">
            <a:spLocks noGrp="1"/>
          </p:cNvSpPr>
          <p:nvPr>
            <p:ph type="body" idx="1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Choose the Right Plot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Match visualization to data type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Consider audience needs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Align with analysis goals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- Design Elements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Color schemes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Labels and legends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Proper scaling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latin typeface="Montserrat"/>
                <a:ea typeface="Montserrat"/>
                <a:cs typeface="Montserrat"/>
                <a:sym typeface="Montserrat"/>
              </a:rPr>
              <a:t>  - Subplot arrangements</a:t>
            </a:r>
            <a:endParaRPr sz="16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2" name="Google Shape;182;p20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Best Practices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88" name="Google Shape;188;p21"/>
          <p:cNvSpPr txBox="1">
            <a:spLocks noGrp="1"/>
          </p:cNvSpPr>
          <p:nvPr>
            <p:ph type="body" idx="1"/>
          </p:nvPr>
        </p:nvSpPr>
        <p:spPr>
          <a:xfrm>
            <a:off x="719875" y="1418225"/>
            <a:ext cx="7991100" cy="33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1. Distribution Plots (for univariate analysis)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- Histogram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  - Use when: Showing distribution of continuous numerical data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  - Example: Distribution of house prices, age distribution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  - Best for: Understanding data spread, identifying skewness, peaks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- Box Plot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  - Use when: Showing data distribution and outliers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  - Example: Range of incomes across different categories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Montserrat"/>
                <a:ea typeface="Montserrat"/>
                <a:cs typeface="Montserrat"/>
                <a:sym typeface="Montserrat"/>
              </a:rPr>
              <a:t>     - Best for: Identifying outliers, comparing distributions across groups</a:t>
            </a: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189" name="Google Shape;189;p21"/>
          <p:cNvCxnSpPr/>
          <p:nvPr/>
        </p:nvCxnSpPr>
        <p:spPr>
          <a:xfrm rot="10800000">
            <a:off x="509400" y="4552050"/>
            <a:ext cx="81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</Words>
  <Application>Microsoft Office PowerPoint</Application>
  <PresentationFormat>On-screen Show (16:9)</PresentationFormat>
  <Paragraphs>163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Lato</vt:lpstr>
      <vt:lpstr>Focus</vt:lpstr>
      <vt:lpstr>EDA Through Data Visualization</vt:lpstr>
      <vt:lpstr>MY PROFILE</vt:lpstr>
      <vt:lpstr>Agenda</vt:lpstr>
      <vt:lpstr>Introduction to Data Visualization </vt:lpstr>
      <vt:lpstr>Data Wrangling Fundamentals </vt:lpstr>
      <vt:lpstr>Types of Analysis </vt:lpstr>
      <vt:lpstr>Essential Visualization Techniques </vt:lpstr>
      <vt:lpstr>Best Practices </vt:lpstr>
      <vt:lpstr>Best Practices </vt:lpstr>
      <vt:lpstr>Best Practices </vt:lpstr>
      <vt:lpstr>Best Practices </vt:lpstr>
      <vt:lpstr>Best Practices </vt:lpstr>
      <vt:lpstr>Best Practices </vt:lpstr>
      <vt:lpstr>MY PROFILE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Mr.Susrik</dc:creator>
  <cp:lastModifiedBy>Susom Mukherjee [ MTN Group - South Africa ]</cp:lastModifiedBy>
  <cp:revision>1</cp:revision>
  <dcterms:modified xsi:type="dcterms:W3CDTF">2025-03-08T12:24:26Z</dcterms:modified>
</cp:coreProperties>
</file>