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c45342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c45342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8feeb1b83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8feeb1b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8feeb1b83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8feeb1b8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8feeb1b83_0_5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8feeb1b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8feeb1b83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8feeb1b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161df6cf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161df6cf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65f6dcb84_0_3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65f6dcb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090756a_1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090756a_1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5f6dcb8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5f6dcb8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1e1f37e_1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1e1f37e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feeb1b83_0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8feeb1b8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8feeb1b83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8feeb1b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feeb1b83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feeb1b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feeb1b83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8feeb1b8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feeb1b83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8feeb1b8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72675" y="120575"/>
            <a:ext cx="50175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EDA Through Data Visualization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5" name="Google Shape;135;p13"/>
          <p:cNvSpPr txBox="1"/>
          <p:nvPr>
            <p:ph type="ctrTitle"/>
          </p:nvPr>
        </p:nvSpPr>
        <p:spPr>
          <a:xfrm>
            <a:off x="3462400" y="2403650"/>
            <a:ext cx="5017500" cy="21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Hands-On Session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22-Feb-2025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ABHINAV PANDEY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2. Relationship Plots (for bivariate analysis)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Scatter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relationship between two continuous variables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Price vs. Square footage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Identifying correlations, patterns, clusters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Line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trends over time or ordered categories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Price trends over months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Temporal data, showing continuous changes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Regression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relationship with trend line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Income vs. House Price with trend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Understanding linear relationships and their strength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Bar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Comparing categories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Average price by neighborhood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Categorical comparisons, frequency counts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2" name="Google Shape;202;p23"/>
          <p:cNvSpPr txBox="1"/>
          <p:nvPr>
            <p:ph idx="1" type="body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3. Multi-variable Plots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Heat Map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correlation between multiple variables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Correlation matrix of all numeric features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Identifying relationships in large datasets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Pair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Exploring multiple variable relationships simultaneously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Relationships between price, size, rooms, etc.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Initial exploration of multiple variables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Stacked Bar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composition within categories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Price ranges within each neighborhood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Showing parts of a whole across categories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4. Advanced Plots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Bubble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Use when: Showing three dimensions of data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Example: Price vs. Size with population as bubble size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  - Best for: Three-variable relationships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6" name="Google Shape;216;p25"/>
          <p:cNvSpPr txBox="1"/>
          <p:nvPr>
            <p:ph idx="1" type="body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Selection Guidelines: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1. For Single Variables: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Continuous data → Histogram, KDE, Box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Categorical data → Bar plot, Pie chart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Skewed data → Box plot with log transformation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2. For Two Variables: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Continuous vs Continuous → Scatter plot, Regression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Categorical vs Continuous → Box plot, Violin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Categorical vs Categorical → Stacked bar plot, Heat map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3. For Multiple Variables: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Multiple continuous → Pair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Multiple relationships → Heat map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60">
                <a:latin typeface="Montserrat"/>
                <a:ea typeface="Montserrat"/>
                <a:cs typeface="Montserrat"/>
                <a:sym typeface="Montserrat"/>
              </a:rPr>
              <a:t>   - Complex patterns → Bubble plot</a:t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b="1" sz="136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124525" y="8420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PROFILE</a:t>
            </a:r>
            <a:endParaRPr b="1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50" y="1053500"/>
            <a:ext cx="4177700" cy="3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29" name="Google Shape;229;p27"/>
          <p:cNvSpPr txBox="1"/>
          <p:nvPr>
            <p:ph type="title"/>
          </p:nvPr>
        </p:nvSpPr>
        <p:spPr>
          <a:xfrm>
            <a:off x="1417125" y="2114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550"/>
              <a:t>Thank You!</a:t>
            </a:r>
            <a:endParaRPr b="1" sz="25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4525" y="8420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PROFILE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50" y="1053500"/>
            <a:ext cx="4177700" cy="3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:pus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9675" y="76750"/>
            <a:ext cx="36873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Agenda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207275" y="843450"/>
            <a:ext cx="6373800" cy="39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Data Visualization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Fundamentals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Types of Analysis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Essential Visualization Techniques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Best Practices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Hands-On Practice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 to Data Visualization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Definition: Process of representing data through visual elements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Why Data Visualization?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Identifies patterns and trends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Communicates insights effectively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Supports decision-making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Detects anomalies and outliers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Key Components of EDA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Data Cleaning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Statistical Summary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Pattern Discovery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Hypothesis Generation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Wrangling Fundamentals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Data Cleaning Steps: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Handling Missing Values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Dealing with Outliers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Data Type Conversions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Feature Engineering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Statistical Measures: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 - Central Tendency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 - Dispersion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  - Distribution Shape</a:t>
            </a:r>
            <a:endParaRPr b="1" sz="15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Types of Analysis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19875" y="972150"/>
            <a:ext cx="7991100" cy="38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Univariate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Single variable examination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Distribution patterns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Summary statistics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Bivariate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Relationship between two variables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Correlation studies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Trend identification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Multivariate Analysis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>
                <a:latin typeface="Montserrat"/>
                <a:ea typeface="Montserrat"/>
                <a:cs typeface="Montserrat"/>
                <a:sym typeface="Montserrat"/>
              </a:rPr>
              <a:t>  - Complex relationships</a:t>
            </a:r>
            <a:endParaRPr b="1" sz="169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>
                <a:latin typeface="Montserrat"/>
                <a:ea typeface="Montserrat"/>
                <a:cs typeface="Montserrat"/>
                <a:sym typeface="Montserrat"/>
              </a:rPr>
              <a:t>  - Feature interactions</a:t>
            </a:r>
            <a:endParaRPr b="1" sz="169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91">
                <a:latin typeface="Montserrat"/>
                <a:ea typeface="Montserrat"/>
                <a:cs typeface="Montserrat"/>
                <a:sym typeface="Montserrat"/>
              </a:rPr>
              <a:t>  - Dimensional studies</a:t>
            </a:r>
            <a:endParaRPr b="1" sz="169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Essential Visualization Techniques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Distribution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Histograms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Box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Violin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Relationship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Scatter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Line Charts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Heat Maps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Composition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Pie Charts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Bar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- Stacked Bar Plots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Choose the Right Plot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Match visualization to data type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Consider audience needs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Align with analysis goals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- Design Elements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Color schemes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Labels and legends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Proper scaling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  - Subplot arrangements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1. Distribution Plots (for univariate analysis)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- Histogram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Use when: Showing distribution of continuous numerical data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Example: Distribution of house prices, age distribution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Best for: Understanding data spread, identifying skewness, peaks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- Box Plot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Use when: Showing data distribution and outliers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Example: Range of incomes across different categories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     - Best for: Identifying outliers, comparing distributions across groups</a:t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