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8"/>
  </p:notesMasterIdLst>
  <p:sldIdLst>
    <p:sldId id="256" r:id="rId2"/>
    <p:sldId id="280" r:id="rId3"/>
    <p:sldId id="259" r:id="rId4"/>
    <p:sldId id="260" r:id="rId5"/>
    <p:sldId id="290" r:id="rId6"/>
    <p:sldId id="291" r:id="rId7"/>
    <p:sldId id="292" r:id="rId8"/>
    <p:sldId id="293" r:id="rId9"/>
    <p:sldId id="261" r:id="rId10"/>
    <p:sldId id="262" r:id="rId11"/>
    <p:sldId id="287" r:id="rId12"/>
    <p:sldId id="289" r:id="rId13"/>
    <p:sldId id="294" r:id="rId14"/>
    <p:sldId id="295" r:id="rId15"/>
    <p:sldId id="296" r:id="rId16"/>
    <p:sldId id="284" r:id="rId17"/>
  </p:sldIdLst>
  <p:sldSz cx="9144000" cy="5143500" type="screen16x9"/>
  <p:notesSz cx="6858000" cy="9144000"/>
  <p:embeddedFontLst>
    <p:embeddedFont>
      <p:font typeface="Baskerville Old Face" panose="02020602080505020303" pitchFamily="18" charset="0"/>
      <p:regular r:id="rId19"/>
    </p:embeddedFont>
    <p:embeddedFont>
      <p:font typeface="Changa One" panose="020B0604020202020204" charset="0"/>
      <p:regular r:id="rId20"/>
      <p:italic r:id="rId21"/>
    </p:embeddedFont>
    <p:embeddedFont>
      <p:font typeface="Nunito" panose="020B0604020202020204" charset="0"/>
      <p:regular r:id="rId22"/>
      <p:bold r:id="rId23"/>
      <p:italic r:id="rId24"/>
      <p:bold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  <p:embeddedFont>
      <p:font typeface="Teko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2ED26A-1F9D-4F0D-BB06-50348AAC94DC}">
  <a:tblStyle styleId="{FC2ED26A-1F9D-4F0D-BB06-50348AAC94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b4d1b4b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b4d1b4b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b570ea2a2c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b570ea2a2c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b570ea2a2c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b570ea2a2c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b570ea2a2c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b570ea2a2c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06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b570ea2a2c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b570ea2a2c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368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b570ea2a2c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b570ea2a2c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516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b61a77ea6d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b61a77ea6d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b570ea2a2c_2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b570ea2a2c_2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b2c00cf714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b2c00cf714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b2c00cf714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b2c00cf714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b2c00cf714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b2c00cf714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73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b2c00cf714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b2c00cf714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273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b2c00cf714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b2c00cf714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057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b2c00cf714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b2c00cf714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18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b2c00cf714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b2c00cf714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16958" y="4903593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7802241" flipH="1">
            <a:off x="7396078" y="-297982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391490">
            <a:off x="8874700" y="191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916751" flipH="1">
            <a:off x="-842020" y="3775730"/>
            <a:ext cx="3433445" cy="2318845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1916352" flipH="1">
            <a:off x="6920140" y="3866030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8758962" flipH="1">
            <a:off x="5355573" y="-2263269"/>
            <a:ext cx="3433549" cy="2318879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391490">
            <a:off x="7124220" y="45944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391490">
            <a:off x="7326950" y="66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1391490">
            <a:off x="1140425" y="3979144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8275018">
            <a:off x="7553735" y="-490776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9402940" flipH="1">
            <a:off x="-1190044" y="4267703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1408323" flipH="1">
            <a:off x="8330315" y="2804782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-7942126" flipH="1">
            <a:off x="7092443" y="-814402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8703928" y="1303898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56303" y="4373136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720000" y="796975"/>
            <a:ext cx="55584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720000" y="2287100"/>
            <a:ext cx="27951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2855500" y="2539314"/>
            <a:ext cx="3432900" cy="9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2"/>
          </p:nvPr>
        </p:nvSpPr>
        <p:spPr>
          <a:xfrm>
            <a:off x="3260525" y="3505050"/>
            <a:ext cx="262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hasCustomPrompt="1"/>
          </p:nvPr>
        </p:nvSpPr>
        <p:spPr>
          <a:xfrm>
            <a:off x="3381450" y="1415913"/>
            <a:ext cx="2381100" cy="6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None/>
              <a:defRPr sz="6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/>
          <p:nvPr/>
        </p:nvSpPr>
        <p:spPr>
          <a:xfrm flipH="1">
            <a:off x="2043748" y="4903593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7802241">
            <a:off x="-828003" y="-297982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-1391490" flipH="1">
            <a:off x="47003" y="191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1916352">
            <a:off x="-1094829" y="3866030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rot="-1391490" flipH="1">
            <a:off x="1764297" y="45944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rot="-1391490" flipH="1">
            <a:off x="1594753" y="66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rot="8275018" flipH="1">
            <a:off x="-2215607" y="-490776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rot="1408323">
            <a:off x="-2499581" y="2804782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 rot="7942126">
            <a:off x="-524263" y="-814402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flipH="1">
            <a:off x="-114957" y="1303898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-1391490" flipH="1">
            <a:off x="1840497" y="4703424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 flipH="1">
            <a:off x="6972427" y="102668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-2997759">
            <a:off x="7490547" y="3737984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9408510" flipH="1">
            <a:off x="8969169" y="308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 rot="-8883648">
            <a:off x="6805509" y="-1068846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 rot="9408510" flipH="1">
            <a:off x="7218689" y="4495415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9408510" flipH="1">
            <a:off x="7421419" y="433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 rot="-2524982" flipH="1">
            <a:off x="7648204" y="3473195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-9391677">
            <a:off x="8258884" y="-594598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rot="-2857874">
            <a:off x="7186912" y="4254471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rot="10800000" flipH="1">
            <a:off x="8798397" y="3351343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9408510" flipH="1">
            <a:off x="7142489" y="251440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705050" y="1568038"/>
            <a:ext cx="3906000" cy="8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subTitle" idx="1"/>
          </p:nvPr>
        </p:nvSpPr>
        <p:spPr>
          <a:xfrm>
            <a:off x="705100" y="2541063"/>
            <a:ext cx="39060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9"/>
          <p:cNvSpPr/>
          <p:nvPr/>
        </p:nvSpPr>
        <p:spPr>
          <a:xfrm rot="-8275018">
            <a:off x="7553735" y="-490776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7923372" y="31505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rot="9402940" flipH="1">
            <a:off x="-314819" y="-1229347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rot="8696747">
            <a:off x="7546554" y="375218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rot="8696747">
            <a:off x="7566809" y="91286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rot="-3003405">
            <a:off x="432609" y="89933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rot="-3003405">
            <a:off x="676533" y="79907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5488672" y="4603500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rot="8696747">
            <a:off x="7672128" y="4694781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rot="8696747">
            <a:off x="7740054" y="4422293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rot="9402940" flipH="1">
            <a:off x="-727619" y="-1004772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8681197" y="3435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 flipH="1">
            <a:off x="6488347" y="49549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1523503" y="-232939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5937903" y="4831286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title"/>
          </p:nvPr>
        </p:nvSpPr>
        <p:spPr>
          <a:xfrm>
            <a:off x="4617725" y="3166650"/>
            <a:ext cx="38061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subTitle" idx="1"/>
          </p:nvPr>
        </p:nvSpPr>
        <p:spPr>
          <a:xfrm>
            <a:off x="4617675" y="1564050"/>
            <a:ext cx="3806100" cy="14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-2304807" y="-1455512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"/>
          <p:cNvSpPr/>
          <p:nvPr/>
        </p:nvSpPr>
        <p:spPr>
          <a:xfrm rot="-9402940">
            <a:off x="7227010" y="-1229347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"/>
          <p:cNvSpPr/>
          <p:nvPr/>
        </p:nvSpPr>
        <p:spPr>
          <a:xfrm rot="-8696747" flipH="1">
            <a:off x="1183384" y="403093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4"/>
          <p:cNvSpPr/>
          <p:nvPr/>
        </p:nvSpPr>
        <p:spPr>
          <a:xfrm rot="-8696747" flipH="1">
            <a:off x="1196317" y="119161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"/>
          <p:cNvSpPr/>
          <p:nvPr/>
        </p:nvSpPr>
        <p:spPr>
          <a:xfrm rot="3003405" flipH="1">
            <a:off x="8800006" y="89933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"/>
          <p:cNvSpPr/>
          <p:nvPr/>
        </p:nvSpPr>
        <p:spPr>
          <a:xfrm rot="3003405" flipH="1">
            <a:off x="8589268" y="79907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"/>
          <p:cNvSpPr/>
          <p:nvPr/>
        </p:nvSpPr>
        <p:spPr>
          <a:xfrm>
            <a:off x="-1442545" y="453922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"/>
          <p:cNvSpPr/>
          <p:nvPr/>
        </p:nvSpPr>
        <p:spPr>
          <a:xfrm rot="-8696747" flipH="1">
            <a:off x="450673" y="4308594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"/>
          <p:cNvSpPr/>
          <p:nvPr/>
        </p:nvSpPr>
        <p:spPr>
          <a:xfrm rot="-8696747" flipH="1">
            <a:off x="169334" y="4282893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4"/>
          <p:cNvSpPr/>
          <p:nvPr/>
        </p:nvSpPr>
        <p:spPr>
          <a:xfrm rot="-9402940">
            <a:off x="7639810" y="-1004772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4"/>
          <p:cNvSpPr/>
          <p:nvPr/>
        </p:nvSpPr>
        <p:spPr>
          <a:xfrm>
            <a:off x="-2233145" y="4709500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4"/>
          <p:cNvSpPr/>
          <p:nvPr/>
        </p:nvSpPr>
        <p:spPr>
          <a:xfrm flipH="1">
            <a:off x="7409567" y="-232939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"/>
          <p:cNvSpPr/>
          <p:nvPr/>
        </p:nvSpPr>
        <p:spPr>
          <a:xfrm flipH="1">
            <a:off x="-182933" y="1221086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4"/>
          <p:cNvSpPr/>
          <p:nvPr/>
        </p:nvSpPr>
        <p:spPr>
          <a:xfrm rot="7413608">
            <a:off x="-2233131" y="-1368798"/>
            <a:ext cx="3384846" cy="2905832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4"/>
          <p:cNvSpPr/>
          <p:nvPr/>
        </p:nvSpPr>
        <p:spPr>
          <a:xfrm rot="-1397060" flipH="1">
            <a:off x="7227010" y="4682363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"/>
          <p:cNvSpPr/>
          <p:nvPr/>
        </p:nvSpPr>
        <p:spPr>
          <a:xfrm rot="7796595">
            <a:off x="7963656" y="4742429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"/>
          <p:cNvSpPr/>
          <p:nvPr/>
        </p:nvSpPr>
        <p:spPr>
          <a:xfrm rot="7796595">
            <a:off x="7752918" y="4894081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"/>
          <p:cNvSpPr/>
          <p:nvPr/>
        </p:nvSpPr>
        <p:spPr>
          <a:xfrm rot="-1397060" flipH="1">
            <a:off x="7639810" y="4457788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"/>
          <p:cNvSpPr/>
          <p:nvPr/>
        </p:nvSpPr>
        <p:spPr>
          <a:xfrm rot="10800000">
            <a:off x="6029617" y="4915104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768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1"/>
          </p:nvPr>
        </p:nvSpPr>
        <p:spPr>
          <a:xfrm>
            <a:off x="720000" y="1723075"/>
            <a:ext cx="4189800" cy="20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/>
          <p:nvPr/>
        </p:nvSpPr>
        <p:spPr>
          <a:xfrm rot="-9402940">
            <a:off x="7227010" y="-1229347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5"/>
          <p:cNvSpPr/>
          <p:nvPr/>
        </p:nvSpPr>
        <p:spPr>
          <a:xfrm rot="3003405" flipH="1">
            <a:off x="8800006" y="89933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5"/>
          <p:cNvSpPr/>
          <p:nvPr/>
        </p:nvSpPr>
        <p:spPr>
          <a:xfrm rot="3003405" flipH="1">
            <a:off x="8589268" y="79907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-1442545" y="453922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5"/>
          <p:cNvSpPr/>
          <p:nvPr/>
        </p:nvSpPr>
        <p:spPr>
          <a:xfrm rot="-8696747" flipH="1">
            <a:off x="450673" y="4308594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5"/>
          <p:cNvSpPr/>
          <p:nvPr/>
        </p:nvSpPr>
        <p:spPr>
          <a:xfrm rot="-8696747" flipH="1">
            <a:off x="169334" y="4282893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"/>
          <p:cNvSpPr/>
          <p:nvPr/>
        </p:nvSpPr>
        <p:spPr>
          <a:xfrm rot="-9402940">
            <a:off x="7639810" y="-1004772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"/>
          <p:cNvSpPr/>
          <p:nvPr/>
        </p:nvSpPr>
        <p:spPr>
          <a:xfrm>
            <a:off x="-2233145" y="4709500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5"/>
          <p:cNvSpPr/>
          <p:nvPr/>
        </p:nvSpPr>
        <p:spPr>
          <a:xfrm flipH="1">
            <a:off x="7409567" y="-232939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5"/>
          <p:cNvSpPr/>
          <p:nvPr/>
        </p:nvSpPr>
        <p:spPr>
          <a:xfrm flipH="1">
            <a:off x="7923372" y="31505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5"/>
          <p:cNvSpPr/>
          <p:nvPr/>
        </p:nvSpPr>
        <p:spPr>
          <a:xfrm flipH="1">
            <a:off x="5488672" y="4603500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"/>
          <p:cNvSpPr/>
          <p:nvPr/>
        </p:nvSpPr>
        <p:spPr>
          <a:xfrm rot="8696747">
            <a:off x="7672128" y="4694781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5"/>
          <p:cNvSpPr/>
          <p:nvPr/>
        </p:nvSpPr>
        <p:spPr>
          <a:xfrm rot="8696747">
            <a:off x="7740054" y="4422293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5"/>
          <p:cNvSpPr/>
          <p:nvPr/>
        </p:nvSpPr>
        <p:spPr>
          <a:xfrm flipH="1">
            <a:off x="6488347" y="49549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5"/>
          <p:cNvSpPr/>
          <p:nvPr/>
        </p:nvSpPr>
        <p:spPr>
          <a:xfrm>
            <a:off x="8994028" y="2928686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5"/>
          <p:cNvSpPr/>
          <p:nvPr/>
        </p:nvSpPr>
        <p:spPr>
          <a:xfrm flipH="1">
            <a:off x="8681197" y="3435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9172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1489525" y="1704325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266" name="Google Shape;266;p18"/>
          <p:cNvSpPr txBox="1">
            <a:spLocks noGrp="1"/>
          </p:cNvSpPr>
          <p:nvPr>
            <p:ph type="subTitle" idx="2"/>
          </p:nvPr>
        </p:nvSpPr>
        <p:spPr>
          <a:xfrm>
            <a:off x="1489525" y="2174774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18"/>
          <p:cNvSpPr txBox="1">
            <a:spLocks noGrp="1"/>
          </p:cNvSpPr>
          <p:nvPr>
            <p:ph type="subTitle" idx="3"/>
          </p:nvPr>
        </p:nvSpPr>
        <p:spPr>
          <a:xfrm>
            <a:off x="5456199" y="1704325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subTitle" idx="4"/>
          </p:nvPr>
        </p:nvSpPr>
        <p:spPr>
          <a:xfrm>
            <a:off x="5456199" y="2174774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18"/>
          <p:cNvSpPr txBox="1">
            <a:spLocks noGrp="1"/>
          </p:cNvSpPr>
          <p:nvPr>
            <p:ph type="subTitle" idx="5"/>
          </p:nvPr>
        </p:nvSpPr>
        <p:spPr>
          <a:xfrm>
            <a:off x="1489525" y="3130576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ubTitle" idx="6"/>
          </p:nvPr>
        </p:nvSpPr>
        <p:spPr>
          <a:xfrm>
            <a:off x="1489525" y="3600474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8"/>
          <p:cNvSpPr txBox="1">
            <a:spLocks noGrp="1"/>
          </p:cNvSpPr>
          <p:nvPr>
            <p:ph type="subTitle" idx="7"/>
          </p:nvPr>
        </p:nvSpPr>
        <p:spPr>
          <a:xfrm>
            <a:off x="5456199" y="3130576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272" name="Google Shape;272;p18"/>
          <p:cNvSpPr txBox="1">
            <a:spLocks noGrp="1"/>
          </p:cNvSpPr>
          <p:nvPr>
            <p:ph type="subTitle" idx="8"/>
          </p:nvPr>
        </p:nvSpPr>
        <p:spPr>
          <a:xfrm>
            <a:off x="5456199" y="3600474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8"/>
          <p:cNvSpPr/>
          <p:nvPr/>
        </p:nvSpPr>
        <p:spPr>
          <a:xfrm rot="-8760026">
            <a:off x="7281083" y="-719715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8"/>
          <p:cNvSpPr/>
          <p:nvPr/>
        </p:nvSpPr>
        <p:spPr>
          <a:xfrm rot="3646459" flipH="1">
            <a:off x="8591912" y="1461798"/>
            <a:ext cx="161103" cy="161103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8"/>
          <p:cNvSpPr/>
          <p:nvPr/>
        </p:nvSpPr>
        <p:spPr>
          <a:xfrm rot="3646459" flipH="1">
            <a:off x="8408559" y="1321470"/>
            <a:ext cx="127916" cy="10970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8"/>
          <p:cNvSpPr/>
          <p:nvPr/>
        </p:nvSpPr>
        <p:spPr>
          <a:xfrm rot="-8760026">
            <a:off x="7644927" y="-422300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8"/>
          <p:cNvSpPr/>
          <p:nvPr/>
        </p:nvSpPr>
        <p:spPr>
          <a:xfrm rot="642923" flipH="1">
            <a:off x="7316985" y="-163275"/>
            <a:ext cx="460650" cy="46072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"/>
          <p:cNvSpPr/>
          <p:nvPr/>
        </p:nvSpPr>
        <p:spPr>
          <a:xfrm rot="9881543" flipH="1">
            <a:off x="8716942" y="1008319"/>
            <a:ext cx="3384603" cy="290562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"/>
          <p:cNvSpPr/>
          <p:nvPr/>
        </p:nvSpPr>
        <p:spPr>
          <a:xfrm rot="-3474893">
            <a:off x="7906522" y="3863618"/>
            <a:ext cx="2481604" cy="167599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8"/>
          <p:cNvSpPr/>
          <p:nvPr/>
        </p:nvSpPr>
        <p:spPr>
          <a:xfrm rot="9408510" flipH="1">
            <a:off x="8969169" y="308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8"/>
          <p:cNvSpPr/>
          <p:nvPr/>
        </p:nvSpPr>
        <p:spPr>
          <a:xfrm rot="9408510" flipH="1">
            <a:off x="7710594" y="4924912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8"/>
          <p:cNvSpPr/>
          <p:nvPr/>
        </p:nvSpPr>
        <p:spPr>
          <a:xfrm rot="-2857874">
            <a:off x="7602887" y="4380121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8"/>
          <p:cNvSpPr/>
          <p:nvPr/>
        </p:nvSpPr>
        <p:spPr>
          <a:xfrm rot="10800000" flipH="1">
            <a:off x="8798397" y="3600468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3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"/>
          <p:cNvSpPr txBox="1">
            <a:spLocks noGrp="1"/>
          </p:cNvSpPr>
          <p:nvPr>
            <p:ph type="subTitle" idx="1"/>
          </p:nvPr>
        </p:nvSpPr>
        <p:spPr>
          <a:xfrm>
            <a:off x="2783200" y="1052950"/>
            <a:ext cx="35775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25"/>
          <p:cNvSpPr txBox="1">
            <a:spLocks noGrp="1"/>
          </p:cNvSpPr>
          <p:nvPr>
            <p:ph type="title"/>
          </p:nvPr>
        </p:nvSpPr>
        <p:spPr>
          <a:xfrm>
            <a:off x="2619000" y="445025"/>
            <a:ext cx="390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5"/>
          <p:cNvSpPr/>
          <p:nvPr/>
        </p:nvSpPr>
        <p:spPr>
          <a:xfrm rot="-8760026">
            <a:off x="7071483" y="-719715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 rot="3646459" flipH="1">
            <a:off x="8382312" y="1461798"/>
            <a:ext cx="161103" cy="161103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5"/>
          <p:cNvSpPr/>
          <p:nvPr/>
        </p:nvSpPr>
        <p:spPr>
          <a:xfrm rot="3646459" flipH="1">
            <a:off x="8198959" y="1321470"/>
            <a:ext cx="127916" cy="10970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 rot="-8760026">
            <a:off x="7435327" y="-422300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5"/>
          <p:cNvSpPr/>
          <p:nvPr/>
        </p:nvSpPr>
        <p:spPr>
          <a:xfrm rot="9881543" flipH="1">
            <a:off x="8507342" y="1008319"/>
            <a:ext cx="3384603" cy="290562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5"/>
          <p:cNvSpPr/>
          <p:nvPr/>
        </p:nvSpPr>
        <p:spPr>
          <a:xfrm rot="-3474893">
            <a:off x="7696922" y="3863618"/>
            <a:ext cx="2481604" cy="167599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5"/>
          <p:cNvSpPr/>
          <p:nvPr/>
        </p:nvSpPr>
        <p:spPr>
          <a:xfrm rot="9408510" flipH="1">
            <a:off x="8759569" y="308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5"/>
          <p:cNvSpPr/>
          <p:nvPr/>
        </p:nvSpPr>
        <p:spPr>
          <a:xfrm rot="9408510" flipH="1">
            <a:off x="7500994" y="4924912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5"/>
          <p:cNvSpPr/>
          <p:nvPr/>
        </p:nvSpPr>
        <p:spPr>
          <a:xfrm rot="-2857874">
            <a:off x="7393287" y="4380121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5"/>
          <p:cNvSpPr/>
          <p:nvPr/>
        </p:nvSpPr>
        <p:spPr>
          <a:xfrm rot="10800000" flipH="1">
            <a:off x="8588797" y="3600468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5"/>
          <p:cNvSpPr/>
          <p:nvPr/>
        </p:nvSpPr>
        <p:spPr>
          <a:xfrm rot="8760026" flipH="1">
            <a:off x="-410887" y="-719715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5"/>
          <p:cNvSpPr/>
          <p:nvPr/>
        </p:nvSpPr>
        <p:spPr>
          <a:xfrm rot="-3646459">
            <a:off x="598692" y="1461798"/>
            <a:ext cx="161103" cy="161103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5"/>
          <p:cNvSpPr/>
          <p:nvPr/>
        </p:nvSpPr>
        <p:spPr>
          <a:xfrm rot="-3646459">
            <a:off x="815231" y="1321470"/>
            <a:ext cx="127916" cy="10970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 rot="8760026" flipH="1">
            <a:off x="-774730" y="-422300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 rot="-9881543">
            <a:off x="-2749838" y="1008319"/>
            <a:ext cx="3384603" cy="290562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 rot="3474893" flipH="1">
            <a:off x="-1036419" y="3863618"/>
            <a:ext cx="2481604" cy="167599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 rot="-9408510">
            <a:off x="254622" y="308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 rot="-9408510">
            <a:off x="1513197" y="4924912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 rot="2857874" flipH="1">
            <a:off x="-732620" y="4380121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 rot="10800000">
            <a:off x="92662" y="3600468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7"/>
          <p:cNvSpPr txBox="1">
            <a:spLocks noGrp="1"/>
          </p:cNvSpPr>
          <p:nvPr>
            <p:ph type="title"/>
          </p:nvPr>
        </p:nvSpPr>
        <p:spPr>
          <a:xfrm>
            <a:off x="720000" y="1561138"/>
            <a:ext cx="2754600" cy="8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27"/>
          <p:cNvSpPr txBox="1">
            <a:spLocks noGrp="1"/>
          </p:cNvSpPr>
          <p:nvPr>
            <p:ph type="subTitle" idx="1"/>
          </p:nvPr>
        </p:nvSpPr>
        <p:spPr>
          <a:xfrm>
            <a:off x="720050" y="2534163"/>
            <a:ext cx="27546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27"/>
          <p:cNvSpPr/>
          <p:nvPr/>
        </p:nvSpPr>
        <p:spPr>
          <a:xfrm rot="1704713">
            <a:off x="3723961" y="2011341"/>
            <a:ext cx="2481471" cy="167589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 rot="8696747">
            <a:off x="5616928" y="925849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 rot="8696747">
            <a:off x="5796404" y="1033160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 flipH="1">
            <a:off x="5255472" y="1085838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 flipH="1">
            <a:off x="4456897" y="1402776"/>
            <a:ext cx="3384878" cy="2575356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8193678" y="2169636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61" r:id="rId6"/>
    <p:sldLayoutId id="2147483664" r:id="rId7"/>
    <p:sldLayoutId id="2147483671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>
            <a:spLocks noGrp="1"/>
          </p:cNvSpPr>
          <p:nvPr>
            <p:ph type="ctrTitle"/>
          </p:nvPr>
        </p:nvSpPr>
        <p:spPr>
          <a:xfrm>
            <a:off x="720000" y="796975"/>
            <a:ext cx="55584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4800" b="1" i="0" u="none" strike="noStrike" cap="none" dirty="0">
                <a:solidFill>
                  <a:schemeClr val="tx1"/>
                </a:solidFill>
                <a:latin typeface="Changa One" panose="020B0604020202020204" charset="0"/>
                <a:ea typeface="Teko"/>
                <a:cs typeface="Aharoni" panose="02010803020104030203" pitchFamily="2" charset="-79"/>
                <a:sym typeface="Teko"/>
              </a:rPr>
              <a:t>Alarm Clock</a:t>
            </a:r>
            <a:br>
              <a:rPr lang="en-IN" sz="3600" b="1" i="0" u="none" strike="noStrike" cap="none" dirty="0">
                <a:solidFill>
                  <a:srgbClr val="5C8617"/>
                </a:solidFill>
                <a:latin typeface="Teko"/>
                <a:ea typeface="Teko"/>
                <a:cs typeface="Teko"/>
                <a:sym typeface="Teko"/>
              </a:rPr>
            </a:br>
            <a:endParaRPr sz="4800" dirty="0"/>
          </a:p>
        </p:txBody>
      </p:sp>
      <p:sp>
        <p:nvSpPr>
          <p:cNvPr id="464" name="Google Shape;464;p33"/>
          <p:cNvSpPr txBox="1">
            <a:spLocks noGrp="1"/>
          </p:cNvSpPr>
          <p:nvPr>
            <p:ph type="subTitle" idx="1"/>
          </p:nvPr>
        </p:nvSpPr>
        <p:spPr>
          <a:xfrm>
            <a:off x="720000" y="2287100"/>
            <a:ext cx="27951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grpSp>
        <p:nvGrpSpPr>
          <p:cNvPr id="465" name="Google Shape;465;p33"/>
          <p:cNvGrpSpPr/>
          <p:nvPr/>
        </p:nvGrpSpPr>
        <p:grpSpPr>
          <a:xfrm>
            <a:off x="4002910" y="1192264"/>
            <a:ext cx="4763778" cy="3684755"/>
            <a:chOff x="4009860" y="994951"/>
            <a:chExt cx="4763778" cy="3684755"/>
          </a:xfrm>
        </p:grpSpPr>
        <p:sp>
          <p:nvSpPr>
            <p:cNvPr id="466" name="Google Shape;466;p33"/>
            <p:cNvSpPr/>
            <p:nvPr/>
          </p:nvSpPr>
          <p:spPr>
            <a:xfrm>
              <a:off x="4884755" y="2234529"/>
              <a:ext cx="409133" cy="198811"/>
            </a:xfrm>
            <a:custGeom>
              <a:avLst/>
              <a:gdLst/>
              <a:ahLst/>
              <a:cxnLst/>
              <a:rect l="l" t="t" r="r" b="b"/>
              <a:pathLst>
                <a:path w="8602" h="4180" extrusionOk="0">
                  <a:moveTo>
                    <a:pt x="3748" y="0"/>
                  </a:moveTo>
                  <a:cubicBezTo>
                    <a:pt x="1487" y="0"/>
                    <a:pt x="1911" y="2775"/>
                    <a:pt x="1911" y="2775"/>
                  </a:cubicBezTo>
                  <a:cubicBezTo>
                    <a:pt x="1911" y="2775"/>
                    <a:pt x="1721" y="2734"/>
                    <a:pt x="1462" y="2734"/>
                  </a:cubicBezTo>
                  <a:cubicBezTo>
                    <a:pt x="896" y="2734"/>
                    <a:pt x="0" y="2930"/>
                    <a:pt x="41" y="4180"/>
                  </a:cubicBezTo>
                  <a:lnTo>
                    <a:pt x="8602" y="4180"/>
                  </a:lnTo>
                  <a:cubicBezTo>
                    <a:pt x="8602" y="4180"/>
                    <a:pt x="8279" y="2244"/>
                    <a:pt x="7103" y="2244"/>
                  </a:cubicBezTo>
                  <a:cubicBezTo>
                    <a:pt x="6887" y="2244"/>
                    <a:pt x="6641" y="2310"/>
                    <a:pt x="6364" y="2465"/>
                  </a:cubicBezTo>
                  <a:cubicBezTo>
                    <a:pt x="6364" y="2465"/>
                    <a:pt x="6102" y="37"/>
                    <a:pt x="3792" y="1"/>
                  </a:cubicBezTo>
                  <a:cubicBezTo>
                    <a:pt x="3777" y="1"/>
                    <a:pt x="3763" y="0"/>
                    <a:pt x="3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6949535" y="1844229"/>
              <a:ext cx="702784" cy="254887"/>
            </a:xfrm>
            <a:custGeom>
              <a:avLst/>
              <a:gdLst/>
              <a:ahLst/>
              <a:cxnLst/>
              <a:rect l="l" t="t" r="r" b="b"/>
              <a:pathLst>
                <a:path w="14776" h="5359" extrusionOk="0">
                  <a:moveTo>
                    <a:pt x="9949" y="0"/>
                  </a:moveTo>
                  <a:cubicBezTo>
                    <a:pt x="9939" y="0"/>
                    <a:pt x="9929" y="0"/>
                    <a:pt x="9918" y="1"/>
                  </a:cubicBezTo>
                  <a:cubicBezTo>
                    <a:pt x="7775" y="36"/>
                    <a:pt x="7716" y="3549"/>
                    <a:pt x="7716" y="3549"/>
                  </a:cubicBezTo>
                  <a:cubicBezTo>
                    <a:pt x="7716" y="3549"/>
                    <a:pt x="7145" y="729"/>
                    <a:pt x="5189" y="729"/>
                  </a:cubicBezTo>
                  <a:cubicBezTo>
                    <a:pt x="5068" y="729"/>
                    <a:pt x="4942" y="740"/>
                    <a:pt x="4810" y="763"/>
                  </a:cubicBezTo>
                  <a:cubicBezTo>
                    <a:pt x="2548" y="1156"/>
                    <a:pt x="2322" y="4120"/>
                    <a:pt x="2322" y="4120"/>
                  </a:cubicBezTo>
                  <a:cubicBezTo>
                    <a:pt x="2005" y="3975"/>
                    <a:pt x="1728" y="3914"/>
                    <a:pt x="1488" y="3914"/>
                  </a:cubicBezTo>
                  <a:cubicBezTo>
                    <a:pt x="312" y="3914"/>
                    <a:pt x="0" y="5358"/>
                    <a:pt x="0" y="5358"/>
                  </a:cubicBezTo>
                  <a:lnTo>
                    <a:pt x="14776" y="5358"/>
                  </a:lnTo>
                  <a:cubicBezTo>
                    <a:pt x="14574" y="3608"/>
                    <a:pt x="12609" y="3596"/>
                    <a:pt x="12609" y="3596"/>
                  </a:cubicBezTo>
                  <a:cubicBezTo>
                    <a:pt x="12609" y="3596"/>
                    <a:pt x="12055" y="0"/>
                    <a:pt x="9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4731349" y="2288886"/>
              <a:ext cx="4042289" cy="2323904"/>
            </a:xfrm>
            <a:custGeom>
              <a:avLst/>
              <a:gdLst/>
              <a:ahLst/>
              <a:cxnLst/>
              <a:rect l="l" t="t" r="r" b="b"/>
              <a:pathLst>
                <a:path w="84989" h="48860" extrusionOk="0">
                  <a:moveTo>
                    <a:pt x="58840" y="1"/>
                  </a:moveTo>
                  <a:cubicBezTo>
                    <a:pt x="47719" y="1"/>
                    <a:pt x="36947" y="6106"/>
                    <a:pt x="36947" y="6106"/>
                  </a:cubicBezTo>
                  <a:cubicBezTo>
                    <a:pt x="30873" y="4015"/>
                    <a:pt x="25488" y="3087"/>
                    <a:pt x="20862" y="3087"/>
                  </a:cubicBezTo>
                  <a:cubicBezTo>
                    <a:pt x="7053" y="3087"/>
                    <a:pt x="0" y="11348"/>
                    <a:pt x="1526" y="21560"/>
                  </a:cubicBezTo>
                  <a:cubicBezTo>
                    <a:pt x="3478" y="34566"/>
                    <a:pt x="17708" y="48859"/>
                    <a:pt x="35297" y="48859"/>
                  </a:cubicBezTo>
                  <a:cubicBezTo>
                    <a:pt x="36160" y="48859"/>
                    <a:pt x="37032" y="48825"/>
                    <a:pt x="37911" y="48754"/>
                  </a:cubicBezTo>
                  <a:cubicBezTo>
                    <a:pt x="76880" y="45623"/>
                    <a:pt x="84988" y="12631"/>
                    <a:pt x="71356" y="3487"/>
                  </a:cubicBezTo>
                  <a:cubicBezTo>
                    <a:pt x="67539" y="923"/>
                    <a:pt x="63163" y="1"/>
                    <a:pt x="588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 </a:t>
              </a: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4945472" y="2869191"/>
              <a:ext cx="408942" cy="198811"/>
            </a:xfrm>
            <a:custGeom>
              <a:avLst/>
              <a:gdLst/>
              <a:ahLst/>
              <a:cxnLst/>
              <a:rect l="l" t="t" r="r" b="b"/>
              <a:pathLst>
                <a:path w="8598" h="4180" extrusionOk="0">
                  <a:moveTo>
                    <a:pt x="4842" y="1"/>
                  </a:moveTo>
                  <a:cubicBezTo>
                    <a:pt x="4827" y="1"/>
                    <a:pt x="4813" y="1"/>
                    <a:pt x="4798" y="1"/>
                  </a:cubicBezTo>
                  <a:cubicBezTo>
                    <a:pt x="2500" y="49"/>
                    <a:pt x="2227" y="2466"/>
                    <a:pt x="2227" y="2466"/>
                  </a:cubicBezTo>
                  <a:cubicBezTo>
                    <a:pt x="1951" y="2310"/>
                    <a:pt x="1707" y="2244"/>
                    <a:pt x="1491" y="2244"/>
                  </a:cubicBezTo>
                  <a:cubicBezTo>
                    <a:pt x="323" y="2244"/>
                    <a:pt x="0" y="4180"/>
                    <a:pt x="0" y="4180"/>
                  </a:cubicBezTo>
                  <a:lnTo>
                    <a:pt x="8549" y="4180"/>
                  </a:lnTo>
                  <a:cubicBezTo>
                    <a:pt x="8598" y="2930"/>
                    <a:pt x="7705" y="2734"/>
                    <a:pt x="7140" y="2734"/>
                  </a:cubicBezTo>
                  <a:cubicBezTo>
                    <a:pt x="6881" y="2734"/>
                    <a:pt x="6691" y="2775"/>
                    <a:pt x="6691" y="2775"/>
                  </a:cubicBezTo>
                  <a:cubicBezTo>
                    <a:pt x="6691" y="2775"/>
                    <a:pt x="7103" y="1"/>
                    <a:pt x="4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7611500" y="2770642"/>
              <a:ext cx="702831" cy="254935"/>
            </a:xfrm>
            <a:custGeom>
              <a:avLst/>
              <a:gdLst/>
              <a:ahLst/>
              <a:cxnLst/>
              <a:rect l="l" t="t" r="r" b="b"/>
              <a:pathLst>
                <a:path w="14777" h="5360" extrusionOk="0">
                  <a:moveTo>
                    <a:pt x="9950" y="1"/>
                  </a:moveTo>
                  <a:cubicBezTo>
                    <a:pt x="9940" y="1"/>
                    <a:pt x="9929" y="1"/>
                    <a:pt x="9919" y="1"/>
                  </a:cubicBezTo>
                  <a:cubicBezTo>
                    <a:pt x="7776" y="49"/>
                    <a:pt x="7716" y="3561"/>
                    <a:pt x="7716" y="3561"/>
                  </a:cubicBezTo>
                  <a:cubicBezTo>
                    <a:pt x="7716" y="3561"/>
                    <a:pt x="7146" y="742"/>
                    <a:pt x="5190" y="742"/>
                  </a:cubicBezTo>
                  <a:cubicBezTo>
                    <a:pt x="5069" y="742"/>
                    <a:pt x="4943" y="752"/>
                    <a:pt x="4811" y="775"/>
                  </a:cubicBezTo>
                  <a:cubicBezTo>
                    <a:pt x="2561" y="1168"/>
                    <a:pt x="2322" y="4133"/>
                    <a:pt x="2322" y="4133"/>
                  </a:cubicBezTo>
                  <a:cubicBezTo>
                    <a:pt x="2001" y="3983"/>
                    <a:pt x="1722" y="3922"/>
                    <a:pt x="1480" y="3922"/>
                  </a:cubicBezTo>
                  <a:cubicBezTo>
                    <a:pt x="311" y="3922"/>
                    <a:pt x="1" y="5359"/>
                    <a:pt x="1" y="5359"/>
                  </a:cubicBezTo>
                  <a:lnTo>
                    <a:pt x="14776" y="5359"/>
                  </a:lnTo>
                  <a:cubicBezTo>
                    <a:pt x="14586" y="3609"/>
                    <a:pt x="12609" y="3597"/>
                    <a:pt x="12609" y="3597"/>
                  </a:cubicBezTo>
                  <a:cubicBezTo>
                    <a:pt x="12609" y="3597"/>
                    <a:pt x="12067" y="1"/>
                    <a:pt x="99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4792561" y="2737254"/>
              <a:ext cx="3682622" cy="1942453"/>
            </a:xfrm>
            <a:custGeom>
              <a:avLst/>
              <a:gdLst/>
              <a:ahLst/>
              <a:cxnLst/>
              <a:rect l="l" t="t" r="r" b="b"/>
              <a:pathLst>
                <a:path w="77427" h="40840" extrusionOk="0">
                  <a:moveTo>
                    <a:pt x="76141" y="5037"/>
                  </a:moveTo>
                  <a:cubicBezTo>
                    <a:pt x="74355" y="5894"/>
                    <a:pt x="74653" y="8609"/>
                    <a:pt x="73450" y="8609"/>
                  </a:cubicBezTo>
                  <a:cubicBezTo>
                    <a:pt x="71986" y="8609"/>
                    <a:pt x="71450" y="5228"/>
                    <a:pt x="68116" y="5228"/>
                  </a:cubicBezTo>
                  <a:cubicBezTo>
                    <a:pt x="64770" y="5228"/>
                    <a:pt x="64306" y="12097"/>
                    <a:pt x="64306" y="12097"/>
                  </a:cubicBezTo>
                  <a:cubicBezTo>
                    <a:pt x="64306" y="12097"/>
                    <a:pt x="63389" y="1703"/>
                    <a:pt x="58746" y="1763"/>
                  </a:cubicBezTo>
                  <a:cubicBezTo>
                    <a:pt x="54091" y="1822"/>
                    <a:pt x="54114" y="10740"/>
                    <a:pt x="51555" y="9335"/>
                  </a:cubicBezTo>
                  <a:cubicBezTo>
                    <a:pt x="48995" y="7930"/>
                    <a:pt x="50352" y="4001"/>
                    <a:pt x="46602" y="3763"/>
                  </a:cubicBezTo>
                  <a:cubicBezTo>
                    <a:pt x="42863" y="3537"/>
                    <a:pt x="40482" y="11859"/>
                    <a:pt x="40482" y="11859"/>
                  </a:cubicBezTo>
                  <a:lnTo>
                    <a:pt x="36612" y="11740"/>
                  </a:lnTo>
                  <a:cubicBezTo>
                    <a:pt x="36672" y="9240"/>
                    <a:pt x="34588" y="5240"/>
                    <a:pt x="30969" y="5156"/>
                  </a:cubicBezTo>
                  <a:cubicBezTo>
                    <a:pt x="27349" y="5061"/>
                    <a:pt x="26873" y="10419"/>
                    <a:pt x="25408" y="9454"/>
                  </a:cubicBezTo>
                  <a:cubicBezTo>
                    <a:pt x="23932" y="8478"/>
                    <a:pt x="24908" y="1"/>
                    <a:pt x="20372" y="525"/>
                  </a:cubicBezTo>
                  <a:cubicBezTo>
                    <a:pt x="15836" y="1060"/>
                    <a:pt x="17634" y="10800"/>
                    <a:pt x="15514" y="10097"/>
                  </a:cubicBezTo>
                  <a:cubicBezTo>
                    <a:pt x="13395" y="9395"/>
                    <a:pt x="13514" y="6132"/>
                    <a:pt x="11049" y="6216"/>
                  </a:cubicBezTo>
                  <a:cubicBezTo>
                    <a:pt x="8573" y="6299"/>
                    <a:pt x="7775" y="11097"/>
                    <a:pt x="7775" y="11097"/>
                  </a:cubicBezTo>
                  <a:cubicBezTo>
                    <a:pt x="7775" y="11097"/>
                    <a:pt x="6513" y="5442"/>
                    <a:pt x="3453" y="5430"/>
                  </a:cubicBezTo>
                  <a:cubicBezTo>
                    <a:pt x="2132" y="5418"/>
                    <a:pt x="977" y="6728"/>
                    <a:pt x="96" y="8216"/>
                  </a:cubicBezTo>
                  <a:cubicBezTo>
                    <a:pt x="0" y="9526"/>
                    <a:pt x="48" y="10835"/>
                    <a:pt x="250" y="12133"/>
                  </a:cubicBezTo>
                  <a:cubicBezTo>
                    <a:pt x="2286" y="25778"/>
                    <a:pt x="17848" y="40839"/>
                    <a:pt x="36624" y="39327"/>
                  </a:cubicBezTo>
                  <a:cubicBezTo>
                    <a:pt x="65497" y="37005"/>
                    <a:pt x="77427" y="18301"/>
                    <a:pt x="76141" y="50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4847495" y="3151757"/>
              <a:ext cx="3532562" cy="1461025"/>
            </a:xfrm>
            <a:custGeom>
              <a:avLst/>
              <a:gdLst/>
              <a:ahLst/>
              <a:cxnLst/>
              <a:rect l="l" t="t" r="r" b="b"/>
              <a:pathLst>
                <a:path w="74272" h="30718" extrusionOk="0">
                  <a:moveTo>
                    <a:pt x="68561" y="0"/>
                  </a:moveTo>
                  <a:cubicBezTo>
                    <a:pt x="66033" y="0"/>
                    <a:pt x="64663" y="2847"/>
                    <a:pt x="64663" y="2847"/>
                  </a:cubicBezTo>
                  <a:cubicBezTo>
                    <a:pt x="64120" y="2621"/>
                    <a:pt x="63663" y="2523"/>
                    <a:pt x="63275" y="2523"/>
                  </a:cubicBezTo>
                  <a:cubicBezTo>
                    <a:pt x="61417" y="2523"/>
                    <a:pt x="61158" y="4772"/>
                    <a:pt x="60794" y="5954"/>
                  </a:cubicBezTo>
                  <a:cubicBezTo>
                    <a:pt x="60585" y="6618"/>
                    <a:pt x="60263" y="6887"/>
                    <a:pt x="59981" y="6887"/>
                  </a:cubicBezTo>
                  <a:cubicBezTo>
                    <a:pt x="59651" y="6887"/>
                    <a:pt x="59375" y="6518"/>
                    <a:pt x="59401" y="5978"/>
                  </a:cubicBezTo>
                  <a:cubicBezTo>
                    <a:pt x="59459" y="5010"/>
                    <a:pt x="58877" y="2224"/>
                    <a:pt x="56546" y="2224"/>
                  </a:cubicBezTo>
                  <a:cubicBezTo>
                    <a:pt x="56498" y="2224"/>
                    <a:pt x="56450" y="2225"/>
                    <a:pt x="56400" y="2228"/>
                  </a:cubicBezTo>
                  <a:cubicBezTo>
                    <a:pt x="54150" y="2326"/>
                    <a:pt x="53634" y="4608"/>
                    <a:pt x="52718" y="4608"/>
                  </a:cubicBezTo>
                  <a:cubicBezTo>
                    <a:pt x="52636" y="4608"/>
                    <a:pt x="52550" y="4590"/>
                    <a:pt x="52459" y="4549"/>
                  </a:cubicBezTo>
                  <a:cubicBezTo>
                    <a:pt x="51462" y="4094"/>
                    <a:pt x="51086" y="2562"/>
                    <a:pt x="49327" y="2562"/>
                  </a:cubicBezTo>
                  <a:cubicBezTo>
                    <a:pt x="49155" y="2562"/>
                    <a:pt x="48969" y="2577"/>
                    <a:pt x="48768" y="2609"/>
                  </a:cubicBezTo>
                  <a:cubicBezTo>
                    <a:pt x="46530" y="2978"/>
                    <a:pt x="46363" y="5097"/>
                    <a:pt x="46363" y="5097"/>
                  </a:cubicBezTo>
                  <a:cubicBezTo>
                    <a:pt x="46363" y="5097"/>
                    <a:pt x="32076" y="5609"/>
                    <a:pt x="29671" y="5609"/>
                  </a:cubicBezTo>
                  <a:cubicBezTo>
                    <a:pt x="27286" y="5609"/>
                    <a:pt x="26594" y="2226"/>
                    <a:pt x="23809" y="2226"/>
                  </a:cubicBezTo>
                  <a:cubicBezTo>
                    <a:pt x="23771" y="2226"/>
                    <a:pt x="23733" y="2226"/>
                    <a:pt x="23694" y="2228"/>
                  </a:cubicBezTo>
                  <a:cubicBezTo>
                    <a:pt x="20812" y="2323"/>
                    <a:pt x="20682" y="4633"/>
                    <a:pt x="20027" y="6121"/>
                  </a:cubicBezTo>
                  <a:cubicBezTo>
                    <a:pt x="19721" y="6829"/>
                    <a:pt x="19237" y="7108"/>
                    <a:pt x="18785" y="7108"/>
                  </a:cubicBezTo>
                  <a:cubicBezTo>
                    <a:pt x="18286" y="7108"/>
                    <a:pt x="17825" y="6768"/>
                    <a:pt x="17681" y="6288"/>
                  </a:cubicBezTo>
                  <a:cubicBezTo>
                    <a:pt x="17409" y="5376"/>
                    <a:pt x="16160" y="3418"/>
                    <a:pt x="13666" y="3418"/>
                  </a:cubicBezTo>
                  <a:cubicBezTo>
                    <a:pt x="13651" y="3418"/>
                    <a:pt x="13636" y="3418"/>
                    <a:pt x="13621" y="3418"/>
                  </a:cubicBezTo>
                  <a:cubicBezTo>
                    <a:pt x="11097" y="3442"/>
                    <a:pt x="10156" y="5049"/>
                    <a:pt x="8430" y="6752"/>
                  </a:cubicBezTo>
                  <a:cubicBezTo>
                    <a:pt x="7953" y="7222"/>
                    <a:pt x="7388" y="7386"/>
                    <a:pt x="6778" y="7386"/>
                  </a:cubicBezTo>
                  <a:cubicBezTo>
                    <a:pt x="5361" y="7386"/>
                    <a:pt x="3702" y="6501"/>
                    <a:pt x="2354" y="6501"/>
                  </a:cubicBezTo>
                  <a:cubicBezTo>
                    <a:pt x="2179" y="6501"/>
                    <a:pt x="2009" y="6516"/>
                    <a:pt x="1846" y="6550"/>
                  </a:cubicBezTo>
                  <a:cubicBezTo>
                    <a:pt x="1203" y="6692"/>
                    <a:pt x="572" y="6931"/>
                    <a:pt x="0" y="7276"/>
                  </a:cubicBezTo>
                  <a:cubicBezTo>
                    <a:pt x="3851" y="19087"/>
                    <a:pt x="16987" y="30717"/>
                    <a:pt x="32857" y="30717"/>
                  </a:cubicBezTo>
                  <a:cubicBezTo>
                    <a:pt x="33720" y="30717"/>
                    <a:pt x="34591" y="30683"/>
                    <a:pt x="35469" y="30612"/>
                  </a:cubicBezTo>
                  <a:cubicBezTo>
                    <a:pt x="58912" y="28731"/>
                    <a:pt x="71176" y="16039"/>
                    <a:pt x="74272" y="4240"/>
                  </a:cubicBezTo>
                  <a:cubicBezTo>
                    <a:pt x="71986" y="1012"/>
                    <a:pt x="70068" y="0"/>
                    <a:pt x="685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5238215" y="3805830"/>
              <a:ext cx="2631062" cy="807516"/>
            </a:xfrm>
            <a:custGeom>
              <a:avLst/>
              <a:gdLst/>
              <a:ahLst/>
              <a:cxnLst/>
              <a:rect l="l" t="t" r="r" b="b"/>
              <a:pathLst>
                <a:path w="55318" h="16978" extrusionOk="0">
                  <a:moveTo>
                    <a:pt x="25813" y="1"/>
                  </a:moveTo>
                  <a:lnTo>
                    <a:pt x="1" y="3668"/>
                  </a:lnTo>
                  <a:cubicBezTo>
                    <a:pt x="1" y="3668"/>
                    <a:pt x="2572" y="9835"/>
                    <a:pt x="8716" y="10216"/>
                  </a:cubicBezTo>
                  <a:cubicBezTo>
                    <a:pt x="9057" y="10237"/>
                    <a:pt x="9389" y="10247"/>
                    <a:pt x="9711" y="10247"/>
                  </a:cubicBezTo>
                  <a:cubicBezTo>
                    <a:pt x="14604" y="10247"/>
                    <a:pt x="17193" y="8014"/>
                    <a:pt x="17193" y="8014"/>
                  </a:cubicBezTo>
                  <a:lnTo>
                    <a:pt x="17193" y="8014"/>
                  </a:lnTo>
                  <a:lnTo>
                    <a:pt x="16277" y="15884"/>
                  </a:lnTo>
                  <a:cubicBezTo>
                    <a:pt x="19004" y="16611"/>
                    <a:pt x="21815" y="16977"/>
                    <a:pt x="24630" y="16977"/>
                  </a:cubicBezTo>
                  <a:cubicBezTo>
                    <a:pt x="25501" y="16977"/>
                    <a:pt x="26373" y="16942"/>
                    <a:pt x="27242" y="16872"/>
                  </a:cubicBezTo>
                  <a:cubicBezTo>
                    <a:pt x="31266" y="16562"/>
                    <a:pt x="35243" y="15872"/>
                    <a:pt x="39137" y="14788"/>
                  </a:cubicBezTo>
                  <a:lnTo>
                    <a:pt x="38482" y="8311"/>
                  </a:lnTo>
                  <a:lnTo>
                    <a:pt x="38482" y="8311"/>
                  </a:lnTo>
                  <a:cubicBezTo>
                    <a:pt x="38482" y="8311"/>
                    <a:pt x="41954" y="10535"/>
                    <a:pt x="45920" y="10535"/>
                  </a:cubicBezTo>
                  <a:cubicBezTo>
                    <a:pt x="49313" y="10535"/>
                    <a:pt x="53067" y="8908"/>
                    <a:pt x="55317" y="2870"/>
                  </a:cubicBezTo>
                  <a:lnTo>
                    <a:pt x="25813" y="1"/>
                  </a:ln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7215501" y="2683937"/>
              <a:ext cx="238383" cy="189965"/>
            </a:xfrm>
            <a:custGeom>
              <a:avLst/>
              <a:gdLst/>
              <a:ahLst/>
              <a:cxnLst/>
              <a:rect l="l" t="t" r="r" b="b"/>
              <a:pathLst>
                <a:path w="5012" h="3994" extrusionOk="0">
                  <a:moveTo>
                    <a:pt x="2341" y="1"/>
                  </a:moveTo>
                  <a:cubicBezTo>
                    <a:pt x="2229" y="1"/>
                    <a:pt x="2112" y="13"/>
                    <a:pt x="1993" y="38"/>
                  </a:cubicBezTo>
                  <a:cubicBezTo>
                    <a:pt x="0" y="476"/>
                    <a:pt x="11" y="3993"/>
                    <a:pt x="2015" y="3993"/>
                  </a:cubicBezTo>
                  <a:cubicBezTo>
                    <a:pt x="2190" y="3993"/>
                    <a:pt x="2382" y="3966"/>
                    <a:pt x="2588" y="3908"/>
                  </a:cubicBezTo>
                  <a:cubicBezTo>
                    <a:pt x="5011" y="3212"/>
                    <a:pt x="4179" y="1"/>
                    <a:pt x="2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7240613" y="2796706"/>
              <a:ext cx="167658" cy="77099"/>
            </a:xfrm>
            <a:custGeom>
              <a:avLst/>
              <a:gdLst/>
              <a:ahLst/>
              <a:cxnLst/>
              <a:rect l="l" t="t" r="r" b="b"/>
              <a:pathLst>
                <a:path w="3525" h="1621" extrusionOk="0">
                  <a:moveTo>
                    <a:pt x="3524" y="1"/>
                  </a:moveTo>
                  <a:cubicBezTo>
                    <a:pt x="2893" y="263"/>
                    <a:pt x="2239" y="355"/>
                    <a:pt x="1628" y="355"/>
                  </a:cubicBezTo>
                  <a:cubicBezTo>
                    <a:pt x="1018" y="355"/>
                    <a:pt x="453" y="263"/>
                    <a:pt x="0" y="156"/>
                  </a:cubicBezTo>
                  <a:lnTo>
                    <a:pt x="0" y="156"/>
                  </a:lnTo>
                  <a:cubicBezTo>
                    <a:pt x="109" y="950"/>
                    <a:pt x="608" y="1621"/>
                    <a:pt x="1489" y="1621"/>
                  </a:cubicBezTo>
                  <a:cubicBezTo>
                    <a:pt x="1664" y="1621"/>
                    <a:pt x="1855" y="1594"/>
                    <a:pt x="2060" y="1537"/>
                  </a:cubicBezTo>
                  <a:cubicBezTo>
                    <a:pt x="2965" y="1275"/>
                    <a:pt x="3417" y="668"/>
                    <a:pt x="3524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7102161" y="3091020"/>
              <a:ext cx="125517" cy="90226"/>
            </a:xfrm>
            <a:custGeom>
              <a:avLst/>
              <a:gdLst/>
              <a:ahLst/>
              <a:cxnLst/>
              <a:rect l="l" t="t" r="r" b="b"/>
              <a:pathLst>
                <a:path w="2639" h="1897" extrusionOk="0">
                  <a:moveTo>
                    <a:pt x="1541" y="1"/>
                  </a:moveTo>
                  <a:cubicBezTo>
                    <a:pt x="1482" y="1"/>
                    <a:pt x="1418" y="6"/>
                    <a:pt x="1351" y="16"/>
                  </a:cubicBezTo>
                  <a:cubicBezTo>
                    <a:pt x="1" y="239"/>
                    <a:pt x="597" y="1896"/>
                    <a:pt x="1491" y="1896"/>
                  </a:cubicBezTo>
                  <a:cubicBezTo>
                    <a:pt x="1550" y="1896"/>
                    <a:pt x="1611" y="1889"/>
                    <a:pt x="1673" y="1873"/>
                  </a:cubicBezTo>
                  <a:cubicBezTo>
                    <a:pt x="2520" y="1681"/>
                    <a:pt x="2638" y="1"/>
                    <a:pt x="15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7138118" y="3134254"/>
              <a:ext cx="75339" cy="47039"/>
            </a:xfrm>
            <a:custGeom>
              <a:avLst/>
              <a:gdLst/>
              <a:ahLst/>
              <a:cxnLst/>
              <a:rect l="l" t="t" r="r" b="b"/>
              <a:pathLst>
                <a:path w="1584" h="989" extrusionOk="0">
                  <a:moveTo>
                    <a:pt x="1584" y="0"/>
                  </a:moveTo>
                  <a:lnTo>
                    <a:pt x="1584" y="0"/>
                  </a:lnTo>
                  <a:cubicBezTo>
                    <a:pt x="1119" y="345"/>
                    <a:pt x="572" y="536"/>
                    <a:pt x="0" y="548"/>
                  </a:cubicBezTo>
                  <a:cubicBezTo>
                    <a:pt x="168" y="805"/>
                    <a:pt x="435" y="988"/>
                    <a:pt x="732" y="988"/>
                  </a:cubicBezTo>
                  <a:cubicBezTo>
                    <a:pt x="793" y="988"/>
                    <a:pt x="854" y="981"/>
                    <a:pt x="917" y="964"/>
                  </a:cubicBezTo>
                  <a:cubicBezTo>
                    <a:pt x="1322" y="869"/>
                    <a:pt x="1560" y="429"/>
                    <a:pt x="1584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7071914" y="1065391"/>
              <a:ext cx="1425068" cy="925281"/>
            </a:xfrm>
            <a:custGeom>
              <a:avLst/>
              <a:gdLst/>
              <a:ahLst/>
              <a:cxnLst/>
              <a:rect l="l" t="t" r="r" b="b"/>
              <a:pathLst>
                <a:path w="29962" h="19454" extrusionOk="0">
                  <a:moveTo>
                    <a:pt x="12982" y="1"/>
                  </a:moveTo>
                  <a:cubicBezTo>
                    <a:pt x="3874" y="1"/>
                    <a:pt x="0" y="13947"/>
                    <a:pt x="9003" y="18403"/>
                  </a:cubicBezTo>
                  <a:cubicBezTo>
                    <a:pt x="10476" y="19130"/>
                    <a:pt x="11984" y="19454"/>
                    <a:pt x="13452" y="19454"/>
                  </a:cubicBezTo>
                  <a:cubicBezTo>
                    <a:pt x="22485" y="19454"/>
                    <a:pt x="29961" y="7187"/>
                    <a:pt x="17886" y="1246"/>
                  </a:cubicBezTo>
                  <a:cubicBezTo>
                    <a:pt x="16131" y="381"/>
                    <a:pt x="14485" y="1"/>
                    <a:pt x="129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7338736" y="1768500"/>
              <a:ext cx="796815" cy="221879"/>
            </a:xfrm>
            <a:custGeom>
              <a:avLst/>
              <a:gdLst/>
              <a:ahLst/>
              <a:cxnLst/>
              <a:rect l="l" t="t" r="r" b="b"/>
              <a:pathLst>
                <a:path w="16753" h="4665" extrusionOk="0">
                  <a:moveTo>
                    <a:pt x="16752" y="0"/>
                  </a:moveTo>
                  <a:lnTo>
                    <a:pt x="16752" y="0"/>
                  </a:lnTo>
                  <a:cubicBezTo>
                    <a:pt x="13417" y="1431"/>
                    <a:pt x="10196" y="1901"/>
                    <a:pt x="7404" y="1901"/>
                  </a:cubicBezTo>
                  <a:cubicBezTo>
                    <a:pt x="4226" y="1901"/>
                    <a:pt x="1604" y="1292"/>
                    <a:pt x="0" y="798"/>
                  </a:cubicBezTo>
                  <a:lnTo>
                    <a:pt x="0" y="798"/>
                  </a:lnTo>
                  <a:cubicBezTo>
                    <a:pt x="881" y="2001"/>
                    <a:pt x="2048" y="2965"/>
                    <a:pt x="3393" y="3620"/>
                  </a:cubicBezTo>
                  <a:cubicBezTo>
                    <a:pt x="4863" y="4343"/>
                    <a:pt x="6368" y="4664"/>
                    <a:pt x="7833" y="4664"/>
                  </a:cubicBezTo>
                  <a:cubicBezTo>
                    <a:pt x="11434" y="4664"/>
                    <a:pt x="14788" y="2718"/>
                    <a:pt x="16752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7568269" y="1391856"/>
              <a:ext cx="345637" cy="337123"/>
            </a:xfrm>
            <a:custGeom>
              <a:avLst/>
              <a:gdLst/>
              <a:ahLst/>
              <a:cxnLst/>
              <a:rect l="l" t="t" r="r" b="b"/>
              <a:pathLst>
                <a:path w="7267" h="7088" extrusionOk="0">
                  <a:moveTo>
                    <a:pt x="6178" y="0"/>
                  </a:moveTo>
                  <a:cubicBezTo>
                    <a:pt x="5989" y="0"/>
                    <a:pt x="5793" y="81"/>
                    <a:pt x="5628" y="276"/>
                  </a:cubicBezTo>
                  <a:lnTo>
                    <a:pt x="3592" y="2454"/>
                  </a:lnTo>
                  <a:lnTo>
                    <a:pt x="1568" y="276"/>
                  </a:lnTo>
                  <a:cubicBezTo>
                    <a:pt x="1406" y="117"/>
                    <a:pt x="1224" y="50"/>
                    <a:pt x="1049" y="50"/>
                  </a:cubicBezTo>
                  <a:cubicBezTo>
                    <a:pt x="490" y="50"/>
                    <a:pt x="1" y="734"/>
                    <a:pt x="472" y="1288"/>
                  </a:cubicBezTo>
                  <a:lnTo>
                    <a:pt x="2580" y="3550"/>
                  </a:lnTo>
                  <a:lnTo>
                    <a:pt x="472" y="5800"/>
                  </a:lnTo>
                  <a:cubicBezTo>
                    <a:pt x="1" y="6353"/>
                    <a:pt x="490" y="7038"/>
                    <a:pt x="1049" y="7038"/>
                  </a:cubicBezTo>
                  <a:cubicBezTo>
                    <a:pt x="1224" y="7038"/>
                    <a:pt x="1406" y="6971"/>
                    <a:pt x="1568" y="6812"/>
                  </a:cubicBezTo>
                  <a:lnTo>
                    <a:pt x="3592" y="4633"/>
                  </a:lnTo>
                  <a:lnTo>
                    <a:pt x="5616" y="6812"/>
                  </a:lnTo>
                  <a:cubicBezTo>
                    <a:pt x="5784" y="7007"/>
                    <a:pt x="5982" y="7088"/>
                    <a:pt x="6173" y="7088"/>
                  </a:cubicBezTo>
                  <a:cubicBezTo>
                    <a:pt x="6751" y="7088"/>
                    <a:pt x="7266" y="6346"/>
                    <a:pt x="6711" y="5800"/>
                  </a:cubicBezTo>
                  <a:lnTo>
                    <a:pt x="4604" y="3550"/>
                  </a:lnTo>
                  <a:lnTo>
                    <a:pt x="6711" y="1288"/>
                  </a:lnTo>
                  <a:cubicBezTo>
                    <a:pt x="7266" y="741"/>
                    <a:pt x="6751" y="0"/>
                    <a:pt x="6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7764556" y="994951"/>
              <a:ext cx="157479" cy="249227"/>
            </a:xfrm>
            <a:custGeom>
              <a:avLst/>
              <a:gdLst/>
              <a:ahLst/>
              <a:cxnLst/>
              <a:rect l="l" t="t" r="r" b="b"/>
              <a:pathLst>
                <a:path w="3311" h="5240" extrusionOk="0">
                  <a:moveTo>
                    <a:pt x="548" y="0"/>
                  </a:moveTo>
                  <a:lnTo>
                    <a:pt x="1" y="2620"/>
                  </a:lnTo>
                  <a:lnTo>
                    <a:pt x="1203" y="3001"/>
                  </a:lnTo>
                  <a:lnTo>
                    <a:pt x="525" y="5239"/>
                  </a:lnTo>
                  <a:lnTo>
                    <a:pt x="3311" y="2525"/>
                  </a:lnTo>
                  <a:lnTo>
                    <a:pt x="1620" y="1798"/>
                  </a:lnTo>
                  <a:lnTo>
                    <a:pt x="2418" y="524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7942961" y="1836466"/>
              <a:ext cx="196528" cy="208419"/>
            </a:xfrm>
            <a:custGeom>
              <a:avLst/>
              <a:gdLst/>
              <a:ahLst/>
              <a:cxnLst/>
              <a:rect l="l" t="t" r="r" b="b"/>
              <a:pathLst>
                <a:path w="4132" h="4382" extrusionOk="0">
                  <a:moveTo>
                    <a:pt x="0" y="0"/>
                  </a:moveTo>
                  <a:lnTo>
                    <a:pt x="441" y="3870"/>
                  </a:lnTo>
                  <a:lnTo>
                    <a:pt x="2048" y="2977"/>
                  </a:lnTo>
                  <a:lnTo>
                    <a:pt x="2572" y="4382"/>
                  </a:lnTo>
                  <a:lnTo>
                    <a:pt x="4132" y="3227"/>
                  </a:lnTo>
                  <a:lnTo>
                    <a:pt x="2393" y="1191"/>
                  </a:lnTo>
                  <a:lnTo>
                    <a:pt x="1346" y="1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7210747" y="1151240"/>
              <a:ext cx="207848" cy="197670"/>
            </a:xfrm>
            <a:custGeom>
              <a:avLst/>
              <a:gdLst/>
              <a:ahLst/>
              <a:cxnLst/>
              <a:rect l="l" t="t" r="r" b="b"/>
              <a:pathLst>
                <a:path w="4370" h="4156" extrusionOk="0">
                  <a:moveTo>
                    <a:pt x="1167" y="1"/>
                  </a:moveTo>
                  <a:lnTo>
                    <a:pt x="0" y="1560"/>
                  </a:lnTo>
                  <a:lnTo>
                    <a:pt x="1405" y="2084"/>
                  </a:lnTo>
                  <a:lnTo>
                    <a:pt x="500" y="3691"/>
                  </a:lnTo>
                  <a:lnTo>
                    <a:pt x="4370" y="4156"/>
                  </a:lnTo>
                  <a:lnTo>
                    <a:pt x="2465" y="2799"/>
                  </a:lnTo>
                  <a:lnTo>
                    <a:pt x="3191" y="1763"/>
                  </a:lnTo>
                  <a:lnTo>
                    <a:pt x="1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4984853" y="3348664"/>
              <a:ext cx="307206" cy="396053"/>
            </a:xfrm>
            <a:custGeom>
              <a:avLst/>
              <a:gdLst/>
              <a:ahLst/>
              <a:cxnLst/>
              <a:rect l="l" t="t" r="r" b="b"/>
              <a:pathLst>
                <a:path w="6459" h="8327" extrusionOk="0">
                  <a:moveTo>
                    <a:pt x="3031" y="1"/>
                  </a:moveTo>
                  <a:cubicBezTo>
                    <a:pt x="3019" y="1"/>
                    <a:pt x="3006" y="2"/>
                    <a:pt x="2994" y="4"/>
                  </a:cubicBezTo>
                  <a:cubicBezTo>
                    <a:pt x="2601" y="100"/>
                    <a:pt x="3018" y="2100"/>
                    <a:pt x="3744" y="3350"/>
                  </a:cubicBezTo>
                  <a:cubicBezTo>
                    <a:pt x="3744" y="3350"/>
                    <a:pt x="2792" y="2326"/>
                    <a:pt x="2446" y="1588"/>
                  </a:cubicBezTo>
                  <a:cubicBezTo>
                    <a:pt x="2166" y="958"/>
                    <a:pt x="1878" y="555"/>
                    <a:pt x="1637" y="555"/>
                  </a:cubicBezTo>
                  <a:cubicBezTo>
                    <a:pt x="1592" y="555"/>
                    <a:pt x="1548" y="569"/>
                    <a:pt x="1506" y="600"/>
                  </a:cubicBezTo>
                  <a:cubicBezTo>
                    <a:pt x="1193" y="834"/>
                    <a:pt x="1782" y="2621"/>
                    <a:pt x="2741" y="3745"/>
                  </a:cubicBezTo>
                  <a:lnTo>
                    <a:pt x="2741" y="3745"/>
                  </a:lnTo>
                  <a:lnTo>
                    <a:pt x="1577" y="2469"/>
                  </a:lnTo>
                  <a:cubicBezTo>
                    <a:pt x="1220" y="2070"/>
                    <a:pt x="928" y="1420"/>
                    <a:pt x="610" y="1420"/>
                  </a:cubicBezTo>
                  <a:cubicBezTo>
                    <a:pt x="568" y="1420"/>
                    <a:pt x="525" y="1432"/>
                    <a:pt x="482" y="1457"/>
                  </a:cubicBezTo>
                  <a:cubicBezTo>
                    <a:pt x="1" y="1737"/>
                    <a:pt x="1043" y="3329"/>
                    <a:pt x="2030" y="4508"/>
                  </a:cubicBezTo>
                  <a:lnTo>
                    <a:pt x="2030" y="4508"/>
                  </a:lnTo>
                  <a:cubicBezTo>
                    <a:pt x="1872" y="4331"/>
                    <a:pt x="1707" y="4162"/>
                    <a:pt x="1530" y="3993"/>
                  </a:cubicBezTo>
                  <a:cubicBezTo>
                    <a:pt x="1330" y="3832"/>
                    <a:pt x="904" y="3474"/>
                    <a:pt x="625" y="3474"/>
                  </a:cubicBezTo>
                  <a:cubicBezTo>
                    <a:pt x="554" y="3474"/>
                    <a:pt x="492" y="3497"/>
                    <a:pt x="446" y="3553"/>
                  </a:cubicBezTo>
                  <a:cubicBezTo>
                    <a:pt x="208" y="3814"/>
                    <a:pt x="1387" y="5065"/>
                    <a:pt x="1744" y="5458"/>
                  </a:cubicBezTo>
                  <a:cubicBezTo>
                    <a:pt x="1744" y="5458"/>
                    <a:pt x="2411" y="7243"/>
                    <a:pt x="3446" y="8327"/>
                  </a:cubicBezTo>
                  <a:cubicBezTo>
                    <a:pt x="3446" y="8327"/>
                    <a:pt x="6459" y="6184"/>
                    <a:pt x="5328" y="3672"/>
                  </a:cubicBezTo>
                  <a:cubicBezTo>
                    <a:pt x="5328" y="3672"/>
                    <a:pt x="4351" y="2421"/>
                    <a:pt x="4078" y="1814"/>
                  </a:cubicBezTo>
                  <a:cubicBezTo>
                    <a:pt x="3824" y="1226"/>
                    <a:pt x="3413" y="1"/>
                    <a:pt x="3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5079121" y="3497771"/>
              <a:ext cx="105351" cy="90654"/>
            </a:xfrm>
            <a:custGeom>
              <a:avLst/>
              <a:gdLst/>
              <a:ahLst/>
              <a:cxnLst/>
              <a:rect l="l" t="t" r="r" b="b"/>
              <a:pathLst>
                <a:path w="2215" h="1906" fill="none" extrusionOk="0">
                  <a:moveTo>
                    <a:pt x="2215" y="1"/>
                  </a:moveTo>
                  <a:cubicBezTo>
                    <a:pt x="2215" y="1"/>
                    <a:pt x="1143" y="322"/>
                    <a:pt x="0" y="1906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4983379" y="3344906"/>
              <a:ext cx="254887" cy="263354"/>
            </a:xfrm>
            <a:custGeom>
              <a:avLst/>
              <a:gdLst/>
              <a:ahLst/>
              <a:cxnLst/>
              <a:rect l="l" t="t" r="r" b="b"/>
              <a:pathLst>
                <a:path w="5359" h="5537" fill="none" extrusionOk="0">
                  <a:moveTo>
                    <a:pt x="5359" y="3751"/>
                  </a:moveTo>
                  <a:cubicBezTo>
                    <a:pt x="5359" y="3751"/>
                    <a:pt x="4382" y="2500"/>
                    <a:pt x="4109" y="1893"/>
                  </a:cubicBezTo>
                  <a:cubicBezTo>
                    <a:pt x="3847" y="1286"/>
                    <a:pt x="3418" y="0"/>
                    <a:pt x="3025" y="83"/>
                  </a:cubicBezTo>
                  <a:cubicBezTo>
                    <a:pt x="2632" y="179"/>
                    <a:pt x="3049" y="2179"/>
                    <a:pt x="3775" y="3429"/>
                  </a:cubicBezTo>
                  <a:cubicBezTo>
                    <a:pt x="3775" y="3429"/>
                    <a:pt x="2823" y="2405"/>
                    <a:pt x="2477" y="1667"/>
                  </a:cubicBezTo>
                  <a:cubicBezTo>
                    <a:pt x="2144" y="917"/>
                    <a:pt x="1799" y="488"/>
                    <a:pt x="1537" y="679"/>
                  </a:cubicBezTo>
                  <a:cubicBezTo>
                    <a:pt x="1203" y="929"/>
                    <a:pt x="1894" y="2941"/>
                    <a:pt x="2966" y="4036"/>
                  </a:cubicBezTo>
                  <a:lnTo>
                    <a:pt x="1608" y="2548"/>
                  </a:lnTo>
                  <a:cubicBezTo>
                    <a:pt x="1203" y="2096"/>
                    <a:pt x="882" y="1322"/>
                    <a:pt x="513" y="1536"/>
                  </a:cubicBezTo>
                  <a:cubicBezTo>
                    <a:pt x="1" y="1834"/>
                    <a:pt x="1215" y="3620"/>
                    <a:pt x="2251" y="4810"/>
                  </a:cubicBezTo>
                  <a:cubicBezTo>
                    <a:pt x="2037" y="4548"/>
                    <a:pt x="1811" y="4310"/>
                    <a:pt x="1561" y="4072"/>
                  </a:cubicBezTo>
                  <a:cubicBezTo>
                    <a:pt x="1311" y="3870"/>
                    <a:pt x="703" y="3358"/>
                    <a:pt x="477" y="3632"/>
                  </a:cubicBezTo>
                  <a:cubicBezTo>
                    <a:pt x="239" y="3893"/>
                    <a:pt x="1418" y="5144"/>
                    <a:pt x="1775" y="5537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5148751" y="3432611"/>
              <a:ext cx="142164" cy="312105"/>
            </a:xfrm>
            <a:custGeom>
              <a:avLst/>
              <a:gdLst/>
              <a:ahLst/>
              <a:cxnLst/>
              <a:rect l="l" t="t" r="r" b="b"/>
              <a:pathLst>
                <a:path w="2989" h="6562" extrusionOk="0">
                  <a:moveTo>
                    <a:pt x="2130" y="0"/>
                  </a:moveTo>
                  <a:cubicBezTo>
                    <a:pt x="1759" y="0"/>
                    <a:pt x="1421" y="755"/>
                    <a:pt x="1596" y="1919"/>
                  </a:cubicBezTo>
                  <a:cubicBezTo>
                    <a:pt x="1596" y="1919"/>
                    <a:pt x="96" y="2466"/>
                    <a:pt x="298" y="4121"/>
                  </a:cubicBezTo>
                  <a:lnTo>
                    <a:pt x="0" y="6562"/>
                  </a:lnTo>
                  <a:lnTo>
                    <a:pt x="0" y="6562"/>
                  </a:lnTo>
                  <a:lnTo>
                    <a:pt x="2144" y="5205"/>
                  </a:lnTo>
                  <a:lnTo>
                    <a:pt x="2989" y="3716"/>
                  </a:lnTo>
                  <a:cubicBezTo>
                    <a:pt x="2989" y="3716"/>
                    <a:pt x="2513" y="2490"/>
                    <a:pt x="2453" y="1668"/>
                  </a:cubicBezTo>
                  <a:cubicBezTo>
                    <a:pt x="2406" y="847"/>
                    <a:pt x="2548" y="25"/>
                    <a:pt x="2156" y="2"/>
                  </a:cubicBezTo>
                  <a:cubicBezTo>
                    <a:pt x="2147" y="1"/>
                    <a:pt x="2138" y="0"/>
                    <a:pt x="2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5153270" y="3430946"/>
              <a:ext cx="116718" cy="197717"/>
            </a:xfrm>
            <a:custGeom>
              <a:avLst/>
              <a:gdLst/>
              <a:ahLst/>
              <a:cxnLst/>
              <a:rect l="l" t="t" r="r" b="b"/>
              <a:pathLst>
                <a:path w="2454" h="4157" fill="none" extrusionOk="0">
                  <a:moveTo>
                    <a:pt x="2358" y="1703"/>
                  </a:moveTo>
                  <a:cubicBezTo>
                    <a:pt x="2311" y="882"/>
                    <a:pt x="2453" y="60"/>
                    <a:pt x="2061" y="37"/>
                  </a:cubicBezTo>
                  <a:cubicBezTo>
                    <a:pt x="1680" y="1"/>
                    <a:pt x="1322" y="751"/>
                    <a:pt x="1501" y="1954"/>
                  </a:cubicBezTo>
                  <a:cubicBezTo>
                    <a:pt x="1501" y="1954"/>
                    <a:pt x="1" y="2501"/>
                    <a:pt x="203" y="4156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7842555" y="3409828"/>
              <a:ext cx="258502" cy="396053"/>
            </a:xfrm>
            <a:custGeom>
              <a:avLst/>
              <a:gdLst/>
              <a:ahLst/>
              <a:cxnLst/>
              <a:rect l="l" t="t" r="r" b="b"/>
              <a:pathLst>
                <a:path w="5435" h="8327" extrusionOk="0">
                  <a:moveTo>
                    <a:pt x="2406" y="0"/>
                  </a:moveTo>
                  <a:cubicBezTo>
                    <a:pt x="2033" y="0"/>
                    <a:pt x="1612" y="1226"/>
                    <a:pt x="1358" y="1814"/>
                  </a:cubicBezTo>
                  <a:cubicBezTo>
                    <a:pt x="1096" y="2433"/>
                    <a:pt x="1" y="3886"/>
                    <a:pt x="1" y="3886"/>
                  </a:cubicBezTo>
                  <a:lnTo>
                    <a:pt x="1989" y="8327"/>
                  </a:lnTo>
                  <a:cubicBezTo>
                    <a:pt x="3025" y="7255"/>
                    <a:pt x="3691" y="5457"/>
                    <a:pt x="3691" y="5457"/>
                  </a:cubicBezTo>
                  <a:cubicBezTo>
                    <a:pt x="4049" y="5065"/>
                    <a:pt x="5227" y="3826"/>
                    <a:pt x="4989" y="3552"/>
                  </a:cubicBezTo>
                  <a:cubicBezTo>
                    <a:pt x="4943" y="3497"/>
                    <a:pt x="4882" y="3474"/>
                    <a:pt x="4811" y="3474"/>
                  </a:cubicBezTo>
                  <a:cubicBezTo>
                    <a:pt x="4531" y="3474"/>
                    <a:pt x="4105" y="3832"/>
                    <a:pt x="3906" y="3993"/>
                  </a:cubicBezTo>
                  <a:cubicBezTo>
                    <a:pt x="3729" y="4161"/>
                    <a:pt x="3564" y="4329"/>
                    <a:pt x="3407" y="4506"/>
                  </a:cubicBezTo>
                  <a:lnTo>
                    <a:pt x="3407" y="4506"/>
                  </a:lnTo>
                  <a:cubicBezTo>
                    <a:pt x="4394" y="3328"/>
                    <a:pt x="5434" y="1747"/>
                    <a:pt x="4954" y="1457"/>
                  </a:cubicBezTo>
                  <a:cubicBezTo>
                    <a:pt x="4911" y="1432"/>
                    <a:pt x="4868" y="1421"/>
                    <a:pt x="4827" y="1421"/>
                  </a:cubicBezTo>
                  <a:cubicBezTo>
                    <a:pt x="4509" y="1421"/>
                    <a:pt x="4216" y="2080"/>
                    <a:pt x="3858" y="2469"/>
                  </a:cubicBezTo>
                  <a:lnTo>
                    <a:pt x="2692" y="3747"/>
                  </a:lnTo>
                  <a:lnTo>
                    <a:pt x="2692" y="3747"/>
                  </a:lnTo>
                  <a:cubicBezTo>
                    <a:pt x="3653" y="2622"/>
                    <a:pt x="4243" y="823"/>
                    <a:pt x="3930" y="600"/>
                  </a:cubicBezTo>
                  <a:cubicBezTo>
                    <a:pt x="3888" y="569"/>
                    <a:pt x="3844" y="555"/>
                    <a:pt x="3799" y="555"/>
                  </a:cubicBezTo>
                  <a:cubicBezTo>
                    <a:pt x="3561" y="555"/>
                    <a:pt x="3279" y="958"/>
                    <a:pt x="2989" y="1588"/>
                  </a:cubicBezTo>
                  <a:cubicBezTo>
                    <a:pt x="2644" y="2326"/>
                    <a:pt x="1703" y="3350"/>
                    <a:pt x="1703" y="3350"/>
                  </a:cubicBezTo>
                  <a:cubicBezTo>
                    <a:pt x="2417" y="2100"/>
                    <a:pt x="2834" y="100"/>
                    <a:pt x="2441" y="4"/>
                  </a:cubicBezTo>
                  <a:cubicBezTo>
                    <a:pt x="2429" y="2"/>
                    <a:pt x="2417" y="0"/>
                    <a:pt x="2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7900866" y="3558935"/>
              <a:ext cx="105969" cy="90654"/>
            </a:xfrm>
            <a:custGeom>
              <a:avLst/>
              <a:gdLst/>
              <a:ahLst/>
              <a:cxnLst/>
              <a:rect l="l" t="t" r="r" b="b"/>
              <a:pathLst>
                <a:path w="2228" h="1906" fill="none" extrusionOk="0">
                  <a:moveTo>
                    <a:pt x="1" y="1"/>
                  </a:moveTo>
                  <a:cubicBezTo>
                    <a:pt x="1" y="1"/>
                    <a:pt x="1084" y="322"/>
                    <a:pt x="2227" y="1906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7842555" y="3406071"/>
              <a:ext cx="259977" cy="263354"/>
            </a:xfrm>
            <a:custGeom>
              <a:avLst/>
              <a:gdLst/>
              <a:ahLst/>
              <a:cxnLst/>
              <a:rect l="l" t="t" r="r" b="b"/>
              <a:pathLst>
                <a:path w="5466" h="5537" fill="none" extrusionOk="0">
                  <a:moveTo>
                    <a:pt x="3691" y="5536"/>
                  </a:moveTo>
                  <a:cubicBezTo>
                    <a:pt x="4049" y="5144"/>
                    <a:pt x="5227" y="3905"/>
                    <a:pt x="4989" y="3631"/>
                  </a:cubicBezTo>
                  <a:cubicBezTo>
                    <a:pt x="4763" y="3358"/>
                    <a:pt x="4156" y="3870"/>
                    <a:pt x="3906" y="4072"/>
                  </a:cubicBezTo>
                  <a:cubicBezTo>
                    <a:pt x="3656" y="4310"/>
                    <a:pt x="3430" y="4548"/>
                    <a:pt x="3215" y="4810"/>
                  </a:cubicBezTo>
                  <a:cubicBezTo>
                    <a:pt x="4251" y="3620"/>
                    <a:pt x="5465" y="1845"/>
                    <a:pt x="4954" y="1536"/>
                  </a:cubicBezTo>
                  <a:cubicBezTo>
                    <a:pt x="4584" y="1322"/>
                    <a:pt x="4263" y="2107"/>
                    <a:pt x="3858" y="2548"/>
                  </a:cubicBezTo>
                  <a:lnTo>
                    <a:pt x="2501" y="4036"/>
                  </a:lnTo>
                  <a:cubicBezTo>
                    <a:pt x="3572" y="2941"/>
                    <a:pt x="4263" y="929"/>
                    <a:pt x="3930" y="679"/>
                  </a:cubicBezTo>
                  <a:cubicBezTo>
                    <a:pt x="3668" y="488"/>
                    <a:pt x="3334" y="917"/>
                    <a:pt x="2989" y="1667"/>
                  </a:cubicBezTo>
                  <a:cubicBezTo>
                    <a:pt x="2644" y="2405"/>
                    <a:pt x="1703" y="3441"/>
                    <a:pt x="1703" y="3441"/>
                  </a:cubicBezTo>
                  <a:cubicBezTo>
                    <a:pt x="2417" y="2179"/>
                    <a:pt x="2834" y="179"/>
                    <a:pt x="2441" y="83"/>
                  </a:cubicBezTo>
                  <a:cubicBezTo>
                    <a:pt x="2060" y="0"/>
                    <a:pt x="1620" y="1286"/>
                    <a:pt x="1358" y="1905"/>
                  </a:cubicBezTo>
                  <a:cubicBezTo>
                    <a:pt x="1096" y="2512"/>
                    <a:pt x="1" y="3965"/>
                    <a:pt x="1" y="3965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7794994" y="3493252"/>
              <a:ext cx="161998" cy="312628"/>
            </a:xfrm>
            <a:custGeom>
              <a:avLst/>
              <a:gdLst/>
              <a:ahLst/>
              <a:cxnLst/>
              <a:rect l="l" t="t" r="r" b="b"/>
              <a:pathLst>
                <a:path w="3406" h="6573" extrusionOk="0">
                  <a:moveTo>
                    <a:pt x="840" y="0"/>
                  </a:moveTo>
                  <a:cubicBezTo>
                    <a:pt x="834" y="0"/>
                    <a:pt x="828" y="0"/>
                    <a:pt x="822" y="1"/>
                  </a:cubicBezTo>
                  <a:cubicBezTo>
                    <a:pt x="441" y="36"/>
                    <a:pt x="572" y="858"/>
                    <a:pt x="524" y="1679"/>
                  </a:cubicBezTo>
                  <a:cubicBezTo>
                    <a:pt x="477" y="2501"/>
                    <a:pt x="0" y="3727"/>
                    <a:pt x="0" y="3727"/>
                  </a:cubicBezTo>
                  <a:lnTo>
                    <a:pt x="846" y="5204"/>
                  </a:lnTo>
                  <a:lnTo>
                    <a:pt x="2989" y="6573"/>
                  </a:lnTo>
                  <a:cubicBezTo>
                    <a:pt x="3406" y="5549"/>
                    <a:pt x="2679" y="4132"/>
                    <a:pt x="2691" y="4132"/>
                  </a:cubicBezTo>
                  <a:cubicBezTo>
                    <a:pt x="2894" y="2477"/>
                    <a:pt x="1393" y="1929"/>
                    <a:pt x="1393" y="1929"/>
                  </a:cubicBezTo>
                  <a:cubicBezTo>
                    <a:pt x="1569" y="745"/>
                    <a:pt x="1226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7815921" y="3492111"/>
              <a:ext cx="116718" cy="197717"/>
            </a:xfrm>
            <a:custGeom>
              <a:avLst/>
              <a:gdLst/>
              <a:ahLst/>
              <a:cxnLst/>
              <a:rect l="l" t="t" r="r" b="b"/>
              <a:pathLst>
                <a:path w="2454" h="4157" fill="none" extrusionOk="0">
                  <a:moveTo>
                    <a:pt x="84" y="1703"/>
                  </a:moveTo>
                  <a:cubicBezTo>
                    <a:pt x="132" y="882"/>
                    <a:pt x="1" y="60"/>
                    <a:pt x="382" y="25"/>
                  </a:cubicBezTo>
                  <a:cubicBezTo>
                    <a:pt x="775" y="1"/>
                    <a:pt x="1132" y="751"/>
                    <a:pt x="953" y="1953"/>
                  </a:cubicBezTo>
                  <a:cubicBezTo>
                    <a:pt x="953" y="1953"/>
                    <a:pt x="2454" y="2501"/>
                    <a:pt x="2251" y="4156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5131772" y="3168546"/>
              <a:ext cx="2805427" cy="1444283"/>
            </a:xfrm>
            <a:custGeom>
              <a:avLst/>
              <a:gdLst/>
              <a:ahLst/>
              <a:cxnLst/>
              <a:rect l="l" t="t" r="r" b="b"/>
              <a:pathLst>
                <a:path w="58984" h="30366" extrusionOk="0">
                  <a:moveTo>
                    <a:pt x="25980" y="0"/>
                  </a:moveTo>
                  <a:cubicBezTo>
                    <a:pt x="24339" y="0"/>
                    <a:pt x="22544" y="223"/>
                    <a:pt x="21193" y="982"/>
                  </a:cubicBezTo>
                  <a:cubicBezTo>
                    <a:pt x="17931" y="2803"/>
                    <a:pt x="16467" y="6982"/>
                    <a:pt x="15550" y="10066"/>
                  </a:cubicBezTo>
                  <a:cubicBezTo>
                    <a:pt x="14695" y="12940"/>
                    <a:pt x="13417" y="15090"/>
                    <a:pt x="11657" y="15090"/>
                  </a:cubicBezTo>
                  <a:cubicBezTo>
                    <a:pt x="11529" y="15090"/>
                    <a:pt x="11397" y="15078"/>
                    <a:pt x="11264" y="15055"/>
                  </a:cubicBezTo>
                  <a:cubicBezTo>
                    <a:pt x="9311" y="14721"/>
                    <a:pt x="8085" y="12328"/>
                    <a:pt x="7251" y="11852"/>
                  </a:cubicBezTo>
                  <a:cubicBezTo>
                    <a:pt x="6418" y="11388"/>
                    <a:pt x="5072" y="10959"/>
                    <a:pt x="4001" y="10126"/>
                  </a:cubicBezTo>
                  <a:lnTo>
                    <a:pt x="3346" y="9268"/>
                  </a:lnTo>
                  <a:cubicBezTo>
                    <a:pt x="3346" y="9268"/>
                    <a:pt x="1358" y="9614"/>
                    <a:pt x="0" y="11697"/>
                  </a:cubicBezTo>
                  <a:lnTo>
                    <a:pt x="500" y="12531"/>
                  </a:lnTo>
                  <a:cubicBezTo>
                    <a:pt x="500" y="12531"/>
                    <a:pt x="1060" y="15948"/>
                    <a:pt x="2715" y="18198"/>
                  </a:cubicBezTo>
                  <a:cubicBezTo>
                    <a:pt x="4358" y="20448"/>
                    <a:pt x="6358" y="22544"/>
                    <a:pt x="10752" y="22746"/>
                  </a:cubicBezTo>
                  <a:cubicBezTo>
                    <a:pt x="10996" y="22757"/>
                    <a:pt x="11235" y="22762"/>
                    <a:pt x="11470" y="22762"/>
                  </a:cubicBezTo>
                  <a:cubicBezTo>
                    <a:pt x="16598" y="22762"/>
                    <a:pt x="19422" y="20321"/>
                    <a:pt x="20527" y="17543"/>
                  </a:cubicBezTo>
                  <a:lnTo>
                    <a:pt x="20527" y="17543"/>
                  </a:lnTo>
                  <a:lnTo>
                    <a:pt x="20253" y="29688"/>
                  </a:lnTo>
                  <a:cubicBezTo>
                    <a:pt x="22427" y="30139"/>
                    <a:pt x="24638" y="30365"/>
                    <a:pt x="26856" y="30365"/>
                  </a:cubicBezTo>
                  <a:cubicBezTo>
                    <a:pt x="27734" y="30365"/>
                    <a:pt x="28614" y="30330"/>
                    <a:pt x="29492" y="30259"/>
                  </a:cubicBezTo>
                  <a:cubicBezTo>
                    <a:pt x="33112" y="29985"/>
                    <a:pt x="36707" y="29390"/>
                    <a:pt x="40220" y="28497"/>
                  </a:cubicBezTo>
                  <a:lnTo>
                    <a:pt x="40017" y="19091"/>
                  </a:lnTo>
                  <a:lnTo>
                    <a:pt x="40017" y="19091"/>
                  </a:lnTo>
                  <a:cubicBezTo>
                    <a:pt x="41550" y="21269"/>
                    <a:pt x="44020" y="23325"/>
                    <a:pt x="47891" y="23325"/>
                  </a:cubicBezTo>
                  <a:cubicBezTo>
                    <a:pt x="48019" y="23325"/>
                    <a:pt x="48149" y="23322"/>
                    <a:pt x="48280" y="23318"/>
                  </a:cubicBezTo>
                  <a:cubicBezTo>
                    <a:pt x="56865" y="23020"/>
                    <a:pt x="58555" y="14090"/>
                    <a:pt x="58555" y="14090"/>
                  </a:cubicBezTo>
                  <a:lnTo>
                    <a:pt x="58984" y="13400"/>
                  </a:lnTo>
                  <a:cubicBezTo>
                    <a:pt x="57472" y="11185"/>
                    <a:pt x="55983" y="10554"/>
                    <a:pt x="55983" y="10554"/>
                  </a:cubicBezTo>
                  <a:lnTo>
                    <a:pt x="55436" y="11233"/>
                  </a:lnTo>
                  <a:cubicBezTo>
                    <a:pt x="55313" y="11216"/>
                    <a:pt x="55194" y="11208"/>
                    <a:pt x="55078" y="11208"/>
                  </a:cubicBezTo>
                  <a:cubicBezTo>
                    <a:pt x="53522" y="11208"/>
                    <a:pt x="52491" y="12643"/>
                    <a:pt x="51161" y="14150"/>
                  </a:cubicBezTo>
                  <a:cubicBezTo>
                    <a:pt x="50604" y="14777"/>
                    <a:pt x="49909" y="15052"/>
                    <a:pt x="49232" y="15052"/>
                  </a:cubicBezTo>
                  <a:cubicBezTo>
                    <a:pt x="48160" y="15052"/>
                    <a:pt x="47133" y="14361"/>
                    <a:pt x="46768" y="13281"/>
                  </a:cubicBezTo>
                  <a:cubicBezTo>
                    <a:pt x="46173" y="11531"/>
                    <a:pt x="44994" y="6959"/>
                    <a:pt x="41172" y="2887"/>
                  </a:cubicBezTo>
                  <a:cubicBezTo>
                    <a:pt x="39050" y="626"/>
                    <a:pt x="35937" y="123"/>
                    <a:pt x="33588" y="123"/>
                  </a:cubicBezTo>
                  <a:cubicBezTo>
                    <a:pt x="31706" y="123"/>
                    <a:pt x="30314" y="446"/>
                    <a:pt x="30314" y="446"/>
                  </a:cubicBezTo>
                  <a:cubicBezTo>
                    <a:pt x="30314" y="446"/>
                    <a:pt x="28302" y="0"/>
                    <a:pt x="259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7032198" y="3901002"/>
              <a:ext cx="867064" cy="376933"/>
            </a:xfrm>
            <a:custGeom>
              <a:avLst/>
              <a:gdLst/>
              <a:ahLst/>
              <a:cxnLst/>
              <a:rect l="l" t="t" r="r" b="b"/>
              <a:pathLst>
                <a:path w="18230" h="7925" extrusionOk="0">
                  <a:moveTo>
                    <a:pt x="18229" y="0"/>
                  </a:moveTo>
                  <a:cubicBezTo>
                    <a:pt x="17217" y="1703"/>
                    <a:pt x="14669" y="5072"/>
                    <a:pt x="9847" y="5870"/>
                  </a:cubicBezTo>
                  <a:cubicBezTo>
                    <a:pt x="9323" y="5956"/>
                    <a:pt x="8819" y="5996"/>
                    <a:pt x="8336" y="5996"/>
                  </a:cubicBezTo>
                  <a:cubicBezTo>
                    <a:pt x="2810" y="5996"/>
                    <a:pt x="1" y="810"/>
                    <a:pt x="1" y="810"/>
                  </a:cubicBezTo>
                  <a:lnTo>
                    <a:pt x="1" y="810"/>
                  </a:lnTo>
                  <a:lnTo>
                    <a:pt x="60" y="3691"/>
                  </a:lnTo>
                  <a:cubicBezTo>
                    <a:pt x="1593" y="5869"/>
                    <a:pt x="4063" y="7925"/>
                    <a:pt x="7934" y="7925"/>
                  </a:cubicBezTo>
                  <a:cubicBezTo>
                    <a:pt x="8062" y="7925"/>
                    <a:pt x="8192" y="7922"/>
                    <a:pt x="8323" y="7918"/>
                  </a:cubicBezTo>
                  <a:cubicBezTo>
                    <a:pt x="14836" y="7691"/>
                    <a:pt x="17372" y="2500"/>
                    <a:pt x="18229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5182710" y="3871513"/>
              <a:ext cx="927659" cy="379644"/>
            </a:xfrm>
            <a:custGeom>
              <a:avLst/>
              <a:gdLst/>
              <a:ahLst/>
              <a:cxnLst/>
              <a:rect l="l" t="t" r="r" b="b"/>
              <a:pathLst>
                <a:path w="19504" h="7982" extrusionOk="0">
                  <a:moveTo>
                    <a:pt x="1" y="1"/>
                  </a:moveTo>
                  <a:lnTo>
                    <a:pt x="1" y="1"/>
                  </a:lnTo>
                  <a:cubicBezTo>
                    <a:pt x="358" y="1096"/>
                    <a:pt x="882" y="2370"/>
                    <a:pt x="1644" y="3418"/>
                  </a:cubicBezTo>
                  <a:cubicBezTo>
                    <a:pt x="3287" y="5668"/>
                    <a:pt x="5287" y="7764"/>
                    <a:pt x="9681" y="7966"/>
                  </a:cubicBezTo>
                  <a:cubicBezTo>
                    <a:pt x="9925" y="7977"/>
                    <a:pt x="10164" y="7982"/>
                    <a:pt x="10399" y="7982"/>
                  </a:cubicBezTo>
                  <a:cubicBezTo>
                    <a:pt x="15526" y="7982"/>
                    <a:pt x="18340" y="5541"/>
                    <a:pt x="19456" y="2763"/>
                  </a:cubicBezTo>
                  <a:lnTo>
                    <a:pt x="19503" y="406"/>
                  </a:lnTo>
                  <a:lnTo>
                    <a:pt x="19503" y="406"/>
                  </a:lnTo>
                  <a:cubicBezTo>
                    <a:pt x="19503" y="406"/>
                    <a:pt x="16062" y="5871"/>
                    <a:pt x="9633" y="6490"/>
                  </a:cubicBezTo>
                  <a:cubicBezTo>
                    <a:pt x="9421" y="6510"/>
                    <a:pt x="9212" y="6519"/>
                    <a:pt x="9005" y="6519"/>
                  </a:cubicBezTo>
                  <a:cubicBezTo>
                    <a:pt x="4738" y="6519"/>
                    <a:pt x="1568" y="2442"/>
                    <a:pt x="1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5170820" y="3662002"/>
              <a:ext cx="135410" cy="93508"/>
            </a:xfrm>
            <a:custGeom>
              <a:avLst/>
              <a:gdLst/>
              <a:ahLst/>
              <a:cxnLst/>
              <a:rect l="l" t="t" r="r" b="b"/>
              <a:pathLst>
                <a:path w="2847" h="1966" fill="none" extrusionOk="0">
                  <a:moveTo>
                    <a:pt x="1" y="1965"/>
                  </a:moveTo>
                  <a:cubicBezTo>
                    <a:pt x="1096" y="1572"/>
                    <a:pt x="2084" y="894"/>
                    <a:pt x="2846" y="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7775160" y="3711847"/>
              <a:ext cx="125755" cy="117242"/>
            </a:xfrm>
            <a:custGeom>
              <a:avLst/>
              <a:gdLst/>
              <a:ahLst/>
              <a:cxnLst/>
              <a:rect l="l" t="t" r="r" b="b"/>
              <a:pathLst>
                <a:path w="2644" h="2465" fill="none" extrusionOk="0">
                  <a:moveTo>
                    <a:pt x="1" y="0"/>
                  </a:moveTo>
                  <a:cubicBezTo>
                    <a:pt x="1" y="0"/>
                    <a:pt x="1489" y="1751"/>
                    <a:pt x="2644" y="2465"/>
                  </a:cubicBezTo>
                </a:path>
              </a:pathLst>
            </a:custGeom>
            <a:noFill/>
            <a:ln w="3875" cap="rnd" cmpd="sng">
              <a:solidFill>
                <a:srgbClr val="2C2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6298890" y="3787709"/>
              <a:ext cx="480809" cy="309822"/>
            </a:xfrm>
            <a:custGeom>
              <a:avLst/>
              <a:gdLst/>
              <a:ahLst/>
              <a:cxnLst/>
              <a:rect l="l" t="t" r="r" b="b"/>
              <a:pathLst>
                <a:path w="10109" h="6514" fill="none" extrusionOk="0">
                  <a:moveTo>
                    <a:pt x="0" y="1"/>
                  </a:moveTo>
                  <a:cubicBezTo>
                    <a:pt x="0" y="1"/>
                    <a:pt x="4882" y="2323"/>
                    <a:pt x="10108" y="870"/>
                  </a:cubicBezTo>
                  <a:cubicBezTo>
                    <a:pt x="10108" y="870"/>
                    <a:pt x="8692" y="3644"/>
                    <a:pt x="4703" y="6514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6528233" y="3881739"/>
              <a:ext cx="271297" cy="463829"/>
            </a:xfrm>
            <a:custGeom>
              <a:avLst/>
              <a:gdLst/>
              <a:ahLst/>
              <a:cxnLst/>
              <a:rect l="l" t="t" r="r" b="b"/>
              <a:pathLst>
                <a:path w="5704" h="9752" fill="none" extrusionOk="0">
                  <a:moveTo>
                    <a:pt x="0" y="9751"/>
                  </a:moveTo>
                  <a:cubicBezTo>
                    <a:pt x="0" y="9751"/>
                    <a:pt x="2858" y="5120"/>
                    <a:pt x="3762" y="3024"/>
                  </a:cubicBezTo>
                  <a:cubicBezTo>
                    <a:pt x="4655" y="929"/>
                    <a:pt x="4965" y="24"/>
                    <a:pt x="5703" y="0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7026538" y="3670516"/>
              <a:ext cx="17027" cy="792296"/>
            </a:xfrm>
            <a:custGeom>
              <a:avLst/>
              <a:gdLst/>
              <a:ahLst/>
              <a:cxnLst/>
              <a:rect l="l" t="t" r="r" b="b"/>
              <a:pathLst>
                <a:path w="358" h="16658" fill="none" extrusionOk="0">
                  <a:moveTo>
                    <a:pt x="358" y="16657"/>
                  </a:moveTo>
                  <a:lnTo>
                    <a:pt x="179" y="8525"/>
                  </a:ln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6096705" y="3642740"/>
              <a:ext cx="19310" cy="861975"/>
            </a:xfrm>
            <a:custGeom>
              <a:avLst/>
              <a:gdLst/>
              <a:ahLst/>
              <a:cxnLst/>
              <a:rect l="l" t="t" r="r" b="b"/>
              <a:pathLst>
                <a:path w="406" h="18123" fill="none" extrusionOk="0">
                  <a:moveTo>
                    <a:pt x="1" y="18122"/>
                  </a:moveTo>
                  <a:lnTo>
                    <a:pt x="239" y="7573"/>
                  </a:lnTo>
                  <a:lnTo>
                    <a:pt x="405" y="1"/>
                  </a:ln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7035051" y="3838695"/>
              <a:ext cx="881761" cy="445708"/>
            </a:xfrm>
            <a:custGeom>
              <a:avLst/>
              <a:gdLst/>
              <a:ahLst/>
              <a:cxnLst/>
              <a:rect l="l" t="t" r="r" b="b"/>
              <a:pathLst>
                <a:path w="18539" h="9371" fill="none" extrusionOk="0">
                  <a:moveTo>
                    <a:pt x="0" y="5001"/>
                  </a:moveTo>
                  <a:cubicBezTo>
                    <a:pt x="1584" y="7251"/>
                    <a:pt x="4167" y="9371"/>
                    <a:pt x="8263" y="9228"/>
                  </a:cubicBezTo>
                  <a:cubicBezTo>
                    <a:pt x="16848" y="8930"/>
                    <a:pt x="18538" y="0"/>
                    <a:pt x="18538" y="0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5160071" y="3787709"/>
              <a:ext cx="948016" cy="474055"/>
            </a:xfrm>
            <a:custGeom>
              <a:avLst/>
              <a:gdLst/>
              <a:ahLst/>
              <a:cxnLst/>
              <a:rect l="l" t="t" r="r" b="b"/>
              <a:pathLst>
                <a:path w="19932" h="9967" fill="none" extrusionOk="0">
                  <a:moveTo>
                    <a:pt x="1" y="1"/>
                  </a:moveTo>
                  <a:cubicBezTo>
                    <a:pt x="227" y="1037"/>
                    <a:pt x="846" y="3454"/>
                    <a:pt x="2120" y="5180"/>
                  </a:cubicBezTo>
                  <a:cubicBezTo>
                    <a:pt x="3763" y="7430"/>
                    <a:pt x="5763" y="9526"/>
                    <a:pt x="10157" y="9728"/>
                  </a:cubicBezTo>
                  <a:cubicBezTo>
                    <a:pt x="15741" y="9966"/>
                    <a:pt x="18777" y="7430"/>
                    <a:pt x="19932" y="4525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6431397" y="3056347"/>
              <a:ext cx="250892" cy="156623"/>
            </a:xfrm>
            <a:custGeom>
              <a:avLst/>
              <a:gdLst/>
              <a:ahLst/>
              <a:cxnLst/>
              <a:rect l="l" t="t" r="r" b="b"/>
              <a:pathLst>
                <a:path w="5275" h="3293" extrusionOk="0">
                  <a:moveTo>
                    <a:pt x="2768" y="1"/>
                  </a:moveTo>
                  <a:cubicBezTo>
                    <a:pt x="1716" y="1"/>
                    <a:pt x="640" y="117"/>
                    <a:pt x="429" y="340"/>
                  </a:cubicBezTo>
                  <a:cubicBezTo>
                    <a:pt x="0" y="793"/>
                    <a:pt x="286" y="2424"/>
                    <a:pt x="286" y="2424"/>
                  </a:cubicBezTo>
                  <a:cubicBezTo>
                    <a:pt x="1320" y="3078"/>
                    <a:pt x="2228" y="3293"/>
                    <a:pt x="2975" y="3293"/>
                  </a:cubicBezTo>
                  <a:cubicBezTo>
                    <a:pt x="4402" y="3293"/>
                    <a:pt x="5239" y="2507"/>
                    <a:pt x="5239" y="2507"/>
                  </a:cubicBezTo>
                  <a:cubicBezTo>
                    <a:pt x="5239" y="2507"/>
                    <a:pt x="5275" y="816"/>
                    <a:pt x="4953" y="340"/>
                  </a:cubicBezTo>
                  <a:cubicBezTo>
                    <a:pt x="4795" y="111"/>
                    <a:pt x="3792" y="1"/>
                    <a:pt x="2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6440434" y="3056347"/>
              <a:ext cx="239049" cy="90464"/>
            </a:xfrm>
            <a:custGeom>
              <a:avLst/>
              <a:gdLst/>
              <a:ahLst/>
              <a:cxnLst/>
              <a:rect l="l" t="t" r="r" b="b"/>
              <a:pathLst>
                <a:path w="5026" h="1902" extrusionOk="0">
                  <a:moveTo>
                    <a:pt x="2582" y="1"/>
                  </a:moveTo>
                  <a:cubicBezTo>
                    <a:pt x="1532" y="1"/>
                    <a:pt x="456" y="117"/>
                    <a:pt x="239" y="340"/>
                  </a:cubicBezTo>
                  <a:cubicBezTo>
                    <a:pt x="24" y="566"/>
                    <a:pt x="1" y="1090"/>
                    <a:pt x="13" y="1555"/>
                  </a:cubicBezTo>
                  <a:cubicBezTo>
                    <a:pt x="621" y="1716"/>
                    <a:pt x="1559" y="1901"/>
                    <a:pt x="2633" y="1901"/>
                  </a:cubicBezTo>
                  <a:cubicBezTo>
                    <a:pt x="3386" y="1901"/>
                    <a:pt x="4205" y="1810"/>
                    <a:pt x="5025" y="1555"/>
                  </a:cubicBezTo>
                  <a:cubicBezTo>
                    <a:pt x="4989" y="1078"/>
                    <a:pt x="4918" y="566"/>
                    <a:pt x="4763" y="340"/>
                  </a:cubicBezTo>
                  <a:cubicBezTo>
                    <a:pt x="4605" y="111"/>
                    <a:pt x="3605" y="1"/>
                    <a:pt x="2582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6457984" y="3179533"/>
              <a:ext cx="212414" cy="62354"/>
            </a:xfrm>
            <a:custGeom>
              <a:avLst/>
              <a:gdLst/>
              <a:ahLst/>
              <a:cxnLst/>
              <a:rect l="l" t="t" r="r" b="b"/>
              <a:pathLst>
                <a:path w="4466" h="1311" fill="none" extrusionOk="0">
                  <a:moveTo>
                    <a:pt x="4466" y="84"/>
                  </a:moveTo>
                  <a:cubicBezTo>
                    <a:pt x="3906" y="465"/>
                    <a:pt x="2287" y="1310"/>
                    <a:pt x="1" y="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6100082" y="2169125"/>
              <a:ext cx="971845" cy="947350"/>
            </a:xfrm>
            <a:custGeom>
              <a:avLst/>
              <a:gdLst/>
              <a:ahLst/>
              <a:cxnLst/>
              <a:rect l="l" t="t" r="r" b="b"/>
              <a:pathLst>
                <a:path w="20433" h="19918" extrusionOk="0">
                  <a:moveTo>
                    <a:pt x="14367" y="0"/>
                  </a:moveTo>
                  <a:cubicBezTo>
                    <a:pt x="13644" y="0"/>
                    <a:pt x="12291" y="295"/>
                    <a:pt x="11026" y="421"/>
                  </a:cubicBezTo>
                  <a:cubicBezTo>
                    <a:pt x="9335" y="587"/>
                    <a:pt x="3799" y="444"/>
                    <a:pt x="1870" y="4576"/>
                  </a:cubicBezTo>
                  <a:cubicBezTo>
                    <a:pt x="156" y="8267"/>
                    <a:pt x="1251" y="11112"/>
                    <a:pt x="1251" y="11112"/>
                  </a:cubicBezTo>
                  <a:lnTo>
                    <a:pt x="1751" y="13196"/>
                  </a:lnTo>
                  <a:cubicBezTo>
                    <a:pt x="1751" y="13196"/>
                    <a:pt x="1" y="16577"/>
                    <a:pt x="3013" y="18316"/>
                  </a:cubicBezTo>
                  <a:cubicBezTo>
                    <a:pt x="4670" y="19272"/>
                    <a:pt x="7036" y="19918"/>
                    <a:pt x="9582" y="19918"/>
                  </a:cubicBezTo>
                  <a:cubicBezTo>
                    <a:pt x="11666" y="19918"/>
                    <a:pt x="13871" y="19485"/>
                    <a:pt x="15908" y="18435"/>
                  </a:cubicBezTo>
                  <a:cubicBezTo>
                    <a:pt x="20432" y="16113"/>
                    <a:pt x="17896" y="12434"/>
                    <a:pt x="17896" y="12434"/>
                  </a:cubicBezTo>
                  <a:lnTo>
                    <a:pt x="17920" y="9815"/>
                  </a:lnTo>
                  <a:cubicBezTo>
                    <a:pt x="18896" y="8231"/>
                    <a:pt x="19539" y="6445"/>
                    <a:pt x="19801" y="4600"/>
                  </a:cubicBezTo>
                  <a:cubicBezTo>
                    <a:pt x="20242" y="1456"/>
                    <a:pt x="19111" y="790"/>
                    <a:pt x="18313" y="790"/>
                  </a:cubicBezTo>
                  <a:cubicBezTo>
                    <a:pt x="17730" y="798"/>
                    <a:pt x="17024" y="1029"/>
                    <a:pt x="16036" y="1029"/>
                  </a:cubicBezTo>
                  <a:cubicBezTo>
                    <a:pt x="15650" y="1029"/>
                    <a:pt x="15222" y="994"/>
                    <a:pt x="14741" y="897"/>
                  </a:cubicBezTo>
                  <a:cubicBezTo>
                    <a:pt x="14741" y="897"/>
                    <a:pt x="15170" y="432"/>
                    <a:pt x="14848" y="111"/>
                  </a:cubicBezTo>
                  <a:cubicBezTo>
                    <a:pt x="14772" y="32"/>
                    <a:pt x="14603" y="0"/>
                    <a:pt x="14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5999584" y="2572784"/>
              <a:ext cx="214412" cy="233056"/>
            </a:xfrm>
            <a:custGeom>
              <a:avLst/>
              <a:gdLst/>
              <a:ahLst/>
              <a:cxnLst/>
              <a:rect l="l" t="t" r="r" b="b"/>
              <a:pathLst>
                <a:path w="4508" h="4900" extrusionOk="0">
                  <a:moveTo>
                    <a:pt x="2590" y="1"/>
                  </a:moveTo>
                  <a:cubicBezTo>
                    <a:pt x="1852" y="1"/>
                    <a:pt x="1087" y="367"/>
                    <a:pt x="673" y="1649"/>
                  </a:cubicBezTo>
                  <a:cubicBezTo>
                    <a:pt x="1" y="3732"/>
                    <a:pt x="1605" y="4900"/>
                    <a:pt x="2991" y="4900"/>
                  </a:cubicBezTo>
                  <a:cubicBezTo>
                    <a:pt x="3618" y="4900"/>
                    <a:pt x="4200" y="4661"/>
                    <a:pt x="4507" y="4161"/>
                  </a:cubicBezTo>
                  <a:cubicBezTo>
                    <a:pt x="4507" y="4161"/>
                    <a:pt x="3876" y="2042"/>
                    <a:pt x="4507" y="649"/>
                  </a:cubicBezTo>
                  <a:cubicBezTo>
                    <a:pt x="4507" y="649"/>
                    <a:pt x="3572" y="1"/>
                    <a:pt x="25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6072353" y="2625721"/>
              <a:ext cx="86706" cy="63448"/>
            </a:xfrm>
            <a:custGeom>
              <a:avLst/>
              <a:gdLst/>
              <a:ahLst/>
              <a:cxnLst/>
              <a:rect l="l" t="t" r="r" b="b"/>
              <a:pathLst>
                <a:path w="1823" h="1334" fill="none" extrusionOk="0">
                  <a:moveTo>
                    <a:pt x="1" y="1334"/>
                  </a:moveTo>
                  <a:cubicBezTo>
                    <a:pt x="1" y="1334"/>
                    <a:pt x="298" y="0"/>
                    <a:pt x="1822" y="179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6103506" y="2644983"/>
              <a:ext cx="35149" cy="58359"/>
            </a:xfrm>
            <a:custGeom>
              <a:avLst/>
              <a:gdLst/>
              <a:ahLst/>
              <a:cxnLst/>
              <a:rect l="l" t="t" r="r" b="b"/>
              <a:pathLst>
                <a:path w="739" h="1227" fill="none" extrusionOk="0">
                  <a:moveTo>
                    <a:pt x="739" y="1226"/>
                  </a:moveTo>
                  <a:cubicBezTo>
                    <a:pt x="739" y="1226"/>
                    <a:pt x="24" y="786"/>
                    <a:pt x="0" y="0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6921759" y="2591381"/>
              <a:ext cx="209275" cy="224495"/>
            </a:xfrm>
            <a:custGeom>
              <a:avLst/>
              <a:gdLst/>
              <a:ahLst/>
              <a:cxnLst/>
              <a:rect l="l" t="t" r="r" b="b"/>
              <a:pathLst>
                <a:path w="4400" h="4720" extrusionOk="0">
                  <a:moveTo>
                    <a:pt x="1453" y="0"/>
                  </a:moveTo>
                  <a:cubicBezTo>
                    <a:pt x="758" y="0"/>
                    <a:pt x="263" y="448"/>
                    <a:pt x="263" y="448"/>
                  </a:cubicBezTo>
                  <a:cubicBezTo>
                    <a:pt x="263" y="448"/>
                    <a:pt x="1" y="1913"/>
                    <a:pt x="263" y="2794"/>
                  </a:cubicBezTo>
                  <a:cubicBezTo>
                    <a:pt x="418" y="3306"/>
                    <a:pt x="489" y="3842"/>
                    <a:pt x="477" y="4389"/>
                  </a:cubicBezTo>
                  <a:cubicBezTo>
                    <a:pt x="770" y="4618"/>
                    <a:pt x="1100" y="4719"/>
                    <a:pt x="1432" y="4719"/>
                  </a:cubicBezTo>
                  <a:cubicBezTo>
                    <a:pt x="2884" y="4719"/>
                    <a:pt x="4400" y="2793"/>
                    <a:pt x="3228" y="1127"/>
                  </a:cubicBezTo>
                  <a:cubicBezTo>
                    <a:pt x="2606" y="251"/>
                    <a:pt x="1974" y="0"/>
                    <a:pt x="1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6968227" y="2639847"/>
              <a:ext cx="82140" cy="58978"/>
            </a:xfrm>
            <a:custGeom>
              <a:avLst/>
              <a:gdLst/>
              <a:ahLst/>
              <a:cxnLst/>
              <a:rect l="l" t="t" r="r" b="b"/>
              <a:pathLst>
                <a:path w="1727" h="1240" fill="none" extrusionOk="0">
                  <a:moveTo>
                    <a:pt x="0" y="370"/>
                  </a:moveTo>
                  <a:cubicBezTo>
                    <a:pt x="0" y="370"/>
                    <a:pt x="1143" y="1"/>
                    <a:pt x="1727" y="1239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6973316" y="2660821"/>
              <a:ext cx="41950" cy="55553"/>
            </a:xfrm>
            <a:custGeom>
              <a:avLst/>
              <a:gdLst/>
              <a:ahLst/>
              <a:cxnLst/>
              <a:rect l="l" t="t" r="r" b="b"/>
              <a:pathLst>
                <a:path w="882" h="1168" fill="none" extrusionOk="0">
                  <a:moveTo>
                    <a:pt x="0" y="1167"/>
                  </a:moveTo>
                  <a:cubicBezTo>
                    <a:pt x="417" y="893"/>
                    <a:pt x="727" y="477"/>
                    <a:pt x="881" y="0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6195824" y="2445651"/>
              <a:ext cx="693747" cy="333080"/>
            </a:xfrm>
            <a:custGeom>
              <a:avLst/>
              <a:gdLst/>
              <a:ahLst/>
              <a:cxnLst/>
              <a:rect l="l" t="t" r="r" b="b"/>
              <a:pathLst>
                <a:path w="14586" h="7003" extrusionOk="0">
                  <a:moveTo>
                    <a:pt x="6287" y="0"/>
                  </a:moveTo>
                  <a:cubicBezTo>
                    <a:pt x="6287" y="0"/>
                    <a:pt x="5094" y="2774"/>
                    <a:pt x="1346" y="2774"/>
                  </a:cubicBezTo>
                  <a:cubicBezTo>
                    <a:pt x="1330" y="2774"/>
                    <a:pt x="1314" y="2774"/>
                    <a:pt x="1298" y="2774"/>
                  </a:cubicBezTo>
                  <a:lnTo>
                    <a:pt x="1298" y="2774"/>
                  </a:lnTo>
                  <a:cubicBezTo>
                    <a:pt x="1298" y="2774"/>
                    <a:pt x="0" y="5548"/>
                    <a:pt x="1619" y="6668"/>
                  </a:cubicBezTo>
                  <a:cubicBezTo>
                    <a:pt x="1968" y="6909"/>
                    <a:pt x="2377" y="7003"/>
                    <a:pt x="2817" y="7003"/>
                  </a:cubicBezTo>
                  <a:cubicBezTo>
                    <a:pt x="4383" y="7003"/>
                    <a:pt x="6348" y="5808"/>
                    <a:pt x="7430" y="5808"/>
                  </a:cubicBezTo>
                  <a:cubicBezTo>
                    <a:pt x="7454" y="5808"/>
                    <a:pt x="7478" y="5809"/>
                    <a:pt x="7501" y="5810"/>
                  </a:cubicBezTo>
                  <a:cubicBezTo>
                    <a:pt x="8749" y="5865"/>
                    <a:pt x="10007" y="6846"/>
                    <a:pt x="11461" y="6846"/>
                  </a:cubicBezTo>
                  <a:cubicBezTo>
                    <a:pt x="11588" y="6846"/>
                    <a:pt x="11717" y="6839"/>
                    <a:pt x="11847" y="6822"/>
                  </a:cubicBezTo>
                  <a:cubicBezTo>
                    <a:pt x="13466" y="6632"/>
                    <a:pt x="14573" y="5632"/>
                    <a:pt x="14585" y="3500"/>
                  </a:cubicBezTo>
                  <a:cubicBezTo>
                    <a:pt x="13466" y="3334"/>
                    <a:pt x="12526" y="2596"/>
                    <a:pt x="12109" y="1548"/>
                  </a:cubicBezTo>
                  <a:cubicBezTo>
                    <a:pt x="11647" y="1646"/>
                    <a:pt x="11181" y="1693"/>
                    <a:pt x="10718" y="1693"/>
                  </a:cubicBezTo>
                  <a:cubicBezTo>
                    <a:pt x="9094" y="1693"/>
                    <a:pt x="7510" y="1103"/>
                    <a:pt x="6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6514060" y="2648360"/>
              <a:ext cx="47039" cy="59501"/>
            </a:xfrm>
            <a:custGeom>
              <a:avLst/>
              <a:gdLst/>
              <a:ahLst/>
              <a:cxnLst/>
              <a:rect l="l" t="t" r="r" b="b"/>
              <a:pathLst>
                <a:path w="989" h="1251" fill="none" extrusionOk="0">
                  <a:moveTo>
                    <a:pt x="989" y="0"/>
                  </a:moveTo>
                  <a:cubicBezTo>
                    <a:pt x="751" y="393"/>
                    <a:pt x="405" y="703"/>
                    <a:pt x="0" y="917"/>
                  </a:cubicBezTo>
                  <a:cubicBezTo>
                    <a:pt x="250" y="1108"/>
                    <a:pt x="548" y="1215"/>
                    <a:pt x="858" y="1251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6585402" y="2792759"/>
              <a:ext cx="28918" cy="28347"/>
            </a:xfrm>
            <a:custGeom>
              <a:avLst/>
              <a:gdLst/>
              <a:ahLst/>
              <a:cxnLst/>
              <a:rect l="l" t="t" r="r" b="b"/>
              <a:pathLst>
                <a:path w="608" h="596" extrusionOk="0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608" y="465"/>
                    <a:pt x="608" y="298"/>
                  </a:cubicBezTo>
                  <a:cubicBezTo>
                    <a:pt x="608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6659028" y="2552095"/>
              <a:ext cx="139929" cy="47610"/>
            </a:xfrm>
            <a:custGeom>
              <a:avLst/>
              <a:gdLst/>
              <a:ahLst/>
              <a:cxnLst/>
              <a:rect l="l" t="t" r="r" b="b"/>
              <a:pathLst>
                <a:path w="2942" h="1001" fill="none" extrusionOk="0">
                  <a:moveTo>
                    <a:pt x="0" y="143"/>
                  </a:moveTo>
                  <a:cubicBezTo>
                    <a:pt x="1060" y="0"/>
                    <a:pt x="2120" y="310"/>
                    <a:pt x="2941" y="1001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6669206" y="2624008"/>
              <a:ext cx="19881" cy="32913"/>
            </a:xfrm>
            <a:custGeom>
              <a:avLst/>
              <a:gdLst/>
              <a:ahLst/>
              <a:cxnLst/>
              <a:rect l="l" t="t" r="r" b="b"/>
              <a:pathLst>
                <a:path w="418" h="692" extrusionOk="0">
                  <a:moveTo>
                    <a:pt x="215" y="1"/>
                  </a:moveTo>
                  <a:cubicBezTo>
                    <a:pt x="96" y="1"/>
                    <a:pt x="1" y="143"/>
                    <a:pt x="1" y="346"/>
                  </a:cubicBezTo>
                  <a:cubicBezTo>
                    <a:pt x="1" y="536"/>
                    <a:pt x="96" y="691"/>
                    <a:pt x="215" y="691"/>
                  </a:cubicBezTo>
                  <a:cubicBezTo>
                    <a:pt x="322" y="691"/>
                    <a:pt x="417" y="536"/>
                    <a:pt x="417" y="346"/>
                  </a:cubicBezTo>
                  <a:cubicBezTo>
                    <a:pt x="417" y="155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6345881" y="2626291"/>
              <a:ext cx="19310" cy="32866"/>
            </a:xfrm>
            <a:custGeom>
              <a:avLst/>
              <a:gdLst/>
              <a:ahLst/>
              <a:cxnLst/>
              <a:rect l="l" t="t" r="r" b="b"/>
              <a:pathLst>
                <a:path w="406" h="691" extrusionOk="0">
                  <a:moveTo>
                    <a:pt x="203" y="0"/>
                  </a:moveTo>
                  <a:cubicBezTo>
                    <a:pt x="84" y="0"/>
                    <a:pt x="0" y="155"/>
                    <a:pt x="0" y="345"/>
                  </a:cubicBezTo>
                  <a:cubicBezTo>
                    <a:pt x="0" y="536"/>
                    <a:pt x="84" y="691"/>
                    <a:pt x="203" y="691"/>
                  </a:cubicBezTo>
                  <a:cubicBezTo>
                    <a:pt x="310" y="691"/>
                    <a:pt x="405" y="536"/>
                    <a:pt x="405" y="345"/>
                  </a:cubicBezTo>
                  <a:cubicBezTo>
                    <a:pt x="405" y="155"/>
                    <a:pt x="310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6326619" y="2606458"/>
              <a:ext cx="133698" cy="7420"/>
            </a:xfrm>
            <a:custGeom>
              <a:avLst/>
              <a:gdLst/>
              <a:ahLst/>
              <a:cxnLst/>
              <a:rect l="l" t="t" r="r" b="b"/>
              <a:pathLst>
                <a:path w="2811" h="156" fill="none" extrusionOk="0">
                  <a:moveTo>
                    <a:pt x="0" y="0"/>
                  </a:moveTo>
                  <a:cubicBezTo>
                    <a:pt x="0" y="0"/>
                    <a:pt x="1155" y="0"/>
                    <a:pt x="2810" y="155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6258082" y="2717135"/>
              <a:ext cx="114435" cy="61974"/>
            </a:xfrm>
            <a:custGeom>
              <a:avLst/>
              <a:gdLst/>
              <a:ahLst/>
              <a:cxnLst/>
              <a:rect l="l" t="t" r="r" b="b"/>
              <a:pathLst>
                <a:path w="2406" h="1303" extrusionOk="0">
                  <a:moveTo>
                    <a:pt x="1126" y="0"/>
                  </a:moveTo>
                  <a:cubicBezTo>
                    <a:pt x="688" y="0"/>
                    <a:pt x="247" y="219"/>
                    <a:pt x="1" y="698"/>
                  </a:cubicBezTo>
                  <a:cubicBezTo>
                    <a:pt x="96" y="793"/>
                    <a:pt x="191" y="888"/>
                    <a:pt x="298" y="960"/>
                  </a:cubicBezTo>
                  <a:cubicBezTo>
                    <a:pt x="654" y="1206"/>
                    <a:pt x="1071" y="1303"/>
                    <a:pt x="1518" y="1303"/>
                  </a:cubicBezTo>
                  <a:cubicBezTo>
                    <a:pt x="1805" y="1303"/>
                    <a:pt x="2103" y="1263"/>
                    <a:pt x="2406" y="1198"/>
                  </a:cubicBezTo>
                  <a:cubicBezTo>
                    <a:pt x="2357" y="438"/>
                    <a:pt x="1745" y="0"/>
                    <a:pt x="1126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6726994" y="2712569"/>
              <a:ext cx="111011" cy="59025"/>
            </a:xfrm>
            <a:custGeom>
              <a:avLst/>
              <a:gdLst/>
              <a:ahLst/>
              <a:cxnLst/>
              <a:rect l="l" t="t" r="r" b="b"/>
              <a:pathLst>
                <a:path w="2334" h="1241" extrusionOk="0">
                  <a:moveTo>
                    <a:pt x="1279" y="1"/>
                  </a:moveTo>
                  <a:cubicBezTo>
                    <a:pt x="649" y="1"/>
                    <a:pt x="29" y="461"/>
                    <a:pt x="0" y="1222"/>
                  </a:cubicBezTo>
                  <a:cubicBezTo>
                    <a:pt x="113" y="1234"/>
                    <a:pt x="226" y="1240"/>
                    <a:pt x="340" y="1240"/>
                  </a:cubicBezTo>
                  <a:cubicBezTo>
                    <a:pt x="453" y="1240"/>
                    <a:pt x="566" y="1234"/>
                    <a:pt x="679" y="1222"/>
                  </a:cubicBezTo>
                  <a:cubicBezTo>
                    <a:pt x="1274" y="1163"/>
                    <a:pt x="1858" y="936"/>
                    <a:pt x="2334" y="579"/>
                  </a:cubicBezTo>
                  <a:cubicBezTo>
                    <a:pt x="2073" y="181"/>
                    <a:pt x="1674" y="1"/>
                    <a:pt x="1279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4009860" y="2300246"/>
              <a:ext cx="1399717" cy="919145"/>
            </a:xfrm>
            <a:custGeom>
              <a:avLst/>
              <a:gdLst/>
              <a:ahLst/>
              <a:cxnLst/>
              <a:rect l="l" t="t" r="r" b="b"/>
              <a:pathLst>
                <a:path w="29429" h="19325" extrusionOk="0">
                  <a:moveTo>
                    <a:pt x="16011" y="1"/>
                  </a:moveTo>
                  <a:cubicBezTo>
                    <a:pt x="4256" y="1"/>
                    <a:pt x="1" y="19325"/>
                    <a:pt x="15629" y="19325"/>
                  </a:cubicBezTo>
                  <a:cubicBezTo>
                    <a:pt x="29428" y="19325"/>
                    <a:pt x="27714" y="13"/>
                    <a:pt x="16022" y="1"/>
                  </a:cubicBezTo>
                  <a:cubicBezTo>
                    <a:pt x="16018" y="1"/>
                    <a:pt x="16014" y="1"/>
                    <a:pt x="16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4338655" y="2993368"/>
              <a:ext cx="828539" cy="226017"/>
            </a:xfrm>
            <a:custGeom>
              <a:avLst/>
              <a:gdLst/>
              <a:ahLst/>
              <a:cxnLst/>
              <a:rect l="l" t="t" r="r" b="b"/>
              <a:pathLst>
                <a:path w="17420" h="4752" extrusionOk="0">
                  <a:moveTo>
                    <a:pt x="17419" y="1"/>
                  </a:moveTo>
                  <a:lnTo>
                    <a:pt x="17419" y="1"/>
                  </a:lnTo>
                  <a:cubicBezTo>
                    <a:pt x="13686" y="2184"/>
                    <a:pt x="10328" y="2919"/>
                    <a:pt x="7499" y="2919"/>
                  </a:cubicBezTo>
                  <a:cubicBezTo>
                    <a:pt x="4202" y="2919"/>
                    <a:pt x="1622" y="1920"/>
                    <a:pt x="0" y="1049"/>
                  </a:cubicBezTo>
                  <a:lnTo>
                    <a:pt x="0" y="1049"/>
                  </a:lnTo>
                  <a:cubicBezTo>
                    <a:pt x="1536" y="3239"/>
                    <a:pt x="4346" y="4752"/>
                    <a:pt x="8728" y="4752"/>
                  </a:cubicBezTo>
                  <a:cubicBezTo>
                    <a:pt x="13193" y="4752"/>
                    <a:pt x="16014" y="2739"/>
                    <a:pt x="17419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4504550" y="2418058"/>
              <a:ext cx="176171" cy="176172"/>
            </a:xfrm>
            <a:custGeom>
              <a:avLst/>
              <a:gdLst/>
              <a:ahLst/>
              <a:cxnLst/>
              <a:rect l="l" t="t" r="r" b="b"/>
              <a:pathLst>
                <a:path w="3704" h="3704" extrusionOk="0">
                  <a:moveTo>
                    <a:pt x="1846" y="0"/>
                  </a:moveTo>
                  <a:cubicBezTo>
                    <a:pt x="822" y="0"/>
                    <a:pt x="1" y="822"/>
                    <a:pt x="1" y="1858"/>
                  </a:cubicBezTo>
                  <a:cubicBezTo>
                    <a:pt x="1" y="2882"/>
                    <a:pt x="822" y="3703"/>
                    <a:pt x="1846" y="3703"/>
                  </a:cubicBezTo>
                  <a:cubicBezTo>
                    <a:pt x="2870" y="3703"/>
                    <a:pt x="3704" y="2882"/>
                    <a:pt x="3704" y="1858"/>
                  </a:cubicBezTo>
                  <a:cubicBezTo>
                    <a:pt x="3704" y="822"/>
                    <a:pt x="2870" y="0"/>
                    <a:pt x="1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4526096" y="2508663"/>
              <a:ext cx="154626" cy="85993"/>
            </a:xfrm>
            <a:custGeom>
              <a:avLst/>
              <a:gdLst/>
              <a:ahLst/>
              <a:cxnLst/>
              <a:rect l="l" t="t" r="r" b="b"/>
              <a:pathLst>
                <a:path w="3251" h="1808" extrusionOk="0">
                  <a:moveTo>
                    <a:pt x="3251" y="0"/>
                  </a:moveTo>
                  <a:lnTo>
                    <a:pt x="3251" y="0"/>
                  </a:lnTo>
                  <a:cubicBezTo>
                    <a:pt x="2567" y="994"/>
                    <a:pt x="1546" y="1227"/>
                    <a:pt x="735" y="1227"/>
                  </a:cubicBezTo>
                  <a:cubicBezTo>
                    <a:pt x="459" y="1227"/>
                    <a:pt x="206" y="1200"/>
                    <a:pt x="0" y="1167"/>
                  </a:cubicBezTo>
                  <a:lnTo>
                    <a:pt x="0" y="1167"/>
                  </a:lnTo>
                  <a:cubicBezTo>
                    <a:pt x="385" y="1609"/>
                    <a:pt x="888" y="1807"/>
                    <a:pt x="1383" y="1807"/>
                  </a:cubicBezTo>
                  <a:cubicBezTo>
                    <a:pt x="2315" y="1807"/>
                    <a:pt x="3220" y="1104"/>
                    <a:pt x="3251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4543075" y="2474086"/>
              <a:ext cx="29489" cy="18740"/>
            </a:xfrm>
            <a:custGeom>
              <a:avLst/>
              <a:gdLst/>
              <a:ahLst/>
              <a:cxnLst/>
              <a:rect l="l" t="t" r="r" b="b"/>
              <a:pathLst>
                <a:path w="620" h="394" fill="none" extrusionOk="0">
                  <a:moveTo>
                    <a:pt x="620" y="394"/>
                  </a:moveTo>
                  <a:cubicBezTo>
                    <a:pt x="584" y="1"/>
                    <a:pt x="24" y="1"/>
                    <a:pt x="1" y="394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4612753" y="2474086"/>
              <a:ext cx="29489" cy="18740"/>
            </a:xfrm>
            <a:custGeom>
              <a:avLst/>
              <a:gdLst/>
              <a:ahLst/>
              <a:cxnLst/>
              <a:rect l="l" t="t" r="r" b="b"/>
              <a:pathLst>
                <a:path w="620" h="394" fill="none" extrusionOk="0">
                  <a:moveTo>
                    <a:pt x="0" y="394"/>
                  </a:moveTo>
                  <a:cubicBezTo>
                    <a:pt x="36" y="1"/>
                    <a:pt x="595" y="1"/>
                    <a:pt x="619" y="394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4548164" y="2512611"/>
              <a:ext cx="88942" cy="34007"/>
            </a:xfrm>
            <a:custGeom>
              <a:avLst/>
              <a:gdLst/>
              <a:ahLst/>
              <a:cxnLst/>
              <a:rect l="l" t="t" r="r" b="b"/>
              <a:pathLst>
                <a:path w="1870" h="715" fill="none" extrusionOk="0">
                  <a:moveTo>
                    <a:pt x="1" y="1"/>
                  </a:moveTo>
                  <a:cubicBezTo>
                    <a:pt x="417" y="715"/>
                    <a:pt x="1453" y="715"/>
                    <a:pt x="1870" y="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5064638" y="2778768"/>
              <a:ext cx="201047" cy="176552"/>
            </a:xfrm>
            <a:custGeom>
              <a:avLst/>
              <a:gdLst/>
              <a:ahLst/>
              <a:cxnLst/>
              <a:rect l="l" t="t" r="r" b="b"/>
              <a:pathLst>
                <a:path w="4227" h="3712" extrusionOk="0">
                  <a:moveTo>
                    <a:pt x="2109" y="0"/>
                  </a:moveTo>
                  <a:cubicBezTo>
                    <a:pt x="1792" y="0"/>
                    <a:pt x="1471" y="81"/>
                    <a:pt x="1179" y="251"/>
                  </a:cubicBezTo>
                  <a:cubicBezTo>
                    <a:pt x="298" y="774"/>
                    <a:pt x="0" y="1905"/>
                    <a:pt x="512" y="2787"/>
                  </a:cubicBezTo>
                  <a:cubicBezTo>
                    <a:pt x="853" y="3381"/>
                    <a:pt x="1474" y="3712"/>
                    <a:pt x="2110" y="3712"/>
                  </a:cubicBezTo>
                  <a:cubicBezTo>
                    <a:pt x="2430" y="3712"/>
                    <a:pt x="2754" y="3628"/>
                    <a:pt x="3048" y="3453"/>
                  </a:cubicBezTo>
                  <a:cubicBezTo>
                    <a:pt x="3929" y="2941"/>
                    <a:pt x="4227" y="1810"/>
                    <a:pt x="3715" y="917"/>
                  </a:cubicBezTo>
                  <a:cubicBezTo>
                    <a:pt x="3373" y="328"/>
                    <a:pt x="2749" y="0"/>
                    <a:pt x="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5086136" y="2892584"/>
              <a:ext cx="163710" cy="63306"/>
            </a:xfrm>
            <a:custGeom>
              <a:avLst/>
              <a:gdLst/>
              <a:ahLst/>
              <a:cxnLst/>
              <a:rect l="l" t="t" r="r" b="b"/>
              <a:pathLst>
                <a:path w="3442" h="1331" extrusionOk="0">
                  <a:moveTo>
                    <a:pt x="3442" y="1"/>
                  </a:moveTo>
                  <a:lnTo>
                    <a:pt x="3442" y="1"/>
                  </a:lnTo>
                  <a:cubicBezTo>
                    <a:pt x="2857" y="500"/>
                    <a:pt x="2221" y="664"/>
                    <a:pt x="1633" y="664"/>
                  </a:cubicBezTo>
                  <a:cubicBezTo>
                    <a:pt x="987" y="664"/>
                    <a:pt x="399" y="466"/>
                    <a:pt x="1" y="298"/>
                  </a:cubicBezTo>
                  <a:lnTo>
                    <a:pt x="1" y="298"/>
                  </a:lnTo>
                  <a:cubicBezTo>
                    <a:pt x="347" y="996"/>
                    <a:pt x="1004" y="1331"/>
                    <a:pt x="1659" y="1331"/>
                  </a:cubicBezTo>
                  <a:cubicBezTo>
                    <a:pt x="2424" y="1331"/>
                    <a:pt x="3185" y="873"/>
                    <a:pt x="3442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5120666" y="2821812"/>
              <a:ext cx="34055" cy="27206"/>
            </a:xfrm>
            <a:custGeom>
              <a:avLst/>
              <a:gdLst/>
              <a:ahLst/>
              <a:cxnLst/>
              <a:rect l="l" t="t" r="r" b="b"/>
              <a:pathLst>
                <a:path w="716" h="572" fill="none" extrusionOk="0">
                  <a:moveTo>
                    <a:pt x="596" y="572"/>
                  </a:moveTo>
                  <a:cubicBezTo>
                    <a:pt x="715" y="155"/>
                    <a:pt x="96" y="0"/>
                    <a:pt x="1" y="405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5188061" y="2842739"/>
              <a:ext cx="31201" cy="23829"/>
            </a:xfrm>
            <a:custGeom>
              <a:avLst/>
              <a:gdLst/>
              <a:ahLst/>
              <a:cxnLst/>
              <a:rect l="l" t="t" r="r" b="b"/>
              <a:pathLst>
                <a:path w="656" h="501" fill="none" extrusionOk="0">
                  <a:moveTo>
                    <a:pt x="1" y="346"/>
                  </a:moveTo>
                  <a:cubicBezTo>
                    <a:pt x="132" y="1"/>
                    <a:pt x="656" y="132"/>
                    <a:pt x="596" y="50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5120666" y="2862002"/>
              <a:ext cx="85565" cy="50464"/>
            </a:xfrm>
            <a:custGeom>
              <a:avLst/>
              <a:gdLst/>
              <a:ahLst/>
              <a:cxnLst/>
              <a:rect l="l" t="t" r="r" b="b"/>
              <a:pathLst>
                <a:path w="1799" h="1061" fill="none" extrusionOk="0">
                  <a:moveTo>
                    <a:pt x="1" y="1"/>
                  </a:moveTo>
                  <a:cubicBezTo>
                    <a:pt x="215" y="798"/>
                    <a:pt x="1215" y="1060"/>
                    <a:pt x="1799" y="477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4593063" y="3122023"/>
              <a:ext cx="141879" cy="128371"/>
            </a:xfrm>
            <a:custGeom>
              <a:avLst/>
              <a:gdLst/>
              <a:ahLst/>
              <a:cxnLst/>
              <a:rect l="l" t="t" r="r" b="b"/>
              <a:pathLst>
                <a:path w="2983" h="2699" extrusionOk="0">
                  <a:moveTo>
                    <a:pt x="746" y="1"/>
                  </a:moveTo>
                  <a:cubicBezTo>
                    <a:pt x="369" y="1"/>
                    <a:pt x="0" y="280"/>
                    <a:pt x="57" y="927"/>
                  </a:cubicBezTo>
                  <a:cubicBezTo>
                    <a:pt x="128" y="1808"/>
                    <a:pt x="819" y="2368"/>
                    <a:pt x="1212" y="2618"/>
                  </a:cubicBezTo>
                  <a:cubicBezTo>
                    <a:pt x="1295" y="2672"/>
                    <a:pt x="1390" y="2698"/>
                    <a:pt x="1486" y="2698"/>
                  </a:cubicBezTo>
                  <a:cubicBezTo>
                    <a:pt x="1581" y="2698"/>
                    <a:pt x="1676" y="2672"/>
                    <a:pt x="1759" y="2618"/>
                  </a:cubicBezTo>
                  <a:cubicBezTo>
                    <a:pt x="2152" y="2368"/>
                    <a:pt x="2855" y="1808"/>
                    <a:pt x="2926" y="927"/>
                  </a:cubicBezTo>
                  <a:cubicBezTo>
                    <a:pt x="2983" y="280"/>
                    <a:pt x="2611" y="1"/>
                    <a:pt x="2230" y="1"/>
                  </a:cubicBezTo>
                  <a:cubicBezTo>
                    <a:pt x="1890" y="1"/>
                    <a:pt x="1542" y="224"/>
                    <a:pt x="1486" y="606"/>
                  </a:cubicBezTo>
                  <a:cubicBezTo>
                    <a:pt x="1429" y="224"/>
                    <a:pt x="1084" y="1"/>
                    <a:pt x="7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4628021" y="3163830"/>
              <a:ext cx="104257" cy="86564"/>
            </a:xfrm>
            <a:custGeom>
              <a:avLst/>
              <a:gdLst/>
              <a:ahLst/>
              <a:cxnLst/>
              <a:rect l="l" t="t" r="r" b="b"/>
              <a:pathLst>
                <a:path w="2192" h="1820" extrusionOk="0">
                  <a:moveTo>
                    <a:pt x="2191" y="1"/>
                  </a:moveTo>
                  <a:cubicBezTo>
                    <a:pt x="1501" y="1108"/>
                    <a:pt x="560" y="1346"/>
                    <a:pt x="1" y="1358"/>
                  </a:cubicBezTo>
                  <a:cubicBezTo>
                    <a:pt x="143" y="1501"/>
                    <a:pt x="310" y="1632"/>
                    <a:pt x="477" y="1739"/>
                  </a:cubicBezTo>
                  <a:cubicBezTo>
                    <a:pt x="560" y="1793"/>
                    <a:pt x="655" y="1819"/>
                    <a:pt x="751" y="1819"/>
                  </a:cubicBezTo>
                  <a:cubicBezTo>
                    <a:pt x="846" y="1819"/>
                    <a:pt x="941" y="1793"/>
                    <a:pt x="1024" y="1739"/>
                  </a:cubicBezTo>
                  <a:cubicBezTo>
                    <a:pt x="1417" y="1489"/>
                    <a:pt x="2120" y="929"/>
                    <a:pt x="2191" y="48"/>
                  </a:cubicBezTo>
                  <a:lnTo>
                    <a:pt x="2191" y="1"/>
                  </a:ln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4457417" y="3000455"/>
              <a:ext cx="131130" cy="118145"/>
            </a:xfrm>
            <a:custGeom>
              <a:avLst/>
              <a:gdLst/>
              <a:ahLst/>
              <a:cxnLst/>
              <a:rect l="l" t="t" r="r" b="b"/>
              <a:pathLst>
                <a:path w="2757" h="2484" extrusionOk="0">
                  <a:moveTo>
                    <a:pt x="2067" y="0"/>
                  </a:moveTo>
                  <a:cubicBezTo>
                    <a:pt x="1755" y="0"/>
                    <a:pt x="1435" y="205"/>
                    <a:pt x="1385" y="554"/>
                  </a:cubicBezTo>
                  <a:cubicBezTo>
                    <a:pt x="1334" y="207"/>
                    <a:pt x="1015" y="4"/>
                    <a:pt x="700" y="4"/>
                  </a:cubicBezTo>
                  <a:cubicBezTo>
                    <a:pt x="347" y="4"/>
                    <a:pt x="1" y="260"/>
                    <a:pt x="51" y="852"/>
                  </a:cubicBezTo>
                  <a:cubicBezTo>
                    <a:pt x="123" y="1662"/>
                    <a:pt x="766" y="2174"/>
                    <a:pt x="1135" y="2412"/>
                  </a:cubicBezTo>
                  <a:cubicBezTo>
                    <a:pt x="1212" y="2459"/>
                    <a:pt x="1299" y="2483"/>
                    <a:pt x="1385" y="2483"/>
                  </a:cubicBezTo>
                  <a:cubicBezTo>
                    <a:pt x="1471" y="2483"/>
                    <a:pt x="1557" y="2459"/>
                    <a:pt x="1635" y="2412"/>
                  </a:cubicBezTo>
                  <a:cubicBezTo>
                    <a:pt x="2004" y="2174"/>
                    <a:pt x="2635" y="1662"/>
                    <a:pt x="2706" y="852"/>
                  </a:cubicBezTo>
                  <a:cubicBezTo>
                    <a:pt x="2757" y="256"/>
                    <a:pt x="2416" y="0"/>
                    <a:pt x="20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4489854" y="3039265"/>
              <a:ext cx="96885" cy="79905"/>
            </a:xfrm>
            <a:custGeom>
              <a:avLst/>
              <a:gdLst/>
              <a:ahLst/>
              <a:cxnLst/>
              <a:rect l="l" t="t" r="r" b="b"/>
              <a:pathLst>
                <a:path w="2037" h="1680" extrusionOk="0">
                  <a:moveTo>
                    <a:pt x="2036" y="0"/>
                  </a:moveTo>
                  <a:cubicBezTo>
                    <a:pt x="1393" y="1024"/>
                    <a:pt x="524" y="1227"/>
                    <a:pt x="0" y="1250"/>
                  </a:cubicBezTo>
                  <a:cubicBezTo>
                    <a:pt x="143" y="1381"/>
                    <a:pt x="286" y="1501"/>
                    <a:pt x="453" y="1608"/>
                  </a:cubicBezTo>
                  <a:cubicBezTo>
                    <a:pt x="530" y="1655"/>
                    <a:pt x="617" y="1679"/>
                    <a:pt x="703" y="1679"/>
                  </a:cubicBezTo>
                  <a:cubicBezTo>
                    <a:pt x="789" y="1679"/>
                    <a:pt x="875" y="1655"/>
                    <a:pt x="953" y="1608"/>
                  </a:cubicBezTo>
                  <a:cubicBezTo>
                    <a:pt x="1322" y="1381"/>
                    <a:pt x="1965" y="858"/>
                    <a:pt x="2036" y="48"/>
                  </a:cubicBezTo>
                  <a:lnTo>
                    <a:pt x="2036" y="0"/>
                  </a:ln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4549021" y="2615012"/>
              <a:ext cx="388110" cy="335934"/>
            </a:xfrm>
            <a:custGeom>
              <a:avLst/>
              <a:gdLst/>
              <a:ahLst/>
              <a:cxnLst/>
              <a:rect l="l" t="t" r="r" b="b"/>
              <a:pathLst>
                <a:path w="8160" h="7063" extrusionOk="0">
                  <a:moveTo>
                    <a:pt x="7182" y="1"/>
                  </a:moveTo>
                  <a:cubicBezTo>
                    <a:pt x="6959" y="1"/>
                    <a:pt x="6734" y="103"/>
                    <a:pt x="6579" y="348"/>
                  </a:cubicBezTo>
                  <a:lnTo>
                    <a:pt x="3900" y="5075"/>
                  </a:lnTo>
                  <a:lnTo>
                    <a:pt x="1531" y="2527"/>
                  </a:lnTo>
                  <a:cubicBezTo>
                    <a:pt x="1371" y="2379"/>
                    <a:pt x="1195" y="2316"/>
                    <a:pt x="1026" y="2316"/>
                  </a:cubicBezTo>
                  <a:cubicBezTo>
                    <a:pt x="474" y="2316"/>
                    <a:pt x="1" y="2983"/>
                    <a:pt x="447" y="3539"/>
                  </a:cubicBezTo>
                  <a:lnTo>
                    <a:pt x="3495" y="6825"/>
                  </a:lnTo>
                  <a:cubicBezTo>
                    <a:pt x="3638" y="6980"/>
                    <a:pt x="3840" y="7063"/>
                    <a:pt x="4043" y="7063"/>
                  </a:cubicBezTo>
                  <a:lnTo>
                    <a:pt x="4138" y="7063"/>
                  </a:lnTo>
                  <a:cubicBezTo>
                    <a:pt x="4364" y="7027"/>
                    <a:pt x="4579" y="6896"/>
                    <a:pt x="4698" y="6694"/>
                  </a:cubicBezTo>
                  <a:lnTo>
                    <a:pt x="7865" y="1086"/>
                  </a:lnTo>
                  <a:cubicBezTo>
                    <a:pt x="8160" y="504"/>
                    <a:pt x="7676" y="1"/>
                    <a:pt x="71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5615380" y="2712902"/>
              <a:ext cx="251463" cy="185351"/>
            </a:xfrm>
            <a:custGeom>
              <a:avLst/>
              <a:gdLst/>
              <a:ahLst/>
              <a:cxnLst/>
              <a:rect l="l" t="t" r="r" b="b"/>
              <a:pathLst>
                <a:path w="5287" h="3897" extrusionOk="0">
                  <a:moveTo>
                    <a:pt x="2926" y="0"/>
                  </a:moveTo>
                  <a:cubicBezTo>
                    <a:pt x="770" y="0"/>
                    <a:pt x="0" y="3896"/>
                    <a:pt x="2529" y="3896"/>
                  </a:cubicBezTo>
                  <a:cubicBezTo>
                    <a:pt x="2562" y="3896"/>
                    <a:pt x="2597" y="3896"/>
                    <a:pt x="2632" y="3894"/>
                  </a:cubicBezTo>
                  <a:cubicBezTo>
                    <a:pt x="5287" y="3787"/>
                    <a:pt x="5084" y="60"/>
                    <a:pt x="2965" y="1"/>
                  </a:cubicBezTo>
                  <a:cubicBezTo>
                    <a:pt x="2952" y="1"/>
                    <a:pt x="2939" y="0"/>
                    <a:pt x="2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5663512" y="2836944"/>
              <a:ext cx="164804" cy="61308"/>
            </a:xfrm>
            <a:custGeom>
              <a:avLst/>
              <a:gdLst/>
              <a:ahLst/>
              <a:cxnLst/>
              <a:rect l="l" t="t" r="r" b="b"/>
              <a:pathLst>
                <a:path w="3465" h="1289" extrusionOk="0">
                  <a:moveTo>
                    <a:pt x="3465" y="0"/>
                  </a:moveTo>
                  <a:lnTo>
                    <a:pt x="3465" y="0"/>
                  </a:lnTo>
                  <a:cubicBezTo>
                    <a:pt x="2844" y="399"/>
                    <a:pt x="2194" y="535"/>
                    <a:pt x="1597" y="535"/>
                  </a:cubicBezTo>
                  <a:cubicBezTo>
                    <a:pt x="979" y="535"/>
                    <a:pt x="418" y="390"/>
                    <a:pt x="0" y="238"/>
                  </a:cubicBezTo>
                  <a:lnTo>
                    <a:pt x="0" y="238"/>
                  </a:lnTo>
                  <a:cubicBezTo>
                    <a:pt x="172" y="835"/>
                    <a:pt x="654" y="1288"/>
                    <a:pt x="1520" y="1288"/>
                  </a:cubicBezTo>
                  <a:cubicBezTo>
                    <a:pt x="1553" y="1288"/>
                    <a:pt x="1586" y="1287"/>
                    <a:pt x="1620" y="1286"/>
                  </a:cubicBezTo>
                  <a:cubicBezTo>
                    <a:pt x="2632" y="1250"/>
                    <a:pt x="3227" y="691"/>
                    <a:pt x="3465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5871643" y="2968643"/>
              <a:ext cx="130559" cy="89750"/>
            </a:xfrm>
            <a:custGeom>
              <a:avLst/>
              <a:gdLst/>
              <a:ahLst/>
              <a:cxnLst/>
              <a:rect l="l" t="t" r="r" b="b"/>
              <a:pathLst>
                <a:path w="2745" h="1887" extrusionOk="0">
                  <a:moveTo>
                    <a:pt x="1324" y="0"/>
                  </a:moveTo>
                  <a:cubicBezTo>
                    <a:pt x="0" y="0"/>
                    <a:pt x="321" y="1887"/>
                    <a:pt x="1315" y="1887"/>
                  </a:cubicBezTo>
                  <a:cubicBezTo>
                    <a:pt x="2232" y="1887"/>
                    <a:pt x="2744" y="113"/>
                    <a:pt x="1446" y="5"/>
                  </a:cubicBezTo>
                  <a:cubicBezTo>
                    <a:pt x="1404" y="2"/>
                    <a:pt x="1363" y="0"/>
                    <a:pt x="1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5897374" y="3027763"/>
              <a:ext cx="75910" cy="30630"/>
            </a:xfrm>
            <a:custGeom>
              <a:avLst/>
              <a:gdLst/>
              <a:ahLst/>
              <a:cxnLst/>
              <a:rect l="l" t="t" r="r" b="b"/>
              <a:pathLst>
                <a:path w="1596" h="644" extrusionOk="0">
                  <a:moveTo>
                    <a:pt x="1596" y="1"/>
                  </a:moveTo>
                  <a:lnTo>
                    <a:pt x="1596" y="1"/>
                  </a:lnTo>
                  <a:cubicBezTo>
                    <a:pt x="1318" y="133"/>
                    <a:pt x="1018" y="199"/>
                    <a:pt x="717" y="199"/>
                  </a:cubicBezTo>
                  <a:cubicBezTo>
                    <a:pt x="476" y="199"/>
                    <a:pt x="233" y="157"/>
                    <a:pt x="1" y="72"/>
                  </a:cubicBezTo>
                  <a:lnTo>
                    <a:pt x="1" y="72"/>
                  </a:lnTo>
                  <a:cubicBezTo>
                    <a:pt x="108" y="405"/>
                    <a:pt x="417" y="632"/>
                    <a:pt x="774" y="644"/>
                  </a:cubicBezTo>
                  <a:cubicBezTo>
                    <a:pt x="1144" y="644"/>
                    <a:pt x="1453" y="346"/>
                    <a:pt x="1596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6449518" y="1673814"/>
              <a:ext cx="210702" cy="324519"/>
            </a:xfrm>
            <a:custGeom>
              <a:avLst/>
              <a:gdLst/>
              <a:ahLst/>
              <a:cxnLst/>
              <a:rect l="l" t="t" r="r" b="b"/>
              <a:pathLst>
                <a:path w="4430" h="6823" extrusionOk="0">
                  <a:moveTo>
                    <a:pt x="1909" y="1"/>
                  </a:moveTo>
                  <a:cubicBezTo>
                    <a:pt x="1215" y="1"/>
                    <a:pt x="522" y="348"/>
                    <a:pt x="131" y="1024"/>
                  </a:cubicBezTo>
                  <a:cubicBezTo>
                    <a:pt x="0" y="1250"/>
                    <a:pt x="72" y="1548"/>
                    <a:pt x="298" y="1679"/>
                  </a:cubicBezTo>
                  <a:cubicBezTo>
                    <a:pt x="377" y="1722"/>
                    <a:pt x="463" y="1743"/>
                    <a:pt x="547" y="1743"/>
                  </a:cubicBezTo>
                  <a:cubicBezTo>
                    <a:pt x="716" y="1743"/>
                    <a:pt x="877" y="1659"/>
                    <a:pt x="965" y="1500"/>
                  </a:cubicBezTo>
                  <a:cubicBezTo>
                    <a:pt x="1155" y="1167"/>
                    <a:pt x="1512" y="964"/>
                    <a:pt x="1893" y="964"/>
                  </a:cubicBezTo>
                  <a:cubicBezTo>
                    <a:pt x="1907" y="964"/>
                    <a:pt x="1922" y="963"/>
                    <a:pt x="1936" y="963"/>
                  </a:cubicBezTo>
                  <a:cubicBezTo>
                    <a:pt x="2536" y="963"/>
                    <a:pt x="3024" y="1455"/>
                    <a:pt x="3024" y="2060"/>
                  </a:cubicBezTo>
                  <a:cubicBezTo>
                    <a:pt x="3024" y="2653"/>
                    <a:pt x="2536" y="3144"/>
                    <a:pt x="1936" y="3144"/>
                  </a:cubicBezTo>
                  <a:cubicBezTo>
                    <a:pt x="1922" y="3144"/>
                    <a:pt x="1907" y="3144"/>
                    <a:pt x="1893" y="3143"/>
                  </a:cubicBezTo>
                  <a:cubicBezTo>
                    <a:pt x="1631" y="3155"/>
                    <a:pt x="1429" y="3357"/>
                    <a:pt x="1417" y="3619"/>
                  </a:cubicBezTo>
                  <a:cubicBezTo>
                    <a:pt x="1417" y="3631"/>
                    <a:pt x="1429" y="3631"/>
                    <a:pt x="1429" y="3643"/>
                  </a:cubicBezTo>
                  <a:cubicBezTo>
                    <a:pt x="1429" y="3655"/>
                    <a:pt x="1417" y="3655"/>
                    <a:pt x="1417" y="3655"/>
                  </a:cubicBezTo>
                  <a:lnTo>
                    <a:pt x="1417" y="4679"/>
                  </a:lnTo>
                  <a:cubicBezTo>
                    <a:pt x="1417" y="4941"/>
                    <a:pt x="1631" y="5143"/>
                    <a:pt x="1893" y="5143"/>
                  </a:cubicBezTo>
                  <a:cubicBezTo>
                    <a:pt x="1901" y="5144"/>
                    <a:pt x="1908" y="5144"/>
                    <a:pt x="1915" y="5144"/>
                  </a:cubicBezTo>
                  <a:cubicBezTo>
                    <a:pt x="2178" y="5144"/>
                    <a:pt x="2381" y="4934"/>
                    <a:pt x="2369" y="4679"/>
                  </a:cubicBezTo>
                  <a:lnTo>
                    <a:pt x="2369" y="4048"/>
                  </a:lnTo>
                  <a:lnTo>
                    <a:pt x="2369" y="4036"/>
                  </a:lnTo>
                  <a:cubicBezTo>
                    <a:pt x="3798" y="3703"/>
                    <a:pt x="4429" y="2012"/>
                    <a:pt x="3548" y="833"/>
                  </a:cubicBezTo>
                  <a:cubicBezTo>
                    <a:pt x="3140" y="274"/>
                    <a:pt x="2524" y="1"/>
                    <a:pt x="1909" y="1"/>
                  </a:cubicBezTo>
                  <a:close/>
                  <a:moveTo>
                    <a:pt x="1914" y="5702"/>
                  </a:moveTo>
                  <a:cubicBezTo>
                    <a:pt x="1907" y="5702"/>
                    <a:pt x="1900" y="5703"/>
                    <a:pt x="1893" y="5703"/>
                  </a:cubicBezTo>
                  <a:cubicBezTo>
                    <a:pt x="1631" y="5703"/>
                    <a:pt x="1429" y="5917"/>
                    <a:pt x="1417" y="6179"/>
                  </a:cubicBezTo>
                  <a:lnTo>
                    <a:pt x="1417" y="6346"/>
                  </a:lnTo>
                  <a:cubicBezTo>
                    <a:pt x="1417" y="6608"/>
                    <a:pt x="1631" y="6822"/>
                    <a:pt x="1893" y="6822"/>
                  </a:cubicBezTo>
                  <a:cubicBezTo>
                    <a:pt x="1900" y="6822"/>
                    <a:pt x="1908" y="6823"/>
                    <a:pt x="1915" y="6823"/>
                  </a:cubicBezTo>
                  <a:cubicBezTo>
                    <a:pt x="2178" y="6823"/>
                    <a:pt x="2381" y="6612"/>
                    <a:pt x="2369" y="6346"/>
                  </a:cubicBezTo>
                  <a:lnTo>
                    <a:pt x="2369" y="6179"/>
                  </a:lnTo>
                  <a:cubicBezTo>
                    <a:pt x="2369" y="5913"/>
                    <a:pt x="2166" y="5702"/>
                    <a:pt x="1914" y="57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6241103" y="1839092"/>
              <a:ext cx="164852" cy="252700"/>
            </a:xfrm>
            <a:custGeom>
              <a:avLst/>
              <a:gdLst/>
              <a:ahLst/>
              <a:cxnLst/>
              <a:rect l="l" t="t" r="r" b="b"/>
              <a:pathLst>
                <a:path w="3466" h="5313" extrusionOk="0">
                  <a:moveTo>
                    <a:pt x="1855" y="1"/>
                  </a:moveTo>
                  <a:cubicBezTo>
                    <a:pt x="1848" y="1"/>
                    <a:pt x="1841" y="1"/>
                    <a:pt x="1834" y="1"/>
                  </a:cubicBezTo>
                  <a:cubicBezTo>
                    <a:pt x="1632" y="1"/>
                    <a:pt x="1465" y="180"/>
                    <a:pt x="1477" y="382"/>
                  </a:cubicBezTo>
                  <a:lnTo>
                    <a:pt x="1477" y="525"/>
                  </a:lnTo>
                  <a:cubicBezTo>
                    <a:pt x="1477" y="721"/>
                    <a:pt x="1644" y="883"/>
                    <a:pt x="1838" y="883"/>
                  </a:cubicBezTo>
                  <a:cubicBezTo>
                    <a:pt x="1844" y="883"/>
                    <a:pt x="1851" y="883"/>
                    <a:pt x="1858" y="883"/>
                  </a:cubicBezTo>
                  <a:cubicBezTo>
                    <a:pt x="2060" y="871"/>
                    <a:pt x="2215" y="704"/>
                    <a:pt x="2215" y="502"/>
                  </a:cubicBezTo>
                  <a:lnTo>
                    <a:pt x="2215" y="359"/>
                  </a:lnTo>
                  <a:cubicBezTo>
                    <a:pt x="2215" y="163"/>
                    <a:pt x="2048" y="1"/>
                    <a:pt x="1855" y="1"/>
                  </a:cubicBezTo>
                  <a:close/>
                  <a:moveTo>
                    <a:pt x="1904" y="1311"/>
                  </a:moveTo>
                  <a:cubicBezTo>
                    <a:pt x="1896" y="1311"/>
                    <a:pt x="1889" y="1311"/>
                    <a:pt x="1882" y="1311"/>
                  </a:cubicBezTo>
                  <a:cubicBezTo>
                    <a:pt x="1668" y="1311"/>
                    <a:pt x="1501" y="1478"/>
                    <a:pt x="1513" y="1692"/>
                  </a:cubicBezTo>
                  <a:lnTo>
                    <a:pt x="1537" y="2180"/>
                  </a:lnTo>
                  <a:lnTo>
                    <a:pt x="1548" y="2180"/>
                  </a:lnTo>
                  <a:cubicBezTo>
                    <a:pt x="441" y="2490"/>
                    <a:pt x="1" y="3811"/>
                    <a:pt x="715" y="4716"/>
                  </a:cubicBezTo>
                  <a:cubicBezTo>
                    <a:pt x="1037" y="5118"/>
                    <a:pt x="1496" y="5313"/>
                    <a:pt x="1953" y="5313"/>
                  </a:cubicBezTo>
                  <a:cubicBezTo>
                    <a:pt x="2512" y="5313"/>
                    <a:pt x="3069" y="5023"/>
                    <a:pt x="3370" y="4466"/>
                  </a:cubicBezTo>
                  <a:cubicBezTo>
                    <a:pt x="3465" y="4288"/>
                    <a:pt x="3406" y="4062"/>
                    <a:pt x="3215" y="3966"/>
                  </a:cubicBezTo>
                  <a:cubicBezTo>
                    <a:pt x="3159" y="3936"/>
                    <a:pt x="3098" y="3922"/>
                    <a:pt x="3037" y="3922"/>
                  </a:cubicBezTo>
                  <a:cubicBezTo>
                    <a:pt x="2906" y="3922"/>
                    <a:pt x="2777" y="3991"/>
                    <a:pt x="2703" y="4121"/>
                  </a:cubicBezTo>
                  <a:cubicBezTo>
                    <a:pt x="2572" y="4383"/>
                    <a:pt x="2299" y="4550"/>
                    <a:pt x="2001" y="4562"/>
                  </a:cubicBezTo>
                  <a:cubicBezTo>
                    <a:pt x="1986" y="4562"/>
                    <a:pt x="1971" y="4563"/>
                    <a:pt x="1956" y="4563"/>
                  </a:cubicBezTo>
                  <a:cubicBezTo>
                    <a:pt x="1488" y="4563"/>
                    <a:pt x="1108" y="4202"/>
                    <a:pt x="1096" y="3740"/>
                  </a:cubicBezTo>
                  <a:cubicBezTo>
                    <a:pt x="1084" y="3264"/>
                    <a:pt x="1465" y="2871"/>
                    <a:pt x="1941" y="2871"/>
                  </a:cubicBezTo>
                  <a:cubicBezTo>
                    <a:pt x="2144" y="2847"/>
                    <a:pt x="2299" y="2680"/>
                    <a:pt x="2299" y="2478"/>
                  </a:cubicBezTo>
                  <a:cubicBezTo>
                    <a:pt x="2299" y="2472"/>
                    <a:pt x="2299" y="2472"/>
                    <a:pt x="2297" y="2472"/>
                  </a:cubicBezTo>
                  <a:cubicBezTo>
                    <a:pt x="2296" y="2472"/>
                    <a:pt x="2293" y="2472"/>
                    <a:pt x="2287" y="2466"/>
                  </a:cubicBezTo>
                  <a:cubicBezTo>
                    <a:pt x="2275" y="2454"/>
                    <a:pt x="2287" y="2454"/>
                    <a:pt x="2287" y="2454"/>
                  </a:cubicBezTo>
                  <a:lnTo>
                    <a:pt x="2263" y="1668"/>
                  </a:lnTo>
                  <a:cubicBezTo>
                    <a:pt x="2251" y="1462"/>
                    <a:pt x="2096" y="1311"/>
                    <a:pt x="1904" y="1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6669206" y="1839520"/>
              <a:ext cx="207610" cy="210559"/>
            </a:xfrm>
            <a:custGeom>
              <a:avLst/>
              <a:gdLst/>
              <a:ahLst/>
              <a:cxnLst/>
              <a:rect l="l" t="t" r="r" b="b"/>
              <a:pathLst>
                <a:path w="4365" h="4427" extrusionOk="0">
                  <a:moveTo>
                    <a:pt x="2686" y="1"/>
                  </a:moveTo>
                  <a:cubicBezTo>
                    <a:pt x="2528" y="1"/>
                    <a:pt x="2366" y="25"/>
                    <a:pt x="2203" y="76"/>
                  </a:cubicBezTo>
                  <a:cubicBezTo>
                    <a:pt x="1745" y="193"/>
                    <a:pt x="1888" y="817"/>
                    <a:pt x="2283" y="817"/>
                  </a:cubicBezTo>
                  <a:cubicBezTo>
                    <a:pt x="2328" y="817"/>
                    <a:pt x="2378" y="809"/>
                    <a:pt x="2430" y="790"/>
                  </a:cubicBezTo>
                  <a:cubicBezTo>
                    <a:pt x="2514" y="762"/>
                    <a:pt x="2600" y="749"/>
                    <a:pt x="2686" y="749"/>
                  </a:cubicBezTo>
                  <a:cubicBezTo>
                    <a:pt x="2890" y="749"/>
                    <a:pt x="3088" y="826"/>
                    <a:pt x="3239" y="969"/>
                  </a:cubicBezTo>
                  <a:cubicBezTo>
                    <a:pt x="3890" y="1564"/>
                    <a:pt x="3336" y="2456"/>
                    <a:pt x="2665" y="2456"/>
                  </a:cubicBezTo>
                  <a:cubicBezTo>
                    <a:pt x="2477" y="2456"/>
                    <a:pt x="2279" y="2386"/>
                    <a:pt x="2096" y="2219"/>
                  </a:cubicBezTo>
                  <a:cubicBezTo>
                    <a:pt x="2024" y="2158"/>
                    <a:pt x="1936" y="2128"/>
                    <a:pt x="1848" y="2128"/>
                  </a:cubicBezTo>
                  <a:cubicBezTo>
                    <a:pt x="1748" y="2128"/>
                    <a:pt x="1648" y="2167"/>
                    <a:pt x="1572" y="2243"/>
                  </a:cubicBezTo>
                  <a:cubicBezTo>
                    <a:pt x="1572" y="2255"/>
                    <a:pt x="1572" y="2255"/>
                    <a:pt x="1572" y="2255"/>
                  </a:cubicBezTo>
                  <a:lnTo>
                    <a:pt x="1560" y="2255"/>
                  </a:lnTo>
                  <a:lnTo>
                    <a:pt x="1025" y="2838"/>
                  </a:lnTo>
                  <a:cubicBezTo>
                    <a:pt x="894" y="2993"/>
                    <a:pt x="894" y="3219"/>
                    <a:pt x="1049" y="3362"/>
                  </a:cubicBezTo>
                  <a:cubicBezTo>
                    <a:pt x="1121" y="3429"/>
                    <a:pt x="1212" y="3462"/>
                    <a:pt x="1302" y="3462"/>
                  </a:cubicBezTo>
                  <a:cubicBezTo>
                    <a:pt x="1403" y="3462"/>
                    <a:pt x="1503" y="3420"/>
                    <a:pt x="1572" y="3338"/>
                  </a:cubicBezTo>
                  <a:lnTo>
                    <a:pt x="1906" y="2981"/>
                  </a:lnTo>
                  <a:cubicBezTo>
                    <a:pt x="2157" y="3121"/>
                    <a:pt x="2423" y="3186"/>
                    <a:pt x="2683" y="3186"/>
                  </a:cubicBezTo>
                  <a:cubicBezTo>
                    <a:pt x="3457" y="3186"/>
                    <a:pt x="4174" y="2611"/>
                    <a:pt x="4263" y="1755"/>
                  </a:cubicBezTo>
                  <a:cubicBezTo>
                    <a:pt x="4365" y="791"/>
                    <a:pt x="3594" y="1"/>
                    <a:pt x="2686" y="1"/>
                  </a:cubicBezTo>
                  <a:close/>
                  <a:moveTo>
                    <a:pt x="515" y="3580"/>
                  </a:moveTo>
                  <a:cubicBezTo>
                    <a:pt x="415" y="3580"/>
                    <a:pt x="315" y="3619"/>
                    <a:pt x="239" y="3695"/>
                  </a:cubicBezTo>
                  <a:lnTo>
                    <a:pt x="144" y="3802"/>
                  </a:lnTo>
                  <a:cubicBezTo>
                    <a:pt x="1" y="3945"/>
                    <a:pt x="13" y="4183"/>
                    <a:pt x="167" y="4326"/>
                  </a:cubicBezTo>
                  <a:cubicBezTo>
                    <a:pt x="240" y="4394"/>
                    <a:pt x="331" y="4426"/>
                    <a:pt x="421" y="4426"/>
                  </a:cubicBezTo>
                  <a:cubicBezTo>
                    <a:pt x="522" y="4426"/>
                    <a:pt x="622" y="4385"/>
                    <a:pt x="691" y="4303"/>
                  </a:cubicBezTo>
                  <a:lnTo>
                    <a:pt x="787" y="4195"/>
                  </a:lnTo>
                  <a:lnTo>
                    <a:pt x="787" y="4207"/>
                  </a:lnTo>
                  <a:cubicBezTo>
                    <a:pt x="929" y="4053"/>
                    <a:pt x="918" y="3814"/>
                    <a:pt x="763" y="3672"/>
                  </a:cubicBezTo>
                  <a:cubicBezTo>
                    <a:pt x="690" y="3610"/>
                    <a:pt x="602" y="3580"/>
                    <a:pt x="515" y="35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768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Slide Switch</a:t>
            </a:r>
            <a:endParaRPr sz="6000" dirty="0"/>
          </a:p>
        </p:txBody>
      </p:sp>
      <p:grpSp>
        <p:nvGrpSpPr>
          <p:cNvPr id="682" name="Google Shape;682;p39"/>
          <p:cNvGrpSpPr/>
          <p:nvPr/>
        </p:nvGrpSpPr>
        <p:grpSpPr>
          <a:xfrm flipH="1">
            <a:off x="5488800" y="1167479"/>
            <a:ext cx="3268941" cy="2808541"/>
            <a:chOff x="840900" y="237975"/>
            <a:chExt cx="6202925" cy="5329300"/>
          </a:xfrm>
        </p:grpSpPr>
        <p:sp>
          <p:nvSpPr>
            <p:cNvPr id="683" name="Google Shape;683;p39"/>
            <p:cNvSpPr/>
            <p:nvPr/>
          </p:nvSpPr>
          <p:spPr>
            <a:xfrm>
              <a:off x="4625850" y="391300"/>
              <a:ext cx="604425" cy="293025"/>
            </a:xfrm>
            <a:custGeom>
              <a:avLst/>
              <a:gdLst/>
              <a:ahLst/>
              <a:cxnLst/>
              <a:rect l="l" t="t" r="r" b="b"/>
              <a:pathLst>
                <a:path w="24177" h="11721" extrusionOk="0">
                  <a:moveTo>
                    <a:pt x="10563" y="1"/>
                  </a:moveTo>
                  <a:cubicBezTo>
                    <a:pt x="4216" y="1"/>
                    <a:pt x="5380" y="7771"/>
                    <a:pt x="5380" y="7771"/>
                  </a:cubicBezTo>
                  <a:cubicBezTo>
                    <a:pt x="5380" y="7771"/>
                    <a:pt x="4853" y="7659"/>
                    <a:pt x="4133" y="7659"/>
                  </a:cubicBezTo>
                  <a:cubicBezTo>
                    <a:pt x="2539" y="7659"/>
                    <a:pt x="0" y="8206"/>
                    <a:pt x="124" y="11720"/>
                  </a:cubicBezTo>
                  <a:lnTo>
                    <a:pt x="24176" y="11720"/>
                  </a:lnTo>
                  <a:cubicBezTo>
                    <a:pt x="24176" y="11720"/>
                    <a:pt x="23264" y="6298"/>
                    <a:pt x="19990" y="6298"/>
                  </a:cubicBezTo>
                  <a:cubicBezTo>
                    <a:pt x="19384" y="6298"/>
                    <a:pt x="18697" y="6484"/>
                    <a:pt x="17920" y="6925"/>
                  </a:cubicBezTo>
                  <a:cubicBezTo>
                    <a:pt x="17920" y="6925"/>
                    <a:pt x="17150" y="104"/>
                    <a:pt x="10688" y="2"/>
                  </a:cubicBezTo>
                  <a:cubicBezTo>
                    <a:pt x="10646" y="1"/>
                    <a:pt x="10605" y="1"/>
                    <a:pt x="10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5573850" y="1399700"/>
              <a:ext cx="1037250" cy="376350"/>
            </a:xfrm>
            <a:custGeom>
              <a:avLst/>
              <a:gdLst/>
              <a:ahLst/>
              <a:cxnLst/>
              <a:rect l="l" t="t" r="r" b="b"/>
              <a:pathLst>
                <a:path w="41490" h="15054" extrusionOk="0">
                  <a:moveTo>
                    <a:pt x="27939" y="0"/>
                  </a:moveTo>
                  <a:cubicBezTo>
                    <a:pt x="27909" y="0"/>
                    <a:pt x="27878" y="1"/>
                    <a:pt x="27848" y="1"/>
                  </a:cubicBezTo>
                  <a:cubicBezTo>
                    <a:pt x="21848" y="104"/>
                    <a:pt x="21668" y="9976"/>
                    <a:pt x="21668" y="9976"/>
                  </a:cubicBezTo>
                  <a:cubicBezTo>
                    <a:pt x="21668" y="9976"/>
                    <a:pt x="20076" y="2061"/>
                    <a:pt x="14578" y="2061"/>
                  </a:cubicBezTo>
                  <a:cubicBezTo>
                    <a:pt x="14239" y="2061"/>
                    <a:pt x="13884" y="2091"/>
                    <a:pt x="13514" y="2155"/>
                  </a:cubicBezTo>
                  <a:cubicBezTo>
                    <a:pt x="7180" y="3258"/>
                    <a:pt x="6514" y="11566"/>
                    <a:pt x="6514" y="11566"/>
                  </a:cubicBezTo>
                  <a:cubicBezTo>
                    <a:pt x="5626" y="11157"/>
                    <a:pt x="4852" y="10987"/>
                    <a:pt x="4179" y="10987"/>
                  </a:cubicBezTo>
                  <a:cubicBezTo>
                    <a:pt x="885" y="10987"/>
                    <a:pt x="1" y="15053"/>
                    <a:pt x="1" y="15053"/>
                  </a:cubicBezTo>
                  <a:lnTo>
                    <a:pt x="41490" y="15053"/>
                  </a:lnTo>
                  <a:cubicBezTo>
                    <a:pt x="40952" y="10130"/>
                    <a:pt x="35413" y="10079"/>
                    <a:pt x="35413" y="10079"/>
                  </a:cubicBezTo>
                  <a:cubicBezTo>
                    <a:pt x="35413" y="10079"/>
                    <a:pt x="33890" y="0"/>
                    <a:pt x="27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1075500" y="2036150"/>
              <a:ext cx="5968325" cy="3431575"/>
            </a:xfrm>
            <a:custGeom>
              <a:avLst/>
              <a:gdLst/>
              <a:ahLst/>
              <a:cxnLst/>
              <a:rect l="l" t="t" r="r" b="b"/>
              <a:pathLst>
                <a:path w="238733" h="137263" extrusionOk="0">
                  <a:moveTo>
                    <a:pt x="165288" y="0"/>
                  </a:moveTo>
                  <a:cubicBezTo>
                    <a:pt x="134041" y="0"/>
                    <a:pt x="103777" y="17161"/>
                    <a:pt x="103777" y="17161"/>
                  </a:cubicBezTo>
                  <a:cubicBezTo>
                    <a:pt x="86716" y="11288"/>
                    <a:pt x="71595" y="8684"/>
                    <a:pt x="58602" y="8684"/>
                  </a:cubicBezTo>
                  <a:cubicBezTo>
                    <a:pt x="19806" y="8684"/>
                    <a:pt x="0" y="31900"/>
                    <a:pt x="4284" y="60599"/>
                  </a:cubicBezTo>
                  <a:cubicBezTo>
                    <a:pt x="9733" y="97080"/>
                    <a:pt x="49688" y="137262"/>
                    <a:pt x="99077" y="137262"/>
                  </a:cubicBezTo>
                  <a:cubicBezTo>
                    <a:pt x="101519" y="137262"/>
                    <a:pt x="103984" y="137164"/>
                    <a:pt x="106469" y="136962"/>
                  </a:cubicBezTo>
                  <a:cubicBezTo>
                    <a:pt x="215937" y="128167"/>
                    <a:pt x="238733" y="35470"/>
                    <a:pt x="200423" y="9776"/>
                  </a:cubicBezTo>
                  <a:cubicBezTo>
                    <a:pt x="189706" y="2588"/>
                    <a:pt x="177423" y="0"/>
                    <a:pt x="165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1390925" y="2894000"/>
              <a:ext cx="603775" cy="293025"/>
            </a:xfrm>
            <a:custGeom>
              <a:avLst/>
              <a:gdLst/>
              <a:ahLst/>
              <a:cxnLst/>
              <a:rect l="l" t="t" r="r" b="b"/>
              <a:pathLst>
                <a:path w="24151" h="11721" extrusionOk="0">
                  <a:moveTo>
                    <a:pt x="13614" y="1"/>
                  </a:moveTo>
                  <a:cubicBezTo>
                    <a:pt x="13572" y="1"/>
                    <a:pt x="13531" y="1"/>
                    <a:pt x="13489" y="2"/>
                  </a:cubicBezTo>
                  <a:cubicBezTo>
                    <a:pt x="7001" y="104"/>
                    <a:pt x="6258" y="6925"/>
                    <a:pt x="6258" y="6925"/>
                  </a:cubicBezTo>
                  <a:cubicBezTo>
                    <a:pt x="5480" y="6484"/>
                    <a:pt x="4793" y="6298"/>
                    <a:pt x="4187" y="6298"/>
                  </a:cubicBezTo>
                  <a:cubicBezTo>
                    <a:pt x="914" y="6298"/>
                    <a:pt x="1" y="11720"/>
                    <a:pt x="1" y="11720"/>
                  </a:cubicBezTo>
                  <a:lnTo>
                    <a:pt x="24028" y="11720"/>
                  </a:lnTo>
                  <a:cubicBezTo>
                    <a:pt x="24151" y="8208"/>
                    <a:pt x="21639" y="7654"/>
                    <a:pt x="20044" y="7654"/>
                  </a:cubicBezTo>
                  <a:cubicBezTo>
                    <a:pt x="19311" y="7654"/>
                    <a:pt x="18771" y="7771"/>
                    <a:pt x="18771" y="7771"/>
                  </a:cubicBezTo>
                  <a:cubicBezTo>
                    <a:pt x="18771" y="7771"/>
                    <a:pt x="19961" y="1"/>
                    <a:pt x="13614" y="1"/>
                  </a:cubicBezTo>
                  <a:close/>
                </a:path>
              </a:pathLst>
            </a:custGeom>
            <a:solidFill>
              <a:srgbClr val="B0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5328325" y="2747850"/>
              <a:ext cx="1036625" cy="376975"/>
            </a:xfrm>
            <a:custGeom>
              <a:avLst/>
              <a:gdLst/>
              <a:ahLst/>
              <a:cxnLst/>
              <a:rect l="l" t="t" r="r" b="b"/>
              <a:pathLst>
                <a:path w="41465" h="15079" extrusionOk="0">
                  <a:moveTo>
                    <a:pt x="27913" y="0"/>
                  </a:moveTo>
                  <a:cubicBezTo>
                    <a:pt x="27883" y="0"/>
                    <a:pt x="27853" y="1"/>
                    <a:pt x="27823" y="1"/>
                  </a:cubicBezTo>
                  <a:cubicBezTo>
                    <a:pt x="21822" y="129"/>
                    <a:pt x="21643" y="10002"/>
                    <a:pt x="21643" y="10002"/>
                  </a:cubicBezTo>
                  <a:cubicBezTo>
                    <a:pt x="21643" y="10002"/>
                    <a:pt x="20050" y="2061"/>
                    <a:pt x="14550" y="2061"/>
                  </a:cubicBezTo>
                  <a:cubicBezTo>
                    <a:pt x="14211" y="2061"/>
                    <a:pt x="13857" y="2091"/>
                    <a:pt x="13488" y="2155"/>
                  </a:cubicBezTo>
                  <a:cubicBezTo>
                    <a:pt x="7155" y="3258"/>
                    <a:pt x="6488" y="11592"/>
                    <a:pt x="6488" y="11592"/>
                  </a:cubicBezTo>
                  <a:cubicBezTo>
                    <a:pt x="5600" y="11176"/>
                    <a:pt x="4827" y="11004"/>
                    <a:pt x="4154" y="11004"/>
                  </a:cubicBezTo>
                  <a:cubicBezTo>
                    <a:pt x="883" y="11004"/>
                    <a:pt x="1" y="15079"/>
                    <a:pt x="1" y="15079"/>
                  </a:cubicBezTo>
                  <a:lnTo>
                    <a:pt x="41464" y="15079"/>
                  </a:lnTo>
                  <a:cubicBezTo>
                    <a:pt x="40926" y="10156"/>
                    <a:pt x="35387" y="10104"/>
                    <a:pt x="35387" y="10104"/>
                  </a:cubicBezTo>
                  <a:cubicBezTo>
                    <a:pt x="35387" y="10104"/>
                    <a:pt x="33864" y="0"/>
                    <a:pt x="27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1165275" y="2698500"/>
              <a:ext cx="5437500" cy="2868775"/>
            </a:xfrm>
            <a:custGeom>
              <a:avLst/>
              <a:gdLst/>
              <a:ahLst/>
              <a:cxnLst/>
              <a:rect l="l" t="t" r="r" b="b"/>
              <a:pathLst>
                <a:path w="217500" h="114751" extrusionOk="0">
                  <a:moveTo>
                    <a:pt x="213858" y="14130"/>
                  </a:moveTo>
                  <a:cubicBezTo>
                    <a:pt x="208858" y="16566"/>
                    <a:pt x="209653" y="24182"/>
                    <a:pt x="206294" y="24182"/>
                  </a:cubicBezTo>
                  <a:cubicBezTo>
                    <a:pt x="202217" y="24182"/>
                    <a:pt x="200704" y="14694"/>
                    <a:pt x="191319" y="14694"/>
                  </a:cubicBezTo>
                  <a:cubicBezTo>
                    <a:pt x="181959" y="14694"/>
                    <a:pt x="180626" y="33977"/>
                    <a:pt x="180626" y="33977"/>
                  </a:cubicBezTo>
                  <a:cubicBezTo>
                    <a:pt x="180626" y="33977"/>
                    <a:pt x="178062" y="4796"/>
                    <a:pt x="164984" y="4950"/>
                  </a:cubicBezTo>
                  <a:cubicBezTo>
                    <a:pt x="151932" y="5104"/>
                    <a:pt x="152009" y="30182"/>
                    <a:pt x="144803" y="26233"/>
                  </a:cubicBezTo>
                  <a:cubicBezTo>
                    <a:pt x="137624" y="22258"/>
                    <a:pt x="141444" y="11258"/>
                    <a:pt x="130931" y="10591"/>
                  </a:cubicBezTo>
                  <a:cubicBezTo>
                    <a:pt x="120443" y="9924"/>
                    <a:pt x="113725" y="33336"/>
                    <a:pt x="113725" y="33336"/>
                  </a:cubicBezTo>
                  <a:lnTo>
                    <a:pt x="102878" y="33003"/>
                  </a:lnTo>
                  <a:cubicBezTo>
                    <a:pt x="103032" y="25976"/>
                    <a:pt x="97185" y="14745"/>
                    <a:pt x="87031" y="14489"/>
                  </a:cubicBezTo>
                  <a:cubicBezTo>
                    <a:pt x="76851" y="14232"/>
                    <a:pt x="75518" y="29284"/>
                    <a:pt x="71389" y="26566"/>
                  </a:cubicBezTo>
                  <a:cubicBezTo>
                    <a:pt x="67261" y="23823"/>
                    <a:pt x="69979" y="1"/>
                    <a:pt x="57260" y="1488"/>
                  </a:cubicBezTo>
                  <a:cubicBezTo>
                    <a:pt x="44516" y="2975"/>
                    <a:pt x="49568" y="30336"/>
                    <a:pt x="43618" y="28361"/>
                  </a:cubicBezTo>
                  <a:cubicBezTo>
                    <a:pt x="37669" y="26387"/>
                    <a:pt x="37977" y="17207"/>
                    <a:pt x="31028" y="17463"/>
                  </a:cubicBezTo>
                  <a:cubicBezTo>
                    <a:pt x="24079" y="17745"/>
                    <a:pt x="21848" y="31182"/>
                    <a:pt x="21848" y="31182"/>
                  </a:cubicBezTo>
                  <a:cubicBezTo>
                    <a:pt x="21848" y="31182"/>
                    <a:pt x="18309" y="15309"/>
                    <a:pt x="9719" y="15232"/>
                  </a:cubicBezTo>
                  <a:cubicBezTo>
                    <a:pt x="5975" y="15207"/>
                    <a:pt x="2719" y="18899"/>
                    <a:pt x="257" y="23079"/>
                  </a:cubicBezTo>
                  <a:cubicBezTo>
                    <a:pt x="1" y="26771"/>
                    <a:pt x="129" y="30464"/>
                    <a:pt x="693" y="34105"/>
                  </a:cubicBezTo>
                  <a:cubicBezTo>
                    <a:pt x="6411" y="72389"/>
                    <a:pt x="50132" y="114751"/>
                    <a:pt x="102878" y="110468"/>
                  </a:cubicBezTo>
                  <a:cubicBezTo>
                    <a:pt x="183985" y="103955"/>
                    <a:pt x="217500" y="51388"/>
                    <a:pt x="213858" y="14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1247325" y="3310550"/>
              <a:ext cx="5215050" cy="2157050"/>
            </a:xfrm>
            <a:custGeom>
              <a:avLst/>
              <a:gdLst/>
              <a:ahLst/>
              <a:cxnLst/>
              <a:rect l="l" t="t" r="r" b="b"/>
              <a:pathLst>
                <a:path w="208602" h="86282" extrusionOk="0">
                  <a:moveTo>
                    <a:pt x="192556" y="0"/>
                  </a:moveTo>
                  <a:cubicBezTo>
                    <a:pt x="185448" y="0"/>
                    <a:pt x="181601" y="8008"/>
                    <a:pt x="181601" y="8008"/>
                  </a:cubicBezTo>
                  <a:cubicBezTo>
                    <a:pt x="180077" y="7374"/>
                    <a:pt x="178792" y="7100"/>
                    <a:pt x="177704" y="7100"/>
                  </a:cubicBezTo>
                  <a:cubicBezTo>
                    <a:pt x="172491" y="7100"/>
                    <a:pt x="171768" y="13396"/>
                    <a:pt x="170728" y="16726"/>
                  </a:cubicBezTo>
                  <a:cubicBezTo>
                    <a:pt x="170160" y="18583"/>
                    <a:pt x="169260" y="19338"/>
                    <a:pt x="168469" y="19338"/>
                  </a:cubicBezTo>
                  <a:cubicBezTo>
                    <a:pt x="167546" y="19338"/>
                    <a:pt x="166773" y="18309"/>
                    <a:pt x="166856" y="16803"/>
                  </a:cubicBezTo>
                  <a:cubicBezTo>
                    <a:pt x="166982" y="14056"/>
                    <a:pt x="165350" y="6231"/>
                    <a:pt x="158769" y="6231"/>
                  </a:cubicBezTo>
                  <a:cubicBezTo>
                    <a:pt x="158654" y="6231"/>
                    <a:pt x="158538" y="6233"/>
                    <a:pt x="158420" y="6238"/>
                  </a:cubicBezTo>
                  <a:cubicBezTo>
                    <a:pt x="152119" y="6520"/>
                    <a:pt x="150647" y="12945"/>
                    <a:pt x="148074" y="12945"/>
                  </a:cubicBezTo>
                  <a:cubicBezTo>
                    <a:pt x="147841" y="12945"/>
                    <a:pt x="147598" y="12892"/>
                    <a:pt x="147342" y="12777"/>
                  </a:cubicBezTo>
                  <a:cubicBezTo>
                    <a:pt x="144545" y="11495"/>
                    <a:pt x="143486" y="7205"/>
                    <a:pt x="138578" y="7205"/>
                  </a:cubicBezTo>
                  <a:cubicBezTo>
                    <a:pt x="138087" y="7205"/>
                    <a:pt x="137557" y="7248"/>
                    <a:pt x="136983" y="7341"/>
                  </a:cubicBezTo>
                  <a:cubicBezTo>
                    <a:pt x="130675" y="8367"/>
                    <a:pt x="130213" y="14316"/>
                    <a:pt x="130213" y="14316"/>
                  </a:cubicBezTo>
                  <a:cubicBezTo>
                    <a:pt x="130213" y="14316"/>
                    <a:pt x="90083" y="15777"/>
                    <a:pt x="83313" y="15777"/>
                  </a:cubicBezTo>
                  <a:cubicBezTo>
                    <a:pt x="76640" y="15777"/>
                    <a:pt x="74676" y="6258"/>
                    <a:pt x="66859" y="6258"/>
                  </a:cubicBezTo>
                  <a:cubicBezTo>
                    <a:pt x="66746" y="6258"/>
                    <a:pt x="66632" y="6260"/>
                    <a:pt x="66517" y="6264"/>
                  </a:cubicBezTo>
                  <a:cubicBezTo>
                    <a:pt x="58440" y="6520"/>
                    <a:pt x="58055" y="13008"/>
                    <a:pt x="56235" y="17213"/>
                  </a:cubicBezTo>
                  <a:cubicBezTo>
                    <a:pt x="55371" y="19197"/>
                    <a:pt x="54015" y="19980"/>
                    <a:pt x="52747" y="19980"/>
                  </a:cubicBezTo>
                  <a:cubicBezTo>
                    <a:pt x="51344" y="19980"/>
                    <a:pt x="50049" y="19022"/>
                    <a:pt x="49645" y="17675"/>
                  </a:cubicBezTo>
                  <a:cubicBezTo>
                    <a:pt x="48881" y="15103"/>
                    <a:pt x="45385" y="9622"/>
                    <a:pt x="38405" y="9622"/>
                  </a:cubicBezTo>
                  <a:cubicBezTo>
                    <a:pt x="38357" y="9622"/>
                    <a:pt x="38308" y="9623"/>
                    <a:pt x="38259" y="9623"/>
                  </a:cubicBezTo>
                  <a:cubicBezTo>
                    <a:pt x="31157" y="9674"/>
                    <a:pt x="28515" y="14187"/>
                    <a:pt x="23669" y="18957"/>
                  </a:cubicBezTo>
                  <a:cubicBezTo>
                    <a:pt x="22328" y="20284"/>
                    <a:pt x="20733" y="20747"/>
                    <a:pt x="19012" y="20747"/>
                  </a:cubicBezTo>
                  <a:cubicBezTo>
                    <a:pt x="15038" y="20747"/>
                    <a:pt x="10388" y="18278"/>
                    <a:pt x="6622" y="18278"/>
                  </a:cubicBezTo>
                  <a:cubicBezTo>
                    <a:pt x="6125" y="18278"/>
                    <a:pt x="5643" y="18321"/>
                    <a:pt x="5181" y="18418"/>
                  </a:cubicBezTo>
                  <a:cubicBezTo>
                    <a:pt x="3360" y="18803"/>
                    <a:pt x="1591" y="19470"/>
                    <a:pt x="1" y="20444"/>
                  </a:cubicBezTo>
                  <a:cubicBezTo>
                    <a:pt x="10823" y="53616"/>
                    <a:pt x="47710" y="86281"/>
                    <a:pt x="92262" y="86281"/>
                  </a:cubicBezTo>
                  <a:cubicBezTo>
                    <a:pt x="94685" y="86281"/>
                    <a:pt x="97131" y="86185"/>
                    <a:pt x="99596" y="85986"/>
                  </a:cubicBezTo>
                  <a:cubicBezTo>
                    <a:pt x="165420" y="80704"/>
                    <a:pt x="199909" y="45061"/>
                    <a:pt x="208602" y="11905"/>
                  </a:cubicBezTo>
                  <a:cubicBezTo>
                    <a:pt x="202179" y="2841"/>
                    <a:pt x="196789" y="0"/>
                    <a:pt x="1925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840900" y="237975"/>
              <a:ext cx="4327825" cy="3075150"/>
            </a:xfrm>
            <a:custGeom>
              <a:avLst/>
              <a:gdLst/>
              <a:ahLst/>
              <a:cxnLst/>
              <a:rect l="l" t="t" r="r" b="b"/>
              <a:pathLst>
                <a:path w="173113" h="123006" extrusionOk="0">
                  <a:moveTo>
                    <a:pt x="105237" y="1"/>
                  </a:moveTo>
                  <a:cubicBezTo>
                    <a:pt x="105118" y="1"/>
                    <a:pt x="104999" y="2"/>
                    <a:pt x="104878" y="6"/>
                  </a:cubicBezTo>
                  <a:cubicBezTo>
                    <a:pt x="97006" y="237"/>
                    <a:pt x="77261" y="468"/>
                    <a:pt x="71466" y="9750"/>
                  </a:cubicBezTo>
                  <a:cubicBezTo>
                    <a:pt x="65954" y="18580"/>
                    <a:pt x="64223" y="24904"/>
                    <a:pt x="53871" y="24904"/>
                  </a:cubicBezTo>
                  <a:cubicBezTo>
                    <a:pt x="53340" y="24904"/>
                    <a:pt x="52786" y="24887"/>
                    <a:pt x="52209" y="24854"/>
                  </a:cubicBezTo>
                  <a:cubicBezTo>
                    <a:pt x="51960" y="24838"/>
                    <a:pt x="51714" y="24831"/>
                    <a:pt x="51471" y="24831"/>
                  </a:cubicBezTo>
                  <a:cubicBezTo>
                    <a:pt x="40158" y="24831"/>
                    <a:pt x="34916" y="40898"/>
                    <a:pt x="39234" y="46496"/>
                  </a:cubicBezTo>
                  <a:cubicBezTo>
                    <a:pt x="38102" y="45743"/>
                    <a:pt x="36772" y="45395"/>
                    <a:pt x="35362" y="45395"/>
                  </a:cubicBezTo>
                  <a:cubicBezTo>
                    <a:pt x="27502" y="45395"/>
                    <a:pt x="17135" y="56204"/>
                    <a:pt x="24592" y="68010"/>
                  </a:cubicBezTo>
                  <a:cubicBezTo>
                    <a:pt x="7899" y="73343"/>
                    <a:pt x="1" y="99088"/>
                    <a:pt x="23899" y="115807"/>
                  </a:cubicBezTo>
                  <a:cubicBezTo>
                    <a:pt x="31583" y="121182"/>
                    <a:pt x="38980" y="123006"/>
                    <a:pt x="45481" y="123006"/>
                  </a:cubicBezTo>
                  <a:cubicBezTo>
                    <a:pt x="59200" y="123006"/>
                    <a:pt x="68927" y="114884"/>
                    <a:pt x="68927" y="114884"/>
                  </a:cubicBezTo>
                  <a:lnTo>
                    <a:pt x="118340" y="99550"/>
                  </a:lnTo>
                  <a:lnTo>
                    <a:pt x="140162" y="86806"/>
                  </a:lnTo>
                  <a:lnTo>
                    <a:pt x="158496" y="98165"/>
                  </a:lnTo>
                  <a:lnTo>
                    <a:pt x="173113" y="80139"/>
                  </a:lnTo>
                  <a:lnTo>
                    <a:pt x="164061" y="47086"/>
                  </a:lnTo>
                  <a:lnTo>
                    <a:pt x="145265" y="32751"/>
                  </a:lnTo>
                  <a:cubicBezTo>
                    <a:pt x="145265" y="32751"/>
                    <a:pt x="142904" y="21270"/>
                    <a:pt x="132359" y="21270"/>
                  </a:cubicBezTo>
                  <a:cubicBezTo>
                    <a:pt x="131068" y="21270"/>
                    <a:pt x="129656" y="21442"/>
                    <a:pt x="128110" y="21828"/>
                  </a:cubicBezTo>
                  <a:cubicBezTo>
                    <a:pt x="128721" y="14048"/>
                    <a:pt x="126080" y="6806"/>
                    <a:pt x="118675" y="6806"/>
                  </a:cubicBezTo>
                  <a:cubicBezTo>
                    <a:pt x="117684" y="6806"/>
                    <a:pt x="116608" y="6936"/>
                    <a:pt x="115443" y="7212"/>
                  </a:cubicBezTo>
                  <a:cubicBezTo>
                    <a:pt x="115443" y="7212"/>
                    <a:pt x="112857" y="1"/>
                    <a:pt x="105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1697475" y="810500"/>
              <a:ext cx="463650" cy="415725"/>
            </a:xfrm>
            <a:custGeom>
              <a:avLst/>
              <a:gdLst/>
              <a:ahLst/>
              <a:cxnLst/>
              <a:rect l="l" t="t" r="r" b="b"/>
              <a:pathLst>
                <a:path w="18546" h="16629" extrusionOk="0">
                  <a:moveTo>
                    <a:pt x="18123" y="0"/>
                  </a:moveTo>
                  <a:cubicBezTo>
                    <a:pt x="18107" y="0"/>
                    <a:pt x="18091" y="1"/>
                    <a:pt x="18074" y="4"/>
                  </a:cubicBezTo>
                  <a:cubicBezTo>
                    <a:pt x="13381" y="722"/>
                    <a:pt x="8791" y="1696"/>
                    <a:pt x="5381" y="5260"/>
                  </a:cubicBezTo>
                  <a:cubicBezTo>
                    <a:pt x="2483" y="8286"/>
                    <a:pt x="945" y="12312"/>
                    <a:pt x="47" y="16312"/>
                  </a:cubicBezTo>
                  <a:cubicBezTo>
                    <a:pt x="1" y="16498"/>
                    <a:pt x="170" y="16628"/>
                    <a:pt x="328" y="16628"/>
                  </a:cubicBezTo>
                  <a:cubicBezTo>
                    <a:pt x="431" y="16628"/>
                    <a:pt x="530" y="16572"/>
                    <a:pt x="560" y="16441"/>
                  </a:cubicBezTo>
                  <a:cubicBezTo>
                    <a:pt x="1458" y="12517"/>
                    <a:pt x="2919" y="8594"/>
                    <a:pt x="5765" y="5619"/>
                  </a:cubicBezTo>
                  <a:cubicBezTo>
                    <a:pt x="9099" y="2132"/>
                    <a:pt x="13638" y="1235"/>
                    <a:pt x="18228" y="517"/>
                  </a:cubicBezTo>
                  <a:cubicBezTo>
                    <a:pt x="18545" y="468"/>
                    <a:pt x="18444" y="0"/>
                    <a:pt x="18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1297350" y="1558675"/>
              <a:ext cx="87925" cy="306675"/>
            </a:xfrm>
            <a:custGeom>
              <a:avLst/>
              <a:gdLst/>
              <a:ahLst/>
              <a:cxnLst/>
              <a:rect l="l" t="t" r="r" b="b"/>
              <a:pathLst>
                <a:path w="3517" h="12267" extrusionOk="0">
                  <a:moveTo>
                    <a:pt x="2411" y="1"/>
                  </a:moveTo>
                  <a:cubicBezTo>
                    <a:pt x="2303" y="1"/>
                    <a:pt x="2195" y="62"/>
                    <a:pt x="2154" y="207"/>
                  </a:cubicBezTo>
                  <a:cubicBezTo>
                    <a:pt x="1000" y="4514"/>
                    <a:pt x="0" y="8412"/>
                    <a:pt x="2975" y="12182"/>
                  </a:cubicBezTo>
                  <a:cubicBezTo>
                    <a:pt x="3028" y="12241"/>
                    <a:pt x="3089" y="12266"/>
                    <a:pt x="3148" y="12266"/>
                  </a:cubicBezTo>
                  <a:cubicBezTo>
                    <a:pt x="3342" y="12266"/>
                    <a:pt x="3517" y="11994"/>
                    <a:pt x="3359" y="11797"/>
                  </a:cubicBezTo>
                  <a:cubicBezTo>
                    <a:pt x="513" y="8181"/>
                    <a:pt x="1590" y="4386"/>
                    <a:pt x="2667" y="335"/>
                  </a:cubicBezTo>
                  <a:cubicBezTo>
                    <a:pt x="2728" y="136"/>
                    <a:pt x="2570" y="1"/>
                    <a:pt x="2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1000525" y="2020525"/>
              <a:ext cx="219450" cy="343700"/>
            </a:xfrm>
            <a:custGeom>
              <a:avLst/>
              <a:gdLst/>
              <a:ahLst/>
              <a:cxnLst/>
              <a:rect l="l" t="t" r="r" b="b"/>
              <a:pathLst>
                <a:path w="8778" h="13748" extrusionOk="0">
                  <a:moveTo>
                    <a:pt x="8413" y="1"/>
                  </a:moveTo>
                  <a:cubicBezTo>
                    <a:pt x="8372" y="1"/>
                    <a:pt x="8328" y="13"/>
                    <a:pt x="8283" y="41"/>
                  </a:cubicBezTo>
                  <a:cubicBezTo>
                    <a:pt x="3514" y="3426"/>
                    <a:pt x="1" y="7324"/>
                    <a:pt x="360" y="13478"/>
                  </a:cubicBezTo>
                  <a:cubicBezTo>
                    <a:pt x="372" y="13657"/>
                    <a:pt x="513" y="13747"/>
                    <a:pt x="648" y="13747"/>
                  </a:cubicBezTo>
                  <a:cubicBezTo>
                    <a:pt x="783" y="13747"/>
                    <a:pt x="911" y="13657"/>
                    <a:pt x="898" y="13478"/>
                  </a:cubicBezTo>
                  <a:cubicBezTo>
                    <a:pt x="565" y="7503"/>
                    <a:pt x="3924" y="3785"/>
                    <a:pt x="8540" y="503"/>
                  </a:cubicBezTo>
                  <a:cubicBezTo>
                    <a:pt x="8777" y="352"/>
                    <a:pt x="8633" y="1"/>
                    <a:pt x="8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2849350" y="1926050"/>
              <a:ext cx="956475" cy="605425"/>
            </a:xfrm>
            <a:custGeom>
              <a:avLst/>
              <a:gdLst/>
              <a:ahLst/>
              <a:cxnLst/>
              <a:rect l="l" t="t" r="r" b="b"/>
              <a:pathLst>
                <a:path w="38259" h="24217" extrusionOk="0">
                  <a:moveTo>
                    <a:pt x="26956" y="1"/>
                  </a:moveTo>
                  <a:cubicBezTo>
                    <a:pt x="10980" y="1"/>
                    <a:pt x="0" y="6385"/>
                    <a:pt x="0" y="6385"/>
                  </a:cubicBezTo>
                  <a:cubicBezTo>
                    <a:pt x="0" y="6385"/>
                    <a:pt x="1154" y="15385"/>
                    <a:pt x="3129" y="23180"/>
                  </a:cubicBezTo>
                  <a:cubicBezTo>
                    <a:pt x="7998" y="23905"/>
                    <a:pt x="12192" y="24217"/>
                    <a:pt x="15806" y="24217"/>
                  </a:cubicBezTo>
                  <a:cubicBezTo>
                    <a:pt x="37880" y="24217"/>
                    <a:pt x="38259" y="12590"/>
                    <a:pt x="38259" y="12590"/>
                  </a:cubicBezTo>
                  <a:lnTo>
                    <a:pt x="36336" y="743"/>
                  </a:lnTo>
                  <a:cubicBezTo>
                    <a:pt x="33062" y="221"/>
                    <a:pt x="29923" y="1"/>
                    <a:pt x="269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3198075" y="1812550"/>
              <a:ext cx="328900" cy="400050"/>
            </a:xfrm>
            <a:custGeom>
              <a:avLst/>
              <a:gdLst/>
              <a:ahLst/>
              <a:cxnLst/>
              <a:rect l="l" t="t" r="r" b="b"/>
              <a:pathLst>
                <a:path w="13156" h="16002" extrusionOk="0">
                  <a:moveTo>
                    <a:pt x="11027" y="1"/>
                  </a:moveTo>
                  <a:lnTo>
                    <a:pt x="1" y="2129"/>
                  </a:lnTo>
                  <a:lnTo>
                    <a:pt x="898" y="16002"/>
                  </a:lnTo>
                  <a:lnTo>
                    <a:pt x="13155" y="14976"/>
                  </a:lnTo>
                  <a:lnTo>
                    <a:pt x="110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3198075" y="1813200"/>
              <a:ext cx="293000" cy="172400"/>
            </a:xfrm>
            <a:custGeom>
              <a:avLst/>
              <a:gdLst/>
              <a:ahLst/>
              <a:cxnLst/>
              <a:rect l="l" t="t" r="r" b="b"/>
              <a:pathLst>
                <a:path w="11720" h="6896" extrusionOk="0">
                  <a:moveTo>
                    <a:pt x="11027" y="0"/>
                  </a:moveTo>
                  <a:lnTo>
                    <a:pt x="1" y="2103"/>
                  </a:lnTo>
                  <a:lnTo>
                    <a:pt x="309" y="6770"/>
                  </a:lnTo>
                  <a:cubicBezTo>
                    <a:pt x="1040" y="6843"/>
                    <a:pt x="1889" y="6896"/>
                    <a:pt x="2815" y="6896"/>
                  </a:cubicBezTo>
                  <a:cubicBezTo>
                    <a:pt x="5461" y="6896"/>
                    <a:pt x="8738" y="6468"/>
                    <a:pt x="11719" y="4873"/>
                  </a:cubicBezTo>
                  <a:lnTo>
                    <a:pt x="11027" y="0"/>
                  </a:ln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2603825" y="708650"/>
              <a:ext cx="1559975" cy="1201200"/>
            </a:xfrm>
            <a:custGeom>
              <a:avLst/>
              <a:gdLst/>
              <a:ahLst/>
              <a:cxnLst/>
              <a:rect l="l" t="t" r="r" b="b"/>
              <a:pathLst>
                <a:path w="62399" h="48048" extrusionOk="0">
                  <a:moveTo>
                    <a:pt x="50439" y="10924"/>
                  </a:moveTo>
                  <a:lnTo>
                    <a:pt x="50439" y="10924"/>
                  </a:lnTo>
                  <a:cubicBezTo>
                    <a:pt x="50439" y="10924"/>
                    <a:pt x="50439" y="10925"/>
                    <a:pt x="50440" y="10927"/>
                  </a:cubicBezTo>
                  <a:lnTo>
                    <a:pt x="50440" y="10927"/>
                  </a:lnTo>
                  <a:cubicBezTo>
                    <a:pt x="50440" y="10926"/>
                    <a:pt x="50439" y="10925"/>
                    <a:pt x="50439" y="10924"/>
                  </a:cubicBezTo>
                  <a:close/>
                  <a:moveTo>
                    <a:pt x="34823" y="1"/>
                  </a:moveTo>
                  <a:cubicBezTo>
                    <a:pt x="33412" y="4232"/>
                    <a:pt x="31053" y="8129"/>
                    <a:pt x="27668" y="11052"/>
                  </a:cubicBezTo>
                  <a:cubicBezTo>
                    <a:pt x="24591" y="13719"/>
                    <a:pt x="20848" y="15463"/>
                    <a:pt x="16899" y="16412"/>
                  </a:cubicBezTo>
                  <a:cubicBezTo>
                    <a:pt x="15052" y="16796"/>
                    <a:pt x="13155" y="17078"/>
                    <a:pt x="11283" y="17258"/>
                  </a:cubicBezTo>
                  <a:cubicBezTo>
                    <a:pt x="10587" y="17338"/>
                    <a:pt x="9891" y="17368"/>
                    <a:pt x="9195" y="17368"/>
                  </a:cubicBezTo>
                  <a:cubicBezTo>
                    <a:pt x="7138" y="17368"/>
                    <a:pt x="5082" y="17106"/>
                    <a:pt x="3026" y="17106"/>
                  </a:cubicBezTo>
                  <a:cubicBezTo>
                    <a:pt x="2445" y="17106"/>
                    <a:pt x="1864" y="17127"/>
                    <a:pt x="1282" y="17181"/>
                  </a:cubicBezTo>
                  <a:cubicBezTo>
                    <a:pt x="898" y="17181"/>
                    <a:pt x="564" y="17309"/>
                    <a:pt x="308" y="17591"/>
                  </a:cubicBezTo>
                  <a:cubicBezTo>
                    <a:pt x="205" y="17719"/>
                    <a:pt x="154" y="17873"/>
                    <a:pt x="129" y="18027"/>
                  </a:cubicBezTo>
                  <a:cubicBezTo>
                    <a:pt x="0" y="18822"/>
                    <a:pt x="308" y="19873"/>
                    <a:pt x="436" y="20643"/>
                  </a:cubicBezTo>
                  <a:cubicBezTo>
                    <a:pt x="795" y="22822"/>
                    <a:pt x="1282" y="24951"/>
                    <a:pt x="1923" y="27053"/>
                  </a:cubicBezTo>
                  <a:cubicBezTo>
                    <a:pt x="3539" y="32618"/>
                    <a:pt x="6180" y="38105"/>
                    <a:pt x="10411" y="42157"/>
                  </a:cubicBezTo>
                  <a:cubicBezTo>
                    <a:pt x="14689" y="46251"/>
                    <a:pt x="20180" y="48048"/>
                    <a:pt x="25883" y="48048"/>
                  </a:cubicBezTo>
                  <a:cubicBezTo>
                    <a:pt x="27359" y="48048"/>
                    <a:pt x="28849" y="47927"/>
                    <a:pt x="30335" y="47695"/>
                  </a:cubicBezTo>
                  <a:cubicBezTo>
                    <a:pt x="62398" y="42645"/>
                    <a:pt x="50565" y="11257"/>
                    <a:pt x="50440" y="10927"/>
                  </a:cubicBezTo>
                  <a:lnTo>
                    <a:pt x="50440" y="10927"/>
                  </a:lnTo>
                  <a:cubicBezTo>
                    <a:pt x="50490" y="11066"/>
                    <a:pt x="50073" y="11114"/>
                    <a:pt x="49511" y="11114"/>
                  </a:cubicBezTo>
                  <a:cubicBezTo>
                    <a:pt x="48540" y="11114"/>
                    <a:pt x="47139" y="10973"/>
                    <a:pt x="46977" y="10924"/>
                  </a:cubicBezTo>
                  <a:cubicBezTo>
                    <a:pt x="45721" y="10540"/>
                    <a:pt x="44541" y="10027"/>
                    <a:pt x="43413" y="9386"/>
                  </a:cubicBezTo>
                  <a:cubicBezTo>
                    <a:pt x="41182" y="8078"/>
                    <a:pt x="39182" y="6386"/>
                    <a:pt x="37541" y="4360"/>
                  </a:cubicBezTo>
                  <a:cubicBezTo>
                    <a:pt x="36746" y="3411"/>
                    <a:pt x="36054" y="2360"/>
                    <a:pt x="35438" y="1257"/>
                  </a:cubicBezTo>
                  <a:cubicBezTo>
                    <a:pt x="35336" y="1052"/>
                    <a:pt x="34746" y="231"/>
                    <a:pt x="34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2228675" y="1094750"/>
              <a:ext cx="465550" cy="445875"/>
            </a:xfrm>
            <a:custGeom>
              <a:avLst/>
              <a:gdLst/>
              <a:ahLst/>
              <a:cxnLst/>
              <a:rect l="l" t="t" r="r" b="b"/>
              <a:pathLst>
                <a:path w="18622" h="17835" extrusionOk="0">
                  <a:moveTo>
                    <a:pt x="9003" y="1"/>
                  </a:moveTo>
                  <a:cubicBezTo>
                    <a:pt x="6101" y="1"/>
                    <a:pt x="3128" y="1227"/>
                    <a:pt x="1954" y="5712"/>
                  </a:cubicBezTo>
                  <a:cubicBezTo>
                    <a:pt x="0" y="13074"/>
                    <a:pt x="5451" y="17835"/>
                    <a:pt x="10969" y="17835"/>
                  </a:cubicBezTo>
                  <a:cubicBezTo>
                    <a:pt x="13850" y="17835"/>
                    <a:pt x="16749" y="16537"/>
                    <a:pt x="18622" y="13635"/>
                  </a:cubicBezTo>
                  <a:cubicBezTo>
                    <a:pt x="18596" y="13635"/>
                    <a:pt x="17724" y="10430"/>
                    <a:pt x="15904" y="1788"/>
                  </a:cubicBezTo>
                  <a:cubicBezTo>
                    <a:pt x="15904" y="1788"/>
                    <a:pt x="12506" y="1"/>
                    <a:pt x="9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2371750" y="1215725"/>
              <a:ext cx="115425" cy="130800"/>
            </a:xfrm>
            <a:custGeom>
              <a:avLst/>
              <a:gdLst/>
              <a:ahLst/>
              <a:cxnLst/>
              <a:rect l="l" t="t" r="r" b="b"/>
              <a:pathLst>
                <a:path w="4617" h="5232" fill="none" extrusionOk="0">
                  <a:moveTo>
                    <a:pt x="1" y="5232"/>
                  </a:moveTo>
                  <a:cubicBezTo>
                    <a:pt x="1" y="5232"/>
                    <a:pt x="565" y="821"/>
                    <a:pt x="4616" y="1"/>
                  </a:cubicBezTo>
                </a:path>
              </a:pathLst>
            </a:custGeom>
            <a:noFill/>
            <a:ln w="9625" cap="rnd" cmpd="sng">
              <a:solidFill>
                <a:srgbClr val="2C2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2418550" y="1252275"/>
              <a:ext cx="75025" cy="109650"/>
            </a:xfrm>
            <a:custGeom>
              <a:avLst/>
              <a:gdLst/>
              <a:ahLst/>
              <a:cxnLst/>
              <a:rect l="l" t="t" r="r" b="b"/>
              <a:pathLst>
                <a:path w="3001" h="4386" fill="none" extrusionOk="0">
                  <a:moveTo>
                    <a:pt x="3001" y="4385"/>
                  </a:moveTo>
                  <a:cubicBezTo>
                    <a:pt x="1514" y="3334"/>
                    <a:pt x="437" y="1770"/>
                    <a:pt x="1" y="0"/>
                  </a:cubicBezTo>
                </a:path>
              </a:pathLst>
            </a:custGeom>
            <a:noFill/>
            <a:ln w="9625" cap="rnd" cmpd="sng">
              <a:solidFill>
                <a:srgbClr val="2C2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3864775" y="909125"/>
              <a:ext cx="264400" cy="449800"/>
            </a:xfrm>
            <a:custGeom>
              <a:avLst/>
              <a:gdLst/>
              <a:ahLst/>
              <a:cxnLst/>
              <a:rect l="l" t="t" r="r" b="b"/>
              <a:pathLst>
                <a:path w="10576" h="17992" extrusionOk="0">
                  <a:moveTo>
                    <a:pt x="4165" y="0"/>
                  </a:moveTo>
                  <a:cubicBezTo>
                    <a:pt x="1619" y="0"/>
                    <a:pt x="1" y="2880"/>
                    <a:pt x="1" y="2880"/>
                  </a:cubicBezTo>
                  <a:cubicBezTo>
                    <a:pt x="1206" y="8136"/>
                    <a:pt x="1104" y="17803"/>
                    <a:pt x="1104" y="17803"/>
                  </a:cubicBezTo>
                  <a:cubicBezTo>
                    <a:pt x="1612" y="17931"/>
                    <a:pt x="2095" y="17992"/>
                    <a:pt x="2552" y="17992"/>
                  </a:cubicBezTo>
                  <a:cubicBezTo>
                    <a:pt x="9520" y="17992"/>
                    <a:pt x="10576" y="3969"/>
                    <a:pt x="6822" y="1033"/>
                  </a:cubicBezTo>
                  <a:cubicBezTo>
                    <a:pt x="5859" y="285"/>
                    <a:pt x="4966" y="0"/>
                    <a:pt x="4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3534975" y="1111375"/>
              <a:ext cx="125325" cy="277825"/>
            </a:xfrm>
            <a:custGeom>
              <a:avLst/>
              <a:gdLst/>
              <a:ahLst/>
              <a:cxnLst/>
              <a:rect l="l" t="t" r="r" b="b"/>
              <a:pathLst>
                <a:path w="5013" h="11113" extrusionOk="0">
                  <a:moveTo>
                    <a:pt x="326" y="1"/>
                  </a:moveTo>
                  <a:cubicBezTo>
                    <a:pt x="171" y="1"/>
                    <a:pt x="1" y="184"/>
                    <a:pt x="90" y="380"/>
                  </a:cubicBezTo>
                  <a:lnTo>
                    <a:pt x="3962" y="8713"/>
                  </a:lnTo>
                  <a:lnTo>
                    <a:pt x="4391" y="9611"/>
                  </a:lnTo>
                  <a:lnTo>
                    <a:pt x="4391" y="9611"/>
                  </a:lnTo>
                  <a:lnTo>
                    <a:pt x="910" y="10637"/>
                  </a:lnTo>
                  <a:cubicBezTo>
                    <a:pt x="633" y="10729"/>
                    <a:pt x="710" y="11113"/>
                    <a:pt x="953" y="11113"/>
                  </a:cubicBezTo>
                  <a:cubicBezTo>
                    <a:pt x="979" y="11113"/>
                    <a:pt x="1008" y="11108"/>
                    <a:pt x="1038" y="11098"/>
                  </a:cubicBezTo>
                  <a:lnTo>
                    <a:pt x="4782" y="9996"/>
                  </a:lnTo>
                  <a:cubicBezTo>
                    <a:pt x="4936" y="9970"/>
                    <a:pt x="5013" y="9790"/>
                    <a:pt x="4936" y="9637"/>
                  </a:cubicBezTo>
                  <a:lnTo>
                    <a:pt x="1064" y="1303"/>
                  </a:lnTo>
                  <a:lnTo>
                    <a:pt x="500" y="123"/>
                  </a:lnTo>
                  <a:cubicBezTo>
                    <a:pt x="461" y="37"/>
                    <a:pt x="395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3270000" y="1376725"/>
              <a:ext cx="237350" cy="150750"/>
            </a:xfrm>
            <a:custGeom>
              <a:avLst/>
              <a:gdLst/>
              <a:ahLst/>
              <a:cxnLst/>
              <a:rect l="l" t="t" r="r" b="b"/>
              <a:pathLst>
                <a:path w="9494" h="6030" extrusionOk="0">
                  <a:moveTo>
                    <a:pt x="296" y="0"/>
                  </a:moveTo>
                  <a:cubicBezTo>
                    <a:pt x="149" y="0"/>
                    <a:pt x="1" y="120"/>
                    <a:pt x="47" y="305"/>
                  </a:cubicBezTo>
                  <a:cubicBezTo>
                    <a:pt x="765" y="2766"/>
                    <a:pt x="2791" y="4972"/>
                    <a:pt x="5227" y="5715"/>
                  </a:cubicBezTo>
                  <a:cubicBezTo>
                    <a:pt x="5990" y="5925"/>
                    <a:pt x="6770" y="6029"/>
                    <a:pt x="7547" y="6029"/>
                  </a:cubicBezTo>
                  <a:cubicBezTo>
                    <a:pt x="8103" y="6029"/>
                    <a:pt x="8657" y="5976"/>
                    <a:pt x="9201" y="5869"/>
                  </a:cubicBezTo>
                  <a:cubicBezTo>
                    <a:pt x="9494" y="5820"/>
                    <a:pt x="9393" y="5378"/>
                    <a:pt x="9118" y="5378"/>
                  </a:cubicBezTo>
                  <a:cubicBezTo>
                    <a:pt x="9103" y="5378"/>
                    <a:pt x="9089" y="5379"/>
                    <a:pt x="9073" y="5382"/>
                  </a:cubicBezTo>
                  <a:cubicBezTo>
                    <a:pt x="8543" y="5480"/>
                    <a:pt x="8010" y="5531"/>
                    <a:pt x="7482" y="5531"/>
                  </a:cubicBezTo>
                  <a:cubicBezTo>
                    <a:pt x="5940" y="5531"/>
                    <a:pt x="4443" y="5093"/>
                    <a:pt x="3201" y="4100"/>
                  </a:cubicBezTo>
                  <a:cubicBezTo>
                    <a:pt x="2150" y="3254"/>
                    <a:pt x="1329" y="2151"/>
                    <a:pt x="791" y="894"/>
                  </a:cubicBezTo>
                  <a:cubicBezTo>
                    <a:pt x="688" y="664"/>
                    <a:pt x="586" y="433"/>
                    <a:pt x="534" y="176"/>
                  </a:cubicBezTo>
                  <a:cubicBezTo>
                    <a:pt x="493" y="53"/>
                    <a:pt x="395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3187825" y="1120850"/>
              <a:ext cx="124400" cy="12200"/>
            </a:xfrm>
            <a:custGeom>
              <a:avLst/>
              <a:gdLst/>
              <a:ahLst/>
              <a:cxnLst/>
              <a:rect l="l" t="t" r="r" b="b"/>
              <a:pathLst>
                <a:path w="4976" h="488" extrusionOk="0">
                  <a:moveTo>
                    <a:pt x="308" y="1"/>
                  </a:moveTo>
                  <a:cubicBezTo>
                    <a:pt x="1" y="1"/>
                    <a:pt x="1" y="488"/>
                    <a:pt x="308" y="488"/>
                  </a:cubicBezTo>
                  <a:lnTo>
                    <a:pt x="4667" y="488"/>
                  </a:lnTo>
                  <a:cubicBezTo>
                    <a:pt x="4975" y="488"/>
                    <a:pt x="4975" y="1"/>
                    <a:pt x="4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3691050" y="1009950"/>
              <a:ext cx="48125" cy="107075"/>
            </a:xfrm>
            <a:custGeom>
              <a:avLst/>
              <a:gdLst/>
              <a:ahLst/>
              <a:cxnLst/>
              <a:rect l="l" t="t" r="r" b="b"/>
              <a:pathLst>
                <a:path w="1925" h="4283" extrusionOk="0">
                  <a:moveTo>
                    <a:pt x="975" y="0"/>
                  </a:moveTo>
                  <a:cubicBezTo>
                    <a:pt x="437" y="0"/>
                    <a:pt x="1" y="949"/>
                    <a:pt x="1" y="2154"/>
                  </a:cubicBezTo>
                  <a:cubicBezTo>
                    <a:pt x="1" y="3334"/>
                    <a:pt x="437" y="4283"/>
                    <a:pt x="975" y="4283"/>
                  </a:cubicBezTo>
                  <a:cubicBezTo>
                    <a:pt x="1488" y="4283"/>
                    <a:pt x="1924" y="3334"/>
                    <a:pt x="1924" y="2154"/>
                  </a:cubicBezTo>
                  <a:cubicBezTo>
                    <a:pt x="1924" y="949"/>
                    <a:pt x="1488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3121150" y="1265725"/>
              <a:ext cx="199400" cy="170425"/>
            </a:xfrm>
            <a:custGeom>
              <a:avLst/>
              <a:gdLst/>
              <a:ahLst/>
              <a:cxnLst/>
              <a:rect l="l" t="t" r="r" b="b"/>
              <a:pathLst>
                <a:path w="7976" h="6817" extrusionOk="0">
                  <a:moveTo>
                    <a:pt x="4565" y="1"/>
                  </a:moveTo>
                  <a:cubicBezTo>
                    <a:pt x="1514" y="1"/>
                    <a:pt x="1" y="3668"/>
                    <a:pt x="2155" y="5822"/>
                  </a:cubicBezTo>
                  <a:cubicBezTo>
                    <a:pt x="2850" y="6508"/>
                    <a:pt x="3702" y="6816"/>
                    <a:pt x="4538" y="6816"/>
                  </a:cubicBezTo>
                  <a:cubicBezTo>
                    <a:pt x="6293" y="6816"/>
                    <a:pt x="7976" y="5461"/>
                    <a:pt x="7976" y="3411"/>
                  </a:cubicBezTo>
                  <a:cubicBezTo>
                    <a:pt x="7976" y="1514"/>
                    <a:pt x="6437" y="1"/>
                    <a:pt x="4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3673750" y="1180475"/>
              <a:ext cx="199400" cy="170400"/>
            </a:xfrm>
            <a:custGeom>
              <a:avLst/>
              <a:gdLst/>
              <a:ahLst/>
              <a:cxnLst/>
              <a:rect l="l" t="t" r="r" b="b"/>
              <a:pathLst>
                <a:path w="7976" h="6816" extrusionOk="0">
                  <a:moveTo>
                    <a:pt x="4565" y="0"/>
                  </a:moveTo>
                  <a:cubicBezTo>
                    <a:pt x="1539" y="0"/>
                    <a:pt x="0" y="3667"/>
                    <a:pt x="2154" y="5821"/>
                  </a:cubicBezTo>
                  <a:cubicBezTo>
                    <a:pt x="2850" y="6508"/>
                    <a:pt x="3702" y="6816"/>
                    <a:pt x="4538" y="6816"/>
                  </a:cubicBezTo>
                  <a:cubicBezTo>
                    <a:pt x="6293" y="6816"/>
                    <a:pt x="7975" y="5460"/>
                    <a:pt x="7975" y="3411"/>
                  </a:cubicBezTo>
                  <a:cubicBezTo>
                    <a:pt x="7975" y="1513"/>
                    <a:pt x="6462" y="0"/>
                    <a:pt x="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4305825" y="1221500"/>
              <a:ext cx="1091750" cy="2202525"/>
            </a:xfrm>
            <a:custGeom>
              <a:avLst/>
              <a:gdLst/>
              <a:ahLst/>
              <a:cxnLst/>
              <a:rect l="l" t="t" r="r" b="b"/>
              <a:pathLst>
                <a:path w="43670" h="88101" extrusionOk="0">
                  <a:moveTo>
                    <a:pt x="25079" y="1"/>
                  </a:moveTo>
                  <a:lnTo>
                    <a:pt x="20515" y="24079"/>
                  </a:lnTo>
                  <a:lnTo>
                    <a:pt x="20258" y="25387"/>
                  </a:lnTo>
                  <a:lnTo>
                    <a:pt x="18925" y="32438"/>
                  </a:lnTo>
                  <a:lnTo>
                    <a:pt x="14361" y="56593"/>
                  </a:lnTo>
                  <a:lnTo>
                    <a:pt x="1" y="79364"/>
                  </a:lnTo>
                  <a:cubicBezTo>
                    <a:pt x="1" y="79364"/>
                    <a:pt x="8119" y="88100"/>
                    <a:pt x="20736" y="88100"/>
                  </a:cubicBezTo>
                  <a:cubicBezTo>
                    <a:pt x="22194" y="88100"/>
                    <a:pt x="23712" y="87984"/>
                    <a:pt x="25284" y="87723"/>
                  </a:cubicBezTo>
                  <a:cubicBezTo>
                    <a:pt x="40439" y="85185"/>
                    <a:pt x="42183" y="68030"/>
                    <a:pt x="43362" y="52593"/>
                  </a:cubicBezTo>
                  <a:cubicBezTo>
                    <a:pt x="43670" y="48311"/>
                    <a:pt x="43516" y="42541"/>
                    <a:pt x="43106" y="36464"/>
                  </a:cubicBezTo>
                  <a:cubicBezTo>
                    <a:pt x="42926" y="33849"/>
                    <a:pt x="42696" y="31182"/>
                    <a:pt x="42465" y="28541"/>
                  </a:cubicBezTo>
                  <a:cubicBezTo>
                    <a:pt x="42439" y="28361"/>
                    <a:pt x="42413" y="28182"/>
                    <a:pt x="42413" y="28002"/>
                  </a:cubicBezTo>
                  <a:cubicBezTo>
                    <a:pt x="41131" y="14899"/>
                    <a:pt x="39285" y="2744"/>
                    <a:pt x="39285" y="2744"/>
                  </a:cubicBezTo>
                  <a:lnTo>
                    <a:pt x="250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4846900" y="2319950"/>
              <a:ext cx="59625" cy="689825"/>
            </a:xfrm>
            <a:custGeom>
              <a:avLst/>
              <a:gdLst/>
              <a:ahLst/>
              <a:cxnLst/>
              <a:rect l="l" t="t" r="r" b="b"/>
              <a:pathLst>
                <a:path w="2385" h="27593" extrusionOk="0">
                  <a:moveTo>
                    <a:pt x="2266" y="1"/>
                  </a:moveTo>
                  <a:cubicBezTo>
                    <a:pt x="2205" y="1"/>
                    <a:pt x="2141" y="39"/>
                    <a:pt x="2128" y="116"/>
                  </a:cubicBezTo>
                  <a:lnTo>
                    <a:pt x="1923" y="2834"/>
                  </a:lnTo>
                  <a:lnTo>
                    <a:pt x="1410" y="9373"/>
                  </a:lnTo>
                  <a:lnTo>
                    <a:pt x="795" y="17271"/>
                  </a:lnTo>
                  <a:lnTo>
                    <a:pt x="257" y="24118"/>
                  </a:lnTo>
                  <a:lnTo>
                    <a:pt x="77" y="26348"/>
                  </a:lnTo>
                  <a:cubicBezTo>
                    <a:pt x="26" y="26707"/>
                    <a:pt x="0" y="27066"/>
                    <a:pt x="0" y="27425"/>
                  </a:cubicBezTo>
                  <a:cubicBezTo>
                    <a:pt x="0" y="27451"/>
                    <a:pt x="0" y="27451"/>
                    <a:pt x="0" y="27477"/>
                  </a:cubicBezTo>
                  <a:cubicBezTo>
                    <a:pt x="0" y="27554"/>
                    <a:pt x="58" y="27592"/>
                    <a:pt x="119" y="27592"/>
                  </a:cubicBezTo>
                  <a:cubicBezTo>
                    <a:pt x="180" y="27592"/>
                    <a:pt x="244" y="27554"/>
                    <a:pt x="257" y="27477"/>
                  </a:cubicBezTo>
                  <a:lnTo>
                    <a:pt x="462" y="24759"/>
                  </a:lnTo>
                  <a:lnTo>
                    <a:pt x="975" y="18220"/>
                  </a:lnTo>
                  <a:lnTo>
                    <a:pt x="1590" y="10322"/>
                  </a:lnTo>
                  <a:lnTo>
                    <a:pt x="2103" y="3475"/>
                  </a:lnTo>
                  <a:lnTo>
                    <a:pt x="2282" y="1244"/>
                  </a:lnTo>
                  <a:cubicBezTo>
                    <a:pt x="2359" y="885"/>
                    <a:pt x="2385" y="526"/>
                    <a:pt x="2385" y="167"/>
                  </a:cubicBezTo>
                  <a:lnTo>
                    <a:pt x="2385" y="116"/>
                  </a:lnTo>
                  <a:cubicBezTo>
                    <a:pt x="2385" y="39"/>
                    <a:pt x="2327" y="1"/>
                    <a:pt x="2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778950" y="1844600"/>
              <a:ext cx="604525" cy="301850"/>
            </a:xfrm>
            <a:custGeom>
              <a:avLst/>
              <a:gdLst/>
              <a:ahLst/>
              <a:cxnLst/>
              <a:rect l="l" t="t" r="r" b="b"/>
              <a:pathLst>
                <a:path w="24181" h="12074" extrusionOk="0">
                  <a:moveTo>
                    <a:pt x="3000" y="1"/>
                  </a:moveTo>
                  <a:cubicBezTo>
                    <a:pt x="2436" y="129"/>
                    <a:pt x="1898" y="283"/>
                    <a:pt x="1333" y="463"/>
                  </a:cubicBezTo>
                  <a:lnTo>
                    <a:pt x="0" y="7514"/>
                  </a:lnTo>
                  <a:cubicBezTo>
                    <a:pt x="184" y="7657"/>
                    <a:pt x="384" y="7706"/>
                    <a:pt x="597" y="7706"/>
                  </a:cubicBezTo>
                  <a:cubicBezTo>
                    <a:pt x="1063" y="7706"/>
                    <a:pt x="1595" y="7471"/>
                    <a:pt x="2175" y="7471"/>
                  </a:cubicBezTo>
                  <a:cubicBezTo>
                    <a:pt x="2472" y="7471"/>
                    <a:pt x="2782" y="7532"/>
                    <a:pt x="3103" y="7719"/>
                  </a:cubicBezTo>
                  <a:cubicBezTo>
                    <a:pt x="8251" y="10680"/>
                    <a:pt x="14036" y="12073"/>
                    <a:pt x="19083" y="12073"/>
                  </a:cubicBezTo>
                  <a:cubicBezTo>
                    <a:pt x="20899" y="12073"/>
                    <a:pt x="22620" y="11893"/>
                    <a:pt x="24181" y="11540"/>
                  </a:cubicBezTo>
                  <a:cubicBezTo>
                    <a:pt x="24001" y="8925"/>
                    <a:pt x="23771" y="6258"/>
                    <a:pt x="23514" y="3617"/>
                  </a:cubicBezTo>
                  <a:cubicBezTo>
                    <a:pt x="23488" y="3437"/>
                    <a:pt x="23463" y="3258"/>
                    <a:pt x="23463" y="3078"/>
                  </a:cubicBezTo>
                  <a:cubicBezTo>
                    <a:pt x="21674" y="3321"/>
                    <a:pt x="19965" y="3425"/>
                    <a:pt x="18353" y="3425"/>
                  </a:cubicBezTo>
                  <a:cubicBezTo>
                    <a:pt x="9085" y="3425"/>
                    <a:pt x="3000" y="1"/>
                    <a:pt x="30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818675" y="1220850"/>
              <a:ext cx="548150" cy="733925"/>
            </a:xfrm>
            <a:custGeom>
              <a:avLst/>
              <a:gdLst/>
              <a:ahLst/>
              <a:cxnLst/>
              <a:rect l="l" t="t" r="r" b="b"/>
              <a:pathLst>
                <a:path w="21926" h="29357" extrusionOk="0">
                  <a:moveTo>
                    <a:pt x="4565" y="1"/>
                  </a:moveTo>
                  <a:lnTo>
                    <a:pt x="1" y="24079"/>
                  </a:lnTo>
                  <a:cubicBezTo>
                    <a:pt x="3477" y="26269"/>
                    <a:pt x="9551" y="29357"/>
                    <a:pt x="16261" y="29357"/>
                  </a:cubicBezTo>
                  <a:cubicBezTo>
                    <a:pt x="18115" y="29357"/>
                    <a:pt x="20016" y="29121"/>
                    <a:pt x="21925" y="28567"/>
                  </a:cubicBezTo>
                  <a:cubicBezTo>
                    <a:pt x="20669" y="15258"/>
                    <a:pt x="18771" y="2770"/>
                    <a:pt x="18771" y="2770"/>
                  </a:cubicBezTo>
                  <a:lnTo>
                    <a:pt x="45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3753875" y="904125"/>
              <a:ext cx="1871275" cy="445050"/>
            </a:xfrm>
            <a:custGeom>
              <a:avLst/>
              <a:gdLst/>
              <a:ahLst/>
              <a:cxnLst/>
              <a:rect l="l" t="t" r="r" b="b"/>
              <a:pathLst>
                <a:path w="74851" h="17802" extrusionOk="0">
                  <a:moveTo>
                    <a:pt x="70011" y="1"/>
                  </a:moveTo>
                  <a:cubicBezTo>
                    <a:pt x="69992" y="1"/>
                    <a:pt x="69973" y="1"/>
                    <a:pt x="69953" y="2"/>
                  </a:cubicBezTo>
                  <a:cubicBezTo>
                    <a:pt x="59748" y="336"/>
                    <a:pt x="40516" y="1541"/>
                    <a:pt x="24925" y="2592"/>
                  </a:cubicBezTo>
                  <a:cubicBezTo>
                    <a:pt x="22899" y="2746"/>
                    <a:pt x="20925" y="2874"/>
                    <a:pt x="19053" y="3003"/>
                  </a:cubicBezTo>
                  <a:lnTo>
                    <a:pt x="9565" y="3669"/>
                  </a:lnTo>
                  <a:cubicBezTo>
                    <a:pt x="8617" y="3721"/>
                    <a:pt x="7745" y="3798"/>
                    <a:pt x="6924" y="3849"/>
                  </a:cubicBezTo>
                  <a:lnTo>
                    <a:pt x="2232" y="4182"/>
                  </a:lnTo>
                  <a:cubicBezTo>
                    <a:pt x="1334" y="4259"/>
                    <a:pt x="565" y="4900"/>
                    <a:pt x="309" y="5798"/>
                  </a:cubicBezTo>
                  <a:cubicBezTo>
                    <a:pt x="78" y="6772"/>
                    <a:pt x="1" y="8029"/>
                    <a:pt x="924" y="8900"/>
                  </a:cubicBezTo>
                  <a:cubicBezTo>
                    <a:pt x="1180" y="9208"/>
                    <a:pt x="3309" y="9618"/>
                    <a:pt x="6642" y="10157"/>
                  </a:cubicBezTo>
                  <a:cubicBezTo>
                    <a:pt x="7335" y="10259"/>
                    <a:pt x="8078" y="10388"/>
                    <a:pt x="8873" y="10490"/>
                  </a:cubicBezTo>
                  <a:cubicBezTo>
                    <a:pt x="11591" y="10901"/>
                    <a:pt x="14873" y="11362"/>
                    <a:pt x="18463" y="11849"/>
                  </a:cubicBezTo>
                  <a:cubicBezTo>
                    <a:pt x="20233" y="12080"/>
                    <a:pt x="22079" y="12311"/>
                    <a:pt x="24002" y="12542"/>
                  </a:cubicBezTo>
                  <a:cubicBezTo>
                    <a:pt x="42003" y="14824"/>
                    <a:pt x="64620" y="17337"/>
                    <a:pt x="68774" y="17798"/>
                  </a:cubicBezTo>
                  <a:cubicBezTo>
                    <a:pt x="68801" y="17800"/>
                    <a:pt x="68829" y="17801"/>
                    <a:pt x="68857" y="17801"/>
                  </a:cubicBezTo>
                  <a:cubicBezTo>
                    <a:pt x="69213" y="17801"/>
                    <a:pt x="69562" y="17650"/>
                    <a:pt x="69799" y="17388"/>
                  </a:cubicBezTo>
                  <a:cubicBezTo>
                    <a:pt x="71594" y="15260"/>
                    <a:pt x="74851" y="8952"/>
                    <a:pt x="71056" y="695"/>
                  </a:cubicBezTo>
                  <a:cubicBezTo>
                    <a:pt x="70859" y="277"/>
                    <a:pt x="70451" y="1"/>
                    <a:pt x="70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3894925" y="995200"/>
              <a:ext cx="98100" cy="171200"/>
            </a:xfrm>
            <a:custGeom>
              <a:avLst/>
              <a:gdLst/>
              <a:ahLst/>
              <a:cxnLst/>
              <a:rect l="l" t="t" r="r" b="b"/>
              <a:pathLst>
                <a:path w="3924" h="6848" extrusionOk="0">
                  <a:moveTo>
                    <a:pt x="3923" y="1"/>
                  </a:moveTo>
                  <a:cubicBezTo>
                    <a:pt x="2975" y="78"/>
                    <a:pt x="2077" y="129"/>
                    <a:pt x="1282" y="180"/>
                  </a:cubicBezTo>
                  <a:cubicBezTo>
                    <a:pt x="590" y="1385"/>
                    <a:pt x="0" y="3462"/>
                    <a:pt x="1000" y="6514"/>
                  </a:cubicBezTo>
                  <a:lnTo>
                    <a:pt x="3231" y="6847"/>
                  </a:lnTo>
                  <a:cubicBezTo>
                    <a:pt x="3000" y="5257"/>
                    <a:pt x="2770" y="2103"/>
                    <a:pt x="39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4180825" y="968925"/>
              <a:ext cx="196200" cy="248750"/>
            </a:xfrm>
            <a:custGeom>
              <a:avLst/>
              <a:gdLst/>
              <a:ahLst/>
              <a:cxnLst/>
              <a:rect l="l" t="t" r="r" b="b"/>
              <a:pathLst>
                <a:path w="7848" h="9950" extrusionOk="0">
                  <a:moveTo>
                    <a:pt x="7847" y="0"/>
                  </a:moveTo>
                  <a:lnTo>
                    <a:pt x="7847" y="0"/>
                  </a:lnTo>
                  <a:cubicBezTo>
                    <a:pt x="5796" y="129"/>
                    <a:pt x="3821" y="257"/>
                    <a:pt x="1949" y="385"/>
                  </a:cubicBezTo>
                  <a:cubicBezTo>
                    <a:pt x="898" y="1924"/>
                    <a:pt x="1" y="4642"/>
                    <a:pt x="1385" y="9257"/>
                  </a:cubicBezTo>
                  <a:cubicBezTo>
                    <a:pt x="3155" y="9488"/>
                    <a:pt x="5001" y="9719"/>
                    <a:pt x="6924" y="9950"/>
                  </a:cubicBezTo>
                  <a:cubicBezTo>
                    <a:pt x="6642" y="7667"/>
                    <a:pt x="6309" y="2898"/>
                    <a:pt x="78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5044325" y="892625"/>
              <a:ext cx="614175" cy="468650"/>
            </a:xfrm>
            <a:custGeom>
              <a:avLst/>
              <a:gdLst/>
              <a:ahLst/>
              <a:cxnLst/>
              <a:rect l="l" t="t" r="r" b="b"/>
              <a:pathLst>
                <a:path w="24567" h="18746" extrusionOk="0">
                  <a:moveTo>
                    <a:pt x="20310" y="1"/>
                  </a:moveTo>
                  <a:lnTo>
                    <a:pt x="19438" y="27"/>
                  </a:lnTo>
                  <a:lnTo>
                    <a:pt x="12950" y="206"/>
                  </a:lnTo>
                  <a:lnTo>
                    <a:pt x="6335" y="360"/>
                  </a:lnTo>
                  <a:cubicBezTo>
                    <a:pt x="6335" y="360"/>
                    <a:pt x="1" y="8386"/>
                    <a:pt x="5745" y="17669"/>
                  </a:cubicBezTo>
                  <a:lnTo>
                    <a:pt x="11796" y="18207"/>
                  </a:lnTo>
                  <a:lnTo>
                    <a:pt x="17771" y="18746"/>
                  </a:lnTo>
                  <a:cubicBezTo>
                    <a:pt x="17822" y="18746"/>
                    <a:pt x="17848" y="18720"/>
                    <a:pt x="17899" y="18694"/>
                  </a:cubicBezTo>
                  <a:cubicBezTo>
                    <a:pt x="17925" y="18669"/>
                    <a:pt x="17951" y="18643"/>
                    <a:pt x="17976" y="18643"/>
                  </a:cubicBezTo>
                  <a:cubicBezTo>
                    <a:pt x="19156" y="17899"/>
                    <a:pt x="24566" y="13668"/>
                    <a:pt x="20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5445000" y="892625"/>
              <a:ext cx="213500" cy="466075"/>
            </a:xfrm>
            <a:custGeom>
              <a:avLst/>
              <a:gdLst/>
              <a:ahLst/>
              <a:cxnLst/>
              <a:rect l="l" t="t" r="r" b="b"/>
              <a:pathLst>
                <a:path w="8540" h="18643" extrusionOk="0">
                  <a:moveTo>
                    <a:pt x="4283" y="1"/>
                  </a:moveTo>
                  <a:lnTo>
                    <a:pt x="4283" y="1"/>
                  </a:lnTo>
                  <a:cubicBezTo>
                    <a:pt x="3334" y="155"/>
                    <a:pt x="2513" y="668"/>
                    <a:pt x="1949" y="1463"/>
                  </a:cubicBezTo>
                  <a:cubicBezTo>
                    <a:pt x="1949" y="1463"/>
                    <a:pt x="0" y="5181"/>
                    <a:pt x="385" y="11873"/>
                  </a:cubicBezTo>
                  <a:cubicBezTo>
                    <a:pt x="590" y="15540"/>
                    <a:pt x="1308" y="17566"/>
                    <a:pt x="1949" y="18643"/>
                  </a:cubicBezTo>
                  <a:cubicBezTo>
                    <a:pt x="3129" y="17899"/>
                    <a:pt x="8539" y="13668"/>
                    <a:pt x="4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5454625" y="925975"/>
              <a:ext cx="97450" cy="390425"/>
            </a:xfrm>
            <a:custGeom>
              <a:avLst/>
              <a:gdLst/>
              <a:ahLst/>
              <a:cxnLst/>
              <a:rect l="l" t="t" r="r" b="b"/>
              <a:pathLst>
                <a:path w="3898" h="15617" extrusionOk="0">
                  <a:moveTo>
                    <a:pt x="1769" y="0"/>
                  </a:moveTo>
                  <a:cubicBezTo>
                    <a:pt x="1128" y="0"/>
                    <a:pt x="0" y="4052"/>
                    <a:pt x="0" y="8026"/>
                  </a:cubicBezTo>
                  <a:cubicBezTo>
                    <a:pt x="0" y="12001"/>
                    <a:pt x="462" y="15617"/>
                    <a:pt x="1103" y="15617"/>
                  </a:cubicBezTo>
                  <a:cubicBezTo>
                    <a:pt x="1744" y="15617"/>
                    <a:pt x="3898" y="11822"/>
                    <a:pt x="3898" y="7565"/>
                  </a:cubicBezTo>
                  <a:cubicBezTo>
                    <a:pt x="3898" y="3052"/>
                    <a:pt x="2410" y="0"/>
                    <a:pt x="1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5238575" y="893275"/>
              <a:ext cx="291075" cy="468000"/>
            </a:xfrm>
            <a:custGeom>
              <a:avLst/>
              <a:gdLst/>
              <a:ahLst/>
              <a:cxnLst/>
              <a:rect l="l" t="t" r="r" b="b"/>
              <a:pathLst>
                <a:path w="11643" h="18720" extrusionOk="0">
                  <a:moveTo>
                    <a:pt x="11642" y="1"/>
                  </a:moveTo>
                  <a:lnTo>
                    <a:pt x="5180" y="180"/>
                  </a:lnTo>
                  <a:cubicBezTo>
                    <a:pt x="3539" y="2231"/>
                    <a:pt x="1" y="8283"/>
                    <a:pt x="4052" y="18181"/>
                  </a:cubicBezTo>
                  <a:lnTo>
                    <a:pt x="10001" y="18720"/>
                  </a:lnTo>
                  <a:cubicBezTo>
                    <a:pt x="10027" y="18720"/>
                    <a:pt x="10078" y="18694"/>
                    <a:pt x="10129" y="18668"/>
                  </a:cubicBezTo>
                  <a:cubicBezTo>
                    <a:pt x="9129" y="15232"/>
                    <a:pt x="7155" y="6232"/>
                    <a:pt x="1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5180875" y="930450"/>
              <a:ext cx="160950" cy="14775"/>
            </a:xfrm>
            <a:custGeom>
              <a:avLst/>
              <a:gdLst/>
              <a:ahLst/>
              <a:cxnLst/>
              <a:rect l="l" t="t" r="r" b="b"/>
              <a:pathLst>
                <a:path w="6438" h="591" extrusionOk="0">
                  <a:moveTo>
                    <a:pt x="334" y="1"/>
                  </a:moveTo>
                  <a:cubicBezTo>
                    <a:pt x="1" y="52"/>
                    <a:pt x="1" y="514"/>
                    <a:pt x="334" y="539"/>
                  </a:cubicBezTo>
                  <a:lnTo>
                    <a:pt x="6129" y="591"/>
                  </a:lnTo>
                  <a:cubicBezTo>
                    <a:pt x="6437" y="565"/>
                    <a:pt x="6437" y="78"/>
                    <a:pt x="6129" y="52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5153950" y="986200"/>
              <a:ext cx="158375" cy="18175"/>
            </a:xfrm>
            <a:custGeom>
              <a:avLst/>
              <a:gdLst/>
              <a:ahLst/>
              <a:cxnLst/>
              <a:rect l="l" t="t" r="r" b="b"/>
              <a:pathLst>
                <a:path w="6335" h="727" extrusionOk="0">
                  <a:moveTo>
                    <a:pt x="311" y="1"/>
                  </a:moveTo>
                  <a:cubicBezTo>
                    <a:pt x="1" y="1"/>
                    <a:pt x="9" y="515"/>
                    <a:pt x="334" y="540"/>
                  </a:cubicBezTo>
                  <a:cubicBezTo>
                    <a:pt x="1924" y="669"/>
                    <a:pt x="3513" y="726"/>
                    <a:pt x="5103" y="726"/>
                  </a:cubicBezTo>
                  <a:cubicBezTo>
                    <a:pt x="5411" y="726"/>
                    <a:pt x="5719" y="724"/>
                    <a:pt x="6027" y="720"/>
                  </a:cubicBezTo>
                  <a:cubicBezTo>
                    <a:pt x="6334" y="694"/>
                    <a:pt x="6334" y="233"/>
                    <a:pt x="6027" y="181"/>
                  </a:cubicBezTo>
                  <a:cubicBezTo>
                    <a:pt x="5719" y="185"/>
                    <a:pt x="5411" y="188"/>
                    <a:pt x="5103" y="188"/>
                  </a:cubicBezTo>
                  <a:cubicBezTo>
                    <a:pt x="3513" y="188"/>
                    <a:pt x="1924" y="131"/>
                    <a:pt x="334" y="2"/>
                  </a:cubicBezTo>
                  <a:cubicBezTo>
                    <a:pt x="326" y="1"/>
                    <a:pt x="319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5125750" y="1063800"/>
              <a:ext cx="167350" cy="16700"/>
            </a:xfrm>
            <a:custGeom>
              <a:avLst/>
              <a:gdLst/>
              <a:ahLst/>
              <a:cxnLst/>
              <a:rect l="l" t="t" r="r" b="b"/>
              <a:pathLst>
                <a:path w="6694" h="668" extrusionOk="0">
                  <a:moveTo>
                    <a:pt x="334" y="0"/>
                  </a:moveTo>
                  <a:cubicBezTo>
                    <a:pt x="1" y="0"/>
                    <a:pt x="1" y="513"/>
                    <a:pt x="334" y="539"/>
                  </a:cubicBezTo>
                  <a:cubicBezTo>
                    <a:pt x="2360" y="616"/>
                    <a:pt x="4360" y="642"/>
                    <a:pt x="6360" y="667"/>
                  </a:cubicBezTo>
                  <a:cubicBezTo>
                    <a:pt x="6693" y="642"/>
                    <a:pt x="6693" y="180"/>
                    <a:pt x="6360" y="129"/>
                  </a:cubicBezTo>
                  <a:cubicBezTo>
                    <a:pt x="4360" y="129"/>
                    <a:pt x="2360" y="77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5125100" y="1155475"/>
              <a:ext cx="171200" cy="15600"/>
            </a:xfrm>
            <a:custGeom>
              <a:avLst/>
              <a:gdLst/>
              <a:ahLst/>
              <a:cxnLst/>
              <a:rect l="l" t="t" r="r" b="b"/>
              <a:pathLst>
                <a:path w="6848" h="624" extrusionOk="0">
                  <a:moveTo>
                    <a:pt x="6514" y="0"/>
                  </a:moveTo>
                  <a:cubicBezTo>
                    <a:pt x="5312" y="60"/>
                    <a:pt x="4102" y="85"/>
                    <a:pt x="2893" y="85"/>
                  </a:cubicBezTo>
                  <a:cubicBezTo>
                    <a:pt x="2038" y="85"/>
                    <a:pt x="1184" y="73"/>
                    <a:pt x="334" y="52"/>
                  </a:cubicBezTo>
                  <a:cubicBezTo>
                    <a:pt x="1" y="77"/>
                    <a:pt x="1" y="539"/>
                    <a:pt x="334" y="590"/>
                  </a:cubicBezTo>
                  <a:cubicBezTo>
                    <a:pt x="1184" y="611"/>
                    <a:pt x="2038" y="624"/>
                    <a:pt x="2893" y="624"/>
                  </a:cubicBezTo>
                  <a:cubicBezTo>
                    <a:pt x="4102" y="624"/>
                    <a:pt x="5312" y="599"/>
                    <a:pt x="6514" y="539"/>
                  </a:cubicBezTo>
                  <a:cubicBezTo>
                    <a:pt x="6847" y="539"/>
                    <a:pt x="6847" y="0"/>
                    <a:pt x="6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5149475" y="1257400"/>
              <a:ext cx="169250" cy="14125"/>
            </a:xfrm>
            <a:custGeom>
              <a:avLst/>
              <a:gdLst/>
              <a:ahLst/>
              <a:cxnLst/>
              <a:rect l="l" t="t" r="r" b="b"/>
              <a:pathLst>
                <a:path w="6770" h="565" extrusionOk="0">
                  <a:moveTo>
                    <a:pt x="359" y="0"/>
                  </a:moveTo>
                  <a:cubicBezTo>
                    <a:pt x="0" y="0"/>
                    <a:pt x="0" y="539"/>
                    <a:pt x="359" y="539"/>
                  </a:cubicBezTo>
                  <a:lnTo>
                    <a:pt x="6437" y="565"/>
                  </a:lnTo>
                  <a:cubicBezTo>
                    <a:pt x="6770" y="565"/>
                    <a:pt x="6770" y="26"/>
                    <a:pt x="6437" y="26"/>
                  </a:cubicBezTo>
                  <a:lnTo>
                    <a:pt x="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2849350" y="1944625"/>
              <a:ext cx="949425" cy="495825"/>
            </a:xfrm>
            <a:custGeom>
              <a:avLst/>
              <a:gdLst/>
              <a:ahLst/>
              <a:cxnLst/>
              <a:rect l="l" t="t" r="r" b="b"/>
              <a:pathLst>
                <a:path w="37977" h="19833" extrusionOk="0">
                  <a:moveTo>
                    <a:pt x="36336" y="0"/>
                  </a:moveTo>
                  <a:cubicBezTo>
                    <a:pt x="28020" y="5050"/>
                    <a:pt x="16179" y="6021"/>
                    <a:pt x="8300" y="6021"/>
                  </a:cubicBezTo>
                  <a:cubicBezTo>
                    <a:pt x="3377" y="6021"/>
                    <a:pt x="1" y="5642"/>
                    <a:pt x="0" y="5642"/>
                  </a:cubicBezTo>
                  <a:lnTo>
                    <a:pt x="0" y="5642"/>
                  </a:lnTo>
                  <a:cubicBezTo>
                    <a:pt x="0" y="5642"/>
                    <a:pt x="718" y="16693"/>
                    <a:pt x="2359" y="19027"/>
                  </a:cubicBezTo>
                  <a:cubicBezTo>
                    <a:pt x="2751" y="19590"/>
                    <a:pt x="3698" y="19833"/>
                    <a:pt x="5041" y="19833"/>
                  </a:cubicBezTo>
                  <a:cubicBezTo>
                    <a:pt x="13551" y="19833"/>
                    <a:pt x="37977" y="10078"/>
                    <a:pt x="37977" y="10078"/>
                  </a:cubicBezTo>
                  <a:lnTo>
                    <a:pt x="36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2215025" y="1009975"/>
              <a:ext cx="2929975" cy="4456325"/>
            </a:xfrm>
            <a:custGeom>
              <a:avLst/>
              <a:gdLst/>
              <a:ahLst/>
              <a:cxnLst/>
              <a:rect l="l" t="t" r="r" b="b"/>
              <a:pathLst>
                <a:path w="117199" h="178253" extrusionOk="0">
                  <a:moveTo>
                    <a:pt x="105742" y="1"/>
                  </a:moveTo>
                  <a:cubicBezTo>
                    <a:pt x="105638" y="1"/>
                    <a:pt x="105525" y="17"/>
                    <a:pt x="105403" y="51"/>
                  </a:cubicBezTo>
                  <a:cubicBezTo>
                    <a:pt x="102608" y="820"/>
                    <a:pt x="101506" y="7820"/>
                    <a:pt x="101506" y="7820"/>
                  </a:cubicBezTo>
                  <a:cubicBezTo>
                    <a:pt x="101506" y="7820"/>
                    <a:pt x="101447" y="1445"/>
                    <a:pt x="100123" y="1445"/>
                  </a:cubicBezTo>
                  <a:cubicBezTo>
                    <a:pt x="99929" y="1445"/>
                    <a:pt x="99707" y="1582"/>
                    <a:pt x="99454" y="1897"/>
                  </a:cubicBezTo>
                  <a:cubicBezTo>
                    <a:pt x="96787" y="5205"/>
                    <a:pt x="97146" y="15641"/>
                    <a:pt x="101711" y="16872"/>
                  </a:cubicBezTo>
                  <a:cubicBezTo>
                    <a:pt x="101711" y="16872"/>
                    <a:pt x="98993" y="23539"/>
                    <a:pt x="95351" y="31283"/>
                  </a:cubicBezTo>
                  <a:cubicBezTo>
                    <a:pt x="94941" y="32155"/>
                    <a:pt x="94531" y="33001"/>
                    <a:pt x="94121" y="33873"/>
                  </a:cubicBezTo>
                  <a:cubicBezTo>
                    <a:pt x="93582" y="34976"/>
                    <a:pt x="93044" y="36053"/>
                    <a:pt x="92505" y="37155"/>
                  </a:cubicBezTo>
                  <a:cubicBezTo>
                    <a:pt x="89685" y="42822"/>
                    <a:pt x="86582" y="48335"/>
                    <a:pt x="83915" y="51720"/>
                  </a:cubicBezTo>
                  <a:cubicBezTo>
                    <a:pt x="80458" y="47725"/>
                    <a:pt x="74179" y="46039"/>
                    <a:pt x="66578" y="46039"/>
                  </a:cubicBezTo>
                  <a:cubicBezTo>
                    <a:pt x="40860" y="46039"/>
                    <a:pt x="0" y="65333"/>
                    <a:pt x="2039" y="79722"/>
                  </a:cubicBezTo>
                  <a:cubicBezTo>
                    <a:pt x="4116" y="94235"/>
                    <a:pt x="18758" y="121134"/>
                    <a:pt x="30040" y="127340"/>
                  </a:cubicBezTo>
                  <a:cubicBezTo>
                    <a:pt x="30348" y="127519"/>
                    <a:pt x="30656" y="127673"/>
                    <a:pt x="30938" y="127801"/>
                  </a:cubicBezTo>
                  <a:cubicBezTo>
                    <a:pt x="30604" y="128571"/>
                    <a:pt x="34143" y="129237"/>
                    <a:pt x="35707" y="129622"/>
                  </a:cubicBezTo>
                  <a:cubicBezTo>
                    <a:pt x="35656" y="130032"/>
                    <a:pt x="35553" y="130417"/>
                    <a:pt x="35451" y="130802"/>
                  </a:cubicBezTo>
                  <a:cubicBezTo>
                    <a:pt x="35169" y="131827"/>
                    <a:pt x="35374" y="133879"/>
                    <a:pt x="33989" y="135392"/>
                  </a:cubicBezTo>
                  <a:cubicBezTo>
                    <a:pt x="25322" y="144854"/>
                    <a:pt x="16450" y="166419"/>
                    <a:pt x="16014" y="170368"/>
                  </a:cubicBezTo>
                  <a:cubicBezTo>
                    <a:pt x="19218" y="173180"/>
                    <a:pt x="33812" y="178253"/>
                    <a:pt x="54536" y="178253"/>
                  </a:cubicBezTo>
                  <a:cubicBezTo>
                    <a:pt x="66319" y="178253"/>
                    <a:pt x="80085" y="176612"/>
                    <a:pt x="94864" y="171983"/>
                  </a:cubicBezTo>
                  <a:cubicBezTo>
                    <a:pt x="96531" y="170342"/>
                    <a:pt x="97198" y="160419"/>
                    <a:pt x="97223" y="158316"/>
                  </a:cubicBezTo>
                  <a:cubicBezTo>
                    <a:pt x="97377" y="148751"/>
                    <a:pt x="95839" y="139033"/>
                    <a:pt x="94967" y="129519"/>
                  </a:cubicBezTo>
                  <a:cubicBezTo>
                    <a:pt x="94095" y="119596"/>
                    <a:pt x="93146" y="109672"/>
                    <a:pt x="91864" y="99800"/>
                  </a:cubicBezTo>
                  <a:cubicBezTo>
                    <a:pt x="91531" y="97287"/>
                    <a:pt x="91172" y="94774"/>
                    <a:pt x="90761" y="92287"/>
                  </a:cubicBezTo>
                  <a:cubicBezTo>
                    <a:pt x="90659" y="91620"/>
                    <a:pt x="89402" y="87389"/>
                    <a:pt x="89787" y="86979"/>
                  </a:cubicBezTo>
                  <a:cubicBezTo>
                    <a:pt x="91941" y="84491"/>
                    <a:pt x="104455" y="65824"/>
                    <a:pt x="111814" y="42694"/>
                  </a:cubicBezTo>
                  <a:cubicBezTo>
                    <a:pt x="112147" y="41592"/>
                    <a:pt x="112481" y="40489"/>
                    <a:pt x="112814" y="39386"/>
                  </a:cubicBezTo>
                  <a:cubicBezTo>
                    <a:pt x="112968" y="38848"/>
                    <a:pt x="113122" y="38284"/>
                    <a:pt x="113276" y="37720"/>
                  </a:cubicBezTo>
                  <a:cubicBezTo>
                    <a:pt x="115583" y="29437"/>
                    <a:pt x="117096" y="20744"/>
                    <a:pt x="117199" y="12077"/>
                  </a:cubicBezTo>
                  <a:cubicBezTo>
                    <a:pt x="117199" y="12077"/>
                    <a:pt x="112634" y="11487"/>
                    <a:pt x="111942" y="8462"/>
                  </a:cubicBezTo>
                  <a:cubicBezTo>
                    <a:pt x="111224" y="5461"/>
                    <a:pt x="112327" y="2410"/>
                    <a:pt x="110814" y="2410"/>
                  </a:cubicBezTo>
                  <a:cubicBezTo>
                    <a:pt x="107224" y="2410"/>
                    <a:pt x="106275" y="7154"/>
                    <a:pt x="106096" y="7590"/>
                  </a:cubicBezTo>
                  <a:cubicBezTo>
                    <a:pt x="106194" y="7149"/>
                    <a:pt x="107927" y="1"/>
                    <a:pt x="105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2984000" y="3004750"/>
              <a:ext cx="1607575" cy="1248850"/>
            </a:xfrm>
            <a:custGeom>
              <a:avLst/>
              <a:gdLst/>
              <a:ahLst/>
              <a:cxnLst/>
              <a:rect l="l" t="t" r="r" b="b"/>
              <a:pathLst>
                <a:path w="64303" h="49954" extrusionOk="0">
                  <a:moveTo>
                    <a:pt x="64147" y="0"/>
                  </a:moveTo>
                  <a:cubicBezTo>
                    <a:pt x="64106" y="0"/>
                    <a:pt x="64062" y="17"/>
                    <a:pt x="64028" y="59"/>
                  </a:cubicBezTo>
                  <a:cubicBezTo>
                    <a:pt x="63541" y="726"/>
                    <a:pt x="63054" y="1418"/>
                    <a:pt x="62541" y="2085"/>
                  </a:cubicBezTo>
                  <a:cubicBezTo>
                    <a:pt x="61182" y="3931"/>
                    <a:pt x="59772" y="5752"/>
                    <a:pt x="58336" y="7547"/>
                  </a:cubicBezTo>
                  <a:cubicBezTo>
                    <a:pt x="56259" y="10213"/>
                    <a:pt x="54105" y="12829"/>
                    <a:pt x="51925" y="15393"/>
                  </a:cubicBezTo>
                  <a:cubicBezTo>
                    <a:pt x="49233" y="18547"/>
                    <a:pt x="46489" y="21624"/>
                    <a:pt x="43668" y="24625"/>
                  </a:cubicBezTo>
                  <a:cubicBezTo>
                    <a:pt x="40591" y="27907"/>
                    <a:pt x="37412" y="31112"/>
                    <a:pt x="34129" y="34189"/>
                  </a:cubicBezTo>
                  <a:cubicBezTo>
                    <a:pt x="30642" y="37471"/>
                    <a:pt x="27052" y="40677"/>
                    <a:pt x="23103" y="43395"/>
                  </a:cubicBezTo>
                  <a:cubicBezTo>
                    <a:pt x="20129" y="45472"/>
                    <a:pt x="16923" y="47292"/>
                    <a:pt x="13487" y="48472"/>
                  </a:cubicBezTo>
                  <a:cubicBezTo>
                    <a:pt x="11231" y="49293"/>
                    <a:pt x="8897" y="49703"/>
                    <a:pt x="6512" y="49728"/>
                  </a:cubicBezTo>
                  <a:cubicBezTo>
                    <a:pt x="5025" y="49728"/>
                    <a:pt x="3538" y="49472"/>
                    <a:pt x="2153" y="48959"/>
                  </a:cubicBezTo>
                  <a:cubicBezTo>
                    <a:pt x="1512" y="48728"/>
                    <a:pt x="897" y="48395"/>
                    <a:pt x="333" y="48010"/>
                  </a:cubicBezTo>
                  <a:lnTo>
                    <a:pt x="281" y="47959"/>
                  </a:lnTo>
                  <a:cubicBezTo>
                    <a:pt x="254" y="47938"/>
                    <a:pt x="225" y="47929"/>
                    <a:pt x="197" y="47929"/>
                  </a:cubicBezTo>
                  <a:cubicBezTo>
                    <a:pt x="91" y="47929"/>
                    <a:pt x="1" y="48058"/>
                    <a:pt x="102" y="48139"/>
                  </a:cubicBezTo>
                  <a:lnTo>
                    <a:pt x="102" y="48113"/>
                  </a:lnTo>
                  <a:cubicBezTo>
                    <a:pt x="486" y="48421"/>
                    <a:pt x="897" y="48651"/>
                    <a:pt x="1333" y="48857"/>
                  </a:cubicBezTo>
                  <a:cubicBezTo>
                    <a:pt x="2512" y="49395"/>
                    <a:pt x="3769" y="49728"/>
                    <a:pt x="5051" y="49882"/>
                  </a:cubicBezTo>
                  <a:cubicBezTo>
                    <a:pt x="5606" y="49930"/>
                    <a:pt x="6161" y="49954"/>
                    <a:pt x="6714" y="49954"/>
                  </a:cubicBezTo>
                  <a:cubicBezTo>
                    <a:pt x="8260" y="49954"/>
                    <a:pt x="9797" y="49766"/>
                    <a:pt x="11308" y="49369"/>
                  </a:cubicBezTo>
                  <a:cubicBezTo>
                    <a:pt x="14436" y="48600"/>
                    <a:pt x="17410" y="47215"/>
                    <a:pt x="20154" y="45574"/>
                  </a:cubicBezTo>
                  <a:cubicBezTo>
                    <a:pt x="24154" y="43215"/>
                    <a:pt x="27770" y="40266"/>
                    <a:pt x="31232" y="37164"/>
                  </a:cubicBezTo>
                  <a:cubicBezTo>
                    <a:pt x="34693" y="34061"/>
                    <a:pt x="38053" y="30830"/>
                    <a:pt x="41284" y="27496"/>
                  </a:cubicBezTo>
                  <a:cubicBezTo>
                    <a:pt x="44258" y="24394"/>
                    <a:pt x="47181" y="21214"/>
                    <a:pt x="50002" y="17957"/>
                  </a:cubicBezTo>
                  <a:cubicBezTo>
                    <a:pt x="52412" y="15188"/>
                    <a:pt x="54771" y="12393"/>
                    <a:pt x="57054" y="9521"/>
                  </a:cubicBezTo>
                  <a:cubicBezTo>
                    <a:pt x="58695" y="7495"/>
                    <a:pt x="60310" y="5418"/>
                    <a:pt x="61900" y="3316"/>
                  </a:cubicBezTo>
                  <a:cubicBezTo>
                    <a:pt x="62669" y="2316"/>
                    <a:pt x="63413" y="1316"/>
                    <a:pt x="64157" y="315"/>
                  </a:cubicBezTo>
                  <a:lnTo>
                    <a:pt x="64233" y="162"/>
                  </a:lnTo>
                  <a:cubicBezTo>
                    <a:pt x="64303" y="75"/>
                    <a:pt x="64232" y="0"/>
                    <a:pt x="64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047875" y="2299350"/>
              <a:ext cx="1269625" cy="1127175"/>
            </a:xfrm>
            <a:custGeom>
              <a:avLst/>
              <a:gdLst/>
              <a:ahLst/>
              <a:cxnLst/>
              <a:rect l="l" t="t" r="r" b="b"/>
              <a:pathLst>
                <a:path w="50785" h="45087" extrusionOk="0">
                  <a:moveTo>
                    <a:pt x="50602" y="1"/>
                  </a:moveTo>
                  <a:cubicBezTo>
                    <a:pt x="50565" y="1"/>
                    <a:pt x="50528" y="13"/>
                    <a:pt x="50498" y="43"/>
                  </a:cubicBezTo>
                  <a:lnTo>
                    <a:pt x="50498" y="68"/>
                  </a:lnTo>
                  <a:cubicBezTo>
                    <a:pt x="49601" y="1248"/>
                    <a:pt x="48678" y="2402"/>
                    <a:pt x="47755" y="3530"/>
                  </a:cubicBezTo>
                  <a:cubicBezTo>
                    <a:pt x="45370" y="6479"/>
                    <a:pt x="42908" y="9377"/>
                    <a:pt x="40370" y="12197"/>
                  </a:cubicBezTo>
                  <a:cubicBezTo>
                    <a:pt x="36857" y="16095"/>
                    <a:pt x="33241" y="19890"/>
                    <a:pt x="29472" y="23557"/>
                  </a:cubicBezTo>
                  <a:cubicBezTo>
                    <a:pt x="25266" y="27634"/>
                    <a:pt x="20856" y="31455"/>
                    <a:pt x="16215" y="35045"/>
                  </a:cubicBezTo>
                  <a:cubicBezTo>
                    <a:pt x="11727" y="38455"/>
                    <a:pt x="6983" y="41609"/>
                    <a:pt x="1906" y="44045"/>
                  </a:cubicBezTo>
                  <a:cubicBezTo>
                    <a:pt x="1316" y="44327"/>
                    <a:pt x="726" y="44609"/>
                    <a:pt x="111" y="44866"/>
                  </a:cubicBezTo>
                  <a:cubicBezTo>
                    <a:pt x="1" y="44910"/>
                    <a:pt x="80" y="45086"/>
                    <a:pt x="186" y="45086"/>
                  </a:cubicBezTo>
                  <a:cubicBezTo>
                    <a:pt x="203" y="45086"/>
                    <a:pt x="221" y="45082"/>
                    <a:pt x="239" y="45071"/>
                  </a:cubicBezTo>
                  <a:cubicBezTo>
                    <a:pt x="5393" y="42814"/>
                    <a:pt x="10189" y="39789"/>
                    <a:pt x="14727" y="36455"/>
                  </a:cubicBezTo>
                  <a:cubicBezTo>
                    <a:pt x="19420" y="32968"/>
                    <a:pt x="23882" y="29198"/>
                    <a:pt x="28113" y="25172"/>
                  </a:cubicBezTo>
                  <a:cubicBezTo>
                    <a:pt x="32036" y="21480"/>
                    <a:pt x="35780" y="17608"/>
                    <a:pt x="39395" y="13633"/>
                  </a:cubicBezTo>
                  <a:cubicBezTo>
                    <a:pt x="42113" y="10633"/>
                    <a:pt x="44755" y="7582"/>
                    <a:pt x="47319" y="4453"/>
                  </a:cubicBezTo>
                  <a:cubicBezTo>
                    <a:pt x="48088" y="3504"/>
                    <a:pt x="48857" y="2530"/>
                    <a:pt x="49627" y="1581"/>
                  </a:cubicBezTo>
                  <a:cubicBezTo>
                    <a:pt x="50011" y="1145"/>
                    <a:pt x="50370" y="709"/>
                    <a:pt x="50678" y="222"/>
                  </a:cubicBezTo>
                  <a:cubicBezTo>
                    <a:pt x="50678" y="197"/>
                    <a:pt x="50704" y="197"/>
                    <a:pt x="50729" y="171"/>
                  </a:cubicBezTo>
                  <a:cubicBezTo>
                    <a:pt x="50784" y="79"/>
                    <a:pt x="50695" y="1"/>
                    <a:pt x="50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2962225" y="2938350"/>
              <a:ext cx="319125" cy="366825"/>
            </a:xfrm>
            <a:custGeom>
              <a:avLst/>
              <a:gdLst/>
              <a:ahLst/>
              <a:cxnLst/>
              <a:rect l="l" t="t" r="r" b="b"/>
              <a:pathLst>
                <a:path w="12765" h="14673" extrusionOk="0">
                  <a:moveTo>
                    <a:pt x="163" y="0"/>
                  </a:moveTo>
                  <a:cubicBezTo>
                    <a:pt x="77" y="0"/>
                    <a:pt x="0" y="108"/>
                    <a:pt x="75" y="202"/>
                  </a:cubicBezTo>
                  <a:cubicBezTo>
                    <a:pt x="1127" y="1561"/>
                    <a:pt x="2178" y="2895"/>
                    <a:pt x="3255" y="4228"/>
                  </a:cubicBezTo>
                  <a:cubicBezTo>
                    <a:pt x="5281" y="6741"/>
                    <a:pt x="7332" y="9254"/>
                    <a:pt x="9512" y="11639"/>
                  </a:cubicBezTo>
                  <a:cubicBezTo>
                    <a:pt x="10435" y="12716"/>
                    <a:pt x="11435" y="13716"/>
                    <a:pt x="12512" y="14639"/>
                  </a:cubicBezTo>
                  <a:cubicBezTo>
                    <a:pt x="12536" y="14663"/>
                    <a:pt x="12564" y="14673"/>
                    <a:pt x="12591" y="14673"/>
                  </a:cubicBezTo>
                  <a:cubicBezTo>
                    <a:pt x="12681" y="14673"/>
                    <a:pt x="12764" y="14564"/>
                    <a:pt x="12666" y="14485"/>
                  </a:cubicBezTo>
                  <a:cubicBezTo>
                    <a:pt x="10512" y="12664"/>
                    <a:pt x="8691" y="10408"/>
                    <a:pt x="6896" y="8254"/>
                  </a:cubicBezTo>
                  <a:cubicBezTo>
                    <a:pt x="4999" y="6023"/>
                    <a:pt x="3178" y="3766"/>
                    <a:pt x="1357" y="1459"/>
                  </a:cubicBezTo>
                  <a:cubicBezTo>
                    <a:pt x="998" y="997"/>
                    <a:pt x="614" y="510"/>
                    <a:pt x="255" y="48"/>
                  </a:cubicBezTo>
                  <a:cubicBezTo>
                    <a:pt x="228" y="14"/>
                    <a:pt x="195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3722100" y="1980750"/>
              <a:ext cx="39875" cy="218800"/>
            </a:xfrm>
            <a:custGeom>
              <a:avLst/>
              <a:gdLst/>
              <a:ahLst/>
              <a:cxnLst/>
              <a:rect l="l" t="t" r="r" b="b"/>
              <a:pathLst>
                <a:path w="1595" h="8752" extrusionOk="0">
                  <a:moveTo>
                    <a:pt x="140" y="1"/>
                  </a:moveTo>
                  <a:cubicBezTo>
                    <a:pt x="72" y="1"/>
                    <a:pt x="0" y="56"/>
                    <a:pt x="15" y="145"/>
                  </a:cubicBezTo>
                  <a:lnTo>
                    <a:pt x="1195" y="7581"/>
                  </a:lnTo>
                  <a:lnTo>
                    <a:pt x="1349" y="8658"/>
                  </a:lnTo>
                  <a:cubicBezTo>
                    <a:pt x="1359" y="8723"/>
                    <a:pt x="1406" y="8751"/>
                    <a:pt x="1455" y="8751"/>
                  </a:cubicBezTo>
                  <a:cubicBezTo>
                    <a:pt x="1523" y="8751"/>
                    <a:pt x="1594" y="8696"/>
                    <a:pt x="1580" y="8607"/>
                  </a:cubicBezTo>
                  <a:lnTo>
                    <a:pt x="400" y="1171"/>
                  </a:lnTo>
                  <a:lnTo>
                    <a:pt x="246" y="94"/>
                  </a:lnTo>
                  <a:cubicBezTo>
                    <a:pt x="235" y="29"/>
                    <a:pt x="189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578500" y="2034600"/>
              <a:ext cx="43075" cy="228400"/>
            </a:xfrm>
            <a:custGeom>
              <a:avLst/>
              <a:gdLst/>
              <a:ahLst/>
              <a:cxnLst/>
              <a:rect l="l" t="t" r="r" b="b"/>
              <a:pathLst>
                <a:path w="1723" h="9136" extrusionOk="0">
                  <a:moveTo>
                    <a:pt x="140" y="1"/>
                  </a:moveTo>
                  <a:cubicBezTo>
                    <a:pt x="72" y="1"/>
                    <a:pt x="1" y="56"/>
                    <a:pt x="15" y="145"/>
                  </a:cubicBezTo>
                  <a:lnTo>
                    <a:pt x="41" y="145"/>
                  </a:lnTo>
                  <a:lnTo>
                    <a:pt x="1298" y="7966"/>
                  </a:lnTo>
                  <a:lnTo>
                    <a:pt x="1477" y="9043"/>
                  </a:lnTo>
                  <a:cubicBezTo>
                    <a:pt x="1488" y="9107"/>
                    <a:pt x="1535" y="9136"/>
                    <a:pt x="1583" y="9136"/>
                  </a:cubicBezTo>
                  <a:cubicBezTo>
                    <a:pt x="1651" y="9136"/>
                    <a:pt x="1723" y="9081"/>
                    <a:pt x="1708" y="8992"/>
                  </a:cubicBezTo>
                  <a:lnTo>
                    <a:pt x="426" y="1171"/>
                  </a:lnTo>
                  <a:lnTo>
                    <a:pt x="246" y="94"/>
                  </a:lnTo>
                  <a:cubicBezTo>
                    <a:pt x="235" y="29"/>
                    <a:pt x="189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3421425" y="2079075"/>
              <a:ext cx="40525" cy="213425"/>
            </a:xfrm>
            <a:custGeom>
              <a:avLst/>
              <a:gdLst/>
              <a:ahLst/>
              <a:cxnLst/>
              <a:rect l="l" t="t" r="r" b="b"/>
              <a:pathLst>
                <a:path w="1621" h="8537" extrusionOk="0">
                  <a:moveTo>
                    <a:pt x="153" y="0"/>
                  </a:moveTo>
                  <a:cubicBezTo>
                    <a:pt x="82" y="0"/>
                    <a:pt x="0" y="66"/>
                    <a:pt x="16" y="161"/>
                  </a:cubicBezTo>
                  <a:lnTo>
                    <a:pt x="1196" y="7418"/>
                  </a:lnTo>
                  <a:lnTo>
                    <a:pt x="1375" y="8443"/>
                  </a:lnTo>
                  <a:cubicBezTo>
                    <a:pt x="1375" y="8508"/>
                    <a:pt x="1420" y="8536"/>
                    <a:pt x="1470" y="8536"/>
                  </a:cubicBezTo>
                  <a:cubicBezTo>
                    <a:pt x="1540" y="8536"/>
                    <a:pt x="1621" y="8482"/>
                    <a:pt x="1606" y="8392"/>
                  </a:cubicBezTo>
                  <a:lnTo>
                    <a:pt x="426" y="1135"/>
                  </a:lnTo>
                  <a:lnTo>
                    <a:pt x="247" y="84"/>
                  </a:lnTo>
                  <a:cubicBezTo>
                    <a:pt x="237" y="25"/>
                    <a:pt x="197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3236175" y="2103200"/>
              <a:ext cx="39900" cy="210900"/>
            </a:xfrm>
            <a:custGeom>
              <a:avLst/>
              <a:gdLst/>
              <a:ahLst/>
              <a:cxnLst/>
              <a:rect l="l" t="t" r="r" b="b"/>
              <a:pathLst>
                <a:path w="1596" h="8436" extrusionOk="0">
                  <a:moveTo>
                    <a:pt x="140" y="1"/>
                  </a:moveTo>
                  <a:cubicBezTo>
                    <a:pt x="72" y="1"/>
                    <a:pt x="0" y="55"/>
                    <a:pt x="15" y="145"/>
                  </a:cubicBezTo>
                  <a:lnTo>
                    <a:pt x="1169" y="7325"/>
                  </a:lnTo>
                  <a:lnTo>
                    <a:pt x="1349" y="8350"/>
                  </a:lnTo>
                  <a:cubicBezTo>
                    <a:pt x="1359" y="8411"/>
                    <a:pt x="1401" y="8436"/>
                    <a:pt x="1446" y="8436"/>
                  </a:cubicBezTo>
                  <a:cubicBezTo>
                    <a:pt x="1516" y="8436"/>
                    <a:pt x="1595" y="8377"/>
                    <a:pt x="1580" y="8299"/>
                  </a:cubicBezTo>
                  <a:lnTo>
                    <a:pt x="426" y="1119"/>
                  </a:lnTo>
                  <a:lnTo>
                    <a:pt x="246" y="93"/>
                  </a:lnTo>
                  <a:cubicBezTo>
                    <a:pt x="235" y="29"/>
                    <a:pt x="189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3065000" y="2106900"/>
              <a:ext cx="39250" cy="207400"/>
            </a:xfrm>
            <a:custGeom>
              <a:avLst/>
              <a:gdLst/>
              <a:ahLst/>
              <a:cxnLst/>
              <a:rect l="l" t="t" r="r" b="b"/>
              <a:pathLst>
                <a:path w="1570" h="8296" extrusionOk="0">
                  <a:moveTo>
                    <a:pt x="151" y="1"/>
                  </a:moveTo>
                  <a:cubicBezTo>
                    <a:pt x="80" y="1"/>
                    <a:pt x="0" y="57"/>
                    <a:pt x="16" y="151"/>
                  </a:cubicBezTo>
                  <a:lnTo>
                    <a:pt x="1170" y="7202"/>
                  </a:lnTo>
                  <a:lnTo>
                    <a:pt x="1324" y="8202"/>
                  </a:lnTo>
                  <a:cubicBezTo>
                    <a:pt x="1334" y="8267"/>
                    <a:pt x="1381" y="8295"/>
                    <a:pt x="1430" y="8295"/>
                  </a:cubicBezTo>
                  <a:cubicBezTo>
                    <a:pt x="1498" y="8295"/>
                    <a:pt x="1569" y="8240"/>
                    <a:pt x="1554" y="8151"/>
                  </a:cubicBezTo>
                  <a:lnTo>
                    <a:pt x="426" y="1099"/>
                  </a:lnTo>
                  <a:lnTo>
                    <a:pt x="247" y="74"/>
                  </a:lnTo>
                  <a:cubicBezTo>
                    <a:pt x="237" y="24"/>
                    <a:pt x="195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2909875" y="2103200"/>
              <a:ext cx="39900" cy="210900"/>
            </a:xfrm>
            <a:custGeom>
              <a:avLst/>
              <a:gdLst/>
              <a:ahLst/>
              <a:cxnLst/>
              <a:rect l="l" t="t" r="r" b="b"/>
              <a:pathLst>
                <a:path w="1596" h="8436" extrusionOk="0">
                  <a:moveTo>
                    <a:pt x="140" y="1"/>
                  </a:moveTo>
                  <a:cubicBezTo>
                    <a:pt x="72" y="1"/>
                    <a:pt x="0" y="55"/>
                    <a:pt x="15" y="145"/>
                  </a:cubicBezTo>
                  <a:lnTo>
                    <a:pt x="1169" y="7325"/>
                  </a:lnTo>
                  <a:lnTo>
                    <a:pt x="1349" y="8350"/>
                  </a:lnTo>
                  <a:cubicBezTo>
                    <a:pt x="1359" y="8411"/>
                    <a:pt x="1401" y="8436"/>
                    <a:pt x="1446" y="8436"/>
                  </a:cubicBezTo>
                  <a:cubicBezTo>
                    <a:pt x="1516" y="8436"/>
                    <a:pt x="1595" y="8377"/>
                    <a:pt x="1580" y="8299"/>
                  </a:cubicBezTo>
                  <a:lnTo>
                    <a:pt x="426" y="1119"/>
                  </a:lnTo>
                  <a:lnTo>
                    <a:pt x="246" y="93"/>
                  </a:lnTo>
                  <a:cubicBezTo>
                    <a:pt x="235" y="29"/>
                    <a:pt x="189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4568025" y="1001125"/>
              <a:ext cx="576975" cy="1002525"/>
            </a:xfrm>
            <a:custGeom>
              <a:avLst/>
              <a:gdLst/>
              <a:ahLst/>
              <a:cxnLst/>
              <a:rect l="l" t="t" r="r" b="b"/>
              <a:pathLst>
                <a:path w="23079" h="40101" extrusionOk="0">
                  <a:moveTo>
                    <a:pt x="17238" y="1"/>
                  </a:moveTo>
                  <a:cubicBezTo>
                    <a:pt x="16589" y="1"/>
                    <a:pt x="15943" y="166"/>
                    <a:pt x="15360" y="482"/>
                  </a:cubicBezTo>
                  <a:cubicBezTo>
                    <a:pt x="13924" y="1354"/>
                    <a:pt x="12950" y="3020"/>
                    <a:pt x="12565" y="4636"/>
                  </a:cubicBezTo>
                  <a:cubicBezTo>
                    <a:pt x="12660" y="4186"/>
                    <a:pt x="13784" y="297"/>
                    <a:pt x="11829" y="297"/>
                  </a:cubicBezTo>
                  <a:cubicBezTo>
                    <a:pt x="11669" y="297"/>
                    <a:pt x="11487" y="323"/>
                    <a:pt x="11283" y="379"/>
                  </a:cubicBezTo>
                  <a:cubicBezTo>
                    <a:pt x="9847" y="764"/>
                    <a:pt x="7975" y="2405"/>
                    <a:pt x="8027" y="4072"/>
                  </a:cubicBezTo>
                  <a:cubicBezTo>
                    <a:pt x="8001" y="3277"/>
                    <a:pt x="7719" y="2533"/>
                    <a:pt x="7232" y="1943"/>
                  </a:cubicBezTo>
                  <a:cubicBezTo>
                    <a:pt x="6984" y="1646"/>
                    <a:pt x="6722" y="1525"/>
                    <a:pt x="6463" y="1525"/>
                  </a:cubicBezTo>
                  <a:cubicBezTo>
                    <a:pt x="6051" y="1525"/>
                    <a:pt x="5649" y="1832"/>
                    <a:pt x="5334" y="2225"/>
                  </a:cubicBezTo>
                  <a:cubicBezTo>
                    <a:pt x="2667" y="5533"/>
                    <a:pt x="3026" y="15970"/>
                    <a:pt x="7591" y="17201"/>
                  </a:cubicBezTo>
                  <a:cubicBezTo>
                    <a:pt x="7591" y="17201"/>
                    <a:pt x="4232" y="25406"/>
                    <a:pt x="1" y="34202"/>
                  </a:cubicBezTo>
                  <a:cubicBezTo>
                    <a:pt x="3008" y="36841"/>
                    <a:pt x="8114" y="40101"/>
                    <a:pt x="14811" y="40101"/>
                  </a:cubicBezTo>
                  <a:cubicBezTo>
                    <a:pt x="16052" y="40101"/>
                    <a:pt x="17347" y="39989"/>
                    <a:pt x="18694" y="39740"/>
                  </a:cubicBezTo>
                  <a:cubicBezTo>
                    <a:pt x="21258" y="30971"/>
                    <a:pt x="22976" y="21662"/>
                    <a:pt x="23079" y="12431"/>
                  </a:cubicBezTo>
                  <a:cubicBezTo>
                    <a:pt x="23079" y="12431"/>
                    <a:pt x="18514" y="11816"/>
                    <a:pt x="17822" y="8790"/>
                  </a:cubicBezTo>
                  <a:cubicBezTo>
                    <a:pt x="17489" y="7354"/>
                    <a:pt x="18002" y="5815"/>
                    <a:pt x="18540" y="4508"/>
                  </a:cubicBezTo>
                  <a:cubicBezTo>
                    <a:pt x="19002" y="3431"/>
                    <a:pt x="19797" y="1969"/>
                    <a:pt x="19156" y="815"/>
                  </a:cubicBezTo>
                  <a:cubicBezTo>
                    <a:pt x="18950" y="507"/>
                    <a:pt x="18643" y="251"/>
                    <a:pt x="18284" y="148"/>
                  </a:cubicBezTo>
                  <a:cubicBezTo>
                    <a:pt x="17941" y="49"/>
                    <a:pt x="17589" y="1"/>
                    <a:pt x="17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4839850" y="1084825"/>
              <a:ext cx="77625" cy="209775"/>
            </a:xfrm>
            <a:custGeom>
              <a:avLst/>
              <a:gdLst/>
              <a:ahLst/>
              <a:cxnLst/>
              <a:rect l="l" t="t" r="r" b="b"/>
              <a:pathLst>
                <a:path w="3105" h="8391" extrusionOk="0">
                  <a:moveTo>
                    <a:pt x="1886" y="0"/>
                  </a:moveTo>
                  <a:cubicBezTo>
                    <a:pt x="1804" y="0"/>
                    <a:pt x="1722" y="39"/>
                    <a:pt x="1667" y="134"/>
                  </a:cubicBezTo>
                  <a:cubicBezTo>
                    <a:pt x="154" y="2570"/>
                    <a:pt x="0" y="6544"/>
                    <a:pt x="2616" y="8339"/>
                  </a:cubicBezTo>
                  <a:cubicBezTo>
                    <a:pt x="2665" y="8375"/>
                    <a:pt x="2714" y="8391"/>
                    <a:pt x="2759" y="8391"/>
                  </a:cubicBezTo>
                  <a:cubicBezTo>
                    <a:pt x="2971" y="8391"/>
                    <a:pt x="3105" y="8047"/>
                    <a:pt x="2872" y="7878"/>
                  </a:cubicBezTo>
                  <a:cubicBezTo>
                    <a:pt x="513" y="6237"/>
                    <a:pt x="795" y="2570"/>
                    <a:pt x="2128" y="390"/>
                  </a:cubicBezTo>
                  <a:cubicBezTo>
                    <a:pt x="2252" y="195"/>
                    <a:pt x="2070" y="0"/>
                    <a:pt x="1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4731500" y="1095300"/>
              <a:ext cx="94975" cy="211875"/>
            </a:xfrm>
            <a:custGeom>
              <a:avLst/>
              <a:gdLst/>
              <a:ahLst/>
              <a:cxnLst/>
              <a:rect l="l" t="t" r="r" b="b"/>
              <a:pathLst>
                <a:path w="3799" h="8475" extrusionOk="0">
                  <a:moveTo>
                    <a:pt x="1226" y="0"/>
                  </a:moveTo>
                  <a:cubicBezTo>
                    <a:pt x="1127" y="0"/>
                    <a:pt x="1026" y="53"/>
                    <a:pt x="975" y="176"/>
                  </a:cubicBezTo>
                  <a:cubicBezTo>
                    <a:pt x="0" y="3382"/>
                    <a:pt x="0" y="6664"/>
                    <a:pt x="3257" y="8433"/>
                  </a:cubicBezTo>
                  <a:cubicBezTo>
                    <a:pt x="3306" y="8462"/>
                    <a:pt x="3354" y="8474"/>
                    <a:pt x="3399" y="8474"/>
                  </a:cubicBezTo>
                  <a:cubicBezTo>
                    <a:pt x="3639" y="8474"/>
                    <a:pt x="3798" y="8123"/>
                    <a:pt x="3539" y="7972"/>
                  </a:cubicBezTo>
                  <a:cubicBezTo>
                    <a:pt x="488" y="6305"/>
                    <a:pt x="616" y="3228"/>
                    <a:pt x="1488" y="305"/>
                  </a:cubicBezTo>
                  <a:cubicBezTo>
                    <a:pt x="1518" y="120"/>
                    <a:pt x="1374" y="0"/>
                    <a:pt x="1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4527650" y="1791400"/>
              <a:ext cx="519275" cy="296000"/>
            </a:xfrm>
            <a:custGeom>
              <a:avLst/>
              <a:gdLst/>
              <a:ahLst/>
              <a:cxnLst/>
              <a:rect l="l" t="t" r="r" b="b"/>
              <a:pathLst>
                <a:path w="20771" h="11840" extrusionOk="0">
                  <a:moveTo>
                    <a:pt x="2846" y="1"/>
                  </a:moveTo>
                  <a:cubicBezTo>
                    <a:pt x="2436" y="872"/>
                    <a:pt x="2026" y="1719"/>
                    <a:pt x="1616" y="2591"/>
                  </a:cubicBezTo>
                  <a:cubicBezTo>
                    <a:pt x="1077" y="3693"/>
                    <a:pt x="539" y="4796"/>
                    <a:pt x="0" y="5873"/>
                  </a:cubicBezTo>
                  <a:cubicBezTo>
                    <a:pt x="2215" y="8066"/>
                    <a:pt x="7132" y="11840"/>
                    <a:pt x="14845" y="11840"/>
                  </a:cubicBezTo>
                  <a:cubicBezTo>
                    <a:pt x="16241" y="11840"/>
                    <a:pt x="17729" y="11716"/>
                    <a:pt x="19309" y="11437"/>
                  </a:cubicBezTo>
                  <a:cubicBezTo>
                    <a:pt x="19642" y="10335"/>
                    <a:pt x="19976" y="9232"/>
                    <a:pt x="20309" y="8129"/>
                  </a:cubicBezTo>
                  <a:cubicBezTo>
                    <a:pt x="20463" y="7591"/>
                    <a:pt x="20617" y="7027"/>
                    <a:pt x="20771" y="6463"/>
                  </a:cubicBezTo>
                  <a:cubicBezTo>
                    <a:pt x="16770" y="6232"/>
                    <a:pt x="8565" y="5103"/>
                    <a:pt x="2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3064750" y="4002425"/>
              <a:ext cx="1518050" cy="448750"/>
            </a:xfrm>
            <a:custGeom>
              <a:avLst/>
              <a:gdLst/>
              <a:ahLst/>
              <a:cxnLst/>
              <a:rect l="l" t="t" r="r" b="b"/>
              <a:pathLst>
                <a:path w="60722" h="17950" extrusionOk="0">
                  <a:moveTo>
                    <a:pt x="60080" y="0"/>
                  </a:moveTo>
                  <a:cubicBezTo>
                    <a:pt x="59414" y="693"/>
                    <a:pt x="58696" y="1385"/>
                    <a:pt x="57952" y="2001"/>
                  </a:cubicBezTo>
                  <a:cubicBezTo>
                    <a:pt x="57824" y="2129"/>
                    <a:pt x="57696" y="2257"/>
                    <a:pt x="57542" y="2360"/>
                  </a:cubicBezTo>
                  <a:cubicBezTo>
                    <a:pt x="55696" y="3898"/>
                    <a:pt x="53670" y="5231"/>
                    <a:pt x="51516" y="6334"/>
                  </a:cubicBezTo>
                  <a:cubicBezTo>
                    <a:pt x="51362" y="6411"/>
                    <a:pt x="51208" y="6514"/>
                    <a:pt x="51054" y="6591"/>
                  </a:cubicBezTo>
                  <a:cubicBezTo>
                    <a:pt x="48105" y="8052"/>
                    <a:pt x="45003" y="9180"/>
                    <a:pt x="41823" y="10027"/>
                  </a:cubicBezTo>
                  <a:cubicBezTo>
                    <a:pt x="41643" y="10052"/>
                    <a:pt x="41490" y="10104"/>
                    <a:pt x="41310" y="10155"/>
                  </a:cubicBezTo>
                  <a:cubicBezTo>
                    <a:pt x="38130" y="10950"/>
                    <a:pt x="34925" y="11514"/>
                    <a:pt x="31669" y="11873"/>
                  </a:cubicBezTo>
                  <a:lnTo>
                    <a:pt x="31130" y="11950"/>
                  </a:lnTo>
                  <a:cubicBezTo>
                    <a:pt x="28027" y="12283"/>
                    <a:pt x="24899" y="12437"/>
                    <a:pt x="21873" y="12488"/>
                  </a:cubicBezTo>
                  <a:lnTo>
                    <a:pt x="21335" y="12488"/>
                  </a:lnTo>
                  <a:cubicBezTo>
                    <a:pt x="21044" y="12490"/>
                    <a:pt x="20755" y="12492"/>
                    <a:pt x="20466" y="12492"/>
                  </a:cubicBezTo>
                  <a:cubicBezTo>
                    <a:pt x="17367" y="12492"/>
                    <a:pt x="14387" y="12368"/>
                    <a:pt x="11642" y="12181"/>
                  </a:cubicBezTo>
                  <a:cubicBezTo>
                    <a:pt x="11462" y="12181"/>
                    <a:pt x="11283" y="12155"/>
                    <a:pt x="11103" y="12155"/>
                  </a:cubicBezTo>
                  <a:cubicBezTo>
                    <a:pt x="8385" y="11950"/>
                    <a:pt x="5898" y="11693"/>
                    <a:pt x="3718" y="11411"/>
                  </a:cubicBezTo>
                  <a:cubicBezTo>
                    <a:pt x="3539" y="11386"/>
                    <a:pt x="3359" y="11360"/>
                    <a:pt x="3180" y="11334"/>
                  </a:cubicBezTo>
                  <a:lnTo>
                    <a:pt x="1462" y="11104"/>
                  </a:lnTo>
                  <a:cubicBezTo>
                    <a:pt x="1180" y="12129"/>
                    <a:pt x="641" y="13745"/>
                    <a:pt x="0" y="15694"/>
                  </a:cubicBezTo>
                  <a:cubicBezTo>
                    <a:pt x="693" y="15796"/>
                    <a:pt x="1359" y="15924"/>
                    <a:pt x="2052" y="16027"/>
                  </a:cubicBezTo>
                  <a:cubicBezTo>
                    <a:pt x="2231" y="16053"/>
                    <a:pt x="2411" y="16078"/>
                    <a:pt x="2590" y="16104"/>
                  </a:cubicBezTo>
                  <a:cubicBezTo>
                    <a:pt x="5308" y="16540"/>
                    <a:pt x="7924" y="16873"/>
                    <a:pt x="10411" y="17155"/>
                  </a:cubicBezTo>
                  <a:lnTo>
                    <a:pt x="10950" y="17206"/>
                  </a:lnTo>
                  <a:cubicBezTo>
                    <a:pt x="14668" y="17591"/>
                    <a:pt x="18155" y="17822"/>
                    <a:pt x="21360" y="17899"/>
                  </a:cubicBezTo>
                  <a:cubicBezTo>
                    <a:pt x="21540" y="17899"/>
                    <a:pt x="21719" y="17924"/>
                    <a:pt x="21899" y="17924"/>
                  </a:cubicBezTo>
                  <a:cubicBezTo>
                    <a:pt x="22641" y="17941"/>
                    <a:pt x="23382" y="17949"/>
                    <a:pt x="24124" y="17949"/>
                  </a:cubicBezTo>
                  <a:cubicBezTo>
                    <a:pt x="26843" y="17949"/>
                    <a:pt x="29559" y="17838"/>
                    <a:pt x="32258" y="17617"/>
                  </a:cubicBezTo>
                  <a:cubicBezTo>
                    <a:pt x="32438" y="17591"/>
                    <a:pt x="32643" y="17591"/>
                    <a:pt x="32822" y="17565"/>
                  </a:cubicBezTo>
                  <a:cubicBezTo>
                    <a:pt x="36336" y="17258"/>
                    <a:pt x="39823" y="16694"/>
                    <a:pt x="43259" y="15873"/>
                  </a:cubicBezTo>
                  <a:lnTo>
                    <a:pt x="43772" y="15745"/>
                  </a:lnTo>
                  <a:cubicBezTo>
                    <a:pt x="47080" y="14924"/>
                    <a:pt x="50285" y="13745"/>
                    <a:pt x="53311" y="12206"/>
                  </a:cubicBezTo>
                  <a:cubicBezTo>
                    <a:pt x="53465" y="12129"/>
                    <a:pt x="53644" y="12052"/>
                    <a:pt x="53798" y="11975"/>
                  </a:cubicBezTo>
                  <a:cubicBezTo>
                    <a:pt x="56080" y="10770"/>
                    <a:pt x="58183" y="9283"/>
                    <a:pt x="60055" y="7514"/>
                  </a:cubicBezTo>
                  <a:cubicBezTo>
                    <a:pt x="60209" y="7360"/>
                    <a:pt x="60362" y="7232"/>
                    <a:pt x="60491" y="7103"/>
                  </a:cubicBezTo>
                  <a:cubicBezTo>
                    <a:pt x="60568" y="7001"/>
                    <a:pt x="60645" y="6924"/>
                    <a:pt x="60721" y="6847"/>
                  </a:cubicBezTo>
                  <a:cubicBezTo>
                    <a:pt x="60414" y="4154"/>
                    <a:pt x="60260" y="2257"/>
                    <a:pt x="60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3116025" y="4286425"/>
              <a:ext cx="41700" cy="118600"/>
            </a:xfrm>
            <a:custGeom>
              <a:avLst/>
              <a:gdLst/>
              <a:ahLst/>
              <a:cxnLst/>
              <a:rect l="l" t="t" r="r" b="b"/>
              <a:pathLst>
                <a:path w="1668" h="4744" extrusionOk="0">
                  <a:moveTo>
                    <a:pt x="1129" y="0"/>
                  </a:moveTo>
                  <a:cubicBezTo>
                    <a:pt x="821" y="1564"/>
                    <a:pt x="462" y="3128"/>
                    <a:pt x="1" y="4667"/>
                  </a:cubicBezTo>
                  <a:cubicBezTo>
                    <a:pt x="180" y="4718"/>
                    <a:pt x="360" y="4744"/>
                    <a:pt x="539" y="4744"/>
                  </a:cubicBezTo>
                  <a:cubicBezTo>
                    <a:pt x="1001" y="3205"/>
                    <a:pt x="1360" y="1641"/>
                    <a:pt x="1667" y="77"/>
                  </a:cubicBezTo>
                  <a:cubicBezTo>
                    <a:pt x="1488" y="26"/>
                    <a:pt x="1308" y="26"/>
                    <a:pt x="1129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3325025" y="4306275"/>
              <a:ext cx="30775" cy="126325"/>
            </a:xfrm>
            <a:custGeom>
              <a:avLst/>
              <a:gdLst/>
              <a:ahLst/>
              <a:cxnLst/>
              <a:rect l="l" t="t" r="r" b="b"/>
              <a:pathLst>
                <a:path w="1231" h="5053" extrusionOk="0">
                  <a:moveTo>
                    <a:pt x="692" y="1"/>
                  </a:moveTo>
                  <a:cubicBezTo>
                    <a:pt x="410" y="1668"/>
                    <a:pt x="180" y="3334"/>
                    <a:pt x="0" y="5001"/>
                  </a:cubicBezTo>
                  <a:lnTo>
                    <a:pt x="539" y="5052"/>
                  </a:lnTo>
                  <a:cubicBezTo>
                    <a:pt x="718" y="3386"/>
                    <a:pt x="949" y="1719"/>
                    <a:pt x="1231" y="52"/>
                  </a:cubicBezTo>
                  <a:cubicBezTo>
                    <a:pt x="1051" y="27"/>
                    <a:pt x="872" y="27"/>
                    <a:pt x="692" y="1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3596825" y="4314625"/>
              <a:ext cx="15400" cy="135925"/>
            </a:xfrm>
            <a:custGeom>
              <a:avLst/>
              <a:gdLst/>
              <a:ahLst/>
              <a:cxnLst/>
              <a:rect l="l" t="t" r="r" b="b"/>
              <a:pathLst>
                <a:path w="616" h="5437" extrusionOk="0">
                  <a:moveTo>
                    <a:pt x="52" y="0"/>
                  </a:moveTo>
                  <a:cubicBezTo>
                    <a:pt x="0" y="1821"/>
                    <a:pt x="26" y="3616"/>
                    <a:pt x="77" y="5436"/>
                  </a:cubicBezTo>
                  <a:lnTo>
                    <a:pt x="616" y="5436"/>
                  </a:lnTo>
                  <a:cubicBezTo>
                    <a:pt x="565" y="3641"/>
                    <a:pt x="539" y="1821"/>
                    <a:pt x="59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3843000" y="4299875"/>
              <a:ext cx="42325" cy="143625"/>
            </a:xfrm>
            <a:custGeom>
              <a:avLst/>
              <a:gdLst/>
              <a:ahLst/>
              <a:cxnLst/>
              <a:rect l="l" t="t" r="r" b="b"/>
              <a:pathLst>
                <a:path w="1693" h="5745" extrusionOk="0">
                  <a:moveTo>
                    <a:pt x="539" y="0"/>
                  </a:moveTo>
                  <a:lnTo>
                    <a:pt x="0" y="52"/>
                  </a:lnTo>
                  <a:cubicBezTo>
                    <a:pt x="257" y="1283"/>
                    <a:pt x="513" y="2513"/>
                    <a:pt x="769" y="3744"/>
                  </a:cubicBezTo>
                  <a:cubicBezTo>
                    <a:pt x="872" y="4308"/>
                    <a:pt x="898" y="5103"/>
                    <a:pt x="1128" y="5744"/>
                  </a:cubicBezTo>
                  <a:cubicBezTo>
                    <a:pt x="1308" y="5719"/>
                    <a:pt x="1487" y="5693"/>
                    <a:pt x="1692" y="5693"/>
                  </a:cubicBezTo>
                  <a:cubicBezTo>
                    <a:pt x="1308" y="4898"/>
                    <a:pt x="1231" y="3411"/>
                    <a:pt x="1128" y="2821"/>
                  </a:cubicBezTo>
                  <a:lnTo>
                    <a:pt x="539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4097500" y="4253075"/>
              <a:ext cx="61550" cy="146200"/>
            </a:xfrm>
            <a:custGeom>
              <a:avLst/>
              <a:gdLst/>
              <a:ahLst/>
              <a:cxnLst/>
              <a:rect l="l" t="t" r="r" b="b"/>
              <a:pathLst>
                <a:path w="2462" h="5848" extrusionOk="0">
                  <a:moveTo>
                    <a:pt x="513" y="1"/>
                  </a:moveTo>
                  <a:cubicBezTo>
                    <a:pt x="333" y="52"/>
                    <a:pt x="180" y="78"/>
                    <a:pt x="0" y="129"/>
                  </a:cubicBezTo>
                  <a:cubicBezTo>
                    <a:pt x="718" y="2001"/>
                    <a:pt x="1385" y="3924"/>
                    <a:pt x="1949" y="5847"/>
                  </a:cubicBezTo>
                  <a:lnTo>
                    <a:pt x="2462" y="5719"/>
                  </a:lnTo>
                  <a:cubicBezTo>
                    <a:pt x="1898" y="3796"/>
                    <a:pt x="1257" y="1872"/>
                    <a:pt x="513" y="1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341100" y="4160775"/>
              <a:ext cx="67975" cy="146825"/>
            </a:xfrm>
            <a:custGeom>
              <a:avLst/>
              <a:gdLst/>
              <a:ahLst/>
              <a:cxnLst/>
              <a:rect l="l" t="t" r="r" b="b"/>
              <a:pathLst>
                <a:path w="2719" h="5873" extrusionOk="0">
                  <a:moveTo>
                    <a:pt x="462" y="0"/>
                  </a:moveTo>
                  <a:cubicBezTo>
                    <a:pt x="308" y="77"/>
                    <a:pt x="154" y="180"/>
                    <a:pt x="0" y="257"/>
                  </a:cubicBezTo>
                  <a:cubicBezTo>
                    <a:pt x="667" y="2154"/>
                    <a:pt x="1436" y="4026"/>
                    <a:pt x="2257" y="5872"/>
                  </a:cubicBezTo>
                  <a:cubicBezTo>
                    <a:pt x="2411" y="5795"/>
                    <a:pt x="2564" y="5718"/>
                    <a:pt x="2718" y="5641"/>
                  </a:cubicBezTo>
                  <a:cubicBezTo>
                    <a:pt x="1898" y="3795"/>
                    <a:pt x="1154" y="1898"/>
                    <a:pt x="462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503275" y="4053075"/>
              <a:ext cx="73100" cy="137200"/>
            </a:xfrm>
            <a:custGeom>
              <a:avLst/>
              <a:gdLst/>
              <a:ahLst/>
              <a:cxnLst/>
              <a:rect l="l" t="t" r="r" b="b"/>
              <a:pathLst>
                <a:path w="2924" h="5488" extrusionOk="0">
                  <a:moveTo>
                    <a:pt x="411" y="0"/>
                  </a:moveTo>
                  <a:cubicBezTo>
                    <a:pt x="283" y="128"/>
                    <a:pt x="155" y="231"/>
                    <a:pt x="1" y="359"/>
                  </a:cubicBezTo>
                  <a:cubicBezTo>
                    <a:pt x="796" y="2103"/>
                    <a:pt x="1821" y="3718"/>
                    <a:pt x="2514" y="5488"/>
                  </a:cubicBezTo>
                  <a:lnTo>
                    <a:pt x="2924" y="5077"/>
                  </a:lnTo>
                  <a:cubicBezTo>
                    <a:pt x="2206" y="3334"/>
                    <a:pt x="1180" y="1718"/>
                    <a:pt x="411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9175297C-92CA-4ABA-A469-22A524B503BA}"/>
              </a:ext>
            </a:extLst>
          </p:cNvPr>
          <p:cNvSpPr txBox="1"/>
          <p:nvPr/>
        </p:nvSpPr>
        <p:spPr>
          <a:xfrm>
            <a:off x="426928" y="2544101"/>
            <a:ext cx="52867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2200"/>
              <a:buFont typeface="Nunito"/>
              <a:buNone/>
            </a:pPr>
            <a:r>
              <a:rPr lang="en-GB" sz="2800" b="0" i="0" u="none" strike="noStrike" cap="none" dirty="0">
                <a:solidFill>
                  <a:schemeClr val="bg2"/>
                </a:solidFill>
                <a:latin typeface="Baskerville Old Face" panose="02020602080505020303" pitchFamily="18" charset="0"/>
                <a:ea typeface="Nunito"/>
                <a:cs typeface="Nunito"/>
                <a:sym typeface="Nunito"/>
              </a:rPr>
              <a:t>A mechanical device with a slider on top of a switch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64"/>
          <p:cNvSpPr/>
          <p:nvPr/>
        </p:nvSpPr>
        <p:spPr>
          <a:xfrm>
            <a:off x="2033492" y="3531393"/>
            <a:ext cx="4451515" cy="302446"/>
          </a:xfrm>
          <a:custGeom>
            <a:avLst/>
            <a:gdLst/>
            <a:ahLst/>
            <a:cxnLst/>
            <a:rect l="l" t="t" r="r" b="b"/>
            <a:pathLst>
              <a:path w="260780" h="17718" extrusionOk="0">
                <a:moveTo>
                  <a:pt x="258481" y="1"/>
                </a:moveTo>
                <a:lnTo>
                  <a:pt x="1917" y="466"/>
                </a:lnTo>
                <a:lnTo>
                  <a:pt x="1917" y="466"/>
                </a:lnTo>
                <a:cubicBezTo>
                  <a:pt x="1917" y="466"/>
                  <a:pt x="0" y="16101"/>
                  <a:pt x="7667" y="17716"/>
                </a:cubicBezTo>
                <a:lnTo>
                  <a:pt x="249883" y="17716"/>
                </a:lnTo>
                <a:cubicBezTo>
                  <a:pt x="249883" y="17716"/>
                  <a:pt x="249906" y="17717"/>
                  <a:pt x="249951" y="17717"/>
                </a:cubicBezTo>
                <a:cubicBezTo>
                  <a:pt x="250868" y="17717"/>
                  <a:pt x="260779" y="17319"/>
                  <a:pt x="25848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64"/>
          <p:cNvSpPr/>
          <p:nvPr/>
        </p:nvSpPr>
        <p:spPr>
          <a:xfrm>
            <a:off x="2615628" y="1330920"/>
            <a:ext cx="3287255" cy="2159423"/>
          </a:xfrm>
          <a:custGeom>
            <a:avLst/>
            <a:gdLst/>
            <a:ahLst/>
            <a:cxnLst/>
            <a:rect l="l" t="t" r="r" b="b"/>
            <a:pathLst>
              <a:path w="192575" h="126504" extrusionOk="0">
                <a:moveTo>
                  <a:pt x="181266" y="12076"/>
                </a:moveTo>
                <a:lnTo>
                  <a:pt x="181266" y="119247"/>
                </a:lnTo>
                <a:lnTo>
                  <a:pt x="9667" y="119247"/>
                </a:lnTo>
                <a:lnTo>
                  <a:pt x="9667" y="12076"/>
                </a:lnTo>
                <a:close/>
                <a:moveTo>
                  <a:pt x="6572" y="1"/>
                </a:moveTo>
                <a:cubicBezTo>
                  <a:pt x="2876" y="1"/>
                  <a:pt x="1" y="2931"/>
                  <a:pt x="1" y="6600"/>
                </a:cubicBezTo>
                <a:lnTo>
                  <a:pt x="1" y="126503"/>
                </a:lnTo>
                <a:lnTo>
                  <a:pt x="192574" y="126503"/>
                </a:lnTo>
                <a:lnTo>
                  <a:pt x="192574" y="6600"/>
                </a:lnTo>
                <a:cubicBezTo>
                  <a:pt x="192574" y="2903"/>
                  <a:pt x="189371" y="1"/>
                  <a:pt x="18567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94;p11">
            <a:extLst>
              <a:ext uri="{FF2B5EF4-FFF2-40B4-BE49-F238E27FC236}">
                <a16:creationId xmlns:a16="http://schemas.microsoft.com/office/drawing/2014/main" id="{E6322662-0AA4-4A16-9A07-713DA4837B5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5927" r="22221" b="5925"/>
          <a:stretch/>
        </p:blipFill>
        <p:spPr>
          <a:xfrm>
            <a:off x="2785730" y="1520456"/>
            <a:ext cx="2923954" cy="185006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C0B095-2359-48E8-A043-520A6B6AA103}"/>
              </a:ext>
            </a:extLst>
          </p:cNvPr>
          <p:cNvSpPr txBox="1"/>
          <p:nvPr/>
        </p:nvSpPr>
        <p:spPr>
          <a:xfrm>
            <a:off x="2424223" y="363859"/>
            <a:ext cx="55608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dirty="0">
                <a:solidFill>
                  <a:schemeClr val="tx1"/>
                </a:solidFill>
                <a:latin typeface="Changa One" panose="020B0604020202020204" charset="0"/>
              </a:rPr>
              <a:t>Circuit diagram</a:t>
            </a:r>
            <a:endParaRPr lang="en-IN" sz="4000" dirty="0">
              <a:solidFill>
                <a:schemeClr val="tx1"/>
              </a:solidFill>
              <a:latin typeface="Changa One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9C1428-26CF-481A-A763-7E8A07850B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311"/>
          <a:stretch/>
        </p:blipFill>
        <p:spPr>
          <a:xfrm>
            <a:off x="6867761" y="943001"/>
            <a:ext cx="1725066" cy="31358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BE673A-3A66-425C-AF33-E07DEFE407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791" r="-1906"/>
          <a:stretch/>
        </p:blipFill>
        <p:spPr>
          <a:xfrm>
            <a:off x="0" y="1003844"/>
            <a:ext cx="2073311" cy="31358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66"/>
          <p:cNvSpPr/>
          <p:nvPr/>
        </p:nvSpPr>
        <p:spPr>
          <a:xfrm rot="5400000">
            <a:off x="2698234" y="1389099"/>
            <a:ext cx="3309752" cy="2556688"/>
          </a:xfrm>
          <a:custGeom>
            <a:avLst/>
            <a:gdLst/>
            <a:ahLst/>
            <a:cxnLst/>
            <a:rect l="l" t="t" r="r" b="b"/>
            <a:pathLst>
              <a:path w="224200" h="173188" extrusionOk="0">
                <a:moveTo>
                  <a:pt x="214890" y="80337"/>
                </a:moveTo>
                <a:cubicBezTo>
                  <a:pt x="217737" y="80337"/>
                  <a:pt x="219983" y="82610"/>
                  <a:pt x="219983" y="85430"/>
                </a:cubicBezTo>
                <a:cubicBezTo>
                  <a:pt x="219983" y="88223"/>
                  <a:pt x="217683" y="90523"/>
                  <a:pt x="214890" y="90523"/>
                </a:cubicBezTo>
                <a:cubicBezTo>
                  <a:pt x="212070" y="90523"/>
                  <a:pt x="209797" y="88223"/>
                  <a:pt x="209797" y="85430"/>
                </a:cubicBezTo>
                <a:cubicBezTo>
                  <a:pt x="209797" y="82610"/>
                  <a:pt x="212070" y="80337"/>
                  <a:pt x="214890" y="80337"/>
                </a:cubicBezTo>
                <a:close/>
                <a:moveTo>
                  <a:pt x="205224" y="17771"/>
                </a:moveTo>
                <a:lnTo>
                  <a:pt x="205224" y="156540"/>
                </a:lnTo>
                <a:lnTo>
                  <a:pt x="18976" y="156540"/>
                </a:lnTo>
                <a:lnTo>
                  <a:pt x="18976" y="17771"/>
                </a:lnTo>
                <a:close/>
                <a:moveTo>
                  <a:pt x="9392" y="0"/>
                </a:moveTo>
                <a:cubicBezTo>
                  <a:pt x="4382" y="0"/>
                  <a:pt x="0" y="3587"/>
                  <a:pt x="0" y="8598"/>
                </a:cubicBezTo>
                <a:lnTo>
                  <a:pt x="0" y="163632"/>
                </a:lnTo>
                <a:cubicBezTo>
                  <a:pt x="0" y="168642"/>
                  <a:pt x="4354" y="173188"/>
                  <a:pt x="9392" y="173188"/>
                </a:cubicBezTo>
                <a:lnTo>
                  <a:pt x="215437" y="173188"/>
                </a:lnTo>
                <a:cubicBezTo>
                  <a:pt x="220421" y="173188"/>
                  <a:pt x="224200" y="168670"/>
                  <a:pt x="224200" y="163632"/>
                </a:cubicBezTo>
                <a:lnTo>
                  <a:pt x="224200" y="8598"/>
                </a:lnTo>
                <a:cubicBezTo>
                  <a:pt x="224200" y="3587"/>
                  <a:pt x="220421" y="0"/>
                  <a:pt x="2154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99;p12">
            <a:extLst>
              <a:ext uri="{FF2B5EF4-FFF2-40B4-BE49-F238E27FC236}">
                <a16:creationId xmlns:a16="http://schemas.microsoft.com/office/drawing/2014/main" id="{48B6B1A6-4741-40A1-B7A9-96B8CCAC59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2843" r="56288" b="37686"/>
          <a:stretch/>
        </p:blipFill>
        <p:spPr>
          <a:xfrm>
            <a:off x="3313276" y="1264092"/>
            <a:ext cx="2088064" cy="278691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1E17EA-3712-4A28-8920-CA8214B00527}"/>
              </a:ext>
            </a:extLst>
          </p:cNvPr>
          <p:cNvSpPr txBox="1"/>
          <p:nvPr/>
        </p:nvSpPr>
        <p:spPr>
          <a:xfrm>
            <a:off x="3689498" y="16883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dirty="0">
                <a:solidFill>
                  <a:schemeClr val="tx1"/>
                </a:solidFill>
                <a:latin typeface="Changa One" panose="020B0604020202020204" charset="0"/>
              </a:rPr>
              <a:t>Code</a:t>
            </a:r>
            <a:endParaRPr lang="en-IN" sz="3600" dirty="0">
              <a:solidFill>
                <a:schemeClr val="tx1"/>
              </a:solidFill>
              <a:latin typeface="Changa One" panose="020B060402020202020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2F0F15-1BCF-4551-B68A-FCDFB48A41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791" r="-1906"/>
          <a:stretch/>
        </p:blipFill>
        <p:spPr>
          <a:xfrm>
            <a:off x="180753" y="1012567"/>
            <a:ext cx="2073311" cy="31358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9A4EFE-8D83-44FF-9702-3B4EAAD1F4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311"/>
          <a:stretch/>
        </p:blipFill>
        <p:spPr>
          <a:xfrm>
            <a:off x="6867761" y="943001"/>
            <a:ext cx="1725066" cy="31358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64"/>
          <p:cNvSpPr/>
          <p:nvPr/>
        </p:nvSpPr>
        <p:spPr>
          <a:xfrm>
            <a:off x="2033492" y="3531393"/>
            <a:ext cx="4451515" cy="302446"/>
          </a:xfrm>
          <a:custGeom>
            <a:avLst/>
            <a:gdLst/>
            <a:ahLst/>
            <a:cxnLst/>
            <a:rect l="l" t="t" r="r" b="b"/>
            <a:pathLst>
              <a:path w="260780" h="17718" extrusionOk="0">
                <a:moveTo>
                  <a:pt x="258481" y="1"/>
                </a:moveTo>
                <a:lnTo>
                  <a:pt x="1917" y="466"/>
                </a:lnTo>
                <a:lnTo>
                  <a:pt x="1917" y="466"/>
                </a:lnTo>
                <a:cubicBezTo>
                  <a:pt x="1917" y="466"/>
                  <a:pt x="0" y="16101"/>
                  <a:pt x="7667" y="17716"/>
                </a:cubicBezTo>
                <a:lnTo>
                  <a:pt x="249883" y="17716"/>
                </a:lnTo>
                <a:cubicBezTo>
                  <a:pt x="249883" y="17716"/>
                  <a:pt x="249906" y="17717"/>
                  <a:pt x="249951" y="17717"/>
                </a:cubicBezTo>
                <a:cubicBezTo>
                  <a:pt x="250868" y="17717"/>
                  <a:pt x="260779" y="17319"/>
                  <a:pt x="25848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64"/>
          <p:cNvSpPr/>
          <p:nvPr/>
        </p:nvSpPr>
        <p:spPr>
          <a:xfrm>
            <a:off x="2615628" y="1330920"/>
            <a:ext cx="3287255" cy="2159423"/>
          </a:xfrm>
          <a:custGeom>
            <a:avLst/>
            <a:gdLst/>
            <a:ahLst/>
            <a:cxnLst/>
            <a:rect l="l" t="t" r="r" b="b"/>
            <a:pathLst>
              <a:path w="192575" h="126504" extrusionOk="0">
                <a:moveTo>
                  <a:pt x="181266" y="12076"/>
                </a:moveTo>
                <a:lnTo>
                  <a:pt x="181266" y="119247"/>
                </a:lnTo>
                <a:lnTo>
                  <a:pt x="9667" y="119247"/>
                </a:lnTo>
                <a:lnTo>
                  <a:pt x="9667" y="12076"/>
                </a:lnTo>
                <a:close/>
                <a:moveTo>
                  <a:pt x="6572" y="1"/>
                </a:moveTo>
                <a:cubicBezTo>
                  <a:pt x="2876" y="1"/>
                  <a:pt x="1" y="2931"/>
                  <a:pt x="1" y="6600"/>
                </a:cubicBezTo>
                <a:lnTo>
                  <a:pt x="1" y="126503"/>
                </a:lnTo>
                <a:lnTo>
                  <a:pt x="192574" y="126503"/>
                </a:lnTo>
                <a:lnTo>
                  <a:pt x="192574" y="6600"/>
                </a:lnTo>
                <a:cubicBezTo>
                  <a:pt x="192574" y="2903"/>
                  <a:pt x="189371" y="1"/>
                  <a:pt x="18567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C0B095-2359-48E8-A043-520A6B6AA103}"/>
              </a:ext>
            </a:extLst>
          </p:cNvPr>
          <p:cNvSpPr txBox="1"/>
          <p:nvPr/>
        </p:nvSpPr>
        <p:spPr>
          <a:xfrm>
            <a:off x="3508744" y="363859"/>
            <a:ext cx="55608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tx1"/>
                </a:solidFill>
                <a:latin typeface="Changa One" panose="020B0604020202020204" charset="0"/>
              </a:rPr>
              <a:t>Code</a:t>
            </a:r>
            <a:endParaRPr lang="en-IN" sz="4000" dirty="0">
              <a:solidFill>
                <a:schemeClr val="tx1"/>
              </a:solidFill>
              <a:latin typeface="Changa One" panose="020B0604020202020204" charset="0"/>
            </a:endParaRPr>
          </a:p>
        </p:txBody>
      </p:sp>
      <p:pic>
        <p:nvPicPr>
          <p:cNvPr id="6" name="Google Shape;214;p13">
            <a:extLst>
              <a:ext uri="{FF2B5EF4-FFF2-40B4-BE49-F238E27FC236}">
                <a16:creationId xmlns:a16="http://schemas.microsoft.com/office/drawing/2014/main" id="{5D234BC9-AB12-4153-A111-C5B303EB5E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64" r="45876" b="23244"/>
          <a:stretch/>
        </p:blipFill>
        <p:spPr>
          <a:xfrm>
            <a:off x="2751039" y="1459163"/>
            <a:ext cx="3022439" cy="191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72FACD-3AB7-494B-9476-11F6B3B3B3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791" r="-1906"/>
          <a:stretch/>
        </p:blipFill>
        <p:spPr>
          <a:xfrm>
            <a:off x="0" y="1003844"/>
            <a:ext cx="2073311" cy="31358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EE7DAE-8F10-433C-BF83-3E5170DE68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311"/>
          <a:stretch/>
        </p:blipFill>
        <p:spPr>
          <a:xfrm>
            <a:off x="6867761" y="943001"/>
            <a:ext cx="1725066" cy="313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48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66"/>
          <p:cNvSpPr/>
          <p:nvPr/>
        </p:nvSpPr>
        <p:spPr>
          <a:xfrm rot="5400000">
            <a:off x="2698234" y="1389099"/>
            <a:ext cx="3309752" cy="2556688"/>
          </a:xfrm>
          <a:custGeom>
            <a:avLst/>
            <a:gdLst/>
            <a:ahLst/>
            <a:cxnLst/>
            <a:rect l="l" t="t" r="r" b="b"/>
            <a:pathLst>
              <a:path w="224200" h="173188" extrusionOk="0">
                <a:moveTo>
                  <a:pt x="214890" y="80337"/>
                </a:moveTo>
                <a:cubicBezTo>
                  <a:pt x="217737" y="80337"/>
                  <a:pt x="219983" y="82610"/>
                  <a:pt x="219983" y="85430"/>
                </a:cubicBezTo>
                <a:cubicBezTo>
                  <a:pt x="219983" y="88223"/>
                  <a:pt x="217683" y="90523"/>
                  <a:pt x="214890" y="90523"/>
                </a:cubicBezTo>
                <a:cubicBezTo>
                  <a:pt x="212070" y="90523"/>
                  <a:pt x="209797" y="88223"/>
                  <a:pt x="209797" y="85430"/>
                </a:cubicBezTo>
                <a:cubicBezTo>
                  <a:pt x="209797" y="82610"/>
                  <a:pt x="212070" y="80337"/>
                  <a:pt x="214890" y="80337"/>
                </a:cubicBezTo>
                <a:close/>
                <a:moveTo>
                  <a:pt x="205224" y="17771"/>
                </a:moveTo>
                <a:lnTo>
                  <a:pt x="205224" y="156540"/>
                </a:lnTo>
                <a:lnTo>
                  <a:pt x="18976" y="156540"/>
                </a:lnTo>
                <a:lnTo>
                  <a:pt x="18976" y="17771"/>
                </a:lnTo>
                <a:close/>
                <a:moveTo>
                  <a:pt x="9392" y="0"/>
                </a:moveTo>
                <a:cubicBezTo>
                  <a:pt x="4382" y="0"/>
                  <a:pt x="0" y="3587"/>
                  <a:pt x="0" y="8598"/>
                </a:cubicBezTo>
                <a:lnTo>
                  <a:pt x="0" y="163632"/>
                </a:lnTo>
                <a:cubicBezTo>
                  <a:pt x="0" y="168642"/>
                  <a:pt x="4354" y="173188"/>
                  <a:pt x="9392" y="173188"/>
                </a:cubicBezTo>
                <a:lnTo>
                  <a:pt x="215437" y="173188"/>
                </a:lnTo>
                <a:cubicBezTo>
                  <a:pt x="220421" y="173188"/>
                  <a:pt x="224200" y="168670"/>
                  <a:pt x="224200" y="163632"/>
                </a:cubicBezTo>
                <a:lnTo>
                  <a:pt x="224200" y="8598"/>
                </a:lnTo>
                <a:cubicBezTo>
                  <a:pt x="224200" y="3587"/>
                  <a:pt x="220421" y="0"/>
                  <a:pt x="2154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1E17EA-3712-4A28-8920-CA8214B00527}"/>
              </a:ext>
            </a:extLst>
          </p:cNvPr>
          <p:cNvSpPr txBox="1"/>
          <p:nvPr/>
        </p:nvSpPr>
        <p:spPr>
          <a:xfrm>
            <a:off x="3689498" y="16883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dirty="0">
                <a:solidFill>
                  <a:schemeClr val="tx1"/>
                </a:solidFill>
                <a:latin typeface="Changa One" panose="020B0604020202020204" charset="0"/>
              </a:rPr>
              <a:t>Code</a:t>
            </a:r>
            <a:endParaRPr lang="en-IN" sz="3600" dirty="0">
              <a:solidFill>
                <a:schemeClr val="tx1"/>
              </a:solidFill>
              <a:latin typeface="Changa One" panose="020B0604020202020204" charset="0"/>
            </a:endParaRPr>
          </a:p>
        </p:txBody>
      </p:sp>
      <p:pic>
        <p:nvPicPr>
          <p:cNvPr id="5" name="Google Shape;237;p14">
            <a:extLst>
              <a:ext uri="{FF2B5EF4-FFF2-40B4-BE49-F238E27FC236}">
                <a16:creationId xmlns:a16="http://schemas.microsoft.com/office/drawing/2014/main" id="{CD65DD2B-D0F6-4053-A86A-DB65AEF536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0946" r="68041" b="26891"/>
          <a:stretch/>
        </p:blipFill>
        <p:spPr>
          <a:xfrm>
            <a:off x="3293657" y="1286539"/>
            <a:ext cx="2086418" cy="2844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816089-38D0-4ACB-A416-D0756116D4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791" r="-1906"/>
          <a:stretch/>
        </p:blipFill>
        <p:spPr>
          <a:xfrm>
            <a:off x="233916" y="1099537"/>
            <a:ext cx="2073311" cy="3135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CFD76C-49E0-4A91-830D-1935AF58A7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311"/>
          <a:stretch/>
        </p:blipFill>
        <p:spPr>
          <a:xfrm>
            <a:off x="6867761" y="943001"/>
            <a:ext cx="1725066" cy="313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71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64"/>
          <p:cNvSpPr/>
          <p:nvPr/>
        </p:nvSpPr>
        <p:spPr>
          <a:xfrm>
            <a:off x="2033492" y="3531393"/>
            <a:ext cx="4451515" cy="302446"/>
          </a:xfrm>
          <a:custGeom>
            <a:avLst/>
            <a:gdLst/>
            <a:ahLst/>
            <a:cxnLst/>
            <a:rect l="l" t="t" r="r" b="b"/>
            <a:pathLst>
              <a:path w="260780" h="17718" extrusionOk="0">
                <a:moveTo>
                  <a:pt x="258481" y="1"/>
                </a:moveTo>
                <a:lnTo>
                  <a:pt x="1917" y="466"/>
                </a:lnTo>
                <a:lnTo>
                  <a:pt x="1917" y="466"/>
                </a:lnTo>
                <a:cubicBezTo>
                  <a:pt x="1917" y="466"/>
                  <a:pt x="0" y="16101"/>
                  <a:pt x="7667" y="17716"/>
                </a:cubicBezTo>
                <a:lnTo>
                  <a:pt x="249883" y="17716"/>
                </a:lnTo>
                <a:cubicBezTo>
                  <a:pt x="249883" y="17716"/>
                  <a:pt x="249906" y="17717"/>
                  <a:pt x="249951" y="17717"/>
                </a:cubicBezTo>
                <a:cubicBezTo>
                  <a:pt x="250868" y="17717"/>
                  <a:pt x="260779" y="17319"/>
                  <a:pt x="25848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64"/>
          <p:cNvSpPr/>
          <p:nvPr/>
        </p:nvSpPr>
        <p:spPr>
          <a:xfrm>
            <a:off x="2615628" y="1330920"/>
            <a:ext cx="3287255" cy="2159423"/>
          </a:xfrm>
          <a:custGeom>
            <a:avLst/>
            <a:gdLst/>
            <a:ahLst/>
            <a:cxnLst/>
            <a:rect l="l" t="t" r="r" b="b"/>
            <a:pathLst>
              <a:path w="192575" h="126504" extrusionOk="0">
                <a:moveTo>
                  <a:pt x="181266" y="12076"/>
                </a:moveTo>
                <a:lnTo>
                  <a:pt x="181266" y="119247"/>
                </a:lnTo>
                <a:lnTo>
                  <a:pt x="9667" y="119247"/>
                </a:lnTo>
                <a:lnTo>
                  <a:pt x="9667" y="12076"/>
                </a:lnTo>
                <a:close/>
                <a:moveTo>
                  <a:pt x="6572" y="1"/>
                </a:moveTo>
                <a:cubicBezTo>
                  <a:pt x="2876" y="1"/>
                  <a:pt x="1" y="2931"/>
                  <a:pt x="1" y="6600"/>
                </a:cubicBezTo>
                <a:lnTo>
                  <a:pt x="1" y="126503"/>
                </a:lnTo>
                <a:lnTo>
                  <a:pt x="192574" y="126503"/>
                </a:lnTo>
                <a:lnTo>
                  <a:pt x="192574" y="6600"/>
                </a:lnTo>
                <a:cubicBezTo>
                  <a:pt x="192574" y="2903"/>
                  <a:pt x="189371" y="1"/>
                  <a:pt x="18567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C0B095-2359-48E8-A043-520A6B6AA103}"/>
              </a:ext>
            </a:extLst>
          </p:cNvPr>
          <p:cNvSpPr txBox="1"/>
          <p:nvPr/>
        </p:nvSpPr>
        <p:spPr>
          <a:xfrm>
            <a:off x="3508744" y="363859"/>
            <a:ext cx="55608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tx1"/>
                </a:solidFill>
                <a:latin typeface="Changa One" panose="020B0604020202020204" charset="0"/>
              </a:rPr>
              <a:t>Demo</a:t>
            </a:r>
            <a:endParaRPr lang="en-IN" sz="4000" dirty="0">
              <a:solidFill>
                <a:schemeClr val="tx1"/>
              </a:solidFill>
              <a:latin typeface="Changa One" panose="020B0604020202020204" charset="0"/>
            </a:endParaRPr>
          </a:p>
        </p:txBody>
      </p:sp>
      <p:pic>
        <p:nvPicPr>
          <p:cNvPr id="7" name="Google Shape;262;p15">
            <a:extLst>
              <a:ext uri="{FF2B5EF4-FFF2-40B4-BE49-F238E27FC236}">
                <a16:creationId xmlns:a16="http://schemas.microsoft.com/office/drawing/2014/main" id="{399AB798-9FF8-4009-8963-FC939B3C52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9679" r="19757"/>
          <a:stretch/>
        </p:blipFill>
        <p:spPr>
          <a:xfrm>
            <a:off x="2764482" y="1541722"/>
            <a:ext cx="2977099" cy="1839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E08E8F-D0AD-48E6-AFEE-FFE5F18CEF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791" r="-1906"/>
          <a:stretch/>
        </p:blipFill>
        <p:spPr>
          <a:xfrm>
            <a:off x="0" y="1003844"/>
            <a:ext cx="2073311" cy="31358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0C5619-D9A8-4A2D-8C1E-44E1648790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311"/>
          <a:stretch/>
        </p:blipFill>
        <p:spPr>
          <a:xfrm>
            <a:off x="6867761" y="943001"/>
            <a:ext cx="1725066" cy="313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2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61"/>
          <p:cNvSpPr txBox="1">
            <a:spLocks noGrp="1"/>
          </p:cNvSpPr>
          <p:nvPr>
            <p:ph type="title"/>
          </p:nvPr>
        </p:nvSpPr>
        <p:spPr>
          <a:xfrm>
            <a:off x="2619000" y="445025"/>
            <a:ext cx="390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Happy learning!</a:t>
            </a:r>
            <a:endParaRPr dirty="0"/>
          </a:p>
        </p:txBody>
      </p:sp>
      <p:grpSp>
        <p:nvGrpSpPr>
          <p:cNvPr id="1198" name="Google Shape;1198;p61"/>
          <p:cNvGrpSpPr/>
          <p:nvPr/>
        </p:nvGrpSpPr>
        <p:grpSpPr>
          <a:xfrm>
            <a:off x="2880970" y="2058921"/>
            <a:ext cx="3643831" cy="2895015"/>
            <a:chOff x="2694299" y="1834401"/>
            <a:chExt cx="4017454" cy="3191858"/>
          </a:xfrm>
        </p:grpSpPr>
        <p:sp>
          <p:nvSpPr>
            <p:cNvPr id="1199" name="Google Shape;1199;p61"/>
            <p:cNvSpPr/>
            <p:nvPr/>
          </p:nvSpPr>
          <p:spPr>
            <a:xfrm rot="4832035">
              <a:off x="3388265" y="1613055"/>
              <a:ext cx="2629523" cy="3634549"/>
            </a:xfrm>
            <a:custGeom>
              <a:avLst/>
              <a:gdLst/>
              <a:ahLst/>
              <a:cxnLst/>
              <a:rect l="l" t="t" r="r" b="b"/>
              <a:pathLst>
                <a:path w="209678" h="192638" extrusionOk="0">
                  <a:moveTo>
                    <a:pt x="116749" y="1"/>
                  </a:moveTo>
                  <a:cubicBezTo>
                    <a:pt x="88583" y="1"/>
                    <a:pt x="61342" y="14987"/>
                    <a:pt x="49444" y="44880"/>
                  </a:cubicBezTo>
                  <a:cubicBezTo>
                    <a:pt x="45093" y="55759"/>
                    <a:pt x="42405" y="67405"/>
                    <a:pt x="36347" y="77558"/>
                  </a:cubicBezTo>
                  <a:cubicBezTo>
                    <a:pt x="30332" y="87712"/>
                    <a:pt x="20392" y="94452"/>
                    <a:pt x="13652" y="104008"/>
                  </a:cubicBezTo>
                  <a:cubicBezTo>
                    <a:pt x="0" y="123291"/>
                    <a:pt x="2773" y="150508"/>
                    <a:pt x="18387" y="167786"/>
                  </a:cubicBezTo>
                  <a:cubicBezTo>
                    <a:pt x="35775" y="186965"/>
                    <a:pt x="62737" y="192637"/>
                    <a:pt x="88126" y="192637"/>
                  </a:cubicBezTo>
                  <a:cubicBezTo>
                    <a:pt x="93571" y="192637"/>
                    <a:pt x="98944" y="192377"/>
                    <a:pt x="104135" y="191932"/>
                  </a:cubicBezTo>
                  <a:cubicBezTo>
                    <a:pt x="129731" y="189799"/>
                    <a:pt x="155712" y="180200"/>
                    <a:pt x="171965" y="159425"/>
                  </a:cubicBezTo>
                  <a:cubicBezTo>
                    <a:pt x="209678" y="111175"/>
                    <a:pt x="208824" y="24958"/>
                    <a:pt x="140909" y="3712"/>
                  </a:cubicBezTo>
                  <a:cubicBezTo>
                    <a:pt x="133007" y="1237"/>
                    <a:pt x="124840" y="1"/>
                    <a:pt x="116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1"/>
            <p:cNvSpPr/>
            <p:nvPr/>
          </p:nvSpPr>
          <p:spPr>
            <a:xfrm>
              <a:off x="2846422" y="3296238"/>
              <a:ext cx="3746438" cy="1365250"/>
            </a:xfrm>
            <a:custGeom>
              <a:avLst/>
              <a:gdLst/>
              <a:ahLst/>
              <a:cxnLst/>
              <a:rect l="l" t="t" r="r" b="b"/>
              <a:pathLst>
                <a:path w="217500" h="114751" extrusionOk="0">
                  <a:moveTo>
                    <a:pt x="213858" y="14130"/>
                  </a:moveTo>
                  <a:cubicBezTo>
                    <a:pt x="208858" y="16566"/>
                    <a:pt x="209653" y="24182"/>
                    <a:pt x="206294" y="24182"/>
                  </a:cubicBezTo>
                  <a:cubicBezTo>
                    <a:pt x="202217" y="24182"/>
                    <a:pt x="200704" y="14694"/>
                    <a:pt x="191319" y="14694"/>
                  </a:cubicBezTo>
                  <a:cubicBezTo>
                    <a:pt x="181959" y="14694"/>
                    <a:pt x="180626" y="33977"/>
                    <a:pt x="180626" y="33977"/>
                  </a:cubicBezTo>
                  <a:cubicBezTo>
                    <a:pt x="180626" y="33977"/>
                    <a:pt x="178062" y="4796"/>
                    <a:pt x="164984" y="4950"/>
                  </a:cubicBezTo>
                  <a:cubicBezTo>
                    <a:pt x="151932" y="5104"/>
                    <a:pt x="152009" y="30182"/>
                    <a:pt x="144803" y="26233"/>
                  </a:cubicBezTo>
                  <a:cubicBezTo>
                    <a:pt x="137624" y="22258"/>
                    <a:pt x="141444" y="11258"/>
                    <a:pt x="130931" y="10591"/>
                  </a:cubicBezTo>
                  <a:cubicBezTo>
                    <a:pt x="120443" y="9924"/>
                    <a:pt x="113725" y="33336"/>
                    <a:pt x="113725" y="33336"/>
                  </a:cubicBezTo>
                  <a:lnTo>
                    <a:pt x="102878" y="33003"/>
                  </a:lnTo>
                  <a:cubicBezTo>
                    <a:pt x="103032" y="25976"/>
                    <a:pt x="97185" y="14745"/>
                    <a:pt x="87031" y="14489"/>
                  </a:cubicBezTo>
                  <a:cubicBezTo>
                    <a:pt x="76851" y="14232"/>
                    <a:pt x="75518" y="29284"/>
                    <a:pt x="71389" y="26566"/>
                  </a:cubicBezTo>
                  <a:cubicBezTo>
                    <a:pt x="67261" y="23823"/>
                    <a:pt x="69979" y="1"/>
                    <a:pt x="57260" y="1488"/>
                  </a:cubicBezTo>
                  <a:cubicBezTo>
                    <a:pt x="44516" y="2975"/>
                    <a:pt x="49568" y="30336"/>
                    <a:pt x="43618" y="28361"/>
                  </a:cubicBezTo>
                  <a:cubicBezTo>
                    <a:pt x="37669" y="26387"/>
                    <a:pt x="37977" y="17207"/>
                    <a:pt x="31028" y="17463"/>
                  </a:cubicBezTo>
                  <a:cubicBezTo>
                    <a:pt x="24079" y="17745"/>
                    <a:pt x="21848" y="31182"/>
                    <a:pt x="21848" y="31182"/>
                  </a:cubicBezTo>
                  <a:cubicBezTo>
                    <a:pt x="21848" y="31182"/>
                    <a:pt x="18309" y="15309"/>
                    <a:pt x="9719" y="15232"/>
                  </a:cubicBezTo>
                  <a:cubicBezTo>
                    <a:pt x="5975" y="15207"/>
                    <a:pt x="2719" y="18899"/>
                    <a:pt x="257" y="23079"/>
                  </a:cubicBezTo>
                  <a:cubicBezTo>
                    <a:pt x="1" y="26771"/>
                    <a:pt x="129" y="30464"/>
                    <a:pt x="693" y="34105"/>
                  </a:cubicBezTo>
                  <a:cubicBezTo>
                    <a:pt x="6411" y="72389"/>
                    <a:pt x="50132" y="114751"/>
                    <a:pt x="102878" y="110468"/>
                  </a:cubicBezTo>
                  <a:cubicBezTo>
                    <a:pt x="183985" y="103955"/>
                    <a:pt x="217500" y="51388"/>
                    <a:pt x="213858" y="14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1"/>
            <p:cNvSpPr/>
            <p:nvPr/>
          </p:nvSpPr>
          <p:spPr>
            <a:xfrm flipH="1">
              <a:off x="3438238" y="2831836"/>
              <a:ext cx="519144" cy="188363"/>
            </a:xfrm>
            <a:custGeom>
              <a:avLst/>
              <a:gdLst/>
              <a:ahLst/>
              <a:cxnLst/>
              <a:rect l="l" t="t" r="r" b="b"/>
              <a:pathLst>
                <a:path w="41490" h="15054" extrusionOk="0">
                  <a:moveTo>
                    <a:pt x="27939" y="0"/>
                  </a:moveTo>
                  <a:cubicBezTo>
                    <a:pt x="27909" y="0"/>
                    <a:pt x="27878" y="1"/>
                    <a:pt x="27848" y="1"/>
                  </a:cubicBezTo>
                  <a:cubicBezTo>
                    <a:pt x="21848" y="104"/>
                    <a:pt x="21668" y="9976"/>
                    <a:pt x="21668" y="9976"/>
                  </a:cubicBezTo>
                  <a:cubicBezTo>
                    <a:pt x="21668" y="9976"/>
                    <a:pt x="20076" y="2061"/>
                    <a:pt x="14578" y="2061"/>
                  </a:cubicBezTo>
                  <a:cubicBezTo>
                    <a:pt x="14239" y="2061"/>
                    <a:pt x="13884" y="2091"/>
                    <a:pt x="13514" y="2155"/>
                  </a:cubicBezTo>
                  <a:cubicBezTo>
                    <a:pt x="7180" y="3258"/>
                    <a:pt x="6514" y="11566"/>
                    <a:pt x="6514" y="11566"/>
                  </a:cubicBezTo>
                  <a:cubicBezTo>
                    <a:pt x="5626" y="11157"/>
                    <a:pt x="4852" y="10987"/>
                    <a:pt x="4179" y="10987"/>
                  </a:cubicBezTo>
                  <a:cubicBezTo>
                    <a:pt x="885" y="10987"/>
                    <a:pt x="1" y="15053"/>
                    <a:pt x="1" y="15053"/>
                  </a:cubicBezTo>
                  <a:lnTo>
                    <a:pt x="41490" y="15053"/>
                  </a:lnTo>
                  <a:cubicBezTo>
                    <a:pt x="40952" y="10130"/>
                    <a:pt x="35413" y="10079"/>
                    <a:pt x="35413" y="10079"/>
                  </a:cubicBezTo>
                  <a:cubicBezTo>
                    <a:pt x="35413" y="10079"/>
                    <a:pt x="33890" y="0"/>
                    <a:pt x="27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1"/>
            <p:cNvSpPr/>
            <p:nvPr/>
          </p:nvSpPr>
          <p:spPr>
            <a:xfrm flipH="1">
              <a:off x="5555532" y="2223081"/>
              <a:ext cx="519144" cy="188363"/>
            </a:xfrm>
            <a:custGeom>
              <a:avLst/>
              <a:gdLst/>
              <a:ahLst/>
              <a:cxnLst/>
              <a:rect l="l" t="t" r="r" b="b"/>
              <a:pathLst>
                <a:path w="41490" h="15054" extrusionOk="0">
                  <a:moveTo>
                    <a:pt x="27939" y="0"/>
                  </a:moveTo>
                  <a:cubicBezTo>
                    <a:pt x="27909" y="0"/>
                    <a:pt x="27878" y="1"/>
                    <a:pt x="27848" y="1"/>
                  </a:cubicBezTo>
                  <a:cubicBezTo>
                    <a:pt x="21848" y="104"/>
                    <a:pt x="21668" y="9976"/>
                    <a:pt x="21668" y="9976"/>
                  </a:cubicBezTo>
                  <a:cubicBezTo>
                    <a:pt x="21668" y="9976"/>
                    <a:pt x="20076" y="2061"/>
                    <a:pt x="14578" y="2061"/>
                  </a:cubicBezTo>
                  <a:cubicBezTo>
                    <a:pt x="14239" y="2061"/>
                    <a:pt x="13884" y="2091"/>
                    <a:pt x="13514" y="2155"/>
                  </a:cubicBezTo>
                  <a:cubicBezTo>
                    <a:pt x="7180" y="3258"/>
                    <a:pt x="6514" y="11566"/>
                    <a:pt x="6514" y="11566"/>
                  </a:cubicBezTo>
                  <a:cubicBezTo>
                    <a:pt x="5626" y="11157"/>
                    <a:pt x="4852" y="10987"/>
                    <a:pt x="4179" y="10987"/>
                  </a:cubicBezTo>
                  <a:cubicBezTo>
                    <a:pt x="885" y="10987"/>
                    <a:pt x="1" y="15053"/>
                    <a:pt x="1" y="15053"/>
                  </a:cubicBezTo>
                  <a:lnTo>
                    <a:pt x="41490" y="15053"/>
                  </a:lnTo>
                  <a:cubicBezTo>
                    <a:pt x="40952" y="10130"/>
                    <a:pt x="35413" y="10079"/>
                    <a:pt x="35413" y="10079"/>
                  </a:cubicBezTo>
                  <a:cubicBezTo>
                    <a:pt x="35413" y="10079"/>
                    <a:pt x="33890" y="0"/>
                    <a:pt x="27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1"/>
            <p:cNvSpPr/>
            <p:nvPr/>
          </p:nvSpPr>
          <p:spPr>
            <a:xfrm>
              <a:off x="5380118" y="2171661"/>
              <a:ext cx="316291" cy="423403"/>
            </a:xfrm>
            <a:custGeom>
              <a:avLst/>
              <a:gdLst/>
              <a:ahLst/>
              <a:cxnLst/>
              <a:rect l="l" t="t" r="r" b="b"/>
              <a:pathLst>
                <a:path w="16923" h="22654" extrusionOk="0">
                  <a:moveTo>
                    <a:pt x="6012" y="0"/>
                  </a:moveTo>
                  <a:cubicBezTo>
                    <a:pt x="4755" y="0"/>
                    <a:pt x="5547" y="12079"/>
                    <a:pt x="5547" y="12079"/>
                  </a:cubicBezTo>
                  <a:cubicBezTo>
                    <a:pt x="5547" y="12079"/>
                    <a:pt x="3745" y="8129"/>
                    <a:pt x="2171" y="8129"/>
                  </a:cubicBezTo>
                  <a:cubicBezTo>
                    <a:pt x="1999" y="8129"/>
                    <a:pt x="1829" y="8177"/>
                    <a:pt x="1665" y="8282"/>
                  </a:cubicBezTo>
                  <a:cubicBezTo>
                    <a:pt x="1" y="9348"/>
                    <a:pt x="4992" y="19246"/>
                    <a:pt x="4992" y="19246"/>
                  </a:cubicBezTo>
                  <a:cubicBezTo>
                    <a:pt x="4992" y="19246"/>
                    <a:pt x="9142" y="22654"/>
                    <a:pt x="12260" y="22654"/>
                  </a:cubicBezTo>
                  <a:cubicBezTo>
                    <a:pt x="13691" y="22654"/>
                    <a:pt x="14905" y="21936"/>
                    <a:pt x="15401" y="19843"/>
                  </a:cubicBezTo>
                  <a:cubicBezTo>
                    <a:pt x="16923" y="13249"/>
                    <a:pt x="12791" y="4227"/>
                    <a:pt x="10557" y="4227"/>
                  </a:cubicBezTo>
                  <a:cubicBezTo>
                    <a:pt x="10536" y="4227"/>
                    <a:pt x="10516" y="4228"/>
                    <a:pt x="10495" y="4229"/>
                  </a:cubicBezTo>
                  <a:cubicBezTo>
                    <a:pt x="9665" y="2212"/>
                    <a:pt x="8064" y="2138"/>
                    <a:pt x="7835" y="2138"/>
                  </a:cubicBezTo>
                  <a:cubicBezTo>
                    <a:pt x="7817" y="2138"/>
                    <a:pt x="7808" y="2139"/>
                    <a:pt x="7808" y="2139"/>
                  </a:cubicBezTo>
                  <a:cubicBezTo>
                    <a:pt x="7808" y="2139"/>
                    <a:pt x="7381" y="304"/>
                    <a:pt x="6059" y="6"/>
                  </a:cubicBezTo>
                  <a:cubicBezTo>
                    <a:pt x="6043" y="2"/>
                    <a:pt x="6027" y="0"/>
                    <a:pt x="6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1"/>
            <p:cNvSpPr/>
            <p:nvPr/>
          </p:nvSpPr>
          <p:spPr>
            <a:xfrm>
              <a:off x="5513283" y="2184520"/>
              <a:ext cx="35100" cy="153893"/>
            </a:xfrm>
            <a:custGeom>
              <a:avLst/>
              <a:gdLst/>
              <a:ahLst/>
              <a:cxnLst/>
              <a:rect l="l" t="t" r="r" b="b"/>
              <a:pathLst>
                <a:path w="1878" h="8234" extrusionOk="0">
                  <a:moveTo>
                    <a:pt x="0" y="0"/>
                  </a:moveTo>
                  <a:lnTo>
                    <a:pt x="1408" y="8234"/>
                  </a:lnTo>
                  <a:cubicBezTo>
                    <a:pt x="1877" y="3115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1"/>
            <p:cNvSpPr/>
            <p:nvPr/>
          </p:nvSpPr>
          <p:spPr>
            <a:xfrm>
              <a:off x="5575463" y="2250701"/>
              <a:ext cx="16765" cy="87712"/>
            </a:xfrm>
            <a:custGeom>
              <a:avLst/>
              <a:gdLst/>
              <a:ahLst/>
              <a:cxnLst/>
              <a:rect l="l" t="t" r="r" b="b"/>
              <a:pathLst>
                <a:path w="897" h="4693" extrusionOk="0">
                  <a:moveTo>
                    <a:pt x="1" y="0"/>
                  </a:moveTo>
                  <a:lnTo>
                    <a:pt x="598" y="4693"/>
                  </a:lnTo>
                  <a:cubicBezTo>
                    <a:pt x="897" y="3072"/>
                    <a:pt x="683" y="145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1"/>
            <p:cNvSpPr/>
            <p:nvPr/>
          </p:nvSpPr>
          <p:spPr>
            <a:xfrm>
              <a:off x="4558090" y="3214068"/>
              <a:ext cx="274294" cy="72368"/>
            </a:xfrm>
            <a:custGeom>
              <a:avLst/>
              <a:gdLst/>
              <a:ahLst/>
              <a:cxnLst/>
              <a:rect l="l" t="t" r="r" b="b"/>
              <a:pathLst>
                <a:path w="14676" h="3872" extrusionOk="0">
                  <a:moveTo>
                    <a:pt x="7338" y="0"/>
                  </a:moveTo>
                  <a:cubicBezTo>
                    <a:pt x="4885" y="0"/>
                    <a:pt x="2432" y="181"/>
                    <a:pt x="1" y="544"/>
                  </a:cubicBezTo>
                  <a:lnTo>
                    <a:pt x="2347" y="3872"/>
                  </a:lnTo>
                  <a:lnTo>
                    <a:pt x="12458" y="2720"/>
                  </a:lnTo>
                  <a:lnTo>
                    <a:pt x="14676" y="544"/>
                  </a:lnTo>
                  <a:cubicBezTo>
                    <a:pt x="12244" y="181"/>
                    <a:pt x="9791" y="0"/>
                    <a:pt x="7338" y="0"/>
                  </a:cubicBezTo>
                  <a:close/>
                </a:path>
              </a:pathLst>
            </a:custGeom>
            <a:solidFill>
              <a:srgbClr val="B72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1"/>
            <p:cNvSpPr/>
            <p:nvPr/>
          </p:nvSpPr>
          <p:spPr>
            <a:xfrm>
              <a:off x="3497656" y="2315909"/>
              <a:ext cx="2356136" cy="1637823"/>
            </a:xfrm>
            <a:custGeom>
              <a:avLst/>
              <a:gdLst/>
              <a:ahLst/>
              <a:cxnLst/>
              <a:rect l="l" t="t" r="r" b="b"/>
              <a:pathLst>
                <a:path w="126064" h="87631" extrusionOk="0">
                  <a:moveTo>
                    <a:pt x="62378" y="0"/>
                  </a:moveTo>
                  <a:cubicBezTo>
                    <a:pt x="47469" y="0"/>
                    <a:pt x="39134" y="9047"/>
                    <a:pt x="38268" y="11613"/>
                  </a:cubicBezTo>
                  <a:cubicBezTo>
                    <a:pt x="37756" y="11527"/>
                    <a:pt x="37253" y="11486"/>
                    <a:pt x="36759" y="11486"/>
                  </a:cubicBezTo>
                  <a:cubicBezTo>
                    <a:pt x="30870" y="11486"/>
                    <a:pt x="26451" y="17348"/>
                    <a:pt x="28498" y="23174"/>
                  </a:cubicBezTo>
                  <a:cubicBezTo>
                    <a:pt x="20947" y="23899"/>
                    <a:pt x="16425" y="31877"/>
                    <a:pt x="19582" y="38745"/>
                  </a:cubicBezTo>
                  <a:cubicBezTo>
                    <a:pt x="16127" y="39257"/>
                    <a:pt x="12756" y="40367"/>
                    <a:pt x="9685" y="42030"/>
                  </a:cubicBezTo>
                  <a:cubicBezTo>
                    <a:pt x="6272" y="43822"/>
                    <a:pt x="2049" y="50477"/>
                    <a:pt x="8064" y="55511"/>
                  </a:cubicBezTo>
                  <a:cubicBezTo>
                    <a:pt x="1110" y="58412"/>
                    <a:pt x="1" y="66646"/>
                    <a:pt x="2134" y="71765"/>
                  </a:cubicBezTo>
                  <a:cubicBezTo>
                    <a:pt x="4608" y="77695"/>
                    <a:pt x="9258" y="81492"/>
                    <a:pt x="15444" y="82473"/>
                  </a:cubicBezTo>
                  <a:cubicBezTo>
                    <a:pt x="22654" y="83625"/>
                    <a:pt x="28754" y="86739"/>
                    <a:pt x="36305" y="87123"/>
                  </a:cubicBezTo>
                  <a:cubicBezTo>
                    <a:pt x="41775" y="87371"/>
                    <a:pt x="47264" y="87630"/>
                    <a:pt x="52740" y="87630"/>
                  </a:cubicBezTo>
                  <a:cubicBezTo>
                    <a:pt x="58539" y="87630"/>
                    <a:pt x="64323" y="87340"/>
                    <a:pt x="70050" y="86440"/>
                  </a:cubicBezTo>
                  <a:cubicBezTo>
                    <a:pt x="77131" y="85331"/>
                    <a:pt x="84085" y="83326"/>
                    <a:pt x="91252" y="82729"/>
                  </a:cubicBezTo>
                  <a:cubicBezTo>
                    <a:pt x="98035" y="82131"/>
                    <a:pt x="104989" y="82814"/>
                    <a:pt x="111601" y="81193"/>
                  </a:cubicBezTo>
                  <a:cubicBezTo>
                    <a:pt x="118256" y="79529"/>
                    <a:pt x="124783" y="74623"/>
                    <a:pt x="125423" y="67840"/>
                  </a:cubicBezTo>
                  <a:cubicBezTo>
                    <a:pt x="126063" y="61526"/>
                    <a:pt x="120560" y="55298"/>
                    <a:pt x="114246" y="55127"/>
                  </a:cubicBezTo>
                  <a:cubicBezTo>
                    <a:pt x="115739" y="51501"/>
                    <a:pt x="116337" y="47363"/>
                    <a:pt x="114929" y="43737"/>
                  </a:cubicBezTo>
                  <a:cubicBezTo>
                    <a:pt x="113619" y="40463"/>
                    <a:pt x="110363" y="37885"/>
                    <a:pt x="106918" y="37885"/>
                  </a:cubicBezTo>
                  <a:cubicBezTo>
                    <a:pt x="106547" y="37885"/>
                    <a:pt x="106173" y="37915"/>
                    <a:pt x="105799" y="37978"/>
                  </a:cubicBezTo>
                  <a:cubicBezTo>
                    <a:pt x="110236" y="35930"/>
                    <a:pt x="111132" y="29147"/>
                    <a:pt x="107975" y="25393"/>
                  </a:cubicBezTo>
                  <a:cubicBezTo>
                    <a:pt x="105217" y="22140"/>
                    <a:pt x="101485" y="21192"/>
                    <a:pt x="98318" y="21192"/>
                  </a:cubicBezTo>
                  <a:cubicBezTo>
                    <a:pt x="94922" y="21192"/>
                    <a:pt x="92176" y="22283"/>
                    <a:pt x="91977" y="22790"/>
                  </a:cubicBezTo>
                  <a:cubicBezTo>
                    <a:pt x="90783" y="13021"/>
                    <a:pt x="83189" y="4318"/>
                    <a:pt x="73719" y="1630"/>
                  </a:cubicBezTo>
                  <a:cubicBezTo>
                    <a:pt x="69597" y="480"/>
                    <a:pt x="65813" y="0"/>
                    <a:pt x="62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1"/>
            <p:cNvSpPr/>
            <p:nvPr/>
          </p:nvSpPr>
          <p:spPr>
            <a:xfrm>
              <a:off x="5378530" y="3673912"/>
              <a:ext cx="48650" cy="39884"/>
            </a:xfrm>
            <a:custGeom>
              <a:avLst/>
              <a:gdLst/>
              <a:ahLst/>
              <a:cxnLst/>
              <a:rect l="l" t="t" r="r" b="b"/>
              <a:pathLst>
                <a:path w="2603" h="2134" extrusionOk="0">
                  <a:moveTo>
                    <a:pt x="1366" y="1"/>
                  </a:moveTo>
                  <a:cubicBezTo>
                    <a:pt x="1195" y="1"/>
                    <a:pt x="1067" y="43"/>
                    <a:pt x="939" y="129"/>
                  </a:cubicBezTo>
                  <a:cubicBezTo>
                    <a:pt x="0" y="598"/>
                    <a:pt x="299" y="2006"/>
                    <a:pt x="1366" y="2134"/>
                  </a:cubicBezTo>
                  <a:lnTo>
                    <a:pt x="1408" y="2134"/>
                  </a:lnTo>
                  <a:cubicBezTo>
                    <a:pt x="2603" y="1921"/>
                    <a:pt x="2603" y="214"/>
                    <a:pt x="1408" y="1"/>
                  </a:cubicBezTo>
                  <a:close/>
                </a:path>
              </a:pathLst>
            </a:custGeom>
            <a:solidFill>
              <a:srgbClr val="586B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1"/>
            <p:cNvSpPr/>
            <p:nvPr/>
          </p:nvSpPr>
          <p:spPr>
            <a:xfrm>
              <a:off x="3599720" y="2216797"/>
              <a:ext cx="303432" cy="411610"/>
            </a:xfrm>
            <a:custGeom>
              <a:avLst/>
              <a:gdLst/>
              <a:ahLst/>
              <a:cxnLst/>
              <a:rect l="l" t="t" r="r" b="b"/>
              <a:pathLst>
                <a:path w="16235" h="22023" extrusionOk="0">
                  <a:moveTo>
                    <a:pt x="13653" y="1"/>
                  </a:moveTo>
                  <a:cubicBezTo>
                    <a:pt x="13024" y="1"/>
                    <a:pt x="12229" y="374"/>
                    <a:pt x="11817" y="876"/>
                  </a:cubicBezTo>
                  <a:cubicBezTo>
                    <a:pt x="11412" y="620"/>
                    <a:pt x="10954" y="492"/>
                    <a:pt x="10500" y="492"/>
                  </a:cubicBezTo>
                  <a:cubicBezTo>
                    <a:pt x="10047" y="492"/>
                    <a:pt x="9599" y="620"/>
                    <a:pt x="9215" y="876"/>
                  </a:cubicBezTo>
                  <a:cubicBezTo>
                    <a:pt x="9215" y="876"/>
                    <a:pt x="9132" y="864"/>
                    <a:pt x="8985" y="864"/>
                  </a:cubicBezTo>
                  <a:cubicBezTo>
                    <a:pt x="8384" y="864"/>
                    <a:pt x="6712" y="1057"/>
                    <a:pt x="5205" y="3009"/>
                  </a:cubicBezTo>
                  <a:cubicBezTo>
                    <a:pt x="3328" y="5440"/>
                    <a:pt x="0" y="13930"/>
                    <a:pt x="3328" y="20030"/>
                  </a:cubicBezTo>
                  <a:cubicBezTo>
                    <a:pt x="4115" y="21472"/>
                    <a:pt x="4965" y="22023"/>
                    <a:pt x="5806" y="22023"/>
                  </a:cubicBezTo>
                  <a:cubicBezTo>
                    <a:pt x="8523" y="22023"/>
                    <a:pt x="11135" y="16276"/>
                    <a:pt x="11135" y="16276"/>
                  </a:cubicBezTo>
                  <a:cubicBezTo>
                    <a:pt x="11604" y="13589"/>
                    <a:pt x="12713" y="11029"/>
                    <a:pt x="14377" y="8853"/>
                  </a:cubicBezTo>
                  <a:cubicBezTo>
                    <a:pt x="16235" y="6531"/>
                    <a:pt x="15778" y="5737"/>
                    <a:pt x="14915" y="5737"/>
                  </a:cubicBezTo>
                  <a:cubicBezTo>
                    <a:pt x="14589" y="5737"/>
                    <a:pt x="14204" y="5850"/>
                    <a:pt x="13865" y="6038"/>
                  </a:cubicBezTo>
                  <a:cubicBezTo>
                    <a:pt x="12628" y="6720"/>
                    <a:pt x="11135" y="9450"/>
                    <a:pt x="11135" y="9450"/>
                  </a:cubicBezTo>
                  <a:cubicBezTo>
                    <a:pt x="11732" y="7104"/>
                    <a:pt x="12628" y="4843"/>
                    <a:pt x="13865" y="2795"/>
                  </a:cubicBezTo>
                  <a:cubicBezTo>
                    <a:pt x="15078" y="716"/>
                    <a:pt x="14524" y="1"/>
                    <a:pt x="13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1"/>
            <p:cNvSpPr/>
            <p:nvPr/>
          </p:nvSpPr>
          <p:spPr>
            <a:xfrm>
              <a:off x="3757592" y="2233151"/>
              <a:ext cx="63004" cy="90908"/>
            </a:xfrm>
            <a:custGeom>
              <a:avLst/>
              <a:gdLst/>
              <a:ahLst/>
              <a:cxnLst/>
              <a:rect l="l" t="t" r="r" b="b"/>
              <a:pathLst>
                <a:path w="3371" h="4864" extrusionOk="0">
                  <a:moveTo>
                    <a:pt x="3370" y="1"/>
                  </a:moveTo>
                  <a:cubicBezTo>
                    <a:pt x="1835" y="1323"/>
                    <a:pt x="683" y="2987"/>
                    <a:pt x="0" y="4864"/>
                  </a:cubicBezTo>
                  <a:lnTo>
                    <a:pt x="3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1"/>
            <p:cNvSpPr/>
            <p:nvPr/>
          </p:nvSpPr>
          <p:spPr>
            <a:xfrm>
              <a:off x="3718512" y="2233151"/>
              <a:ext cx="53453" cy="77358"/>
            </a:xfrm>
            <a:custGeom>
              <a:avLst/>
              <a:gdLst/>
              <a:ahLst/>
              <a:cxnLst/>
              <a:rect l="l" t="t" r="r" b="b"/>
              <a:pathLst>
                <a:path w="2860" h="4139" extrusionOk="0">
                  <a:moveTo>
                    <a:pt x="2859" y="1"/>
                  </a:moveTo>
                  <a:cubicBezTo>
                    <a:pt x="2859" y="1"/>
                    <a:pt x="598" y="1835"/>
                    <a:pt x="1" y="4139"/>
                  </a:cubicBezTo>
                  <a:lnTo>
                    <a:pt x="28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1"/>
            <p:cNvSpPr/>
            <p:nvPr/>
          </p:nvSpPr>
          <p:spPr>
            <a:xfrm>
              <a:off x="4354784" y="2359083"/>
              <a:ext cx="661794" cy="721714"/>
            </a:xfrm>
            <a:custGeom>
              <a:avLst/>
              <a:gdLst/>
              <a:ahLst/>
              <a:cxnLst/>
              <a:rect l="l" t="t" r="r" b="b"/>
              <a:pathLst>
                <a:path w="35409" h="38615" extrusionOk="0">
                  <a:moveTo>
                    <a:pt x="15703" y="1"/>
                  </a:moveTo>
                  <a:cubicBezTo>
                    <a:pt x="12848" y="1"/>
                    <a:pt x="8209" y="541"/>
                    <a:pt x="4437" y="3288"/>
                  </a:cubicBezTo>
                  <a:cubicBezTo>
                    <a:pt x="3157" y="4226"/>
                    <a:pt x="2176" y="5464"/>
                    <a:pt x="1579" y="6957"/>
                  </a:cubicBezTo>
                  <a:cubicBezTo>
                    <a:pt x="427" y="9602"/>
                    <a:pt x="256" y="12801"/>
                    <a:pt x="299" y="15617"/>
                  </a:cubicBezTo>
                  <a:cubicBezTo>
                    <a:pt x="341" y="20864"/>
                    <a:pt x="0" y="27007"/>
                    <a:pt x="2346" y="31785"/>
                  </a:cubicBezTo>
                  <a:cubicBezTo>
                    <a:pt x="4181" y="35710"/>
                    <a:pt x="7978" y="38270"/>
                    <a:pt x="12286" y="38483"/>
                  </a:cubicBezTo>
                  <a:cubicBezTo>
                    <a:pt x="13718" y="38565"/>
                    <a:pt x="15193" y="38615"/>
                    <a:pt x="16663" y="38615"/>
                  </a:cubicBezTo>
                  <a:cubicBezTo>
                    <a:pt x="23602" y="38615"/>
                    <a:pt x="30434" y="37513"/>
                    <a:pt x="32124" y="33534"/>
                  </a:cubicBezTo>
                  <a:cubicBezTo>
                    <a:pt x="34001" y="29183"/>
                    <a:pt x="35409" y="18518"/>
                    <a:pt x="33745" y="11223"/>
                  </a:cubicBezTo>
                  <a:cubicBezTo>
                    <a:pt x="33574" y="10455"/>
                    <a:pt x="33318" y="9687"/>
                    <a:pt x="33062" y="8962"/>
                  </a:cubicBezTo>
                  <a:cubicBezTo>
                    <a:pt x="30972" y="3331"/>
                    <a:pt x="25255" y="1198"/>
                    <a:pt x="21160" y="472"/>
                  </a:cubicBezTo>
                  <a:cubicBezTo>
                    <a:pt x="20221" y="259"/>
                    <a:pt x="19240" y="174"/>
                    <a:pt x="18302" y="131"/>
                  </a:cubicBezTo>
                  <a:cubicBezTo>
                    <a:pt x="17534" y="46"/>
                    <a:pt x="16766" y="3"/>
                    <a:pt x="16041" y="3"/>
                  </a:cubicBezTo>
                  <a:cubicBezTo>
                    <a:pt x="15931" y="1"/>
                    <a:pt x="15818" y="1"/>
                    <a:pt x="15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1"/>
            <p:cNvSpPr/>
            <p:nvPr/>
          </p:nvSpPr>
          <p:spPr>
            <a:xfrm>
              <a:off x="4254308" y="2603901"/>
              <a:ext cx="188993" cy="188993"/>
            </a:xfrm>
            <a:custGeom>
              <a:avLst/>
              <a:gdLst/>
              <a:ahLst/>
              <a:cxnLst/>
              <a:rect l="l" t="t" r="r" b="b"/>
              <a:pathLst>
                <a:path w="10112" h="10112" extrusionOk="0">
                  <a:moveTo>
                    <a:pt x="5078" y="1"/>
                  </a:moveTo>
                  <a:cubicBezTo>
                    <a:pt x="2262" y="1"/>
                    <a:pt x="1" y="2262"/>
                    <a:pt x="1" y="5078"/>
                  </a:cubicBezTo>
                  <a:cubicBezTo>
                    <a:pt x="1" y="7851"/>
                    <a:pt x="2262" y="10112"/>
                    <a:pt x="5078" y="10112"/>
                  </a:cubicBezTo>
                  <a:cubicBezTo>
                    <a:pt x="7850" y="10112"/>
                    <a:pt x="10111" y="7851"/>
                    <a:pt x="10111" y="5078"/>
                  </a:cubicBezTo>
                  <a:cubicBezTo>
                    <a:pt x="10111" y="2262"/>
                    <a:pt x="7850" y="1"/>
                    <a:pt x="50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1"/>
            <p:cNvSpPr/>
            <p:nvPr/>
          </p:nvSpPr>
          <p:spPr>
            <a:xfrm>
              <a:off x="4904933" y="2603901"/>
              <a:ext cx="188975" cy="188993"/>
            </a:xfrm>
            <a:custGeom>
              <a:avLst/>
              <a:gdLst/>
              <a:ahLst/>
              <a:cxnLst/>
              <a:rect l="l" t="t" r="r" b="b"/>
              <a:pathLst>
                <a:path w="10111" h="10112" extrusionOk="0">
                  <a:moveTo>
                    <a:pt x="5034" y="1"/>
                  </a:moveTo>
                  <a:cubicBezTo>
                    <a:pt x="2261" y="1"/>
                    <a:pt x="0" y="2262"/>
                    <a:pt x="0" y="5078"/>
                  </a:cubicBezTo>
                  <a:cubicBezTo>
                    <a:pt x="0" y="7851"/>
                    <a:pt x="2261" y="10112"/>
                    <a:pt x="5034" y="10112"/>
                  </a:cubicBezTo>
                  <a:cubicBezTo>
                    <a:pt x="7850" y="10112"/>
                    <a:pt x="10111" y="7851"/>
                    <a:pt x="10111" y="5078"/>
                  </a:cubicBezTo>
                  <a:cubicBezTo>
                    <a:pt x="10111" y="2262"/>
                    <a:pt x="7850" y="1"/>
                    <a:pt x="5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1"/>
            <p:cNvSpPr/>
            <p:nvPr/>
          </p:nvSpPr>
          <p:spPr>
            <a:xfrm>
              <a:off x="4381080" y="2355850"/>
              <a:ext cx="243213" cy="132475"/>
            </a:xfrm>
            <a:custGeom>
              <a:avLst/>
              <a:gdLst/>
              <a:ahLst/>
              <a:cxnLst/>
              <a:rect l="l" t="t" r="r" b="b"/>
              <a:pathLst>
                <a:path w="13013" h="7088" extrusionOk="0">
                  <a:moveTo>
                    <a:pt x="12632" y="1"/>
                  </a:moveTo>
                  <a:cubicBezTo>
                    <a:pt x="9097" y="1"/>
                    <a:pt x="5660" y="1147"/>
                    <a:pt x="2859" y="3248"/>
                  </a:cubicBezTo>
                  <a:cubicBezTo>
                    <a:pt x="1579" y="4272"/>
                    <a:pt x="598" y="5594"/>
                    <a:pt x="1" y="7087"/>
                  </a:cubicBezTo>
                  <a:cubicBezTo>
                    <a:pt x="2817" y="6405"/>
                    <a:pt x="9002" y="4741"/>
                    <a:pt x="13012" y="5"/>
                  </a:cubicBezTo>
                  <a:cubicBezTo>
                    <a:pt x="12886" y="2"/>
                    <a:pt x="12759" y="1"/>
                    <a:pt x="12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1"/>
            <p:cNvSpPr/>
            <p:nvPr/>
          </p:nvSpPr>
          <p:spPr>
            <a:xfrm>
              <a:off x="4724727" y="2352747"/>
              <a:ext cx="271902" cy="216897"/>
            </a:xfrm>
            <a:custGeom>
              <a:avLst/>
              <a:gdLst/>
              <a:ahLst/>
              <a:cxnLst/>
              <a:rect l="l" t="t" r="r" b="b"/>
              <a:pathLst>
                <a:path w="14548" h="11605" extrusionOk="0">
                  <a:moveTo>
                    <a:pt x="1" y="1"/>
                  </a:moveTo>
                  <a:lnTo>
                    <a:pt x="1" y="1"/>
                  </a:lnTo>
                  <a:cubicBezTo>
                    <a:pt x="897" y="2816"/>
                    <a:pt x="7680" y="10197"/>
                    <a:pt x="14548" y="11605"/>
                  </a:cubicBezTo>
                  <a:cubicBezTo>
                    <a:pt x="14335" y="10794"/>
                    <a:pt x="13993" y="9301"/>
                    <a:pt x="13737" y="8576"/>
                  </a:cubicBezTo>
                  <a:cubicBezTo>
                    <a:pt x="11647" y="2944"/>
                    <a:pt x="4096" y="72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1"/>
            <p:cNvSpPr/>
            <p:nvPr/>
          </p:nvSpPr>
          <p:spPr>
            <a:xfrm>
              <a:off x="4507871" y="2493089"/>
              <a:ext cx="23138" cy="44669"/>
            </a:xfrm>
            <a:custGeom>
              <a:avLst/>
              <a:gdLst/>
              <a:ahLst/>
              <a:cxnLst/>
              <a:rect l="l" t="t" r="r" b="b"/>
              <a:pathLst>
                <a:path w="1238" h="2390" extrusionOk="0">
                  <a:moveTo>
                    <a:pt x="597" y="0"/>
                  </a:moveTo>
                  <a:cubicBezTo>
                    <a:pt x="256" y="0"/>
                    <a:pt x="0" y="555"/>
                    <a:pt x="0" y="1195"/>
                  </a:cubicBezTo>
                  <a:cubicBezTo>
                    <a:pt x="0" y="1877"/>
                    <a:pt x="256" y="2389"/>
                    <a:pt x="597" y="2389"/>
                  </a:cubicBezTo>
                  <a:cubicBezTo>
                    <a:pt x="939" y="2389"/>
                    <a:pt x="1237" y="1877"/>
                    <a:pt x="1237" y="1195"/>
                  </a:cubicBezTo>
                  <a:cubicBezTo>
                    <a:pt x="1237" y="555"/>
                    <a:pt x="939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1"/>
            <p:cNvSpPr/>
            <p:nvPr/>
          </p:nvSpPr>
          <p:spPr>
            <a:xfrm>
              <a:off x="4808457" y="2493089"/>
              <a:ext cx="23138" cy="44669"/>
            </a:xfrm>
            <a:custGeom>
              <a:avLst/>
              <a:gdLst/>
              <a:ahLst/>
              <a:cxnLst/>
              <a:rect l="l" t="t" r="r" b="b"/>
              <a:pathLst>
                <a:path w="1238" h="2390" extrusionOk="0">
                  <a:moveTo>
                    <a:pt x="640" y="0"/>
                  </a:moveTo>
                  <a:cubicBezTo>
                    <a:pt x="299" y="0"/>
                    <a:pt x="0" y="555"/>
                    <a:pt x="0" y="1195"/>
                  </a:cubicBezTo>
                  <a:cubicBezTo>
                    <a:pt x="0" y="1877"/>
                    <a:pt x="299" y="2389"/>
                    <a:pt x="640" y="2389"/>
                  </a:cubicBezTo>
                  <a:cubicBezTo>
                    <a:pt x="939" y="2389"/>
                    <a:pt x="1237" y="1877"/>
                    <a:pt x="1237" y="1195"/>
                  </a:cubicBezTo>
                  <a:cubicBezTo>
                    <a:pt x="1237" y="555"/>
                    <a:pt x="981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1"/>
            <p:cNvSpPr/>
            <p:nvPr/>
          </p:nvSpPr>
          <p:spPr>
            <a:xfrm>
              <a:off x="4622812" y="2460980"/>
              <a:ext cx="114794" cy="88796"/>
            </a:xfrm>
            <a:custGeom>
              <a:avLst/>
              <a:gdLst/>
              <a:ahLst/>
              <a:cxnLst/>
              <a:rect l="l" t="t" r="r" b="b"/>
              <a:pathLst>
                <a:path w="6142" h="4751" extrusionOk="0">
                  <a:moveTo>
                    <a:pt x="3065" y="1"/>
                  </a:moveTo>
                  <a:cubicBezTo>
                    <a:pt x="3001" y="1"/>
                    <a:pt x="2937" y="33"/>
                    <a:pt x="2894" y="97"/>
                  </a:cubicBezTo>
                  <a:lnTo>
                    <a:pt x="121" y="4064"/>
                  </a:lnTo>
                  <a:cubicBezTo>
                    <a:pt x="0" y="4215"/>
                    <a:pt x="136" y="4366"/>
                    <a:pt x="286" y="4366"/>
                  </a:cubicBezTo>
                  <a:cubicBezTo>
                    <a:pt x="348" y="4366"/>
                    <a:pt x="412" y="4340"/>
                    <a:pt x="462" y="4278"/>
                  </a:cubicBezTo>
                  <a:lnTo>
                    <a:pt x="3057" y="566"/>
                  </a:lnTo>
                  <a:lnTo>
                    <a:pt x="5667" y="4662"/>
                  </a:lnTo>
                  <a:cubicBezTo>
                    <a:pt x="5717" y="4724"/>
                    <a:pt x="5782" y="4750"/>
                    <a:pt x="5845" y="4750"/>
                  </a:cubicBezTo>
                  <a:cubicBezTo>
                    <a:pt x="5997" y="4750"/>
                    <a:pt x="6141" y="4599"/>
                    <a:pt x="6051" y="4448"/>
                  </a:cubicBezTo>
                  <a:cubicBezTo>
                    <a:pt x="5112" y="2998"/>
                    <a:pt x="4174" y="1547"/>
                    <a:pt x="3235" y="97"/>
                  </a:cubicBezTo>
                  <a:cubicBezTo>
                    <a:pt x="3193" y="33"/>
                    <a:pt x="3129" y="1"/>
                    <a:pt x="3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1"/>
            <p:cNvSpPr/>
            <p:nvPr/>
          </p:nvSpPr>
          <p:spPr>
            <a:xfrm>
              <a:off x="4521421" y="2613283"/>
              <a:ext cx="327710" cy="186096"/>
            </a:xfrm>
            <a:custGeom>
              <a:avLst/>
              <a:gdLst/>
              <a:ahLst/>
              <a:cxnLst/>
              <a:rect l="l" t="t" r="r" b="b"/>
              <a:pathLst>
                <a:path w="17534" h="9957" extrusionOk="0">
                  <a:moveTo>
                    <a:pt x="2457" y="0"/>
                  </a:moveTo>
                  <a:cubicBezTo>
                    <a:pt x="2009" y="0"/>
                    <a:pt x="1555" y="127"/>
                    <a:pt x="1109" y="437"/>
                  </a:cubicBezTo>
                  <a:cubicBezTo>
                    <a:pt x="0" y="1205"/>
                    <a:pt x="342" y="3040"/>
                    <a:pt x="640" y="4149"/>
                  </a:cubicBezTo>
                  <a:cubicBezTo>
                    <a:pt x="1195" y="6495"/>
                    <a:pt x="2901" y="8372"/>
                    <a:pt x="5120" y="9268"/>
                  </a:cubicBezTo>
                  <a:cubicBezTo>
                    <a:pt x="5631" y="9482"/>
                    <a:pt x="6186" y="9652"/>
                    <a:pt x="6741" y="9738"/>
                  </a:cubicBezTo>
                  <a:cubicBezTo>
                    <a:pt x="7504" y="9882"/>
                    <a:pt x="8276" y="9956"/>
                    <a:pt x="9050" y="9956"/>
                  </a:cubicBezTo>
                  <a:cubicBezTo>
                    <a:pt x="9876" y="9956"/>
                    <a:pt x="10703" y="9871"/>
                    <a:pt x="11519" y="9695"/>
                  </a:cubicBezTo>
                  <a:cubicBezTo>
                    <a:pt x="14420" y="9098"/>
                    <a:pt x="16937" y="7306"/>
                    <a:pt x="17363" y="3893"/>
                  </a:cubicBezTo>
                  <a:cubicBezTo>
                    <a:pt x="17534" y="2997"/>
                    <a:pt x="17235" y="2101"/>
                    <a:pt x="16595" y="1461"/>
                  </a:cubicBezTo>
                  <a:cubicBezTo>
                    <a:pt x="16097" y="991"/>
                    <a:pt x="15456" y="826"/>
                    <a:pt x="14799" y="826"/>
                  </a:cubicBezTo>
                  <a:cubicBezTo>
                    <a:pt x="14443" y="826"/>
                    <a:pt x="14082" y="874"/>
                    <a:pt x="13737" y="949"/>
                  </a:cubicBezTo>
                  <a:cubicBezTo>
                    <a:pt x="12628" y="1205"/>
                    <a:pt x="11647" y="1888"/>
                    <a:pt x="10537" y="2315"/>
                  </a:cubicBezTo>
                  <a:cubicBezTo>
                    <a:pt x="10495" y="2315"/>
                    <a:pt x="10409" y="2357"/>
                    <a:pt x="10367" y="2357"/>
                  </a:cubicBezTo>
                  <a:cubicBezTo>
                    <a:pt x="9756" y="2632"/>
                    <a:pt x="9123" y="2754"/>
                    <a:pt x="8484" y="2754"/>
                  </a:cubicBezTo>
                  <a:cubicBezTo>
                    <a:pt x="8230" y="2754"/>
                    <a:pt x="7976" y="2735"/>
                    <a:pt x="7722" y="2698"/>
                  </a:cubicBezTo>
                  <a:cubicBezTo>
                    <a:pt x="6741" y="2485"/>
                    <a:pt x="5930" y="1760"/>
                    <a:pt x="5162" y="1205"/>
                  </a:cubicBezTo>
                  <a:cubicBezTo>
                    <a:pt x="4375" y="593"/>
                    <a:pt x="3428" y="0"/>
                    <a:pt x="2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1"/>
            <p:cNvSpPr/>
            <p:nvPr/>
          </p:nvSpPr>
          <p:spPr>
            <a:xfrm>
              <a:off x="4617093" y="2747476"/>
              <a:ext cx="119616" cy="51902"/>
            </a:xfrm>
            <a:custGeom>
              <a:avLst/>
              <a:gdLst/>
              <a:ahLst/>
              <a:cxnLst/>
              <a:rect l="l" t="t" r="r" b="b"/>
              <a:pathLst>
                <a:path w="6400" h="2777" extrusionOk="0">
                  <a:moveTo>
                    <a:pt x="3402" y="1"/>
                  </a:moveTo>
                  <a:cubicBezTo>
                    <a:pt x="1954" y="1"/>
                    <a:pt x="660" y="1274"/>
                    <a:pt x="1" y="2088"/>
                  </a:cubicBezTo>
                  <a:cubicBezTo>
                    <a:pt x="512" y="2302"/>
                    <a:pt x="1067" y="2472"/>
                    <a:pt x="1622" y="2558"/>
                  </a:cubicBezTo>
                  <a:cubicBezTo>
                    <a:pt x="2385" y="2702"/>
                    <a:pt x="3157" y="2776"/>
                    <a:pt x="3931" y="2776"/>
                  </a:cubicBezTo>
                  <a:cubicBezTo>
                    <a:pt x="4757" y="2776"/>
                    <a:pt x="5584" y="2691"/>
                    <a:pt x="6400" y="2515"/>
                  </a:cubicBezTo>
                  <a:cubicBezTo>
                    <a:pt x="6058" y="1619"/>
                    <a:pt x="5290" y="297"/>
                    <a:pt x="3840" y="41"/>
                  </a:cubicBezTo>
                  <a:cubicBezTo>
                    <a:pt x="3693" y="13"/>
                    <a:pt x="3547" y="1"/>
                    <a:pt x="34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1"/>
            <p:cNvSpPr/>
            <p:nvPr/>
          </p:nvSpPr>
          <p:spPr>
            <a:xfrm>
              <a:off x="4278492" y="2640795"/>
              <a:ext cx="83171" cy="108458"/>
            </a:xfrm>
            <a:custGeom>
              <a:avLst/>
              <a:gdLst/>
              <a:ahLst/>
              <a:cxnLst/>
              <a:rect l="l" t="t" r="r" b="b"/>
              <a:pathLst>
                <a:path w="4450" h="5803" extrusionOk="0">
                  <a:moveTo>
                    <a:pt x="1449" y="1"/>
                  </a:moveTo>
                  <a:cubicBezTo>
                    <a:pt x="1319" y="1"/>
                    <a:pt x="1181" y="202"/>
                    <a:pt x="1309" y="331"/>
                  </a:cubicBezTo>
                  <a:cubicBezTo>
                    <a:pt x="1778" y="928"/>
                    <a:pt x="2248" y="1525"/>
                    <a:pt x="2632" y="2165"/>
                  </a:cubicBezTo>
                  <a:lnTo>
                    <a:pt x="328" y="1824"/>
                  </a:lnTo>
                  <a:cubicBezTo>
                    <a:pt x="315" y="1822"/>
                    <a:pt x="302" y="1820"/>
                    <a:pt x="289" y="1820"/>
                  </a:cubicBezTo>
                  <a:cubicBezTo>
                    <a:pt x="64" y="1820"/>
                    <a:pt x="0" y="2167"/>
                    <a:pt x="243" y="2208"/>
                  </a:cubicBezTo>
                  <a:lnTo>
                    <a:pt x="2888" y="2634"/>
                  </a:lnTo>
                  <a:cubicBezTo>
                    <a:pt x="3400" y="3573"/>
                    <a:pt x="3784" y="4597"/>
                    <a:pt x="4039" y="5663"/>
                  </a:cubicBezTo>
                  <a:cubicBezTo>
                    <a:pt x="4056" y="5761"/>
                    <a:pt x="4122" y="5803"/>
                    <a:pt x="4195" y="5803"/>
                  </a:cubicBezTo>
                  <a:cubicBezTo>
                    <a:pt x="4313" y="5803"/>
                    <a:pt x="4450" y="5693"/>
                    <a:pt x="4423" y="5535"/>
                  </a:cubicBezTo>
                  <a:cubicBezTo>
                    <a:pt x="3912" y="3530"/>
                    <a:pt x="2973" y="1653"/>
                    <a:pt x="1565" y="75"/>
                  </a:cubicBezTo>
                  <a:cubicBezTo>
                    <a:pt x="1534" y="22"/>
                    <a:pt x="149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1"/>
            <p:cNvSpPr/>
            <p:nvPr/>
          </p:nvSpPr>
          <p:spPr>
            <a:xfrm>
              <a:off x="5007371" y="2641299"/>
              <a:ext cx="57827" cy="97767"/>
            </a:xfrm>
            <a:custGeom>
              <a:avLst/>
              <a:gdLst/>
              <a:ahLst/>
              <a:cxnLst/>
              <a:rect l="l" t="t" r="r" b="b"/>
              <a:pathLst>
                <a:path w="3094" h="5231" extrusionOk="0">
                  <a:moveTo>
                    <a:pt x="2011" y="1"/>
                  </a:moveTo>
                  <a:cubicBezTo>
                    <a:pt x="1952" y="1"/>
                    <a:pt x="1895" y="26"/>
                    <a:pt x="1857" y="90"/>
                  </a:cubicBezTo>
                  <a:cubicBezTo>
                    <a:pt x="1259" y="773"/>
                    <a:pt x="790" y="1583"/>
                    <a:pt x="449" y="2394"/>
                  </a:cubicBezTo>
                  <a:cubicBezTo>
                    <a:pt x="193" y="3247"/>
                    <a:pt x="22" y="4143"/>
                    <a:pt x="22" y="5039"/>
                  </a:cubicBezTo>
                  <a:cubicBezTo>
                    <a:pt x="1" y="5167"/>
                    <a:pt x="86" y="5231"/>
                    <a:pt x="182" y="5231"/>
                  </a:cubicBezTo>
                  <a:cubicBezTo>
                    <a:pt x="278" y="5231"/>
                    <a:pt x="385" y="5167"/>
                    <a:pt x="406" y="5039"/>
                  </a:cubicBezTo>
                  <a:cubicBezTo>
                    <a:pt x="449" y="4228"/>
                    <a:pt x="577" y="3418"/>
                    <a:pt x="833" y="2607"/>
                  </a:cubicBezTo>
                  <a:cubicBezTo>
                    <a:pt x="1473" y="2351"/>
                    <a:pt x="2155" y="2223"/>
                    <a:pt x="2838" y="2223"/>
                  </a:cubicBezTo>
                  <a:cubicBezTo>
                    <a:pt x="3094" y="2223"/>
                    <a:pt x="3094" y="1797"/>
                    <a:pt x="2838" y="1797"/>
                  </a:cubicBezTo>
                  <a:cubicBezTo>
                    <a:pt x="2241" y="1839"/>
                    <a:pt x="1601" y="1925"/>
                    <a:pt x="1003" y="2138"/>
                  </a:cubicBezTo>
                  <a:cubicBezTo>
                    <a:pt x="1345" y="1455"/>
                    <a:pt x="1729" y="858"/>
                    <a:pt x="2198" y="261"/>
                  </a:cubicBezTo>
                  <a:cubicBezTo>
                    <a:pt x="2288" y="141"/>
                    <a:pt x="2147" y="1"/>
                    <a:pt x="2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1"/>
            <p:cNvSpPr/>
            <p:nvPr/>
          </p:nvSpPr>
          <p:spPr>
            <a:xfrm>
              <a:off x="4452848" y="2548093"/>
              <a:ext cx="78162" cy="67022"/>
            </a:xfrm>
            <a:custGeom>
              <a:avLst/>
              <a:gdLst/>
              <a:ahLst/>
              <a:cxnLst/>
              <a:rect l="l" t="t" r="r" b="b"/>
              <a:pathLst>
                <a:path w="4182" h="3586" extrusionOk="0">
                  <a:moveTo>
                    <a:pt x="2389" y="1"/>
                  </a:moveTo>
                  <a:cubicBezTo>
                    <a:pt x="811" y="1"/>
                    <a:pt x="0" y="1920"/>
                    <a:pt x="1110" y="3072"/>
                  </a:cubicBezTo>
                  <a:cubicBezTo>
                    <a:pt x="1478" y="3427"/>
                    <a:pt x="1924" y="3585"/>
                    <a:pt x="2361" y="3585"/>
                  </a:cubicBezTo>
                  <a:cubicBezTo>
                    <a:pt x="3292" y="3585"/>
                    <a:pt x="4181" y="2867"/>
                    <a:pt x="4181" y="1792"/>
                  </a:cubicBezTo>
                  <a:cubicBezTo>
                    <a:pt x="4181" y="811"/>
                    <a:pt x="3371" y="1"/>
                    <a:pt x="23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1"/>
            <p:cNvSpPr/>
            <p:nvPr/>
          </p:nvSpPr>
          <p:spPr>
            <a:xfrm>
              <a:off x="4801280" y="2548093"/>
              <a:ext cx="78143" cy="67022"/>
            </a:xfrm>
            <a:custGeom>
              <a:avLst/>
              <a:gdLst/>
              <a:ahLst/>
              <a:cxnLst/>
              <a:rect l="l" t="t" r="r" b="b"/>
              <a:pathLst>
                <a:path w="4181" h="3586" extrusionOk="0">
                  <a:moveTo>
                    <a:pt x="2389" y="1"/>
                  </a:moveTo>
                  <a:cubicBezTo>
                    <a:pt x="811" y="1"/>
                    <a:pt x="0" y="1920"/>
                    <a:pt x="1152" y="3072"/>
                  </a:cubicBezTo>
                  <a:cubicBezTo>
                    <a:pt x="1506" y="3427"/>
                    <a:pt x="1944" y="3585"/>
                    <a:pt x="2374" y="3585"/>
                  </a:cubicBezTo>
                  <a:cubicBezTo>
                    <a:pt x="3292" y="3585"/>
                    <a:pt x="4181" y="2867"/>
                    <a:pt x="4181" y="1792"/>
                  </a:cubicBezTo>
                  <a:cubicBezTo>
                    <a:pt x="4181" y="811"/>
                    <a:pt x="3370" y="1"/>
                    <a:pt x="23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1"/>
            <p:cNvSpPr/>
            <p:nvPr/>
          </p:nvSpPr>
          <p:spPr>
            <a:xfrm>
              <a:off x="4585209" y="3004966"/>
              <a:ext cx="229644" cy="312572"/>
            </a:xfrm>
            <a:custGeom>
              <a:avLst/>
              <a:gdLst/>
              <a:ahLst/>
              <a:cxnLst/>
              <a:rect l="l" t="t" r="r" b="b"/>
              <a:pathLst>
                <a:path w="12287" h="16724" extrusionOk="0">
                  <a:moveTo>
                    <a:pt x="10708" y="0"/>
                  </a:moveTo>
                  <a:lnTo>
                    <a:pt x="427" y="2773"/>
                  </a:lnTo>
                  <a:lnTo>
                    <a:pt x="427" y="3968"/>
                  </a:lnTo>
                  <a:lnTo>
                    <a:pt x="85" y="13481"/>
                  </a:lnTo>
                  <a:lnTo>
                    <a:pt x="0" y="16126"/>
                  </a:lnTo>
                  <a:lnTo>
                    <a:pt x="12286" y="16723"/>
                  </a:lnTo>
                  <a:lnTo>
                    <a:pt x="107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1"/>
            <p:cNvSpPr/>
            <p:nvPr/>
          </p:nvSpPr>
          <p:spPr>
            <a:xfrm>
              <a:off x="4586797" y="3079109"/>
              <a:ext cx="112869" cy="190694"/>
            </a:xfrm>
            <a:custGeom>
              <a:avLst/>
              <a:gdLst/>
              <a:ahLst/>
              <a:cxnLst/>
              <a:rect l="l" t="t" r="r" b="b"/>
              <a:pathLst>
                <a:path w="6039" h="10203" extrusionOk="0">
                  <a:moveTo>
                    <a:pt x="342" y="1"/>
                  </a:moveTo>
                  <a:lnTo>
                    <a:pt x="0" y="9557"/>
                  </a:lnTo>
                  <a:cubicBezTo>
                    <a:pt x="1067" y="9941"/>
                    <a:pt x="2176" y="10154"/>
                    <a:pt x="3285" y="10197"/>
                  </a:cubicBezTo>
                  <a:cubicBezTo>
                    <a:pt x="3324" y="10201"/>
                    <a:pt x="3362" y="10203"/>
                    <a:pt x="3400" y="10203"/>
                  </a:cubicBezTo>
                  <a:cubicBezTo>
                    <a:pt x="6038" y="10203"/>
                    <a:pt x="5333" y="1"/>
                    <a:pt x="5333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1"/>
            <p:cNvSpPr/>
            <p:nvPr/>
          </p:nvSpPr>
          <p:spPr>
            <a:xfrm>
              <a:off x="3657920" y="2545701"/>
              <a:ext cx="2047564" cy="1417674"/>
            </a:xfrm>
            <a:custGeom>
              <a:avLst/>
              <a:gdLst/>
              <a:ahLst/>
              <a:cxnLst/>
              <a:rect l="l" t="t" r="r" b="b"/>
              <a:pathLst>
                <a:path w="109554" h="75852" extrusionOk="0">
                  <a:moveTo>
                    <a:pt x="108828" y="1238"/>
                  </a:moveTo>
                  <a:lnTo>
                    <a:pt x="95262" y="1"/>
                  </a:lnTo>
                  <a:cubicBezTo>
                    <a:pt x="91977" y="16212"/>
                    <a:pt x="83402" y="33831"/>
                    <a:pt x="63181" y="38822"/>
                  </a:cubicBezTo>
                  <a:lnTo>
                    <a:pt x="62883" y="36305"/>
                  </a:lnTo>
                  <a:cubicBezTo>
                    <a:pt x="57337" y="38651"/>
                    <a:pt x="48207" y="36305"/>
                    <a:pt x="48207" y="36305"/>
                  </a:cubicBezTo>
                  <a:lnTo>
                    <a:pt x="47397" y="40059"/>
                  </a:lnTo>
                  <a:cubicBezTo>
                    <a:pt x="17833" y="37798"/>
                    <a:pt x="9343" y="1"/>
                    <a:pt x="9343" y="1"/>
                  </a:cubicBezTo>
                  <a:lnTo>
                    <a:pt x="1" y="3115"/>
                  </a:lnTo>
                  <a:cubicBezTo>
                    <a:pt x="385" y="35580"/>
                    <a:pt x="27304" y="54735"/>
                    <a:pt x="27304" y="54735"/>
                  </a:cubicBezTo>
                  <a:lnTo>
                    <a:pt x="26322" y="68087"/>
                  </a:lnTo>
                  <a:cubicBezTo>
                    <a:pt x="41894" y="75852"/>
                    <a:pt x="81440" y="70220"/>
                    <a:pt x="81440" y="70220"/>
                  </a:cubicBezTo>
                  <a:lnTo>
                    <a:pt x="80245" y="51663"/>
                  </a:lnTo>
                  <a:cubicBezTo>
                    <a:pt x="109553" y="39462"/>
                    <a:pt x="108828" y="1238"/>
                    <a:pt x="108828" y="12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1"/>
            <p:cNvSpPr/>
            <p:nvPr/>
          </p:nvSpPr>
          <p:spPr>
            <a:xfrm>
              <a:off x="5243777" y="3064960"/>
              <a:ext cx="7196" cy="28932"/>
            </a:xfrm>
            <a:custGeom>
              <a:avLst/>
              <a:gdLst/>
              <a:ahLst/>
              <a:cxnLst/>
              <a:rect l="l" t="t" r="r" b="b"/>
              <a:pathLst>
                <a:path w="385" h="1548" extrusionOk="0">
                  <a:moveTo>
                    <a:pt x="209" y="1"/>
                  </a:moveTo>
                  <a:cubicBezTo>
                    <a:pt x="118" y="1"/>
                    <a:pt x="22" y="54"/>
                    <a:pt x="1" y="161"/>
                  </a:cubicBezTo>
                  <a:lnTo>
                    <a:pt x="1" y="1355"/>
                  </a:lnTo>
                  <a:cubicBezTo>
                    <a:pt x="22" y="1483"/>
                    <a:pt x="118" y="1547"/>
                    <a:pt x="209" y="1547"/>
                  </a:cubicBezTo>
                  <a:cubicBezTo>
                    <a:pt x="299" y="1547"/>
                    <a:pt x="385" y="1483"/>
                    <a:pt x="385" y="1355"/>
                  </a:cubicBezTo>
                  <a:lnTo>
                    <a:pt x="385" y="161"/>
                  </a:lnTo>
                  <a:cubicBezTo>
                    <a:pt x="385" y="54"/>
                    <a:pt x="299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1"/>
            <p:cNvSpPr/>
            <p:nvPr/>
          </p:nvSpPr>
          <p:spPr>
            <a:xfrm>
              <a:off x="5257346" y="3085089"/>
              <a:ext cx="10037" cy="29624"/>
            </a:xfrm>
            <a:custGeom>
              <a:avLst/>
              <a:gdLst/>
              <a:ahLst/>
              <a:cxnLst/>
              <a:rect l="l" t="t" r="r" b="b"/>
              <a:pathLst>
                <a:path w="537" h="1585" extrusionOk="0">
                  <a:moveTo>
                    <a:pt x="251" y="1"/>
                  </a:moveTo>
                  <a:cubicBezTo>
                    <a:pt x="160" y="1"/>
                    <a:pt x="64" y="65"/>
                    <a:pt x="43" y="193"/>
                  </a:cubicBezTo>
                  <a:cubicBezTo>
                    <a:pt x="0" y="619"/>
                    <a:pt x="43" y="1046"/>
                    <a:pt x="128" y="1430"/>
                  </a:cubicBezTo>
                  <a:cubicBezTo>
                    <a:pt x="146" y="1537"/>
                    <a:pt x="224" y="1584"/>
                    <a:pt x="305" y="1584"/>
                  </a:cubicBezTo>
                  <a:cubicBezTo>
                    <a:pt x="417" y="1584"/>
                    <a:pt x="537" y="1493"/>
                    <a:pt x="512" y="1345"/>
                  </a:cubicBezTo>
                  <a:cubicBezTo>
                    <a:pt x="427" y="961"/>
                    <a:pt x="427" y="577"/>
                    <a:pt x="427" y="193"/>
                  </a:cubicBezTo>
                  <a:cubicBezTo>
                    <a:pt x="427" y="65"/>
                    <a:pt x="341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1"/>
            <p:cNvSpPr/>
            <p:nvPr/>
          </p:nvSpPr>
          <p:spPr>
            <a:xfrm>
              <a:off x="5280465" y="3038047"/>
              <a:ext cx="10373" cy="33511"/>
            </a:xfrm>
            <a:custGeom>
              <a:avLst/>
              <a:gdLst/>
              <a:ahLst/>
              <a:cxnLst/>
              <a:rect l="l" t="t" r="r" b="b"/>
              <a:pathLst>
                <a:path w="555" h="1793" extrusionOk="0">
                  <a:moveTo>
                    <a:pt x="214" y="1"/>
                  </a:moveTo>
                  <a:cubicBezTo>
                    <a:pt x="107" y="1"/>
                    <a:pt x="0" y="65"/>
                    <a:pt x="0" y="193"/>
                  </a:cubicBezTo>
                  <a:lnTo>
                    <a:pt x="128" y="1601"/>
                  </a:lnTo>
                  <a:cubicBezTo>
                    <a:pt x="128" y="1729"/>
                    <a:pt x="235" y="1793"/>
                    <a:pt x="341" y="1793"/>
                  </a:cubicBezTo>
                  <a:cubicBezTo>
                    <a:pt x="448" y="1793"/>
                    <a:pt x="555" y="1729"/>
                    <a:pt x="555" y="1601"/>
                  </a:cubicBezTo>
                  <a:lnTo>
                    <a:pt x="427" y="193"/>
                  </a:lnTo>
                  <a:cubicBezTo>
                    <a:pt x="427" y="65"/>
                    <a:pt x="320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1"/>
            <p:cNvSpPr/>
            <p:nvPr/>
          </p:nvSpPr>
          <p:spPr>
            <a:xfrm>
              <a:off x="4554427" y="3244458"/>
              <a:ext cx="26465" cy="113785"/>
            </a:xfrm>
            <a:custGeom>
              <a:avLst/>
              <a:gdLst/>
              <a:ahLst/>
              <a:cxnLst/>
              <a:rect l="l" t="t" r="r" b="b"/>
              <a:pathLst>
                <a:path w="1416" h="6088" extrusionOk="0">
                  <a:moveTo>
                    <a:pt x="1184" y="1"/>
                  </a:moveTo>
                  <a:cubicBezTo>
                    <a:pt x="1103" y="1"/>
                    <a:pt x="1025" y="48"/>
                    <a:pt x="1007" y="155"/>
                  </a:cubicBezTo>
                  <a:cubicBezTo>
                    <a:pt x="666" y="2032"/>
                    <a:pt x="325" y="3952"/>
                    <a:pt x="26" y="5829"/>
                  </a:cubicBezTo>
                  <a:cubicBezTo>
                    <a:pt x="1" y="5981"/>
                    <a:pt x="125" y="6087"/>
                    <a:pt x="239" y="6087"/>
                  </a:cubicBezTo>
                  <a:cubicBezTo>
                    <a:pt x="318" y="6087"/>
                    <a:pt x="393" y="6036"/>
                    <a:pt x="410" y="5914"/>
                  </a:cubicBezTo>
                  <a:cubicBezTo>
                    <a:pt x="709" y="4037"/>
                    <a:pt x="1050" y="2160"/>
                    <a:pt x="1391" y="241"/>
                  </a:cubicBezTo>
                  <a:cubicBezTo>
                    <a:pt x="1416" y="92"/>
                    <a:pt x="1297" y="1"/>
                    <a:pt x="1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1"/>
            <p:cNvSpPr/>
            <p:nvPr/>
          </p:nvSpPr>
          <p:spPr>
            <a:xfrm>
              <a:off x="4594273" y="3251111"/>
              <a:ext cx="25717" cy="130419"/>
            </a:xfrm>
            <a:custGeom>
              <a:avLst/>
              <a:gdLst/>
              <a:ahLst/>
              <a:cxnLst/>
              <a:rect l="l" t="t" r="r" b="b"/>
              <a:pathLst>
                <a:path w="1376" h="6978" extrusionOk="0">
                  <a:moveTo>
                    <a:pt x="1121" y="1"/>
                  </a:moveTo>
                  <a:cubicBezTo>
                    <a:pt x="1048" y="1"/>
                    <a:pt x="982" y="43"/>
                    <a:pt x="966" y="141"/>
                  </a:cubicBezTo>
                  <a:cubicBezTo>
                    <a:pt x="667" y="2359"/>
                    <a:pt x="326" y="4535"/>
                    <a:pt x="27" y="6710"/>
                  </a:cubicBezTo>
                  <a:cubicBezTo>
                    <a:pt x="1" y="6868"/>
                    <a:pt x="137" y="6978"/>
                    <a:pt x="255" y="6978"/>
                  </a:cubicBezTo>
                  <a:cubicBezTo>
                    <a:pt x="329" y="6978"/>
                    <a:pt x="395" y="6936"/>
                    <a:pt x="411" y="6838"/>
                  </a:cubicBezTo>
                  <a:lnTo>
                    <a:pt x="1350" y="268"/>
                  </a:lnTo>
                  <a:cubicBezTo>
                    <a:pt x="1376" y="110"/>
                    <a:pt x="1239" y="1"/>
                    <a:pt x="1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1"/>
            <p:cNvSpPr/>
            <p:nvPr/>
          </p:nvSpPr>
          <p:spPr>
            <a:xfrm>
              <a:off x="4639820" y="3258120"/>
              <a:ext cx="23942" cy="139540"/>
            </a:xfrm>
            <a:custGeom>
              <a:avLst/>
              <a:gdLst/>
              <a:ahLst/>
              <a:cxnLst/>
              <a:rect l="l" t="t" r="r" b="b"/>
              <a:pathLst>
                <a:path w="1281" h="7466" extrusionOk="0">
                  <a:moveTo>
                    <a:pt x="1099" y="0"/>
                  </a:moveTo>
                  <a:cubicBezTo>
                    <a:pt x="1003" y="0"/>
                    <a:pt x="896" y="64"/>
                    <a:pt x="875" y="192"/>
                  </a:cubicBezTo>
                  <a:cubicBezTo>
                    <a:pt x="576" y="2538"/>
                    <a:pt x="278" y="4885"/>
                    <a:pt x="22" y="7274"/>
                  </a:cubicBezTo>
                  <a:cubicBezTo>
                    <a:pt x="0" y="7402"/>
                    <a:pt x="86" y="7466"/>
                    <a:pt x="182" y="7466"/>
                  </a:cubicBezTo>
                  <a:cubicBezTo>
                    <a:pt x="278" y="7466"/>
                    <a:pt x="384" y="7402"/>
                    <a:pt x="406" y="7274"/>
                  </a:cubicBezTo>
                  <a:cubicBezTo>
                    <a:pt x="704" y="4885"/>
                    <a:pt x="960" y="2538"/>
                    <a:pt x="1259" y="192"/>
                  </a:cubicBezTo>
                  <a:cubicBezTo>
                    <a:pt x="1280" y="64"/>
                    <a:pt x="1195" y="0"/>
                    <a:pt x="1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1"/>
            <p:cNvSpPr/>
            <p:nvPr/>
          </p:nvSpPr>
          <p:spPr>
            <a:xfrm>
              <a:off x="4697627" y="3261895"/>
              <a:ext cx="11177" cy="142941"/>
            </a:xfrm>
            <a:custGeom>
              <a:avLst/>
              <a:gdLst/>
              <a:ahLst/>
              <a:cxnLst/>
              <a:rect l="l" t="t" r="r" b="b"/>
              <a:pathLst>
                <a:path w="598" h="7648" extrusionOk="0">
                  <a:moveTo>
                    <a:pt x="384" y="1"/>
                  </a:moveTo>
                  <a:cubicBezTo>
                    <a:pt x="288" y="1"/>
                    <a:pt x="192" y="54"/>
                    <a:pt x="171" y="161"/>
                  </a:cubicBezTo>
                  <a:cubicBezTo>
                    <a:pt x="128" y="2592"/>
                    <a:pt x="43" y="5024"/>
                    <a:pt x="0" y="7456"/>
                  </a:cubicBezTo>
                  <a:cubicBezTo>
                    <a:pt x="0" y="7584"/>
                    <a:pt x="96" y="7648"/>
                    <a:pt x="192" y="7648"/>
                  </a:cubicBezTo>
                  <a:cubicBezTo>
                    <a:pt x="288" y="7648"/>
                    <a:pt x="384" y="7584"/>
                    <a:pt x="384" y="7456"/>
                  </a:cubicBezTo>
                  <a:cubicBezTo>
                    <a:pt x="470" y="5024"/>
                    <a:pt x="512" y="2592"/>
                    <a:pt x="597" y="161"/>
                  </a:cubicBezTo>
                  <a:cubicBezTo>
                    <a:pt x="576" y="54"/>
                    <a:pt x="480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1"/>
            <p:cNvSpPr/>
            <p:nvPr/>
          </p:nvSpPr>
          <p:spPr>
            <a:xfrm>
              <a:off x="4744669" y="3264493"/>
              <a:ext cx="15158" cy="127597"/>
            </a:xfrm>
            <a:custGeom>
              <a:avLst/>
              <a:gdLst/>
              <a:ahLst/>
              <a:cxnLst/>
              <a:rect l="l" t="t" r="r" b="b"/>
              <a:pathLst>
                <a:path w="811" h="6827" extrusionOk="0">
                  <a:moveTo>
                    <a:pt x="214" y="0"/>
                  </a:moveTo>
                  <a:cubicBezTo>
                    <a:pt x="107" y="0"/>
                    <a:pt x="0" y="64"/>
                    <a:pt x="0" y="192"/>
                  </a:cubicBezTo>
                  <a:lnTo>
                    <a:pt x="384" y="6634"/>
                  </a:lnTo>
                  <a:cubicBezTo>
                    <a:pt x="384" y="6762"/>
                    <a:pt x="491" y="6826"/>
                    <a:pt x="597" y="6826"/>
                  </a:cubicBezTo>
                  <a:cubicBezTo>
                    <a:pt x="704" y="6826"/>
                    <a:pt x="811" y="6762"/>
                    <a:pt x="811" y="6634"/>
                  </a:cubicBezTo>
                  <a:lnTo>
                    <a:pt x="427" y="192"/>
                  </a:lnTo>
                  <a:cubicBezTo>
                    <a:pt x="427" y="64"/>
                    <a:pt x="320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1"/>
            <p:cNvSpPr/>
            <p:nvPr/>
          </p:nvSpPr>
          <p:spPr>
            <a:xfrm>
              <a:off x="4786926" y="3252831"/>
              <a:ext cx="21942" cy="112944"/>
            </a:xfrm>
            <a:custGeom>
              <a:avLst/>
              <a:gdLst/>
              <a:ahLst/>
              <a:cxnLst/>
              <a:rect l="l" t="t" r="r" b="b"/>
              <a:pathLst>
                <a:path w="1174" h="6043" extrusionOk="0">
                  <a:moveTo>
                    <a:pt x="184" y="0"/>
                  </a:moveTo>
                  <a:cubicBezTo>
                    <a:pt x="88" y="0"/>
                    <a:pt x="0" y="54"/>
                    <a:pt x="0" y="176"/>
                  </a:cubicBezTo>
                  <a:cubicBezTo>
                    <a:pt x="256" y="2096"/>
                    <a:pt x="512" y="3973"/>
                    <a:pt x="768" y="5850"/>
                  </a:cubicBezTo>
                  <a:cubicBezTo>
                    <a:pt x="768" y="5978"/>
                    <a:pt x="875" y="6042"/>
                    <a:pt x="976" y="6042"/>
                  </a:cubicBezTo>
                  <a:cubicBezTo>
                    <a:pt x="1077" y="6042"/>
                    <a:pt x="1173" y="5978"/>
                    <a:pt x="1152" y="5850"/>
                  </a:cubicBezTo>
                  <a:cubicBezTo>
                    <a:pt x="896" y="3973"/>
                    <a:pt x="640" y="2096"/>
                    <a:pt x="427" y="176"/>
                  </a:cubicBezTo>
                  <a:cubicBezTo>
                    <a:pt x="405" y="65"/>
                    <a:pt x="289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1"/>
            <p:cNvSpPr/>
            <p:nvPr/>
          </p:nvSpPr>
          <p:spPr>
            <a:xfrm>
              <a:off x="4820007" y="3238178"/>
              <a:ext cx="21942" cy="110551"/>
            </a:xfrm>
            <a:custGeom>
              <a:avLst/>
              <a:gdLst/>
              <a:ahLst/>
              <a:cxnLst/>
              <a:rect l="l" t="t" r="r" b="b"/>
              <a:pathLst>
                <a:path w="1174" h="5915" extrusionOk="0">
                  <a:moveTo>
                    <a:pt x="203" y="1"/>
                  </a:moveTo>
                  <a:cubicBezTo>
                    <a:pt x="97" y="1"/>
                    <a:pt x="1" y="65"/>
                    <a:pt x="22" y="193"/>
                  </a:cubicBezTo>
                  <a:lnTo>
                    <a:pt x="747" y="5739"/>
                  </a:lnTo>
                  <a:cubicBezTo>
                    <a:pt x="770" y="5850"/>
                    <a:pt x="885" y="5915"/>
                    <a:pt x="990" y="5915"/>
                  </a:cubicBezTo>
                  <a:cubicBezTo>
                    <a:pt x="1086" y="5915"/>
                    <a:pt x="1174" y="5861"/>
                    <a:pt x="1174" y="5739"/>
                  </a:cubicBezTo>
                  <a:lnTo>
                    <a:pt x="449" y="193"/>
                  </a:lnTo>
                  <a:cubicBezTo>
                    <a:pt x="427" y="65"/>
                    <a:pt x="310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1"/>
            <p:cNvSpPr/>
            <p:nvPr/>
          </p:nvSpPr>
          <p:spPr>
            <a:xfrm>
              <a:off x="4172129" y="3513498"/>
              <a:ext cx="64780" cy="44557"/>
            </a:xfrm>
            <a:custGeom>
              <a:avLst/>
              <a:gdLst/>
              <a:ahLst/>
              <a:cxnLst/>
              <a:rect l="l" t="t" r="r" b="b"/>
              <a:pathLst>
                <a:path w="3466" h="2384" extrusionOk="0">
                  <a:moveTo>
                    <a:pt x="3170" y="0"/>
                  </a:moveTo>
                  <a:cubicBezTo>
                    <a:pt x="3125" y="0"/>
                    <a:pt x="3078" y="15"/>
                    <a:pt x="3033" y="52"/>
                  </a:cubicBezTo>
                  <a:cubicBezTo>
                    <a:pt x="2180" y="820"/>
                    <a:pt x="1198" y="1459"/>
                    <a:pt x="217" y="2014"/>
                  </a:cubicBezTo>
                  <a:cubicBezTo>
                    <a:pt x="0" y="2122"/>
                    <a:pt x="120" y="2384"/>
                    <a:pt x="291" y="2384"/>
                  </a:cubicBezTo>
                  <a:cubicBezTo>
                    <a:pt x="322" y="2384"/>
                    <a:pt x="355" y="2375"/>
                    <a:pt x="388" y="2355"/>
                  </a:cubicBezTo>
                  <a:cubicBezTo>
                    <a:pt x="1454" y="1801"/>
                    <a:pt x="2436" y="1118"/>
                    <a:pt x="3331" y="308"/>
                  </a:cubicBezTo>
                  <a:cubicBezTo>
                    <a:pt x="3466" y="207"/>
                    <a:pt x="3336" y="0"/>
                    <a:pt x="3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1"/>
            <p:cNvSpPr/>
            <p:nvPr/>
          </p:nvSpPr>
          <p:spPr>
            <a:xfrm>
              <a:off x="4178577" y="3554914"/>
              <a:ext cx="73732" cy="16223"/>
            </a:xfrm>
            <a:custGeom>
              <a:avLst/>
              <a:gdLst/>
              <a:ahLst/>
              <a:cxnLst/>
              <a:rect l="l" t="t" r="r" b="b"/>
              <a:pathLst>
                <a:path w="3945" h="868" extrusionOk="0">
                  <a:moveTo>
                    <a:pt x="3691" y="0"/>
                  </a:moveTo>
                  <a:cubicBezTo>
                    <a:pt x="3671" y="0"/>
                    <a:pt x="3649" y="4"/>
                    <a:pt x="3626" y="11"/>
                  </a:cubicBezTo>
                  <a:cubicBezTo>
                    <a:pt x="2517" y="225"/>
                    <a:pt x="1365" y="395"/>
                    <a:pt x="256" y="481"/>
                  </a:cubicBezTo>
                  <a:cubicBezTo>
                    <a:pt x="12" y="481"/>
                    <a:pt x="1" y="868"/>
                    <a:pt x="221" y="868"/>
                  </a:cubicBezTo>
                  <a:cubicBezTo>
                    <a:pt x="232" y="868"/>
                    <a:pt x="244" y="867"/>
                    <a:pt x="256" y="865"/>
                  </a:cubicBezTo>
                  <a:cubicBezTo>
                    <a:pt x="1408" y="779"/>
                    <a:pt x="2560" y="609"/>
                    <a:pt x="3712" y="395"/>
                  </a:cubicBezTo>
                  <a:cubicBezTo>
                    <a:pt x="3944" y="356"/>
                    <a:pt x="3895" y="0"/>
                    <a:pt x="3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1"/>
            <p:cNvSpPr/>
            <p:nvPr/>
          </p:nvSpPr>
          <p:spPr>
            <a:xfrm>
              <a:off x="5076280" y="3466082"/>
              <a:ext cx="55285" cy="26596"/>
            </a:xfrm>
            <a:custGeom>
              <a:avLst/>
              <a:gdLst/>
              <a:ahLst/>
              <a:cxnLst/>
              <a:rect l="l" t="t" r="r" b="b"/>
              <a:pathLst>
                <a:path w="2958" h="1423" extrusionOk="0">
                  <a:moveTo>
                    <a:pt x="291" y="1"/>
                  </a:moveTo>
                  <a:cubicBezTo>
                    <a:pt x="120" y="1"/>
                    <a:pt x="1" y="262"/>
                    <a:pt x="217" y="370"/>
                  </a:cubicBezTo>
                  <a:lnTo>
                    <a:pt x="2564" y="1394"/>
                  </a:lnTo>
                  <a:cubicBezTo>
                    <a:pt x="2603" y="1414"/>
                    <a:pt x="2641" y="1422"/>
                    <a:pt x="2675" y="1422"/>
                  </a:cubicBezTo>
                  <a:cubicBezTo>
                    <a:pt x="2863" y="1422"/>
                    <a:pt x="2957" y="1168"/>
                    <a:pt x="2777" y="1095"/>
                  </a:cubicBezTo>
                  <a:lnTo>
                    <a:pt x="388" y="29"/>
                  </a:lnTo>
                  <a:cubicBezTo>
                    <a:pt x="355" y="9"/>
                    <a:pt x="323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1"/>
            <p:cNvSpPr/>
            <p:nvPr/>
          </p:nvSpPr>
          <p:spPr>
            <a:xfrm>
              <a:off x="5070785" y="3507274"/>
              <a:ext cx="54220" cy="11233"/>
            </a:xfrm>
            <a:custGeom>
              <a:avLst/>
              <a:gdLst/>
              <a:ahLst/>
              <a:cxnLst/>
              <a:rect l="l" t="t" r="r" b="b"/>
              <a:pathLst>
                <a:path w="2901" h="601" extrusionOk="0">
                  <a:moveTo>
                    <a:pt x="2687" y="1"/>
                  </a:moveTo>
                  <a:cubicBezTo>
                    <a:pt x="1877" y="1"/>
                    <a:pt x="1066" y="86"/>
                    <a:pt x="255" y="171"/>
                  </a:cubicBezTo>
                  <a:cubicBezTo>
                    <a:pt x="12" y="212"/>
                    <a:pt x="0" y="601"/>
                    <a:pt x="221" y="601"/>
                  </a:cubicBezTo>
                  <a:cubicBezTo>
                    <a:pt x="232" y="601"/>
                    <a:pt x="243" y="600"/>
                    <a:pt x="255" y="598"/>
                  </a:cubicBezTo>
                  <a:cubicBezTo>
                    <a:pt x="1066" y="470"/>
                    <a:pt x="1877" y="427"/>
                    <a:pt x="2687" y="427"/>
                  </a:cubicBezTo>
                  <a:cubicBezTo>
                    <a:pt x="2900" y="385"/>
                    <a:pt x="2900" y="43"/>
                    <a:pt x="2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1"/>
            <p:cNvSpPr/>
            <p:nvPr/>
          </p:nvSpPr>
          <p:spPr>
            <a:xfrm>
              <a:off x="4450456" y="3667745"/>
              <a:ext cx="7999" cy="26727"/>
            </a:xfrm>
            <a:custGeom>
              <a:avLst/>
              <a:gdLst/>
              <a:ahLst/>
              <a:cxnLst/>
              <a:rect l="l" t="t" r="r" b="b"/>
              <a:pathLst>
                <a:path w="428" h="1430" extrusionOk="0">
                  <a:moveTo>
                    <a:pt x="214" y="0"/>
                  </a:moveTo>
                  <a:cubicBezTo>
                    <a:pt x="118" y="0"/>
                    <a:pt x="22" y="53"/>
                    <a:pt x="0" y="160"/>
                  </a:cubicBezTo>
                  <a:lnTo>
                    <a:pt x="0" y="1269"/>
                  </a:lnTo>
                  <a:cubicBezTo>
                    <a:pt x="22" y="1376"/>
                    <a:pt x="118" y="1429"/>
                    <a:pt x="214" y="1429"/>
                  </a:cubicBezTo>
                  <a:cubicBezTo>
                    <a:pt x="310" y="1429"/>
                    <a:pt x="406" y="1376"/>
                    <a:pt x="427" y="1269"/>
                  </a:cubicBezTo>
                  <a:lnTo>
                    <a:pt x="427" y="160"/>
                  </a:lnTo>
                  <a:cubicBezTo>
                    <a:pt x="406" y="53"/>
                    <a:pt x="310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1"/>
            <p:cNvSpPr/>
            <p:nvPr/>
          </p:nvSpPr>
          <p:spPr>
            <a:xfrm>
              <a:off x="4462025" y="3632851"/>
              <a:ext cx="9569" cy="21550"/>
            </a:xfrm>
            <a:custGeom>
              <a:avLst/>
              <a:gdLst/>
              <a:ahLst/>
              <a:cxnLst/>
              <a:rect l="l" t="t" r="r" b="b"/>
              <a:pathLst>
                <a:path w="512" h="1153" extrusionOk="0">
                  <a:moveTo>
                    <a:pt x="197" y="1"/>
                  </a:moveTo>
                  <a:cubicBezTo>
                    <a:pt x="96" y="1"/>
                    <a:pt x="0" y="65"/>
                    <a:pt x="21" y="193"/>
                  </a:cubicBezTo>
                  <a:lnTo>
                    <a:pt x="107" y="961"/>
                  </a:lnTo>
                  <a:cubicBezTo>
                    <a:pt x="107" y="1089"/>
                    <a:pt x="213" y="1153"/>
                    <a:pt x="315" y="1153"/>
                  </a:cubicBezTo>
                  <a:cubicBezTo>
                    <a:pt x="416" y="1153"/>
                    <a:pt x="512" y="1089"/>
                    <a:pt x="491" y="961"/>
                  </a:cubicBezTo>
                  <a:lnTo>
                    <a:pt x="405" y="193"/>
                  </a:lnTo>
                  <a:cubicBezTo>
                    <a:pt x="405" y="65"/>
                    <a:pt x="299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1"/>
            <p:cNvSpPr/>
            <p:nvPr/>
          </p:nvSpPr>
          <p:spPr>
            <a:xfrm>
              <a:off x="4483144" y="3671128"/>
              <a:ext cx="7999" cy="22335"/>
            </a:xfrm>
            <a:custGeom>
              <a:avLst/>
              <a:gdLst/>
              <a:ahLst/>
              <a:cxnLst/>
              <a:rect l="l" t="t" r="r" b="b"/>
              <a:pathLst>
                <a:path w="428" h="1195" extrusionOk="0">
                  <a:moveTo>
                    <a:pt x="214" y="0"/>
                  </a:moveTo>
                  <a:cubicBezTo>
                    <a:pt x="118" y="0"/>
                    <a:pt x="22" y="64"/>
                    <a:pt x="1" y="192"/>
                  </a:cubicBezTo>
                  <a:lnTo>
                    <a:pt x="1" y="1003"/>
                  </a:lnTo>
                  <a:cubicBezTo>
                    <a:pt x="22" y="1131"/>
                    <a:pt x="118" y="1195"/>
                    <a:pt x="214" y="1195"/>
                  </a:cubicBezTo>
                  <a:cubicBezTo>
                    <a:pt x="310" y="1195"/>
                    <a:pt x="406" y="1131"/>
                    <a:pt x="427" y="1003"/>
                  </a:cubicBezTo>
                  <a:lnTo>
                    <a:pt x="427" y="192"/>
                  </a:lnTo>
                  <a:cubicBezTo>
                    <a:pt x="406" y="64"/>
                    <a:pt x="310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1"/>
            <p:cNvSpPr/>
            <p:nvPr/>
          </p:nvSpPr>
          <p:spPr>
            <a:xfrm>
              <a:off x="5461905" y="2617246"/>
              <a:ext cx="54762" cy="125130"/>
            </a:xfrm>
            <a:custGeom>
              <a:avLst/>
              <a:gdLst/>
              <a:ahLst/>
              <a:cxnLst/>
              <a:rect l="l" t="t" r="r" b="b"/>
              <a:pathLst>
                <a:path w="2930" h="6695" extrusionOk="0">
                  <a:moveTo>
                    <a:pt x="2679" y="1"/>
                  </a:moveTo>
                  <a:cubicBezTo>
                    <a:pt x="2602" y="1"/>
                    <a:pt x="2526" y="42"/>
                    <a:pt x="2493" y="140"/>
                  </a:cubicBezTo>
                  <a:cubicBezTo>
                    <a:pt x="1939" y="2316"/>
                    <a:pt x="1128" y="4449"/>
                    <a:pt x="62" y="6411"/>
                  </a:cubicBezTo>
                  <a:cubicBezTo>
                    <a:pt x="1" y="6564"/>
                    <a:pt x="114" y="6694"/>
                    <a:pt x="246" y="6694"/>
                  </a:cubicBezTo>
                  <a:cubicBezTo>
                    <a:pt x="298" y="6694"/>
                    <a:pt x="354" y="6673"/>
                    <a:pt x="403" y="6625"/>
                  </a:cubicBezTo>
                  <a:cubicBezTo>
                    <a:pt x="1512" y="4620"/>
                    <a:pt x="2323" y="2486"/>
                    <a:pt x="2877" y="268"/>
                  </a:cubicBezTo>
                  <a:cubicBezTo>
                    <a:pt x="2930" y="110"/>
                    <a:pt x="2803" y="1"/>
                    <a:pt x="2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1"/>
            <p:cNvSpPr/>
            <p:nvPr/>
          </p:nvSpPr>
          <p:spPr>
            <a:xfrm>
              <a:off x="5548494" y="2632403"/>
              <a:ext cx="42632" cy="136829"/>
            </a:xfrm>
            <a:custGeom>
              <a:avLst/>
              <a:gdLst/>
              <a:ahLst/>
              <a:cxnLst/>
              <a:rect l="l" t="t" r="r" b="b"/>
              <a:pathLst>
                <a:path w="2281" h="7321" extrusionOk="0">
                  <a:moveTo>
                    <a:pt x="2026" y="0"/>
                  </a:moveTo>
                  <a:cubicBezTo>
                    <a:pt x="1953" y="0"/>
                    <a:pt x="1887" y="42"/>
                    <a:pt x="1870" y="140"/>
                  </a:cubicBezTo>
                  <a:cubicBezTo>
                    <a:pt x="1529" y="2529"/>
                    <a:pt x="889" y="4832"/>
                    <a:pt x="79" y="7093"/>
                  </a:cubicBezTo>
                  <a:cubicBezTo>
                    <a:pt x="1" y="7223"/>
                    <a:pt x="112" y="7321"/>
                    <a:pt x="239" y="7321"/>
                  </a:cubicBezTo>
                  <a:cubicBezTo>
                    <a:pt x="322" y="7321"/>
                    <a:pt x="412" y="7279"/>
                    <a:pt x="462" y="7179"/>
                  </a:cubicBezTo>
                  <a:cubicBezTo>
                    <a:pt x="1273" y="4960"/>
                    <a:pt x="1913" y="2614"/>
                    <a:pt x="2254" y="268"/>
                  </a:cubicBezTo>
                  <a:cubicBezTo>
                    <a:pt x="2281" y="109"/>
                    <a:pt x="2144" y="0"/>
                    <a:pt x="2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1"/>
            <p:cNvSpPr/>
            <p:nvPr/>
          </p:nvSpPr>
          <p:spPr>
            <a:xfrm>
              <a:off x="3689823" y="2658531"/>
              <a:ext cx="21662" cy="123690"/>
            </a:xfrm>
            <a:custGeom>
              <a:avLst/>
              <a:gdLst/>
              <a:ahLst/>
              <a:cxnLst/>
              <a:rect l="l" t="t" r="r" b="b"/>
              <a:pathLst>
                <a:path w="1159" h="6618" extrusionOk="0">
                  <a:moveTo>
                    <a:pt x="235" y="0"/>
                  </a:moveTo>
                  <a:cubicBezTo>
                    <a:pt x="149" y="0"/>
                    <a:pt x="64" y="64"/>
                    <a:pt x="43" y="192"/>
                  </a:cubicBezTo>
                  <a:cubicBezTo>
                    <a:pt x="0" y="2283"/>
                    <a:pt x="256" y="4416"/>
                    <a:pt x="725" y="6463"/>
                  </a:cubicBezTo>
                  <a:cubicBezTo>
                    <a:pt x="743" y="6571"/>
                    <a:pt x="828" y="6618"/>
                    <a:pt x="915" y="6618"/>
                  </a:cubicBezTo>
                  <a:cubicBezTo>
                    <a:pt x="1036" y="6618"/>
                    <a:pt x="1159" y="6527"/>
                    <a:pt x="1109" y="6378"/>
                  </a:cubicBezTo>
                  <a:cubicBezTo>
                    <a:pt x="640" y="4330"/>
                    <a:pt x="384" y="2283"/>
                    <a:pt x="427" y="192"/>
                  </a:cubicBezTo>
                  <a:cubicBezTo>
                    <a:pt x="405" y="64"/>
                    <a:pt x="320" y="0"/>
                    <a:pt x="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1"/>
            <p:cNvSpPr/>
            <p:nvPr/>
          </p:nvSpPr>
          <p:spPr>
            <a:xfrm>
              <a:off x="3770320" y="2636814"/>
              <a:ext cx="63920" cy="119466"/>
            </a:xfrm>
            <a:custGeom>
              <a:avLst/>
              <a:gdLst/>
              <a:ahLst/>
              <a:cxnLst/>
              <a:rect l="l" t="t" r="r" b="b"/>
              <a:pathLst>
                <a:path w="3420" h="6392" extrusionOk="0">
                  <a:moveTo>
                    <a:pt x="259" y="0"/>
                  </a:moveTo>
                  <a:cubicBezTo>
                    <a:pt x="128" y="0"/>
                    <a:pt x="1" y="144"/>
                    <a:pt x="87" y="288"/>
                  </a:cubicBezTo>
                  <a:cubicBezTo>
                    <a:pt x="983" y="2335"/>
                    <a:pt x="1964" y="4298"/>
                    <a:pt x="2988" y="6303"/>
                  </a:cubicBezTo>
                  <a:cubicBezTo>
                    <a:pt x="3026" y="6365"/>
                    <a:pt x="3081" y="6391"/>
                    <a:pt x="3138" y="6391"/>
                  </a:cubicBezTo>
                  <a:cubicBezTo>
                    <a:pt x="3276" y="6391"/>
                    <a:pt x="3420" y="6240"/>
                    <a:pt x="3329" y="6090"/>
                  </a:cubicBezTo>
                  <a:cubicBezTo>
                    <a:pt x="2306" y="4127"/>
                    <a:pt x="1367" y="2122"/>
                    <a:pt x="428" y="117"/>
                  </a:cubicBezTo>
                  <a:cubicBezTo>
                    <a:pt x="387" y="34"/>
                    <a:pt x="322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1"/>
            <p:cNvSpPr/>
            <p:nvPr/>
          </p:nvSpPr>
          <p:spPr>
            <a:xfrm>
              <a:off x="5419984" y="2475259"/>
              <a:ext cx="291844" cy="162958"/>
            </a:xfrm>
            <a:custGeom>
              <a:avLst/>
              <a:gdLst/>
              <a:ahLst/>
              <a:cxnLst/>
              <a:rect l="l" t="t" r="r" b="b"/>
              <a:pathLst>
                <a:path w="15615" h="8719" extrusionOk="0">
                  <a:moveTo>
                    <a:pt x="8910" y="0"/>
                  </a:moveTo>
                  <a:cubicBezTo>
                    <a:pt x="8655" y="0"/>
                    <a:pt x="8401" y="5"/>
                    <a:pt x="8149" y="16"/>
                  </a:cubicBezTo>
                  <a:lnTo>
                    <a:pt x="7722" y="16"/>
                  </a:lnTo>
                  <a:cubicBezTo>
                    <a:pt x="6741" y="58"/>
                    <a:pt x="5760" y="229"/>
                    <a:pt x="4736" y="399"/>
                  </a:cubicBezTo>
                  <a:cubicBezTo>
                    <a:pt x="4608" y="442"/>
                    <a:pt x="4480" y="442"/>
                    <a:pt x="4352" y="485"/>
                  </a:cubicBezTo>
                  <a:cubicBezTo>
                    <a:pt x="3712" y="655"/>
                    <a:pt x="3030" y="826"/>
                    <a:pt x="2347" y="1039"/>
                  </a:cubicBezTo>
                  <a:cubicBezTo>
                    <a:pt x="2219" y="1082"/>
                    <a:pt x="2049" y="1125"/>
                    <a:pt x="1921" y="1167"/>
                  </a:cubicBezTo>
                  <a:cubicBezTo>
                    <a:pt x="1494" y="1295"/>
                    <a:pt x="1025" y="1466"/>
                    <a:pt x="598" y="1594"/>
                  </a:cubicBezTo>
                  <a:lnTo>
                    <a:pt x="1" y="7396"/>
                  </a:lnTo>
                  <a:lnTo>
                    <a:pt x="939" y="7311"/>
                  </a:lnTo>
                  <a:lnTo>
                    <a:pt x="1323" y="7311"/>
                  </a:lnTo>
                  <a:cubicBezTo>
                    <a:pt x="1835" y="7311"/>
                    <a:pt x="2475" y="7268"/>
                    <a:pt x="3200" y="7268"/>
                  </a:cubicBezTo>
                  <a:lnTo>
                    <a:pt x="3627" y="7268"/>
                  </a:lnTo>
                  <a:cubicBezTo>
                    <a:pt x="4438" y="7268"/>
                    <a:pt x="5376" y="7268"/>
                    <a:pt x="6357" y="7311"/>
                  </a:cubicBezTo>
                  <a:lnTo>
                    <a:pt x="6784" y="7311"/>
                  </a:lnTo>
                  <a:cubicBezTo>
                    <a:pt x="7637" y="7353"/>
                    <a:pt x="8533" y="7439"/>
                    <a:pt x="9429" y="7524"/>
                  </a:cubicBezTo>
                  <a:lnTo>
                    <a:pt x="9813" y="7609"/>
                  </a:lnTo>
                  <a:cubicBezTo>
                    <a:pt x="10666" y="7694"/>
                    <a:pt x="11519" y="7822"/>
                    <a:pt x="12330" y="8036"/>
                  </a:cubicBezTo>
                  <a:lnTo>
                    <a:pt x="12714" y="8121"/>
                  </a:lnTo>
                  <a:cubicBezTo>
                    <a:pt x="13396" y="8249"/>
                    <a:pt x="14036" y="8462"/>
                    <a:pt x="14676" y="8718"/>
                  </a:cubicBezTo>
                  <a:lnTo>
                    <a:pt x="15615" y="1594"/>
                  </a:lnTo>
                  <a:lnTo>
                    <a:pt x="15529" y="1551"/>
                  </a:lnTo>
                  <a:cubicBezTo>
                    <a:pt x="15487" y="1509"/>
                    <a:pt x="15359" y="1466"/>
                    <a:pt x="15188" y="1338"/>
                  </a:cubicBezTo>
                  <a:cubicBezTo>
                    <a:pt x="14122" y="826"/>
                    <a:pt x="12970" y="442"/>
                    <a:pt x="11775" y="272"/>
                  </a:cubicBezTo>
                  <a:cubicBezTo>
                    <a:pt x="11647" y="229"/>
                    <a:pt x="11519" y="186"/>
                    <a:pt x="11391" y="186"/>
                  </a:cubicBezTo>
                  <a:cubicBezTo>
                    <a:pt x="10576" y="56"/>
                    <a:pt x="9737" y="0"/>
                    <a:pt x="8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1"/>
            <p:cNvSpPr/>
            <p:nvPr/>
          </p:nvSpPr>
          <p:spPr>
            <a:xfrm>
              <a:off x="3618055" y="2492136"/>
              <a:ext cx="232036" cy="178770"/>
            </a:xfrm>
            <a:custGeom>
              <a:avLst/>
              <a:gdLst/>
              <a:ahLst/>
              <a:cxnLst/>
              <a:rect l="l" t="t" r="r" b="b"/>
              <a:pathLst>
                <a:path w="12415" h="9565" extrusionOk="0">
                  <a:moveTo>
                    <a:pt x="9210" y="0"/>
                  </a:moveTo>
                  <a:cubicBezTo>
                    <a:pt x="9084" y="0"/>
                    <a:pt x="8958" y="3"/>
                    <a:pt x="8831" y="8"/>
                  </a:cubicBezTo>
                  <a:lnTo>
                    <a:pt x="8447" y="8"/>
                  </a:lnTo>
                  <a:cubicBezTo>
                    <a:pt x="7509" y="8"/>
                    <a:pt x="6613" y="136"/>
                    <a:pt x="5717" y="392"/>
                  </a:cubicBezTo>
                  <a:lnTo>
                    <a:pt x="5333" y="478"/>
                  </a:lnTo>
                  <a:cubicBezTo>
                    <a:pt x="4608" y="691"/>
                    <a:pt x="3883" y="990"/>
                    <a:pt x="3200" y="1331"/>
                  </a:cubicBezTo>
                  <a:lnTo>
                    <a:pt x="2859" y="1502"/>
                  </a:lnTo>
                  <a:cubicBezTo>
                    <a:pt x="2304" y="1843"/>
                    <a:pt x="1750" y="2184"/>
                    <a:pt x="1238" y="2568"/>
                  </a:cubicBezTo>
                  <a:lnTo>
                    <a:pt x="939" y="2824"/>
                  </a:lnTo>
                  <a:cubicBezTo>
                    <a:pt x="641" y="3080"/>
                    <a:pt x="299" y="3379"/>
                    <a:pt x="1" y="3677"/>
                  </a:cubicBezTo>
                  <a:lnTo>
                    <a:pt x="2262" y="9564"/>
                  </a:lnTo>
                  <a:cubicBezTo>
                    <a:pt x="2518" y="8882"/>
                    <a:pt x="2987" y="8285"/>
                    <a:pt x="3542" y="7815"/>
                  </a:cubicBezTo>
                  <a:cubicBezTo>
                    <a:pt x="3627" y="7730"/>
                    <a:pt x="3755" y="7645"/>
                    <a:pt x="3840" y="7559"/>
                  </a:cubicBezTo>
                  <a:cubicBezTo>
                    <a:pt x="4309" y="7218"/>
                    <a:pt x="4821" y="6919"/>
                    <a:pt x="5333" y="6706"/>
                  </a:cubicBezTo>
                  <a:cubicBezTo>
                    <a:pt x="5461" y="6664"/>
                    <a:pt x="5589" y="6621"/>
                    <a:pt x="5717" y="6578"/>
                  </a:cubicBezTo>
                  <a:cubicBezTo>
                    <a:pt x="6272" y="6365"/>
                    <a:pt x="6826" y="6237"/>
                    <a:pt x="7424" y="6152"/>
                  </a:cubicBezTo>
                  <a:lnTo>
                    <a:pt x="7808" y="6066"/>
                  </a:lnTo>
                  <a:cubicBezTo>
                    <a:pt x="8362" y="5981"/>
                    <a:pt x="8959" y="5938"/>
                    <a:pt x="9514" y="5938"/>
                  </a:cubicBezTo>
                  <a:lnTo>
                    <a:pt x="9898" y="5938"/>
                  </a:lnTo>
                  <a:cubicBezTo>
                    <a:pt x="10751" y="5938"/>
                    <a:pt x="11604" y="6024"/>
                    <a:pt x="12415" y="6109"/>
                  </a:cubicBezTo>
                  <a:lnTo>
                    <a:pt x="11690" y="307"/>
                  </a:lnTo>
                  <a:cubicBezTo>
                    <a:pt x="10872" y="121"/>
                    <a:pt x="10055" y="0"/>
                    <a:pt x="9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1"/>
            <p:cNvSpPr/>
            <p:nvPr/>
          </p:nvSpPr>
          <p:spPr>
            <a:xfrm>
              <a:off x="3635604" y="2540131"/>
              <a:ext cx="54238" cy="98085"/>
            </a:xfrm>
            <a:custGeom>
              <a:avLst/>
              <a:gdLst/>
              <a:ahLst/>
              <a:cxnLst/>
              <a:rect l="l" t="t" r="r" b="b"/>
              <a:pathLst>
                <a:path w="2902" h="5248" extrusionOk="0">
                  <a:moveTo>
                    <a:pt x="299" y="0"/>
                  </a:moveTo>
                  <a:lnTo>
                    <a:pt x="0" y="256"/>
                  </a:lnTo>
                  <a:cubicBezTo>
                    <a:pt x="896" y="1920"/>
                    <a:pt x="1749" y="3584"/>
                    <a:pt x="2603" y="5247"/>
                  </a:cubicBezTo>
                  <a:cubicBezTo>
                    <a:pt x="2688" y="5162"/>
                    <a:pt x="2816" y="5077"/>
                    <a:pt x="2901" y="4991"/>
                  </a:cubicBezTo>
                  <a:cubicBezTo>
                    <a:pt x="2091" y="3328"/>
                    <a:pt x="1195" y="1664"/>
                    <a:pt x="2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1"/>
            <p:cNvSpPr/>
            <p:nvPr/>
          </p:nvSpPr>
          <p:spPr>
            <a:xfrm>
              <a:off x="3671470" y="2516993"/>
              <a:ext cx="52650" cy="101281"/>
            </a:xfrm>
            <a:custGeom>
              <a:avLst/>
              <a:gdLst/>
              <a:ahLst/>
              <a:cxnLst/>
              <a:rect l="l" t="t" r="r" b="b"/>
              <a:pathLst>
                <a:path w="2817" h="5419" extrusionOk="0">
                  <a:moveTo>
                    <a:pt x="342" y="1"/>
                  </a:moveTo>
                  <a:lnTo>
                    <a:pt x="1" y="214"/>
                  </a:lnTo>
                  <a:cubicBezTo>
                    <a:pt x="811" y="1921"/>
                    <a:pt x="1622" y="3670"/>
                    <a:pt x="2475" y="5419"/>
                  </a:cubicBezTo>
                  <a:cubicBezTo>
                    <a:pt x="2603" y="5334"/>
                    <a:pt x="2689" y="5291"/>
                    <a:pt x="2817" y="5248"/>
                  </a:cubicBezTo>
                  <a:lnTo>
                    <a:pt x="3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1"/>
            <p:cNvSpPr/>
            <p:nvPr/>
          </p:nvSpPr>
          <p:spPr>
            <a:xfrm>
              <a:off x="3717727" y="2499462"/>
              <a:ext cx="46258" cy="107654"/>
            </a:xfrm>
            <a:custGeom>
              <a:avLst/>
              <a:gdLst/>
              <a:ahLst/>
              <a:cxnLst/>
              <a:rect l="l" t="t" r="r" b="b"/>
              <a:pathLst>
                <a:path w="2475" h="5760" extrusionOk="0">
                  <a:moveTo>
                    <a:pt x="384" y="0"/>
                  </a:moveTo>
                  <a:lnTo>
                    <a:pt x="0" y="128"/>
                  </a:lnTo>
                  <a:cubicBezTo>
                    <a:pt x="768" y="1963"/>
                    <a:pt x="1451" y="3840"/>
                    <a:pt x="2091" y="5760"/>
                  </a:cubicBezTo>
                  <a:lnTo>
                    <a:pt x="2475" y="5674"/>
                  </a:lnTo>
                  <a:cubicBezTo>
                    <a:pt x="1835" y="3797"/>
                    <a:pt x="1152" y="1877"/>
                    <a:pt x="3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1"/>
            <p:cNvSpPr/>
            <p:nvPr/>
          </p:nvSpPr>
          <p:spPr>
            <a:xfrm>
              <a:off x="3775926" y="2492285"/>
              <a:ext cx="27119" cy="110850"/>
            </a:xfrm>
            <a:custGeom>
              <a:avLst/>
              <a:gdLst/>
              <a:ahLst/>
              <a:cxnLst/>
              <a:rect l="l" t="t" r="r" b="b"/>
              <a:pathLst>
                <a:path w="1451" h="5931" extrusionOk="0">
                  <a:moveTo>
                    <a:pt x="0" y="0"/>
                  </a:moveTo>
                  <a:lnTo>
                    <a:pt x="1067" y="5930"/>
                  </a:lnTo>
                  <a:lnTo>
                    <a:pt x="1451" y="5930"/>
                  </a:lnTo>
                  <a:cubicBezTo>
                    <a:pt x="1110" y="3968"/>
                    <a:pt x="768" y="1963"/>
                    <a:pt x="3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1"/>
            <p:cNvSpPr/>
            <p:nvPr/>
          </p:nvSpPr>
          <p:spPr>
            <a:xfrm>
              <a:off x="5437533" y="2494678"/>
              <a:ext cx="27119" cy="117224"/>
            </a:xfrm>
            <a:custGeom>
              <a:avLst/>
              <a:gdLst/>
              <a:ahLst/>
              <a:cxnLst/>
              <a:rect l="l" t="t" r="r" b="b"/>
              <a:pathLst>
                <a:path w="1451" h="6272" extrusionOk="0">
                  <a:moveTo>
                    <a:pt x="1451" y="0"/>
                  </a:moveTo>
                  <a:lnTo>
                    <a:pt x="1451" y="0"/>
                  </a:lnTo>
                  <a:cubicBezTo>
                    <a:pt x="1280" y="43"/>
                    <a:pt x="1152" y="86"/>
                    <a:pt x="982" y="128"/>
                  </a:cubicBezTo>
                  <a:cubicBezTo>
                    <a:pt x="512" y="2091"/>
                    <a:pt x="171" y="4096"/>
                    <a:pt x="0" y="6144"/>
                  </a:cubicBezTo>
                  <a:cubicBezTo>
                    <a:pt x="0" y="6144"/>
                    <a:pt x="0" y="6144"/>
                    <a:pt x="0" y="6186"/>
                  </a:cubicBezTo>
                  <a:lnTo>
                    <a:pt x="0" y="6272"/>
                  </a:lnTo>
                  <a:lnTo>
                    <a:pt x="427" y="6272"/>
                  </a:lnTo>
                  <a:cubicBezTo>
                    <a:pt x="598" y="4181"/>
                    <a:pt x="939" y="2048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1"/>
            <p:cNvSpPr/>
            <p:nvPr/>
          </p:nvSpPr>
          <p:spPr>
            <a:xfrm>
              <a:off x="5480594" y="2483520"/>
              <a:ext cx="28708" cy="127578"/>
            </a:xfrm>
            <a:custGeom>
              <a:avLst/>
              <a:gdLst/>
              <a:ahLst/>
              <a:cxnLst/>
              <a:rect l="l" t="t" r="r" b="b"/>
              <a:pathLst>
                <a:path w="1536" h="6826" extrusionOk="0">
                  <a:moveTo>
                    <a:pt x="1536" y="0"/>
                  </a:moveTo>
                  <a:lnTo>
                    <a:pt x="1536" y="0"/>
                  </a:lnTo>
                  <a:cubicBezTo>
                    <a:pt x="1408" y="43"/>
                    <a:pt x="1237" y="43"/>
                    <a:pt x="1109" y="85"/>
                  </a:cubicBezTo>
                  <a:lnTo>
                    <a:pt x="0" y="6826"/>
                  </a:lnTo>
                  <a:lnTo>
                    <a:pt x="384" y="6826"/>
                  </a:lnTo>
                  <a:cubicBezTo>
                    <a:pt x="768" y="4565"/>
                    <a:pt x="1152" y="2261"/>
                    <a:pt x="15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1"/>
            <p:cNvSpPr/>
            <p:nvPr/>
          </p:nvSpPr>
          <p:spPr>
            <a:xfrm>
              <a:off x="5539579" y="2476343"/>
              <a:ext cx="33511" cy="136362"/>
            </a:xfrm>
            <a:custGeom>
              <a:avLst/>
              <a:gdLst/>
              <a:ahLst/>
              <a:cxnLst/>
              <a:rect l="l" t="t" r="r" b="b"/>
              <a:pathLst>
                <a:path w="1793" h="7296" extrusionOk="0">
                  <a:moveTo>
                    <a:pt x="1793" y="0"/>
                  </a:moveTo>
                  <a:lnTo>
                    <a:pt x="1366" y="43"/>
                  </a:lnTo>
                  <a:cubicBezTo>
                    <a:pt x="769" y="2432"/>
                    <a:pt x="300" y="4821"/>
                    <a:pt x="1" y="7295"/>
                  </a:cubicBezTo>
                  <a:lnTo>
                    <a:pt x="385" y="7295"/>
                  </a:lnTo>
                  <a:cubicBezTo>
                    <a:pt x="428" y="6954"/>
                    <a:pt x="470" y="6655"/>
                    <a:pt x="513" y="6314"/>
                  </a:cubicBezTo>
                  <a:cubicBezTo>
                    <a:pt x="641" y="5418"/>
                    <a:pt x="811" y="4565"/>
                    <a:pt x="982" y="3669"/>
                  </a:cubicBezTo>
                  <a:cubicBezTo>
                    <a:pt x="1195" y="2432"/>
                    <a:pt x="1494" y="1195"/>
                    <a:pt x="17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1"/>
            <p:cNvSpPr/>
            <p:nvPr/>
          </p:nvSpPr>
          <p:spPr>
            <a:xfrm>
              <a:off x="5596190" y="2479520"/>
              <a:ext cx="44669" cy="137970"/>
            </a:xfrm>
            <a:custGeom>
              <a:avLst/>
              <a:gdLst/>
              <a:ahLst/>
              <a:cxnLst/>
              <a:rect l="l" t="t" r="r" b="b"/>
              <a:pathLst>
                <a:path w="2390" h="7382" extrusionOk="0">
                  <a:moveTo>
                    <a:pt x="1963" y="1"/>
                  </a:moveTo>
                  <a:cubicBezTo>
                    <a:pt x="1195" y="2390"/>
                    <a:pt x="513" y="4822"/>
                    <a:pt x="1" y="7296"/>
                  </a:cubicBezTo>
                  <a:lnTo>
                    <a:pt x="385" y="7381"/>
                  </a:lnTo>
                  <a:cubicBezTo>
                    <a:pt x="939" y="4907"/>
                    <a:pt x="1579" y="2433"/>
                    <a:pt x="2390" y="44"/>
                  </a:cubicBezTo>
                  <a:cubicBezTo>
                    <a:pt x="2262" y="1"/>
                    <a:pt x="2134" y="1"/>
                    <a:pt x="19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1"/>
            <p:cNvSpPr/>
            <p:nvPr/>
          </p:nvSpPr>
          <p:spPr>
            <a:xfrm>
              <a:off x="5650409" y="2501051"/>
              <a:ext cx="60612" cy="126008"/>
            </a:xfrm>
            <a:custGeom>
              <a:avLst/>
              <a:gdLst/>
              <a:ahLst/>
              <a:cxnLst/>
              <a:rect l="l" t="t" r="r" b="b"/>
              <a:pathLst>
                <a:path w="3243" h="6742" extrusionOk="0">
                  <a:moveTo>
                    <a:pt x="2902" y="1"/>
                  </a:moveTo>
                  <a:cubicBezTo>
                    <a:pt x="1921" y="2176"/>
                    <a:pt x="811" y="4352"/>
                    <a:pt x="1" y="6656"/>
                  </a:cubicBezTo>
                  <a:lnTo>
                    <a:pt x="385" y="6741"/>
                  </a:lnTo>
                  <a:cubicBezTo>
                    <a:pt x="1195" y="4480"/>
                    <a:pt x="2262" y="2304"/>
                    <a:pt x="3243" y="171"/>
                  </a:cubicBezTo>
                  <a:cubicBezTo>
                    <a:pt x="3158" y="129"/>
                    <a:pt x="3072" y="86"/>
                    <a:pt x="29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1"/>
            <p:cNvSpPr/>
            <p:nvPr/>
          </p:nvSpPr>
          <p:spPr>
            <a:xfrm>
              <a:off x="5435945" y="3478566"/>
              <a:ext cx="512685" cy="276705"/>
            </a:xfrm>
            <a:custGeom>
              <a:avLst/>
              <a:gdLst/>
              <a:ahLst/>
              <a:cxnLst/>
              <a:rect l="l" t="t" r="r" b="b"/>
              <a:pathLst>
                <a:path w="27431" h="14805" extrusionOk="0">
                  <a:moveTo>
                    <a:pt x="27431" y="1"/>
                  </a:moveTo>
                  <a:cubicBezTo>
                    <a:pt x="24615" y="2475"/>
                    <a:pt x="21032" y="3840"/>
                    <a:pt x="17278" y="3840"/>
                  </a:cubicBezTo>
                  <a:cubicBezTo>
                    <a:pt x="14718" y="3840"/>
                    <a:pt x="12158" y="3286"/>
                    <a:pt x="9812" y="2219"/>
                  </a:cubicBezTo>
                  <a:lnTo>
                    <a:pt x="0" y="10367"/>
                  </a:lnTo>
                  <a:lnTo>
                    <a:pt x="213" y="10538"/>
                  </a:lnTo>
                  <a:cubicBezTo>
                    <a:pt x="4991" y="13823"/>
                    <a:pt x="9087" y="14804"/>
                    <a:pt x="12244" y="14804"/>
                  </a:cubicBezTo>
                  <a:lnTo>
                    <a:pt x="13140" y="14804"/>
                  </a:lnTo>
                  <a:cubicBezTo>
                    <a:pt x="13523" y="14762"/>
                    <a:pt x="13950" y="14719"/>
                    <a:pt x="14334" y="14676"/>
                  </a:cubicBezTo>
                  <a:lnTo>
                    <a:pt x="14931" y="14548"/>
                  </a:lnTo>
                  <a:cubicBezTo>
                    <a:pt x="15102" y="14548"/>
                    <a:pt x="15273" y="14506"/>
                    <a:pt x="15443" y="14463"/>
                  </a:cubicBezTo>
                  <a:lnTo>
                    <a:pt x="15742" y="14378"/>
                  </a:lnTo>
                  <a:cubicBezTo>
                    <a:pt x="16510" y="14207"/>
                    <a:pt x="17192" y="13951"/>
                    <a:pt x="17875" y="13652"/>
                  </a:cubicBezTo>
                  <a:lnTo>
                    <a:pt x="18174" y="13524"/>
                  </a:lnTo>
                  <a:cubicBezTo>
                    <a:pt x="18472" y="13354"/>
                    <a:pt x="18813" y="13183"/>
                    <a:pt x="19112" y="13012"/>
                  </a:cubicBezTo>
                  <a:lnTo>
                    <a:pt x="19325" y="12884"/>
                  </a:lnTo>
                  <a:cubicBezTo>
                    <a:pt x="19368" y="12842"/>
                    <a:pt x="19411" y="12799"/>
                    <a:pt x="19496" y="12799"/>
                  </a:cubicBezTo>
                  <a:lnTo>
                    <a:pt x="19667" y="12671"/>
                  </a:lnTo>
                  <a:lnTo>
                    <a:pt x="19709" y="12586"/>
                  </a:lnTo>
                  <a:cubicBezTo>
                    <a:pt x="20989" y="11562"/>
                    <a:pt x="22141" y="10410"/>
                    <a:pt x="23207" y="9173"/>
                  </a:cubicBezTo>
                  <a:cubicBezTo>
                    <a:pt x="24018" y="8021"/>
                    <a:pt x="24786" y="6741"/>
                    <a:pt x="25383" y="5461"/>
                  </a:cubicBezTo>
                  <a:cubicBezTo>
                    <a:pt x="26236" y="3712"/>
                    <a:pt x="26919" y="1921"/>
                    <a:pt x="27431" y="86"/>
                  </a:cubicBezTo>
                  <a:lnTo>
                    <a:pt x="274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1"/>
            <p:cNvSpPr/>
            <p:nvPr/>
          </p:nvSpPr>
          <p:spPr>
            <a:xfrm>
              <a:off x="5435945" y="3480174"/>
              <a:ext cx="512685" cy="275883"/>
            </a:xfrm>
            <a:custGeom>
              <a:avLst/>
              <a:gdLst/>
              <a:ahLst/>
              <a:cxnLst/>
              <a:rect l="l" t="t" r="r" b="b"/>
              <a:pathLst>
                <a:path w="27431" h="14761" extrusionOk="0">
                  <a:moveTo>
                    <a:pt x="27431" y="0"/>
                  </a:moveTo>
                  <a:lnTo>
                    <a:pt x="17278" y="3797"/>
                  </a:lnTo>
                  <a:lnTo>
                    <a:pt x="0" y="10324"/>
                  </a:lnTo>
                  <a:lnTo>
                    <a:pt x="213" y="10495"/>
                  </a:lnTo>
                  <a:cubicBezTo>
                    <a:pt x="4991" y="13780"/>
                    <a:pt x="9044" y="14761"/>
                    <a:pt x="12244" y="14761"/>
                  </a:cubicBezTo>
                  <a:lnTo>
                    <a:pt x="13097" y="14761"/>
                  </a:lnTo>
                  <a:cubicBezTo>
                    <a:pt x="13523" y="14718"/>
                    <a:pt x="13907" y="14676"/>
                    <a:pt x="14291" y="14633"/>
                  </a:cubicBezTo>
                  <a:lnTo>
                    <a:pt x="14889" y="14548"/>
                  </a:lnTo>
                  <a:cubicBezTo>
                    <a:pt x="15059" y="14505"/>
                    <a:pt x="15230" y="14462"/>
                    <a:pt x="15401" y="14420"/>
                  </a:cubicBezTo>
                  <a:lnTo>
                    <a:pt x="15742" y="14334"/>
                  </a:lnTo>
                  <a:cubicBezTo>
                    <a:pt x="16467" y="14164"/>
                    <a:pt x="17192" y="13908"/>
                    <a:pt x="17875" y="13609"/>
                  </a:cubicBezTo>
                  <a:lnTo>
                    <a:pt x="18131" y="13481"/>
                  </a:lnTo>
                  <a:cubicBezTo>
                    <a:pt x="18472" y="13353"/>
                    <a:pt x="18771" y="13182"/>
                    <a:pt x="19069" y="12969"/>
                  </a:cubicBezTo>
                  <a:lnTo>
                    <a:pt x="19283" y="12841"/>
                  </a:lnTo>
                  <a:cubicBezTo>
                    <a:pt x="19325" y="12798"/>
                    <a:pt x="19411" y="12798"/>
                    <a:pt x="19453" y="12756"/>
                  </a:cubicBezTo>
                  <a:lnTo>
                    <a:pt x="19624" y="12628"/>
                  </a:lnTo>
                  <a:lnTo>
                    <a:pt x="19709" y="12585"/>
                  </a:lnTo>
                  <a:cubicBezTo>
                    <a:pt x="21373" y="10495"/>
                    <a:pt x="22866" y="8276"/>
                    <a:pt x="24146" y="5973"/>
                  </a:cubicBezTo>
                  <a:cubicBezTo>
                    <a:pt x="25938" y="2944"/>
                    <a:pt x="27303" y="299"/>
                    <a:pt x="274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1"/>
            <p:cNvSpPr/>
            <p:nvPr/>
          </p:nvSpPr>
          <p:spPr>
            <a:xfrm>
              <a:off x="5439925" y="3575847"/>
              <a:ext cx="479212" cy="180209"/>
            </a:xfrm>
            <a:custGeom>
              <a:avLst/>
              <a:gdLst/>
              <a:ahLst/>
              <a:cxnLst/>
              <a:rect l="l" t="t" r="r" b="b"/>
              <a:pathLst>
                <a:path w="25640" h="9642" extrusionOk="0">
                  <a:moveTo>
                    <a:pt x="25639" y="0"/>
                  </a:moveTo>
                  <a:cubicBezTo>
                    <a:pt x="24914" y="1451"/>
                    <a:pt x="24018" y="2773"/>
                    <a:pt x="22994" y="4011"/>
                  </a:cubicBezTo>
                  <a:lnTo>
                    <a:pt x="22994" y="4011"/>
                  </a:lnTo>
                  <a:cubicBezTo>
                    <a:pt x="21928" y="5248"/>
                    <a:pt x="20776" y="6400"/>
                    <a:pt x="19496" y="7466"/>
                  </a:cubicBezTo>
                  <a:lnTo>
                    <a:pt x="19454" y="7509"/>
                  </a:lnTo>
                  <a:lnTo>
                    <a:pt x="19283" y="7637"/>
                  </a:lnTo>
                  <a:lnTo>
                    <a:pt x="19283" y="7637"/>
                  </a:lnTo>
                  <a:cubicBezTo>
                    <a:pt x="19198" y="7679"/>
                    <a:pt x="19155" y="7722"/>
                    <a:pt x="19112" y="7722"/>
                  </a:cubicBezTo>
                  <a:lnTo>
                    <a:pt x="18899" y="7850"/>
                  </a:lnTo>
                  <a:cubicBezTo>
                    <a:pt x="18600" y="8063"/>
                    <a:pt x="18259" y="8234"/>
                    <a:pt x="17961" y="8362"/>
                  </a:cubicBezTo>
                  <a:lnTo>
                    <a:pt x="17705" y="8490"/>
                  </a:lnTo>
                  <a:cubicBezTo>
                    <a:pt x="16979" y="8789"/>
                    <a:pt x="16297" y="9045"/>
                    <a:pt x="15572" y="9215"/>
                  </a:cubicBezTo>
                  <a:lnTo>
                    <a:pt x="15230" y="9301"/>
                  </a:lnTo>
                  <a:cubicBezTo>
                    <a:pt x="15060" y="9343"/>
                    <a:pt x="14889" y="9386"/>
                    <a:pt x="14718" y="9429"/>
                  </a:cubicBezTo>
                  <a:lnTo>
                    <a:pt x="14121" y="9514"/>
                  </a:lnTo>
                  <a:cubicBezTo>
                    <a:pt x="13737" y="9557"/>
                    <a:pt x="13310" y="9599"/>
                    <a:pt x="12927" y="9642"/>
                  </a:cubicBezTo>
                  <a:lnTo>
                    <a:pt x="12628" y="9642"/>
                  </a:lnTo>
                  <a:lnTo>
                    <a:pt x="12031" y="9642"/>
                  </a:lnTo>
                  <a:cubicBezTo>
                    <a:pt x="8874" y="9642"/>
                    <a:pt x="4778" y="8661"/>
                    <a:pt x="0" y="5376"/>
                  </a:cubicBezTo>
                  <a:cubicBezTo>
                    <a:pt x="3882" y="4992"/>
                    <a:pt x="12073" y="4053"/>
                    <a:pt x="18472" y="2517"/>
                  </a:cubicBezTo>
                  <a:cubicBezTo>
                    <a:pt x="20350" y="2091"/>
                    <a:pt x="22184" y="1536"/>
                    <a:pt x="23976" y="811"/>
                  </a:cubicBezTo>
                  <a:cubicBezTo>
                    <a:pt x="24402" y="640"/>
                    <a:pt x="24786" y="427"/>
                    <a:pt x="25213" y="214"/>
                  </a:cubicBezTo>
                  <a:cubicBezTo>
                    <a:pt x="25341" y="171"/>
                    <a:pt x="25511" y="86"/>
                    <a:pt x="25639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1"/>
            <p:cNvSpPr/>
            <p:nvPr/>
          </p:nvSpPr>
          <p:spPr>
            <a:xfrm>
              <a:off x="5665566" y="3298378"/>
              <a:ext cx="299021" cy="420207"/>
            </a:xfrm>
            <a:custGeom>
              <a:avLst/>
              <a:gdLst/>
              <a:ahLst/>
              <a:cxnLst/>
              <a:rect l="l" t="t" r="r" b="b"/>
              <a:pathLst>
                <a:path w="15999" h="22483" extrusionOk="0">
                  <a:moveTo>
                    <a:pt x="13438" y="1"/>
                  </a:moveTo>
                  <a:lnTo>
                    <a:pt x="0" y="7168"/>
                  </a:lnTo>
                  <a:cubicBezTo>
                    <a:pt x="2133" y="8874"/>
                    <a:pt x="3840" y="11050"/>
                    <a:pt x="4992" y="13567"/>
                  </a:cubicBezTo>
                  <a:cubicBezTo>
                    <a:pt x="5589" y="14804"/>
                    <a:pt x="6058" y="16084"/>
                    <a:pt x="6399" y="17406"/>
                  </a:cubicBezTo>
                  <a:cubicBezTo>
                    <a:pt x="6869" y="19070"/>
                    <a:pt x="7125" y="20776"/>
                    <a:pt x="7210" y="22483"/>
                  </a:cubicBezTo>
                  <a:lnTo>
                    <a:pt x="7381" y="22355"/>
                  </a:lnTo>
                  <a:lnTo>
                    <a:pt x="7423" y="22312"/>
                  </a:lnTo>
                  <a:cubicBezTo>
                    <a:pt x="8703" y="21246"/>
                    <a:pt x="9855" y="20094"/>
                    <a:pt x="10921" y="18857"/>
                  </a:cubicBezTo>
                  <a:cubicBezTo>
                    <a:pt x="11945" y="17619"/>
                    <a:pt x="12841" y="16297"/>
                    <a:pt x="13566" y="14846"/>
                  </a:cubicBezTo>
                  <a:cubicBezTo>
                    <a:pt x="15998" y="10154"/>
                    <a:pt x="15913" y="4608"/>
                    <a:pt x="134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1"/>
            <p:cNvSpPr/>
            <p:nvPr/>
          </p:nvSpPr>
          <p:spPr>
            <a:xfrm>
              <a:off x="3574994" y="3785547"/>
              <a:ext cx="1763719" cy="550178"/>
            </a:xfrm>
            <a:custGeom>
              <a:avLst/>
              <a:gdLst/>
              <a:ahLst/>
              <a:cxnLst/>
              <a:rect l="l" t="t" r="r" b="b"/>
              <a:pathLst>
                <a:path w="94367" h="29437" extrusionOk="0">
                  <a:moveTo>
                    <a:pt x="1" y="25298"/>
                  </a:moveTo>
                  <a:lnTo>
                    <a:pt x="18772" y="981"/>
                  </a:lnTo>
                  <a:lnTo>
                    <a:pt x="50170" y="9812"/>
                  </a:lnTo>
                  <a:lnTo>
                    <a:pt x="93001" y="0"/>
                  </a:lnTo>
                  <a:lnTo>
                    <a:pt x="94366" y="25469"/>
                  </a:lnTo>
                  <a:lnTo>
                    <a:pt x="60664" y="28028"/>
                  </a:lnTo>
                  <a:lnTo>
                    <a:pt x="43814" y="29436"/>
                  </a:lnTo>
                  <a:lnTo>
                    <a:pt x="4395" y="246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1"/>
            <p:cNvSpPr/>
            <p:nvPr/>
          </p:nvSpPr>
          <p:spPr>
            <a:xfrm>
              <a:off x="4538952" y="3672623"/>
              <a:ext cx="873103" cy="636787"/>
            </a:xfrm>
            <a:custGeom>
              <a:avLst/>
              <a:gdLst/>
              <a:ahLst/>
              <a:cxnLst/>
              <a:rect l="l" t="t" r="r" b="b"/>
              <a:pathLst>
                <a:path w="46715" h="34071" extrusionOk="0">
                  <a:moveTo>
                    <a:pt x="30384" y="0"/>
                  </a:moveTo>
                  <a:cubicBezTo>
                    <a:pt x="7384" y="0"/>
                    <a:pt x="1110" y="11802"/>
                    <a:pt x="1110" y="11802"/>
                  </a:cubicBezTo>
                  <a:lnTo>
                    <a:pt x="1" y="34070"/>
                  </a:lnTo>
                  <a:cubicBezTo>
                    <a:pt x="12691" y="28060"/>
                    <a:pt x="23005" y="26326"/>
                    <a:pt x="30682" y="26326"/>
                  </a:cubicBezTo>
                  <a:cubicBezTo>
                    <a:pt x="41149" y="26326"/>
                    <a:pt x="46714" y="29548"/>
                    <a:pt x="46714" y="29548"/>
                  </a:cubicBezTo>
                  <a:lnTo>
                    <a:pt x="45818" y="1520"/>
                  </a:lnTo>
                  <a:cubicBezTo>
                    <a:pt x="39986" y="448"/>
                    <a:pt x="34867" y="0"/>
                    <a:pt x="303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1"/>
            <p:cNvSpPr/>
            <p:nvPr/>
          </p:nvSpPr>
          <p:spPr>
            <a:xfrm>
              <a:off x="4538952" y="3557512"/>
              <a:ext cx="856357" cy="765449"/>
            </a:xfrm>
            <a:custGeom>
              <a:avLst/>
              <a:gdLst/>
              <a:ahLst/>
              <a:cxnLst/>
              <a:rect l="l" t="t" r="r" b="b"/>
              <a:pathLst>
                <a:path w="45819" h="40955" extrusionOk="0">
                  <a:moveTo>
                    <a:pt x="1110" y="17961"/>
                  </a:moveTo>
                  <a:lnTo>
                    <a:pt x="1" y="40955"/>
                  </a:lnTo>
                  <a:cubicBezTo>
                    <a:pt x="1" y="40955"/>
                    <a:pt x="15103" y="12159"/>
                    <a:pt x="45818" y="7679"/>
                  </a:cubicBezTo>
                  <a:cubicBezTo>
                    <a:pt x="45818" y="7679"/>
                    <a:pt x="13311" y="0"/>
                    <a:pt x="1110" y="1796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1"/>
            <p:cNvSpPr/>
            <p:nvPr/>
          </p:nvSpPr>
          <p:spPr>
            <a:xfrm>
              <a:off x="3518401" y="3685799"/>
              <a:ext cx="1041313" cy="623611"/>
            </a:xfrm>
            <a:custGeom>
              <a:avLst/>
              <a:gdLst/>
              <a:ahLst/>
              <a:cxnLst/>
              <a:rect l="l" t="t" r="r" b="b"/>
              <a:pathLst>
                <a:path w="55715" h="33366" extrusionOk="0">
                  <a:moveTo>
                    <a:pt x="32347" y="1"/>
                  </a:moveTo>
                  <a:cubicBezTo>
                    <a:pt x="27673" y="1"/>
                    <a:pt x="22273" y="964"/>
                    <a:pt x="16126" y="3460"/>
                  </a:cubicBezTo>
                  <a:lnTo>
                    <a:pt x="0" y="28417"/>
                  </a:lnTo>
                  <a:cubicBezTo>
                    <a:pt x="0" y="28417"/>
                    <a:pt x="13258" y="19672"/>
                    <a:pt x="26180" y="19672"/>
                  </a:cubicBezTo>
                  <a:cubicBezTo>
                    <a:pt x="28334" y="19672"/>
                    <a:pt x="30478" y="19915"/>
                    <a:pt x="32550" y="20482"/>
                  </a:cubicBezTo>
                  <a:cubicBezTo>
                    <a:pt x="47055" y="24449"/>
                    <a:pt x="54606" y="33365"/>
                    <a:pt x="54606" y="33365"/>
                  </a:cubicBezTo>
                  <a:lnTo>
                    <a:pt x="55715" y="11097"/>
                  </a:lnTo>
                  <a:cubicBezTo>
                    <a:pt x="55715" y="11097"/>
                    <a:pt x="48207" y="1"/>
                    <a:pt x="32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1"/>
            <p:cNvSpPr/>
            <p:nvPr/>
          </p:nvSpPr>
          <p:spPr>
            <a:xfrm>
              <a:off x="3819772" y="3528001"/>
              <a:ext cx="739937" cy="781410"/>
            </a:xfrm>
            <a:custGeom>
              <a:avLst/>
              <a:gdLst/>
              <a:ahLst/>
              <a:cxnLst/>
              <a:rect l="l" t="t" r="r" b="b"/>
              <a:pathLst>
                <a:path w="39590" h="41809" extrusionOk="0">
                  <a:moveTo>
                    <a:pt x="38481" y="41808"/>
                  </a:moveTo>
                  <a:cubicBezTo>
                    <a:pt x="38481" y="41808"/>
                    <a:pt x="28157" y="14719"/>
                    <a:pt x="1" y="11903"/>
                  </a:cubicBezTo>
                  <a:cubicBezTo>
                    <a:pt x="1" y="11903"/>
                    <a:pt x="24360" y="1"/>
                    <a:pt x="39590" y="1954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1"/>
            <p:cNvSpPr/>
            <p:nvPr/>
          </p:nvSpPr>
          <p:spPr>
            <a:xfrm>
              <a:off x="4649782" y="4087275"/>
              <a:ext cx="681736" cy="96160"/>
            </a:xfrm>
            <a:custGeom>
              <a:avLst/>
              <a:gdLst/>
              <a:ahLst/>
              <a:cxnLst/>
              <a:rect l="l" t="t" r="r" b="b"/>
              <a:pathLst>
                <a:path w="36476" h="5145" extrusionOk="0">
                  <a:moveTo>
                    <a:pt x="21999" y="0"/>
                  </a:moveTo>
                  <a:cubicBezTo>
                    <a:pt x="9145" y="0"/>
                    <a:pt x="96" y="4611"/>
                    <a:pt x="1" y="4675"/>
                  </a:cubicBezTo>
                  <a:lnTo>
                    <a:pt x="214" y="5144"/>
                  </a:lnTo>
                  <a:cubicBezTo>
                    <a:pt x="340" y="5081"/>
                    <a:pt x="9256" y="541"/>
                    <a:pt x="21906" y="541"/>
                  </a:cubicBezTo>
                  <a:cubicBezTo>
                    <a:pt x="26322" y="541"/>
                    <a:pt x="31194" y="1094"/>
                    <a:pt x="36305" y="2584"/>
                  </a:cubicBezTo>
                  <a:lnTo>
                    <a:pt x="36475" y="2030"/>
                  </a:lnTo>
                  <a:cubicBezTo>
                    <a:pt x="31337" y="551"/>
                    <a:pt x="26441" y="0"/>
                    <a:pt x="21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1"/>
            <p:cNvSpPr/>
            <p:nvPr/>
          </p:nvSpPr>
          <p:spPr>
            <a:xfrm>
              <a:off x="4667331" y="4043747"/>
              <a:ext cx="681736" cy="95824"/>
            </a:xfrm>
            <a:custGeom>
              <a:avLst/>
              <a:gdLst/>
              <a:ahLst/>
              <a:cxnLst/>
              <a:rect l="l" t="t" r="r" b="b"/>
              <a:pathLst>
                <a:path w="36476" h="5127" extrusionOk="0">
                  <a:moveTo>
                    <a:pt x="21950" y="0"/>
                  </a:moveTo>
                  <a:cubicBezTo>
                    <a:pt x="9150" y="0"/>
                    <a:pt x="127" y="4594"/>
                    <a:pt x="0" y="4657"/>
                  </a:cubicBezTo>
                  <a:lnTo>
                    <a:pt x="256" y="5127"/>
                  </a:lnTo>
                  <a:cubicBezTo>
                    <a:pt x="351" y="5063"/>
                    <a:pt x="9269" y="542"/>
                    <a:pt x="21929" y="542"/>
                  </a:cubicBezTo>
                  <a:cubicBezTo>
                    <a:pt x="26338" y="542"/>
                    <a:pt x="31202" y="1090"/>
                    <a:pt x="36304" y="2567"/>
                  </a:cubicBezTo>
                  <a:lnTo>
                    <a:pt x="36475" y="2055"/>
                  </a:lnTo>
                  <a:cubicBezTo>
                    <a:pt x="31320" y="557"/>
                    <a:pt x="26406" y="0"/>
                    <a:pt x="21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1"/>
            <p:cNvSpPr/>
            <p:nvPr/>
          </p:nvSpPr>
          <p:spPr>
            <a:xfrm>
              <a:off x="4649782" y="3996368"/>
              <a:ext cx="681736" cy="96160"/>
            </a:xfrm>
            <a:custGeom>
              <a:avLst/>
              <a:gdLst/>
              <a:ahLst/>
              <a:cxnLst/>
              <a:rect l="l" t="t" r="r" b="b"/>
              <a:pathLst>
                <a:path w="36476" h="5145" extrusionOk="0">
                  <a:moveTo>
                    <a:pt x="21999" y="1"/>
                  </a:moveTo>
                  <a:cubicBezTo>
                    <a:pt x="9145" y="1"/>
                    <a:pt x="96" y="4612"/>
                    <a:pt x="1" y="4675"/>
                  </a:cubicBezTo>
                  <a:lnTo>
                    <a:pt x="214" y="5145"/>
                  </a:lnTo>
                  <a:cubicBezTo>
                    <a:pt x="340" y="5081"/>
                    <a:pt x="9267" y="560"/>
                    <a:pt x="21928" y="560"/>
                  </a:cubicBezTo>
                  <a:cubicBezTo>
                    <a:pt x="26339" y="560"/>
                    <a:pt x="31202" y="1108"/>
                    <a:pt x="36305" y="2585"/>
                  </a:cubicBezTo>
                  <a:lnTo>
                    <a:pt x="36475" y="2030"/>
                  </a:lnTo>
                  <a:cubicBezTo>
                    <a:pt x="31337" y="551"/>
                    <a:pt x="26441" y="1"/>
                    <a:pt x="21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1"/>
            <p:cNvSpPr/>
            <p:nvPr/>
          </p:nvSpPr>
          <p:spPr>
            <a:xfrm>
              <a:off x="3871599" y="3764820"/>
              <a:ext cx="394695" cy="167444"/>
            </a:xfrm>
            <a:custGeom>
              <a:avLst/>
              <a:gdLst/>
              <a:ahLst/>
              <a:cxnLst/>
              <a:rect l="l" t="t" r="r" b="b"/>
              <a:pathLst>
                <a:path w="21118" h="8959" extrusionOk="0">
                  <a:moveTo>
                    <a:pt x="4224" y="341"/>
                  </a:moveTo>
                  <a:cubicBezTo>
                    <a:pt x="4352" y="1920"/>
                    <a:pt x="3968" y="3541"/>
                    <a:pt x="3115" y="4906"/>
                  </a:cubicBezTo>
                  <a:cubicBezTo>
                    <a:pt x="2816" y="5375"/>
                    <a:pt x="2518" y="5845"/>
                    <a:pt x="2176" y="6314"/>
                  </a:cubicBezTo>
                  <a:cubicBezTo>
                    <a:pt x="1707" y="5503"/>
                    <a:pt x="1537" y="4565"/>
                    <a:pt x="1622" y="3626"/>
                  </a:cubicBezTo>
                  <a:cubicBezTo>
                    <a:pt x="1793" y="2133"/>
                    <a:pt x="2816" y="853"/>
                    <a:pt x="4224" y="341"/>
                  </a:cubicBezTo>
                  <a:close/>
                  <a:moveTo>
                    <a:pt x="4437" y="0"/>
                  </a:moveTo>
                  <a:lnTo>
                    <a:pt x="4309" y="43"/>
                  </a:lnTo>
                  <a:cubicBezTo>
                    <a:pt x="2688" y="512"/>
                    <a:pt x="1537" y="1920"/>
                    <a:pt x="1366" y="3626"/>
                  </a:cubicBezTo>
                  <a:cubicBezTo>
                    <a:pt x="1281" y="4607"/>
                    <a:pt x="1494" y="5631"/>
                    <a:pt x="2006" y="6527"/>
                  </a:cubicBezTo>
                  <a:cubicBezTo>
                    <a:pt x="1366" y="7338"/>
                    <a:pt x="683" y="8063"/>
                    <a:pt x="1" y="8788"/>
                  </a:cubicBezTo>
                  <a:lnTo>
                    <a:pt x="171" y="8959"/>
                  </a:lnTo>
                  <a:cubicBezTo>
                    <a:pt x="854" y="8276"/>
                    <a:pt x="1537" y="7551"/>
                    <a:pt x="2048" y="6741"/>
                  </a:cubicBezTo>
                  <a:cubicBezTo>
                    <a:pt x="2347" y="7210"/>
                    <a:pt x="2688" y="7594"/>
                    <a:pt x="3072" y="7935"/>
                  </a:cubicBezTo>
                  <a:cubicBezTo>
                    <a:pt x="3542" y="8404"/>
                    <a:pt x="4182" y="8703"/>
                    <a:pt x="4821" y="8788"/>
                  </a:cubicBezTo>
                  <a:cubicBezTo>
                    <a:pt x="4887" y="8794"/>
                    <a:pt x="4952" y="8797"/>
                    <a:pt x="5016" y="8797"/>
                  </a:cubicBezTo>
                  <a:cubicBezTo>
                    <a:pt x="6408" y="8797"/>
                    <a:pt x="7415" y="7497"/>
                    <a:pt x="8149" y="6314"/>
                  </a:cubicBezTo>
                  <a:cubicBezTo>
                    <a:pt x="8488" y="6754"/>
                    <a:pt x="8987" y="7006"/>
                    <a:pt x="9520" y="7006"/>
                  </a:cubicBezTo>
                  <a:cubicBezTo>
                    <a:pt x="9659" y="7006"/>
                    <a:pt x="9800" y="6989"/>
                    <a:pt x="9941" y="6954"/>
                  </a:cubicBezTo>
                  <a:cubicBezTo>
                    <a:pt x="10367" y="6826"/>
                    <a:pt x="10794" y="6655"/>
                    <a:pt x="11178" y="6442"/>
                  </a:cubicBezTo>
                  <a:cubicBezTo>
                    <a:pt x="11391" y="6357"/>
                    <a:pt x="11647" y="6229"/>
                    <a:pt x="11903" y="6143"/>
                  </a:cubicBezTo>
                  <a:cubicBezTo>
                    <a:pt x="12155" y="6046"/>
                    <a:pt x="12460" y="5976"/>
                    <a:pt x="12758" y="5976"/>
                  </a:cubicBezTo>
                  <a:cubicBezTo>
                    <a:pt x="13115" y="5976"/>
                    <a:pt x="13462" y="6077"/>
                    <a:pt x="13695" y="6357"/>
                  </a:cubicBezTo>
                  <a:cubicBezTo>
                    <a:pt x="13823" y="6485"/>
                    <a:pt x="13908" y="6655"/>
                    <a:pt x="13993" y="6826"/>
                  </a:cubicBezTo>
                  <a:cubicBezTo>
                    <a:pt x="14036" y="6869"/>
                    <a:pt x="14079" y="6996"/>
                    <a:pt x="14121" y="7039"/>
                  </a:cubicBezTo>
                  <a:cubicBezTo>
                    <a:pt x="14681" y="8087"/>
                    <a:pt x="15869" y="8506"/>
                    <a:pt x="16937" y="8506"/>
                  </a:cubicBezTo>
                  <a:cubicBezTo>
                    <a:pt x="17173" y="8506"/>
                    <a:pt x="17403" y="8486"/>
                    <a:pt x="17620" y="8447"/>
                  </a:cubicBezTo>
                  <a:cubicBezTo>
                    <a:pt x="18857" y="8191"/>
                    <a:pt x="20094" y="7636"/>
                    <a:pt x="21118" y="6869"/>
                  </a:cubicBezTo>
                  <a:lnTo>
                    <a:pt x="20990" y="6655"/>
                  </a:lnTo>
                  <a:cubicBezTo>
                    <a:pt x="19966" y="7380"/>
                    <a:pt x="18814" y="7935"/>
                    <a:pt x="17577" y="8234"/>
                  </a:cubicBezTo>
                  <a:cubicBezTo>
                    <a:pt x="17396" y="8263"/>
                    <a:pt x="17202" y="8278"/>
                    <a:pt x="17002" y="8278"/>
                  </a:cubicBezTo>
                  <a:cubicBezTo>
                    <a:pt x="16027" y="8278"/>
                    <a:pt x="14909" y="7910"/>
                    <a:pt x="14377" y="6954"/>
                  </a:cubicBezTo>
                  <a:cubicBezTo>
                    <a:pt x="14335" y="6869"/>
                    <a:pt x="14292" y="6783"/>
                    <a:pt x="14249" y="6741"/>
                  </a:cubicBezTo>
                  <a:cubicBezTo>
                    <a:pt x="14164" y="6527"/>
                    <a:pt x="14079" y="6357"/>
                    <a:pt x="13951" y="6186"/>
                  </a:cubicBezTo>
                  <a:cubicBezTo>
                    <a:pt x="13660" y="5846"/>
                    <a:pt x="13216" y="5727"/>
                    <a:pt x="12770" y="5727"/>
                  </a:cubicBezTo>
                  <a:cubicBezTo>
                    <a:pt x="12433" y="5727"/>
                    <a:pt x="12094" y="5795"/>
                    <a:pt x="11818" y="5887"/>
                  </a:cubicBezTo>
                  <a:cubicBezTo>
                    <a:pt x="11562" y="6015"/>
                    <a:pt x="11306" y="6101"/>
                    <a:pt x="11050" y="6271"/>
                  </a:cubicBezTo>
                  <a:cubicBezTo>
                    <a:pt x="10709" y="6442"/>
                    <a:pt x="10325" y="6613"/>
                    <a:pt x="9898" y="6698"/>
                  </a:cubicBezTo>
                  <a:cubicBezTo>
                    <a:pt x="9767" y="6733"/>
                    <a:pt x="9631" y="6750"/>
                    <a:pt x="9496" y="6750"/>
                  </a:cubicBezTo>
                  <a:cubicBezTo>
                    <a:pt x="8969" y="6750"/>
                    <a:pt x="8455" y="6491"/>
                    <a:pt x="8320" y="6015"/>
                  </a:cubicBezTo>
                  <a:lnTo>
                    <a:pt x="8277" y="5674"/>
                  </a:lnTo>
                  <a:lnTo>
                    <a:pt x="8106" y="5973"/>
                  </a:lnTo>
                  <a:cubicBezTo>
                    <a:pt x="7411" y="7158"/>
                    <a:pt x="6442" y="8540"/>
                    <a:pt x="5085" y="8540"/>
                  </a:cubicBezTo>
                  <a:cubicBezTo>
                    <a:pt x="5026" y="8540"/>
                    <a:pt x="4967" y="8538"/>
                    <a:pt x="4907" y="8532"/>
                  </a:cubicBezTo>
                  <a:cubicBezTo>
                    <a:pt x="4267" y="8447"/>
                    <a:pt x="3712" y="8191"/>
                    <a:pt x="3286" y="7764"/>
                  </a:cubicBezTo>
                  <a:cubicBezTo>
                    <a:pt x="2902" y="7423"/>
                    <a:pt x="2560" y="6996"/>
                    <a:pt x="2304" y="6570"/>
                  </a:cubicBezTo>
                  <a:cubicBezTo>
                    <a:pt x="2646" y="6058"/>
                    <a:pt x="2987" y="5546"/>
                    <a:pt x="3328" y="5034"/>
                  </a:cubicBezTo>
                  <a:cubicBezTo>
                    <a:pt x="4224" y="3584"/>
                    <a:pt x="4608" y="1835"/>
                    <a:pt x="4437" y="128"/>
                  </a:cubicBezTo>
                  <a:lnTo>
                    <a:pt x="44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1"/>
            <p:cNvSpPr/>
            <p:nvPr/>
          </p:nvSpPr>
          <p:spPr>
            <a:xfrm>
              <a:off x="5067571" y="3809246"/>
              <a:ext cx="164266" cy="53659"/>
            </a:xfrm>
            <a:custGeom>
              <a:avLst/>
              <a:gdLst/>
              <a:ahLst/>
              <a:cxnLst/>
              <a:rect l="l" t="t" r="r" b="b"/>
              <a:pathLst>
                <a:path w="8789" h="2871" extrusionOk="0">
                  <a:moveTo>
                    <a:pt x="564" y="1"/>
                  </a:moveTo>
                  <a:cubicBezTo>
                    <a:pt x="376" y="1"/>
                    <a:pt x="189" y="4"/>
                    <a:pt x="1" y="12"/>
                  </a:cubicBezTo>
                  <a:lnTo>
                    <a:pt x="1" y="268"/>
                  </a:lnTo>
                  <a:cubicBezTo>
                    <a:pt x="186" y="260"/>
                    <a:pt x="371" y="257"/>
                    <a:pt x="556" y="257"/>
                  </a:cubicBezTo>
                  <a:cubicBezTo>
                    <a:pt x="3436" y="257"/>
                    <a:pt x="6253" y="1187"/>
                    <a:pt x="8618" y="2870"/>
                  </a:cubicBezTo>
                  <a:lnTo>
                    <a:pt x="8789" y="2657"/>
                  </a:lnTo>
                  <a:cubicBezTo>
                    <a:pt x="6384" y="933"/>
                    <a:pt x="3489" y="1"/>
                    <a:pt x="5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1"/>
            <p:cNvSpPr/>
            <p:nvPr/>
          </p:nvSpPr>
          <p:spPr>
            <a:xfrm>
              <a:off x="5037275" y="3781547"/>
              <a:ext cx="76573" cy="70200"/>
            </a:xfrm>
            <a:custGeom>
              <a:avLst/>
              <a:gdLst/>
              <a:ahLst/>
              <a:cxnLst/>
              <a:rect l="l" t="t" r="r" b="b"/>
              <a:pathLst>
                <a:path w="4097" h="3756" extrusionOk="0">
                  <a:moveTo>
                    <a:pt x="4053" y="1"/>
                  </a:moveTo>
                  <a:cubicBezTo>
                    <a:pt x="2731" y="300"/>
                    <a:pt x="1409" y="598"/>
                    <a:pt x="129" y="940"/>
                  </a:cubicBezTo>
                  <a:lnTo>
                    <a:pt x="1" y="982"/>
                  </a:lnTo>
                  <a:lnTo>
                    <a:pt x="43" y="1110"/>
                  </a:lnTo>
                  <a:cubicBezTo>
                    <a:pt x="385" y="2091"/>
                    <a:pt x="939" y="2987"/>
                    <a:pt x="1622" y="3755"/>
                  </a:cubicBezTo>
                  <a:lnTo>
                    <a:pt x="1835" y="3584"/>
                  </a:lnTo>
                  <a:cubicBezTo>
                    <a:pt x="1195" y="2859"/>
                    <a:pt x="683" y="2049"/>
                    <a:pt x="342" y="1153"/>
                  </a:cubicBezTo>
                  <a:cubicBezTo>
                    <a:pt x="1579" y="812"/>
                    <a:pt x="2859" y="556"/>
                    <a:pt x="4096" y="300"/>
                  </a:cubicBezTo>
                  <a:lnTo>
                    <a:pt x="40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1"/>
            <p:cNvSpPr/>
            <p:nvPr/>
          </p:nvSpPr>
          <p:spPr>
            <a:xfrm>
              <a:off x="4583601" y="3853410"/>
              <a:ext cx="438561" cy="120532"/>
            </a:xfrm>
            <a:custGeom>
              <a:avLst/>
              <a:gdLst/>
              <a:ahLst/>
              <a:cxnLst/>
              <a:rect l="l" t="t" r="r" b="b"/>
              <a:pathLst>
                <a:path w="23465" h="6449" extrusionOk="0">
                  <a:moveTo>
                    <a:pt x="214" y="6096"/>
                  </a:moveTo>
                  <a:lnTo>
                    <a:pt x="257" y="6181"/>
                  </a:lnTo>
                  <a:cubicBezTo>
                    <a:pt x="299" y="6224"/>
                    <a:pt x="299" y="6224"/>
                    <a:pt x="257" y="6267"/>
                  </a:cubicBezTo>
                  <a:cubicBezTo>
                    <a:pt x="257" y="6267"/>
                    <a:pt x="214" y="6224"/>
                    <a:pt x="214" y="6224"/>
                  </a:cubicBezTo>
                  <a:cubicBezTo>
                    <a:pt x="171" y="6181"/>
                    <a:pt x="171" y="6139"/>
                    <a:pt x="214" y="6096"/>
                  </a:cubicBezTo>
                  <a:close/>
                  <a:moveTo>
                    <a:pt x="12741" y="1"/>
                  </a:moveTo>
                  <a:cubicBezTo>
                    <a:pt x="11487" y="1"/>
                    <a:pt x="10239" y="241"/>
                    <a:pt x="9087" y="721"/>
                  </a:cubicBezTo>
                  <a:cubicBezTo>
                    <a:pt x="7936" y="1318"/>
                    <a:pt x="6869" y="2043"/>
                    <a:pt x="5973" y="2939"/>
                  </a:cubicBezTo>
                  <a:cubicBezTo>
                    <a:pt x="5589" y="3238"/>
                    <a:pt x="5205" y="3579"/>
                    <a:pt x="4779" y="3920"/>
                  </a:cubicBezTo>
                  <a:cubicBezTo>
                    <a:pt x="3499" y="4944"/>
                    <a:pt x="2048" y="5712"/>
                    <a:pt x="470" y="6181"/>
                  </a:cubicBezTo>
                  <a:cubicBezTo>
                    <a:pt x="470" y="6139"/>
                    <a:pt x="427" y="6096"/>
                    <a:pt x="427" y="6053"/>
                  </a:cubicBezTo>
                  <a:cubicBezTo>
                    <a:pt x="385" y="6011"/>
                    <a:pt x="331" y="5989"/>
                    <a:pt x="278" y="5989"/>
                  </a:cubicBezTo>
                  <a:cubicBezTo>
                    <a:pt x="225" y="5989"/>
                    <a:pt x="171" y="6011"/>
                    <a:pt x="129" y="6053"/>
                  </a:cubicBezTo>
                  <a:cubicBezTo>
                    <a:pt x="43" y="6096"/>
                    <a:pt x="1" y="6181"/>
                    <a:pt x="43" y="6267"/>
                  </a:cubicBezTo>
                  <a:cubicBezTo>
                    <a:pt x="79" y="6372"/>
                    <a:pt x="171" y="6448"/>
                    <a:pt x="275" y="6448"/>
                  </a:cubicBezTo>
                  <a:cubicBezTo>
                    <a:pt x="297" y="6448"/>
                    <a:pt x="319" y="6445"/>
                    <a:pt x="342" y="6437"/>
                  </a:cubicBezTo>
                  <a:cubicBezTo>
                    <a:pt x="385" y="6437"/>
                    <a:pt x="470" y="6437"/>
                    <a:pt x="513" y="6395"/>
                  </a:cubicBezTo>
                  <a:cubicBezTo>
                    <a:pt x="2134" y="5925"/>
                    <a:pt x="3627" y="5157"/>
                    <a:pt x="4949" y="4091"/>
                  </a:cubicBezTo>
                  <a:cubicBezTo>
                    <a:pt x="5333" y="3792"/>
                    <a:pt x="5760" y="3451"/>
                    <a:pt x="6144" y="3110"/>
                  </a:cubicBezTo>
                  <a:cubicBezTo>
                    <a:pt x="7040" y="2256"/>
                    <a:pt x="8064" y="1531"/>
                    <a:pt x="9173" y="977"/>
                  </a:cubicBezTo>
                  <a:cubicBezTo>
                    <a:pt x="10320" y="531"/>
                    <a:pt x="11514" y="299"/>
                    <a:pt x="12739" y="299"/>
                  </a:cubicBezTo>
                  <a:cubicBezTo>
                    <a:pt x="13154" y="299"/>
                    <a:pt x="13572" y="325"/>
                    <a:pt x="13993" y="379"/>
                  </a:cubicBezTo>
                  <a:cubicBezTo>
                    <a:pt x="16382" y="550"/>
                    <a:pt x="18729" y="1190"/>
                    <a:pt x="20862" y="2342"/>
                  </a:cubicBezTo>
                  <a:cubicBezTo>
                    <a:pt x="22184" y="3067"/>
                    <a:pt x="22952" y="3792"/>
                    <a:pt x="23208" y="4688"/>
                  </a:cubicBezTo>
                  <a:lnTo>
                    <a:pt x="23464" y="4645"/>
                  </a:lnTo>
                  <a:cubicBezTo>
                    <a:pt x="23166" y="3664"/>
                    <a:pt x="22398" y="2854"/>
                    <a:pt x="20990" y="2086"/>
                  </a:cubicBezTo>
                  <a:cubicBezTo>
                    <a:pt x="18814" y="934"/>
                    <a:pt x="16425" y="294"/>
                    <a:pt x="13993" y="81"/>
                  </a:cubicBezTo>
                  <a:cubicBezTo>
                    <a:pt x="13578" y="27"/>
                    <a:pt x="13159" y="1"/>
                    <a:pt x="1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1"/>
            <p:cNvSpPr/>
            <p:nvPr/>
          </p:nvSpPr>
          <p:spPr>
            <a:xfrm>
              <a:off x="4196912" y="3832141"/>
              <a:ext cx="321337" cy="223719"/>
            </a:xfrm>
            <a:custGeom>
              <a:avLst/>
              <a:gdLst/>
              <a:ahLst/>
              <a:cxnLst/>
              <a:rect l="l" t="t" r="r" b="b"/>
              <a:pathLst>
                <a:path w="17193" h="11970" extrusionOk="0">
                  <a:moveTo>
                    <a:pt x="8129" y="0"/>
                  </a:moveTo>
                  <a:cubicBezTo>
                    <a:pt x="7099" y="0"/>
                    <a:pt x="6064" y="342"/>
                    <a:pt x="5418" y="1176"/>
                  </a:cubicBezTo>
                  <a:cubicBezTo>
                    <a:pt x="4608" y="2285"/>
                    <a:pt x="4693" y="3778"/>
                    <a:pt x="4949" y="4845"/>
                  </a:cubicBezTo>
                  <a:cubicBezTo>
                    <a:pt x="5034" y="5272"/>
                    <a:pt x="5162" y="5698"/>
                    <a:pt x="5248" y="6125"/>
                  </a:cubicBezTo>
                  <a:cubicBezTo>
                    <a:pt x="5504" y="6850"/>
                    <a:pt x="5674" y="7618"/>
                    <a:pt x="5760" y="8386"/>
                  </a:cubicBezTo>
                  <a:cubicBezTo>
                    <a:pt x="5802" y="9410"/>
                    <a:pt x="5504" y="10860"/>
                    <a:pt x="4394" y="11415"/>
                  </a:cubicBezTo>
                  <a:cubicBezTo>
                    <a:pt x="4053" y="11602"/>
                    <a:pt x="3693" y="11681"/>
                    <a:pt x="3323" y="11681"/>
                  </a:cubicBezTo>
                  <a:cubicBezTo>
                    <a:pt x="2259" y="11681"/>
                    <a:pt x="1121" y="11024"/>
                    <a:pt x="171" y="10391"/>
                  </a:cubicBezTo>
                  <a:lnTo>
                    <a:pt x="0" y="10647"/>
                  </a:lnTo>
                  <a:cubicBezTo>
                    <a:pt x="982" y="11287"/>
                    <a:pt x="2176" y="11969"/>
                    <a:pt x="3328" y="11969"/>
                  </a:cubicBezTo>
                  <a:cubicBezTo>
                    <a:pt x="3754" y="11969"/>
                    <a:pt x="4181" y="11841"/>
                    <a:pt x="4522" y="11671"/>
                  </a:cubicBezTo>
                  <a:cubicBezTo>
                    <a:pt x="5760" y="11031"/>
                    <a:pt x="6101" y="9495"/>
                    <a:pt x="6015" y="8386"/>
                  </a:cubicBezTo>
                  <a:cubicBezTo>
                    <a:pt x="5930" y="7575"/>
                    <a:pt x="5802" y="6807"/>
                    <a:pt x="5546" y="6039"/>
                  </a:cubicBezTo>
                  <a:cubicBezTo>
                    <a:pt x="5418" y="5613"/>
                    <a:pt x="5290" y="5186"/>
                    <a:pt x="5205" y="4760"/>
                  </a:cubicBezTo>
                  <a:cubicBezTo>
                    <a:pt x="4992" y="3778"/>
                    <a:pt x="4906" y="2371"/>
                    <a:pt x="5674" y="1347"/>
                  </a:cubicBezTo>
                  <a:cubicBezTo>
                    <a:pt x="6233" y="576"/>
                    <a:pt x="7139" y="252"/>
                    <a:pt x="8084" y="252"/>
                  </a:cubicBezTo>
                  <a:cubicBezTo>
                    <a:pt x="8655" y="252"/>
                    <a:pt x="9239" y="370"/>
                    <a:pt x="9770" y="579"/>
                  </a:cubicBezTo>
                  <a:cubicBezTo>
                    <a:pt x="11220" y="1133"/>
                    <a:pt x="12287" y="2285"/>
                    <a:pt x="13353" y="3394"/>
                  </a:cubicBezTo>
                  <a:lnTo>
                    <a:pt x="13353" y="3437"/>
                  </a:lnTo>
                  <a:cubicBezTo>
                    <a:pt x="14548" y="4674"/>
                    <a:pt x="15657" y="5741"/>
                    <a:pt x="17107" y="6210"/>
                  </a:cubicBezTo>
                  <a:lnTo>
                    <a:pt x="17193" y="5954"/>
                  </a:lnTo>
                  <a:cubicBezTo>
                    <a:pt x="15785" y="5485"/>
                    <a:pt x="14718" y="4461"/>
                    <a:pt x="13524" y="3224"/>
                  </a:cubicBezTo>
                  <a:lnTo>
                    <a:pt x="13524" y="3181"/>
                  </a:lnTo>
                  <a:cubicBezTo>
                    <a:pt x="12415" y="2072"/>
                    <a:pt x="11305" y="920"/>
                    <a:pt x="9855" y="323"/>
                  </a:cubicBezTo>
                  <a:cubicBezTo>
                    <a:pt x="9335" y="118"/>
                    <a:pt x="8733" y="0"/>
                    <a:pt x="8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1"/>
            <p:cNvSpPr/>
            <p:nvPr/>
          </p:nvSpPr>
          <p:spPr>
            <a:xfrm>
              <a:off x="3933798" y="3958708"/>
              <a:ext cx="191367" cy="36558"/>
            </a:xfrm>
            <a:custGeom>
              <a:avLst/>
              <a:gdLst/>
              <a:ahLst/>
              <a:cxnLst/>
              <a:rect l="l" t="t" r="r" b="b"/>
              <a:pathLst>
                <a:path w="10239" h="1956" extrusionOk="0">
                  <a:moveTo>
                    <a:pt x="541" y="1"/>
                  </a:moveTo>
                  <a:cubicBezTo>
                    <a:pt x="434" y="1"/>
                    <a:pt x="331" y="46"/>
                    <a:pt x="256" y="121"/>
                  </a:cubicBezTo>
                  <a:lnTo>
                    <a:pt x="0" y="334"/>
                  </a:lnTo>
                  <a:lnTo>
                    <a:pt x="683" y="334"/>
                  </a:lnTo>
                  <a:cubicBezTo>
                    <a:pt x="726" y="334"/>
                    <a:pt x="768" y="377"/>
                    <a:pt x="811" y="419"/>
                  </a:cubicBezTo>
                  <a:lnTo>
                    <a:pt x="854" y="334"/>
                  </a:lnTo>
                  <a:cubicBezTo>
                    <a:pt x="4010" y="377"/>
                    <a:pt x="7125" y="889"/>
                    <a:pt x="10111" y="1955"/>
                  </a:cubicBezTo>
                  <a:lnTo>
                    <a:pt x="10239" y="1656"/>
                  </a:lnTo>
                  <a:cubicBezTo>
                    <a:pt x="7167" y="633"/>
                    <a:pt x="3968" y="78"/>
                    <a:pt x="768" y="78"/>
                  </a:cubicBezTo>
                  <a:cubicBezTo>
                    <a:pt x="697" y="24"/>
                    <a:pt x="618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1"/>
            <p:cNvSpPr/>
            <p:nvPr/>
          </p:nvSpPr>
          <p:spPr>
            <a:xfrm>
              <a:off x="3915464" y="3990462"/>
              <a:ext cx="140343" cy="22335"/>
            </a:xfrm>
            <a:custGeom>
              <a:avLst/>
              <a:gdLst/>
              <a:ahLst/>
              <a:cxnLst/>
              <a:rect l="l" t="t" r="r" b="b"/>
              <a:pathLst>
                <a:path w="7509" h="1195" extrusionOk="0">
                  <a:moveTo>
                    <a:pt x="43" y="0"/>
                  </a:moveTo>
                  <a:lnTo>
                    <a:pt x="0" y="256"/>
                  </a:lnTo>
                  <a:lnTo>
                    <a:pt x="7466" y="1195"/>
                  </a:lnTo>
                  <a:lnTo>
                    <a:pt x="7508" y="93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1"/>
            <p:cNvSpPr/>
            <p:nvPr/>
          </p:nvSpPr>
          <p:spPr>
            <a:xfrm>
              <a:off x="4045413" y="3762428"/>
              <a:ext cx="136362" cy="14373"/>
            </a:xfrm>
            <a:custGeom>
              <a:avLst/>
              <a:gdLst/>
              <a:ahLst/>
              <a:cxnLst/>
              <a:rect l="l" t="t" r="r" b="b"/>
              <a:pathLst>
                <a:path w="7296" h="769" extrusionOk="0">
                  <a:moveTo>
                    <a:pt x="7296" y="0"/>
                  </a:moveTo>
                  <a:cubicBezTo>
                    <a:pt x="4864" y="85"/>
                    <a:pt x="2432" y="256"/>
                    <a:pt x="1" y="512"/>
                  </a:cubicBezTo>
                  <a:lnTo>
                    <a:pt x="43" y="768"/>
                  </a:lnTo>
                  <a:cubicBezTo>
                    <a:pt x="2475" y="512"/>
                    <a:pt x="4907" y="299"/>
                    <a:pt x="7296" y="256"/>
                  </a:cubicBezTo>
                  <a:lnTo>
                    <a:pt x="72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1"/>
            <p:cNvSpPr/>
            <p:nvPr/>
          </p:nvSpPr>
          <p:spPr>
            <a:xfrm>
              <a:off x="4087670" y="3801489"/>
              <a:ext cx="107673" cy="6392"/>
            </a:xfrm>
            <a:custGeom>
              <a:avLst/>
              <a:gdLst/>
              <a:ahLst/>
              <a:cxnLst/>
              <a:rect l="l" t="t" r="r" b="b"/>
              <a:pathLst>
                <a:path w="5761" h="342" extrusionOk="0">
                  <a:moveTo>
                    <a:pt x="1" y="1"/>
                  </a:moveTo>
                  <a:lnTo>
                    <a:pt x="1" y="256"/>
                  </a:lnTo>
                  <a:cubicBezTo>
                    <a:pt x="982" y="342"/>
                    <a:pt x="1921" y="342"/>
                    <a:pt x="2902" y="342"/>
                  </a:cubicBezTo>
                  <a:cubicBezTo>
                    <a:pt x="3840" y="342"/>
                    <a:pt x="4821" y="299"/>
                    <a:pt x="5760" y="256"/>
                  </a:cubicBezTo>
                  <a:lnTo>
                    <a:pt x="5760" y="1"/>
                  </a:lnTo>
                  <a:cubicBezTo>
                    <a:pt x="4800" y="43"/>
                    <a:pt x="3840" y="64"/>
                    <a:pt x="2880" y="64"/>
                  </a:cubicBezTo>
                  <a:cubicBezTo>
                    <a:pt x="1921" y="64"/>
                    <a:pt x="961" y="4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1"/>
            <p:cNvSpPr/>
            <p:nvPr/>
          </p:nvSpPr>
          <p:spPr>
            <a:xfrm>
              <a:off x="5113828" y="3894247"/>
              <a:ext cx="110832" cy="18896"/>
            </a:xfrm>
            <a:custGeom>
              <a:avLst/>
              <a:gdLst/>
              <a:ahLst/>
              <a:cxnLst/>
              <a:rect l="l" t="t" r="r" b="b"/>
              <a:pathLst>
                <a:path w="5930" h="1011" extrusionOk="0">
                  <a:moveTo>
                    <a:pt x="171" y="114"/>
                  </a:moveTo>
                  <a:lnTo>
                    <a:pt x="299" y="199"/>
                  </a:lnTo>
                  <a:cubicBezTo>
                    <a:pt x="299" y="242"/>
                    <a:pt x="299" y="285"/>
                    <a:pt x="256" y="285"/>
                  </a:cubicBezTo>
                  <a:cubicBezTo>
                    <a:pt x="213" y="285"/>
                    <a:pt x="171" y="242"/>
                    <a:pt x="171" y="242"/>
                  </a:cubicBezTo>
                  <a:cubicBezTo>
                    <a:pt x="171" y="199"/>
                    <a:pt x="171" y="157"/>
                    <a:pt x="171" y="114"/>
                  </a:cubicBezTo>
                  <a:close/>
                  <a:moveTo>
                    <a:pt x="247" y="1"/>
                  </a:moveTo>
                  <a:cubicBezTo>
                    <a:pt x="206" y="1"/>
                    <a:pt x="163" y="11"/>
                    <a:pt x="128" y="29"/>
                  </a:cubicBezTo>
                  <a:cubicBezTo>
                    <a:pt x="43" y="29"/>
                    <a:pt x="0" y="114"/>
                    <a:pt x="43" y="199"/>
                  </a:cubicBezTo>
                  <a:cubicBezTo>
                    <a:pt x="43" y="327"/>
                    <a:pt x="128" y="413"/>
                    <a:pt x="384" y="455"/>
                  </a:cubicBezTo>
                  <a:lnTo>
                    <a:pt x="5887" y="1010"/>
                  </a:lnTo>
                  <a:lnTo>
                    <a:pt x="5930" y="711"/>
                  </a:lnTo>
                  <a:lnTo>
                    <a:pt x="427" y="199"/>
                  </a:lnTo>
                  <a:cubicBezTo>
                    <a:pt x="427" y="157"/>
                    <a:pt x="427" y="71"/>
                    <a:pt x="384" y="71"/>
                  </a:cubicBezTo>
                  <a:cubicBezTo>
                    <a:pt x="359" y="22"/>
                    <a:pt x="305" y="1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1"/>
            <p:cNvSpPr/>
            <p:nvPr/>
          </p:nvSpPr>
          <p:spPr>
            <a:xfrm>
              <a:off x="5101866" y="3930449"/>
              <a:ext cx="118812" cy="12990"/>
            </a:xfrm>
            <a:custGeom>
              <a:avLst/>
              <a:gdLst/>
              <a:ahLst/>
              <a:cxnLst/>
              <a:rect l="l" t="t" r="r" b="b"/>
              <a:pathLst>
                <a:path w="6357" h="695" extrusionOk="0">
                  <a:moveTo>
                    <a:pt x="256" y="140"/>
                  </a:moveTo>
                  <a:lnTo>
                    <a:pt x="299" y="182"/>
                  </a:lnTo>
                  <a:cubicBezTo>
                    <a:pt x="299" y="182"/>
                    <a:pt x="299" y="225"/>
                    <a:pt x="299" y="268"/>
                  </a:cubicBezTo>
                  <a:lnTo>
                    <a:pt x="256" y="268"/>
                  </a:lnTo>
                  <a:lnTo>
                    <a:pt x="171" y="140"/>
                  </a:lnTo>
                  <a:close/>
                  <a:moveTo>
                    <a:pt x="272" y="0"/>
                  </a:moveTo>
                  <a:cubicBezTo>
                    <a:pt x="169" y="0"/>
                    <a:pt x="78" y="70"/>
                    <a:pt x="43" y="140"/>
                  </a:cubicBezTo>
                  <a:cubicBezTo>
                    <a:pt x="0" y="225"/>
                    <a:pt x="43" y="310"/>
                    <a:pt x="86" y="353"/>
                  </a:cubicBezTo>
                  <a:cubicBezTo>
                    <a:pt x="146" y="383"/>
                    <a:pt x="206" y="413"/>
                    <a:pt x="267" y="413"/>
                  </a:cubicBezTo>
                  <a:cubicBezTo>
                    <a:pt x="292" y="413"/>
                    <a:pt x="317" y="408"/>
                    <a:pt x="342" y="396"/>
                  </a:cubicBezTo>
                  <a:lnTo>
                    <a:pt x="384" y="268"/>
                  </a:lnTo>
                  <a:lnTo>
                    <a:pt x="6314" y="694"/>
                  </a:lnTo>
                  <a:lnTo>
                    <a:pt x="6357" y="438"/>
                  </a:lnTo>
                  <a:lnTo>
                    <a:pt x="342" y="12"/>
                  </a:lnTo>
                  <a:cubicBezTo>
                    <a:pt x="318" y="4"/>
                    <a:pt x="295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1"/>
            <p:cNvSpPr/>
            <p:nvPr/>
          </p:nvSpPr>
          <p:spPr>
            <a:xfrm>
              <a:off x="5103455" y="3962726"/>
              <a:ext cx="136362" cy="9401"/>
            </a:xfrm>
            <a:custGeom>
              <a:avLst/>
              <a:gdLst/>
              <a:ahLst/>
              <a:cxnLst/>
              <a:rect l="l" t="t" r="r" b="b"/>
              <a:pathLst>
                <a:path w="7296" h="503" extrusionOk="0">
                  <a:moveTo>
                    <a:pt x="1885" y="1"/>
                  </a:moveTo>
                  <a:cubicBezTo>
                    <a:pt x="1257" y="1"/>
                    <a:pt x="629" y="12"/>
                    <a:pt x="1" y="34"/>
                  </a:cubicBezTo>
                  <a:lnTo>
                    <a:pt x="1" y="290"/>
                  </a:lnTo>
                  <a:cubicBezTo>
                    <a:pt x="547" y="280"/>
                    <a:pt x="1094" y="275"/>
                    <a:pt x="1640" y="275"/>
                  </a:cubicBezTo>
                  <a:cubicBezTo>
                    <a:pt x="3523" y="275"/>
                    <a:pt x="5401" y="338"/>
                    <a:pt x="7253" y="503"/>
                  </a:cubicBezTo>
                  <a:lnTo>
                    <a:pt x="7296" y="247"/>
                  </a:lnTo>
                  <a:cubicBezTo>
                    <a:pt x="5492" y="89"/>
                    <a:pt x="3689" y="1"/>
                    <a:pt x="1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1"/>
            <p:cNvSpPr/>
            <p:nvPr/>
          </p:nvSpPr>
          <p:spPr>
            <a:xfrm>
              <a:off x="3574994" y="4152036"/>
              <a:ext cx="1763719" cy="251455"/>
            </a:xfrm>
            <a:custGeom>
              <a:avLst/>
              <a:gdLst/>
              <a:ahLst/>
              <a:cxnLst/>
              <a:rect l="l" t="t" r="r" b="b"/>
              <a:pathLst>
                <a:path w="94367" h="13454" extrusionOk="0">
                  <a:moveTo>
                    <a:pt x="26090" y="0"/>
                  </a:moveTo>
                  <a:cubicBezTo>
                    <a:pt x="11950" y="0"/>
                    <a:pt x="1" y="5689"/>
                    <a:pt x="1" y="5689"/>
                  </a:cubicBezTo>
                  <a:lnTo>
                    <a:pt x="3712" y="13453"/>
                  </a:lnTo>
                  <a:cubicBezTo>
                    <a:pt x="13894" y="10453"/>
                    <a:pt x="22512" y="9453"/>
                    <a:pt x="29476" y="9453"/>
                  </a:cubicBezTo>
                  <a:cubicBezTo>
                    <a:pt x="43406" y="9453"/>
                    <a:pt x="50725" y="13453"/>
                    <a:pt x="50725" y="13453"/>
                  </a:cubicBezTo>
                  <a:cubicBezTo>
                    <a:pt x="57309" y="11235"/>
                    <a:pt x="64030" y="10496"/>
                    <a:pt x="70066" y="10496"/>
                  </a:cubicBezTo>
                  <a:cubicBezTo>
                    <a:pt x="82137" y="10496"/>
                    <a:pt x="91466" y="13453"/>
                    <a:pt x="91466" y="13453"/>
                  </a:cubicBezTo>
                  <a:lnTo>
                    <a:pt x="94366" y="5860"/>
                  </a:lnTo>
                  <a:cubicBezTo>
                    <a:pt x="89376" y="3917"/>
                    <a:pt x="83967" y="3207"/>
                    <a:pt x="78728" y="3207"/>
                  </a:cubicBezTo>
                  <a:cubicBezTo>
                    <a:pt x="64530" y="3207"/>
                    <a:pt x="51578" y="8419"/>
                    <a:pt x="51578" y="8419"/>
                  </a:cubicBezTo>
                  <a:cubicBezTo>
                    <a:pt x="43673" y="2010"/>
                    <a:pt x="34494" y="0"/>
                    <a:pt x="26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1"/>
            <p:cNvSpPr/>
            <p:nvPr/>
          </p:nvSpPr>
          <p:spPr>
            <a:xfrm>
              <a:off x="5045255" y="4269370"/>
              <a:ext cx="282593" cy="42651"/>
            </a:xfrm>
            <a:custGeom>
              <a:avLst/>
              <a:gdLst/>
              <a:ahLst/>
              <a:cxnLst/>
              <a:rect l="l" t="t" r="r" b="b"/>
              <a:pathLst>
                <a:path w="15120" h="2282" extrusionOk="0">
                  <a:moveTo>
                    <a:pt x="1131" y="1"/>
                  </a:moveTo>
                  <a:cubicBezTo>
                    <a:pt x="839" y="1"/>
                    <a:pt x="548" y="3"/>
                    <a:pt x="256" y="8"/>
                  </a:cubicBezTo>
                  <a:cubicBezTo>
                    <a:pt x="0" y="51"/>
                    <a:pt x="0" y="392"/>
                    <a:pt x="256" y="435"/>
                  </a:cubicBezTo>
                  <a:cubicBezTo>
                    <a:pt x="562" y="430"/>
                    <a:pt x="868" y="427"/>
                    <a:pt x="1174" y="427"/>
                  </a:cubicBezTo>
                  <a:cubicBezTo>
                    <a:pt x="5768" y="427"/>
                    <a:pt x="10321" y="1029"/>
                    <a:pt x="14761" y="2269"/>
                  </a:cubicBezTo>
                  <a:cubicBezTo>
                    <a:pt x="14786" y="2278"/>
                    <a:pt x="14810" y="2282"/>
                    <a:pt x="14833" y="2282"/>
                  </a:cubicBezTo>
                  <a:cubicBezTo>
                    <a:pt x="15038" y="2282"/>
                    <a:pt x="15120" y="1962"/>
                    <a:pt x="14889" y="1885"/>
                  </a:cubicBezTo>
                  <a:cubicBezTo>
                    <a:pt x="10392" y="641"/>
                    <a:pt x="5783" y="1"/>
                    <a:pt x="1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1"/>
            <p:cNvSpPr/>
            <p:nvPr/>
          </p:nvSpPr>
          <p:spPr>
            <a:xfrm>
              <a:off x="5140386" y="4314899"/>
              <a:ext cx="162958" cy="35231"/>
            </a:xfrm>
            <a:custGeom>
              <a:avLst/>
              <a:gdLst/>
              <a:ahLst/>
              <a:cxnLst/>
              <a:rect l="l" t="t" r="r" b="b"/>
              <a:pathLst>
                <a:path w="8719" h="1885" extrusionOk="0">
                  <a:moveTo>
                    <a:pt x="289" y="1"/>
                  </a:moveTo>
                  <a:cubicBezTo>
                    <a:pt x="64" y="1"/>
                    <a:pt x="0" y="348"/>
                    <a:pt x="243" y="388"/>
                  </a:cubicBezTo>
                  <a:lnTo>
                    <a:pt x="8391" y="1881"/>
                  </a:lnTo>
                  <a:cubicBezTo>
                    <a:pt x="8405" y="1883"/>
                    <a:pt x="8417" y="1884"/>
                    <a:pt x="8430" y="1884"/>
                  </a:cubicBezTo>
                  <a:cubicBezTo>
                    <a:pt x="8655" y="1884"/>
                    <a:pt x="8719" y="1538"/>
                    <a:pt x="8476" y="1497"/>
                  </a:cubicBezTo>
                  <a:lnTo>
                    <a:pt x="328" y="4"/>
                  </a:lnTo>
                  <a:cubicBezTo>
                    <a:pt x="315" y="2"/>
                    <a:pt x="302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1"/>
            <p:cNvSpPr/>
            <p:nvPr/>
          </p:nvSpPr>
          <p:spPr>
            <a:xfrm>
              <a:off x="4963918" y="4304993"/>
              <a:ext cx="107673" cy="9195"/>
            </a:xfrm>
            <a:custGeom>
              <a:avLst/>
              <a:gdLst/>
              <a:ahLst/>
              <a:cxnLst/>
              <a:rect l="l" t="t" r="r" b="b"/>
              <a:pathLst>
                <a:path w="5761" h="492" extrusionOk="0">
                  <a:moveTo>
                    <a:pt x="2881" y="1"/>
                  </a:moveTo>
                  <a:cubicBezTo>
                    <a:pt x="2006" y="1"/>
                    <a:pt x="1131" y="22"/>
                    <a:pt x="257" y="65"/>
                  </a:cubicBezTo>
                  <a:cubicBezTo>
                    <a:pt x="1" y="65"/>
                    <a:pt x="1" y="491"/>
                    <a:pt x="257" y="491"/>
                  </a:cubicBezTo>
                  <a:cubicBezTo>
                    <a:pt x="1131" y="427"/>
                    <a:pt x="2006" y="395"/>
                    <a:pt x="2881" y="395"/>
                  </a:cubicBezTo>
                  <a:cubicBezTo>
                    <a:pt x="3755" y="395"/>
                    <a:pt x="4630" y="427"/>
                    <a:pt x="5504" y="491"/>
                  </a:cubicBezTo>
                  <a:cubicBezTo>
                    <a:pt x="5760" y="491"/>
                    <a:pt x="5760" y="65"/>
                    <a:pt x="5504" y="65"/>
                  </a:cubicBezTo>
                  <a:cubicBezTo>
                    <a:pt x="4630" y="22"/>
                    <a:pt x="3755" y="1"/>
                    <a:pt x="2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1"/>
            <p:cNvSpPr/>
            <p:nvPr/>
          </p:nvSpPr>
          <p:spPr>
            <a:xfrm>
              <a:off x="4991840" y="4286266"/>
              <a:ext cx="27119" cy="7981"/>
            </a:xfrm>
            <a:custGeom>
              <a:avLst/>
              <a:gdLst/>
              <a:ahLst/>
              <a:cxnLst/>
              <a:rect l="l" t="t" r="r" b="b"/>
              <a:pathLst>
                <a:path w="1451" h="427" extrusionOk="0">
                  <a:moveTo>
                    <a:pt x="213" y="0"/>
                  </a:moveTo>
                  <a:cubicBezTo>
                    <a:pt x="0" y="43"/>
                    <a:pt x="0" y="384"/>
                    <a:pt x="213" y="427"/>
                  </a:cubicBezTo>
                  <a:lnTo>
                    <a:pt x="1237" y="427"/>
                  </a:lnTo>
                  <a:cubicBezTo>
                    <a:pt x="1451" y="384"/>
                    <a:pt x="1451" y="43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1"/>
            <p:cNvSpPr/>
            <p:nvPr/>
          </p:nvSpPr>
          <p:spPr>
            <a:xfrm>
              <a:off x="3891204" y="4178575"/>
              <a:ext cx="56145" cy="17045"/>
            </a:xfrm>
            <a:custGeom>
              <a:avLst/>
              <a:gdLst/>
              <a:ahLst/>
              <a:cxnLst/>
              <a:rect l="l" t="t" r="r" b="b"/>
              <a:pathLst>
                <a:path w="3004" h="912" extrusionOk="0">
                  <a:moveTo>
                    <a:pt x="2783" y="0"/>
                  </a:moveTo>
                  <a:cubicBezTo>
                    <a:pt x="2772" y="0"/>
                    <a:pt x="2761" y="1"/>
                    <a:pt x="2749" y="3"/>
                  </a:cubicBezTo>
                  <a:cubicBezTo>
                    <a:pt x="1895" y="88"/>
                    <a:pt x="1042" y="259"/>
                    <a:pt x="232" y="515"/>
                  </a:cubicBezTo>
                  <a:cubicBezTo>
                    <a:pt x="1" y="592"/>
                    <a:pt x="82" y="911"/>
                    <a:pt x="288" y="911"/>
                  </a:cubicBezTo>
                  <a:cubicBezTo>
                    <a:pt x="310" y="911"/>
                    <a:pt x="334" y="907"/>
                    <a:pt x="360" y="899"/>
                  </a:cubicBezTo>
                  <a:cubicBezTo>
                    <a:pt x="1127" y="643"/>
                    <a:pt x="1938" y="472"/>
                    <a:pt x="2749" y="387"/>
                  </a:cubicBezTo>
                  <a:cubicBezTo>
                    <a:pt x="2992" y="387"/>
                    <a:pt x="3004" y="0"/>
                    <a:pt x="2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1"/>
            <p:cNvSpPr/>
            <p:nvPr/>
          </p:nvSpPr>
          <p:spPr>
            <a:xfrm>
              <a:off x="3920491" y="4194275"/>
              <a:ext cx="55584" cy="9943"/>
            </a:xfrm>
            <a:custGeom>
              <a:avLst/>
              <a:gdLst/>
              <a:ahLst/>
              <a:cxnLst/>
              <a:rect l="l" t="t" r="r" b="b"/>
              <a:pathLst>
                <a:path w="2974" h="532" extrusionOk="0">
                  <a:moveTo>
                    <a:pt x="2103" y="0"/>
                  </a:moveTo>
                  <a:cubicBezTo>
                    <a:pt x="1483" y="0"/>
                    <a:pt x="851" y="48"/>
                    <a:pt x="243" y="144"/>
                  </a:cubicBezTo>
                  <a:cubicBezTo>
                    <a:pt x="1" y="185"/>
                    <a:pt x="64" y="532"/>
                    <a:pt x="289" y="532"/>
                  </a:cubicBezTo>
                  <a:cubicBezTo>
                    <a:pt x="302" y="532"/>
                    <a:pt x="315" y="530"/>
                    <a:pt x="328" y="528"/>
                  </a:cubicBezTo>
                  <a:cubicBezTo>
                    <a:pt x="842" y="447"/>
                    <a:pt x="1356" y="417"/>
                    <a:pt x="1859" y="417"/>
                  </a:cubicBezTo>
                  <a:cubicBezTo>
                    <a:pt x="2150" y="417"/>
                    <a:pt x="2436" y="427"/>
                    <a:pt x="2717" y="443"/>
                  </a:cubicBezTo>
                  <a:cubicBezTo>
                    <a:pt x="2973" y="443"/>
                    <a:pt x="2973" y="59"/>
                    <a:pt x="2717" y="16"/>
                  </a:cubicBezTo>
                  <a:cubicBezTo>
                    <a:pt x="2515" y="6"/>
                    <a:pt x="2309" y="0"/>
                    <a:pt x="2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1"/>
            <p:cNvSpPr/>
            <p:nvPr/>
          </p:nvSpPr>
          <p:spPr>
            <a:xfrm>
              <a:off x="3595216" y="4275108"/>
              <a:ext cx="208636" cy="41548"/>
            </a:xfrm>
            <a:custGeom>
              <a:avLst/>
              <a:gdLst/>
              <a:ahLst/>
              <a:cxnLst/>
              <a:rect l="l" t="t" r="r" b="b"/>
              <a:pathLst>
                <a:path w="11163" h="2223" extrusionOk="0">
                  <a:moveTo>
                    <a:pt x="10907" y="0"/>
                  </a:moveTo>
                  <a:cubicBezTo>
                    <a:pt x="7280" y="256"/>
                    <a:pt x="3697" y="896"/>
                    <a:pt x="241" y="1834"/>
                  </a:cubicBezTo>
                  <a:cubicBezTo>
                    <a:pt x="0" y="1915"/>
                    <a:pt x="62" y="2222"/>
                    <a:pt x="284" y="2222"/>
                  </a:cubicBezTo>
                  <a:cubicBezTo>
                    <a:pt x="297" y="2222"/>
                    <a:pt x="312" y="2221"/>
                    <a:pt x="327" y="2218"/>
                  </a:cubicBezTo>
                  <a:cubicBezTo>
                    <a:pt x="3782" y="1280"/>
                    <a:pt x="7323" y="683"/>
                    <a:pt x="10864" y="427"/>
                  </a:cubicBezTo>
                  <a:cubicBezTo>
                    <a:pt x="11163" y="384"/>
                    <a:pt x="11163" y="0"/>
                    <a:pt x="10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1"/>
            <p:cNvSpPr/>
            <p:nvPr/>
          </p:nvSpPr>
          <p:spPr>
            <a:xfrm>
              <a:off x="3603944" y="4308526"/>
              <a:ext cx="111972" cy="32035"/>
            </a:xfrm>
            <a:custGeom>
              <a:avLst/>
              <a:gdLst/>
              <a:ahLst/>
              <a:cxnLst/>
              <a:rect l="l" t="t" r="r" b="b"/>
              <a:pathLst>
                <a:path w="5991" h="1714" extrusionOk="0">
                  <a:moveTo>
                    <a:pt x="5705" y="0"/>
                  </a:moveTo>
                  <a:cubicBezTo>
                    <a:pt x="5691" y="0"/>
                    <a:pt x="5677" y="1"/>
                    <a:pt x="5662" y="4"/>
                  </a:cubicBezTo>
                  <a:lnTo>
                    <a:pt x="201" y="1326"/>
                  </a:lnTo>
                  <a:cubicBezTo>
                    <a:pt x="0" y="1407"/>
                    <a:pt x="64" y="1714"/>
                    <a:pt x="286" y="1714"/>
                  </a:cubicBezTo>
                  <a:cubicBezTo>
                    <a:pt x="300" y="1714"/>
                    <a:pt x="314" y="1713"/>
                    <a:pt x="329" y="1710"/>
                  </a:cubicBezTo>
                  <a:lnTo>
                    <a:pt x="5790" y="388"/>
                  </a:lnTo>
                  <a:cubicBezTo>
                    <a:pt x="5990" y="307"/>
                    <a:pt x="5927" y="0"/>
                    <a:pt x="5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1"/>
            <p:cNvSpPr/>
            <p:nvPr/>
          </p:nvSpPr>
          <p:spPr>
            <a:xfrm>
              <a:off x="4100436" y="4246588"/>
              <a:ext cx="190582" cy="10990"/>
            </a:xfrm>
            <a:custGeom>
              <a:avLst/>
              <a:gdLst/>
              <a:ahLst/>
              <a:cxnLst/>
              <a:rect l="l" t="t" r="r" b="b"/>
              <a:pathLst>
                <a:path w="10197" h="588" extrusionOk="0">
                  <a:moveTo>
                    <a:pt x="5082" y="1"/>
                  </a:moveTo>
                  <a:cubicBezTo>
                    <a:pt x="3467" y="1"/>
                    <a:pt x="1856" y="54"/>
                    <a:pt x="256" y="161"/>
                  </a:cubicBezTo>
                  <a:cubicBezTo>
                    <a:pt x="0" y="161"/>
                    <a:pt x="0" y="588"/>
                    <a:pt x="256" y="588"/>
                  </a:cubicBezTo>
                  <a:cubicBezTo>
                    <a:pt x="1856" y="460"/>
                    <a:pt x="3467" y="396"/>
                    <a:pt x="5082" y="396"/>
                  </a:cubicBezTo>
                  <a:cubicBezTo>
                    <a:pt x="6698" y="396"/>
                    <a:pt x="8319" y="460"/>
                    <a:pt x="9940" y="588"/>
                  </a:cubicBezTo>
                  <a:cubicBezTo>
                    <a:pt x="10196" y="588"/>
                    <a:pt x="10196" y="204"/>
                    <a:pt x="9940" y="161"/>
                  </a:cubicBezTo>
                  <a:cubicBezTo>
                    <a:pt x="8319" y="54"/>
                    <a:pt x="6698" y="1"/>
                    <a:pt x="50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1"/>
            <p:cNvSpPr/>
            <p:nvPr/>
          </p:nvSpPr>
          <p:spPr>
            <a:xfrm>
              <a:off x="4227208" y="4265053"/>
              <a:ext cx="118569" cy="14915"/>
            </a:xfrm>
            <a:custGeom>
              <a:avLst/>
              <a:gdLst/>
              <a:ahLst/>
              <a:cxnLst/>
              <a:rect l="l" t="t" r="r" b="b"/>
              <a:pathLst>
                <a:path w="6344" h="798" extrusionOk="0">
                  <a:moveTo>
                    <a:pt x="1433" y="1"/>
                  </a:moveTo>
                  <a:cubicBezTo>
                    <a:pt x="1041" y="1"/>
                    <a:pt x="649" y="9"/>
                    <a:pt x="256" y="26"/>
                  </a:cubicBezTo>
                  <a:cubicBezTo>
                    <a:pt x="0" y="26"/>
                    <a:pt x="0" y="453"/>
                    <a:pt x="256" y="453"/>
                  </a:cubicBezTo>
                  <a:cubicBezTo>
                    <a:pt x="648" y="435"/>
                    <a:pt x="1040" y="427"/>
                    <a:pt x="1432" y="427"/>
                  </a:cubicBezTo>
                  <a:cubicBezTo>
                    <a:pt x="2958" y="427"/>
                    <a:pt x="4479" y="556"/>
                    <a:pt x="5973" y="794"/>
                  </a:cubicBezTo>
                  <a:cubicBezTo>
                    <a:pt x="5986" y="796"/>
                    <a:pt x="5999" y="797"/>
                    <a:pt x="6012" y="797"/>
                  </a:cubicBezTo>
                  <a:cubicBezTo>
                    <a:pt x="6241" y="797"/>
                    <a:pt x="6343" y="450"/>
                    <a:pt x="6101" y="410"/>
                  </a:cubicBezTo>
                  <a:cubicBezTo>
                    <a:pt x="4565" y="137"/>
                    <a:pt x="3002" y="1"/>
                    <a:pt x="1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1"/>
            <p:cNvSpPr/>
            <p:nvPr/>
          </p:nvSpPr>
          <p:spPr>
            <a:xfrm>
              <a:off x="3142851" y="3398836"/>
              <a:ext cx="611574" cy="304666"/>
            </a:xfrm>
            <a:custGeom>
              <a:avLst/>
              <a:gdLst/>
              <a:ahLst/>
              <a:cxnLst/>
              <a:rect l="l" t="t" r="r" b="b"/>
              <a:pathLst>
                <a:path w="32722" h="16301" extrusionOk="0">
                  <a:moveTo>
                    <a:pt x="27346" y="1"/>
                  </a:moveTo>
                  <a:lnTo>
                    <a:pt x="27176" y="43"/>
                  </a:lnTo>
                  <a:cubicBezTo>
                    <a:pt x="26131" y="342"/>
                    <a:pt x="20216" y="2020"/>
                    <a:pt x="11874" y="2020"/>
                  </a:cubicBezTo>
                  <a:cubicBezTo>
                    <a:pt x="8298" y="2020"/>
                    <a:pt x="4276" y="1712"/>
                    <a:pt x="1" y="854"/>
                  </a:cubicBezTo>
                  <a:lnTo>
                    <a:pt x="1" y="854"/>
                  </a:lnTo>
                  <a:lnTo>
                    <a:pt x="4352" y="15487"/>
                  </a:lnTo>
                  <a:cubicBezTo>
                    <a:pt x="4594" y="15527"/>
                    <a:pt x="8386" y="16300"/>
                    <a:pt x="13525" y="16300"/>
                  </a:cubicBezTo>
                  <a:cubicBezTo>
                    <a:pt x="19266" y="16300"/>
                    <a:pt x="26689" y="15335"/>
                    <a:pt x="32722" y="11306"/>
                  </a:cubicBezTo>
                  <a:lnTo>
                    <a:pt x="273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1"/>
            <p:cNvSpPr/>
            <p:nvPr/>
          </p:nvSpPr>
          <p:spPr>
            <a:xfrm>
              <a:off x="3224188" y="3398836"/>
              <a:ext cx="530235" cy="354045"/>
            </a:xfrm>
            <a:custGeom>
              <a:avLst/>
              <a:gdLst/>
              <a:ahLst/>
              <a:cxnLst/>
              <a:rect l="l" t="t" r="r" b="b"/>
              <a:pathLst>
                <a:path w="28370" h="18943" extrusionOk="0">
                  <a:moveTo>
                    <a:pt x="28370" y="11306"/>
                  </a:moveTo>
                  <a:cubicBezTo>
                    <a:pt x="16937" y="18942"/>
                    <a:pt x="512" y="15572"/>
                    <a:pt x="0" y="15487"/>
                  </a:cubicBezTo>
                  <a:lnTo>
                    <a:pt x="0" y="15487"/>
                  </a:lnTo>
                  <a:cubicBezTo>
                    <a:pt x="0" y="15487"/>
                    <a:pt x="17107" y="11007"/>
                    <a:pt x="22824" y="43"/>
                  </a:cubicBezTo>
                  <a:lnTo>
                    <a:pt x="22824" y="43"/>
                  </a:lnTo>
                  <a:lnTo>
                    <a:pt x="22952" y="1"/>
                  </a:ln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1"/>
            <p:cNvSpPr/>
            <p:nvPr/>
          </p:nvSpPr>
          <p:spPr>
            <a:xfrm>
              <a:off x="3268034" y="3483276"/>
              <a:ext cx="382734" cy="90198"/>
            </a:xfrm>
            <a:custGeom>
              <a:avLst/>
              <a:gdLst/>
              <a:ahLst/>
              <a:cxnLst/>
              <a:rect l="l" t="t" r="r" b="b"/>
              <a:pathLst>
                <a:path w="20478" h="4826" extrusionOk="0">
                  <a:moveTo>
                    <a:pt x="4779" y="2309"/>
                  </a:moveTo>
                  <a:cubicBezTo>
                    <a:pt x="4736" y="2351"/>
                    <a:pt x="4736" y="2394"/>
                    <a:pt x="4736" y="2437"/>
                  </a:cubicBezTo>
                  <a:cubicBezTo>
                    <a:pt x="4395" y="3247"/>
                    <a:pt x="3840" y="3930"/>
                    <a:pt x="3115" y="4399"/>
                  </a:cubicBezTo>
                  <a:cubicBezTo>
                    <a:pt x="2987" y="3716"/>
                    <a:pt x="3584" y="3034"/>
                    <a:pt x="4181" y="2650"/>
                  </a:cubicBezTo>
                  <a:cubicBezTo>
                    <a:pt x="4352" y="2522"/>
                    <a:pt x="4565" y="2394"/>
                    <a:pt x="4779" y="2309"/>
                  </a:cubicBezTo>
                  <a:close/>
                  <a:moveTo>
                    <a:pt x="3412" y="1"/>
                  </a:moveTo>
                  <a:cubicBezTo>
                    <a:pt x="2692" y="1"/>
                    <a:pt x="1994" y="466"/>
                    <a:pt x="1451" y="901"/>
                  </a:cubicBezTo>
                  <a:cubicBezTo>
                    <a:pt x="769" y="1413"/>
                    <a:pt x="129" y="1967"/>
                    <a:pt x="1" y="2778"/>
                  </a:cubicBezTo>
                  <a:lnTo>
                    <a:pt x="257" y="2820"/>
                  </a:lnTo>
                  <a:cubicBezTo>
                    <a:pt x="385" y="2138"/>
                    <a:pt x="982" y="1626"/>
                    <a:pt x="1622" y="1114"/>
                  </a:cubicBezTo>
                  <a:cubicBezTo>
                    <a:pt x="2175" y="708"/>
                    <a:pt x="2793" y="270"/>
                    <a:pt x="3447" y="270"/>
                  </a:cubicBezTo>
                  <a:cubicBezTo>
                    <a:pt x="3549" y="270"/>
                    <a:pt x="3651" y="280"/>
                    <a:pt x="3755" y="303"/>
                  </a:cubicBezTo>
                  <a:cubicBezTo>
                    <a:pt x="4096" y="389"/>
                    <a:pt x="4395" y="645"/>
                    <a:pt x="4565" y="943"/>
                  </a:cubicBezTo>
                  <a:cubicBezTo>
                    <a:pt x="4736" y="1285"/>
                    <a:pt x="4821" y="1626"/>
                    <a:pt x="4821" y="1967"/>
                  </a:cubicBezTo>
                  <a:cubicBezTo>
                    <a:pt x="4523" y="2095"/>
                    <a:pt x="4267" y="2266"/>
                    <a:pt x="4011" y="2437"/>
                  </a:cubicBezTo>
                  <a:cubicBezTo>
                    <a:pt x="3328" y="2906"/>
                    <a:pt x="2603" y="3759"/>
                    <a:pt x="2859" y="4655"/>
                  </a:cubicBezTo>
                  <a:lnTo>
                    <a:pt x="2944" y="4826"/>
                  </a:lnTo>
                  <a:lnTo>
                    <a:pt x="3072" y="4740"/>
                  </a:lnTo>
                  <a:cubicBezTo>
                    <a:pt x="3925" y="4228"/>
                    <a:pt x="4608" y="3460"/>
                    <a:pt x="4992" y="2522"/>
                  </a:cubicBezTo>
                  <a:cubicBezTo>
                    <a:pt x="5035" y="2437"/>
                    <a:pt x="5035" y="2309"/>
                    <a:pt x="5035" y="2181"/>
                  </a:cubicBezTo>
                  <a:cubicBezTo>
                    <a:pt x="5419" y="2010"/>
                    <a:pt x="5845" y="1882"/>
                    <a:pt x="6272" y="1797"/>
                  </a:cubicBezTo>
                  <a:cubicBezTo>
                    <a:pt x="6309" y="1784"/>
                    <a:pt x="6350" y="1779"/>
                    <a:pt x="6393" y="1779"/>
                  </a:cubicBezTo>
                  <a:cubicBezTo>
                    <a:pt x="6496" y="1779"/>
                    <a:pt x="6608" y="1809"/>
                    <a:pt x="6698" y="1839"/>
                  </a:cubicBezTo>
                  <a:cubicBezTo>
                    <a:pt x="6741" y="1925"/>
                    <a:pt x="6784" y="2010"/>
                    <a:pt x="6784" y="2138"/>
                  </a:cubicBezTo>
                  <a:cubicBezTo>
                    <a:pt x="6826" y="2266"/>
                    <a:pt x="6826" y="2437"/>
                    <a:pt x="6826" y="2607"/>
                  </a:cubicBezTo>
                  <a:cubicBezTo>
                    <a:pt x="6741" y="2692"/>
                    <a:pt x="6656" y="2820"/>
                    <a:pt x="6570" y="2948"/>
                  </a:cubicBezTo>
                  <a:cubicBezTo>
                    <a:pt x="6442" y="3119"/>
                    <a:pt x="6400" y="3332"/>
                    <a:pt x="6442" y="3546"/>
                  </a:cubicBezTo>
                  <a:cubicBezTo>
                    <a:pt x="6485" y="3631"/>
                    <a:pt x="6570" y="3716"/>
                    <a:pt x="6656" y="3759"/>
                  </a:cubicBezTo>
                  <a:lnTo>
                    <a:pt x="6784" y="3759"/>
                  </a:lnTo>
                  <a:lnTo>
                    <a:pt x="6826" y="3674"/>
                  </a:lnTo>
                  <a:cubicBezTo>
                    <a:pt x="6997" y="3375"/>
                    <a:pt x="7082" y="3034"/>
                    <a:pt x="7082" y="2692"/>
                  </a:cubicBezTo>
                  <a:cubicBezTo>
                    <a:pt x="8051" y="1630"/>
                    <a:pt x="9433" y="1048"/>
                    <a:pt x="10824" y="1048"/>
                  </a:cubicBezTo>
                  <a:cubicBezTo>
                    <a:pt x="11331" y="1048"/>
                    <a:pt x="11839" y="1125"/>
                    <a:pt x="12330" y="1285"/>
                  </a:cubicBezTo>
                  <a:cubicBezTo>
                    <a:pt x="13055" y="1583"/>
                    <a:pt x="13737" y="1967"/>
                    <a:pt x="14377" y="2394"/>
                  </a:cubicBezTo>
                  <a:cubicBezTo>
                    <a:pt x="14591" y="2522"/>
                    <a:pt x="14804" y="2692"/>
                    <a:pt x="15017" y="2820"/>
                  </a:cubicBezTo>
                  <a:cubicBezTo>
                    <a:pt x="15870" y="3418"/>
                    <a:pt x="16894" y="3759"/>
                    <a:pt x="17961" y="3802"/>
                  </a:cubicBezTo>
                  <a:cubicBezTo>
                    <a:pt x="18601" y="3759"/>
                    <a:pt x="19241" y="3503"/>
                    <a:pt x="19753" y="3076"/>
                  </a:cubicBezTo>
                  <a:cubicBezTo>
                    <a:pt x="20222" y="2778"/>
                    <a:pt x="20478" y="2223"/>
                    <a:pt x="20478" y="1669"/>
                  </a:cubicBezTo>
                  <a:cubicBezTo>
                    <a:pt x="20435" y="858"/>
                    <a:pt x="19625" y="389"/>
                    <a:pt x="18899" y="90"/>
                  </a:cubicBezTo>
                  <a:lnTo>
                    <a:pt x="18771" y="346"/>
                  </a:lnTo>
                  <a:cubicBezTo>
                    <a:pt x="19454" y="602"/>
                    <a:pt x="20179" y="1029"/>
                    <a:pt x="20264" y="1669"/>
                  </a:cubicBezTo>
                  <a:cubicBezTo>
                    <a:pt x="20264" y="2181"/>
                    <a:pt x="20008" y="2607"/>
                    <a:pt x="19625" y="2906"/>
                  </a:cubicBezTo>
                  <a:cubicBezTo>
                    <a:pt x="19155" y="3247"/>
                    <a:pt x="18558" y="3503"/>
                    <a:pt x="17961" y="3503"/>
                  </a:cubicBezTo>
                  <a:cubicBezTo>
                    <a:pt x="16937" y="3503"/>
                    <a:pt x="15956" y="3204"/>
                    <a:pt x="15145" y="2607"/>
                  </a:cubicBezTo>
                  <a:cubicBezTo>
                    <a:pt x="14932" y="2479"/>
                    <a:pt x="14719" y="2351"/>
                    <a:pt x="14505" y="2223"/>
                  </a:cubicBezTo>
                  <a:cubicBezTo>
                    <a:pt x="13865" y="1754"/>
                    <a:pt x="13140" y="1370"/>
                    <a:pt x="12415" y="1071"/>
                  </a:cubicBezTo>
                  <a:cubicBezTo>
                    <a:pt x="11880" y="901"/>
                    <a:pt x="11332" y="818"/>
                    <a:pt x="10788" y="818"/>
                  </a:cubicBezTo>
                  <a:cubicBezTo>
                    <a:pt x="9423" y="818"/>
                    <a:pt x="8089" y="1344"/>
                    <a:pt x="7082" y="2351"/>
                  </a:cubicBezTo>
                  <a:cubicBezTo>
                    <a:pt x="7082" y="2266"/>
                    <a:pt x="7082" y="2181"/>
                    <a:pt x="7040" y="2095"/>
                  </a:cubicBezTo>
                  <a:cubicBezTo>
                    <a:pt x="7040" y="1967"/>
                    <a:pt x="6954" y="1797"/>
                    <a:pt x="6869" y="1711"/>
                  </a:cubicBezTo>
                  <a:cubicBezTo>
                    <a:pt x="6709" y="1615"/>
                    <a:pt x="6549" y="1567"/>
                    <a:pt x="6389" y="1567"/>
                  </a:cubicBezTo>
                  <a:cubicBezTo>
                    <a:pt x="6336" y="1567"/>
                    <a:pt x="6282" y="1573"/>
                    <a:pt x="6229" y="1583"/>
                  </a:cubicBezTo>
                  <a:cubicBezTo>
                    <a:pt x="5802" y="1669"/>
                    <a:pt x="5419" y="1754"/>
                    <a:pt x="5077" y="1925"/>
                  </a:cubicBezTo>
                  <a:cubicBezTo>
                    <a:pt x="5077" y="1541"/>
                    <a:pt x="4949" y="1157"/>
                    <a:pt x="4779" y="858"/>
                  </a:cubicBezTo>
                  <a:cubicBezTo>
                    <a:pt x="4565" y="474"/>
                    <a:pt x="4224" y="175"/>
                    <a:pt x="3797" y="47"/>
                  </a:cubicBezTo>
                  <a:cubicBezTo>
                    <a:pt x="3669" y="15"/>
                    <a:pt x="3540" y="1"/>
                    <a:pt x="3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1"/>
            <p:cNvSpPr/>
            <p:nvPr/>
          </p:nvSpPr>
          <p:spPr>
            <a:xfrm flipH="1">
              <a:off x="3262192" y="2104128"/>
              <a:ext cx="302515" cy="146659"/>
            </a:xfrm>
            <a:custGeom>
              <a:avLst/>
              <a:gdLst/>
              <a:ahLst/>
              <a:cxnLst/>
              <a:rect l="l" t="t" r="r" b="b"/>
              <a:pathLst>
                <a:path w="24177" h="11721" extrusionOk="0">
                  <a:moveTo>
                    <a:pt x="10563" y="1"/>
                  </a:moveTo>
                  <a:cubicBezTo>
                    <a:pt x="4216" y="1"/>
                    <a:pt x="5380" y="7771"/>
                    <a:pt x="5380" y="7771"/>
                  </a:cubicBezTo>
                  <a:cubicBezTo>
                    <a:pt x="5380" y="7771"/>
                    <a:pt x="4853" y="7659"/>
                    <a:pt x="4133" y="7659"/>
                  </a:cubicBezTo>
                  <a:cubicBezTo>
                    <a:pt x="2539" y="7659"/>
                    <a:pt x="0" y="8206"/>
                    <a:pt x="124" y="11720"/>
                  </a:cubicBezTo>
                  <a:lnTo>
                    <a:pt x="24176" y="11720"/>
                  </a:lnTo>
                  <a:cubicBezTo>
                    <a:pt x="24176" y="11720"/>
                    <a:pt x="23264" y="6298"/>
                    <a:pt x="19990" y="6298"/>
                  </a:cubicBezTo>
                  <a:cubicBezTo>
                    <a:pt x="19384" y="6298"/>
                    <a:pt x="18697" y="6484"/>
                    <a:pt x="17920" y="6925"/>
                  </a:cubicBezTo>
                  <a:cubicBezTo>
                    <a:pt x="17920" y="6925"/>
                    <a:pt x="17150" y="104"/>
                    <a:pt x="10688" y="2"/>
                  </a:cubicBezTo>
                  <a:cubicBezTo>
                    <a:pt x="10646" y="1"/>
                    <a:pt x="10605" y="1"/>
                    <a:pt x="10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1"/>
            <p:cNvSpPr/>
            <p:nvPr/>
          </p:nvSpPr>
          <p:spPr>
            <a:xfrm flipH="1">
              <a:off x="5723563" y="2742374"/>
              <a:ext cx="302515" cy="146659"/>
            </a:xfrm>
            <a:custGeom>
              <a:avLst/>
              <a:gdLst/>
              <a:ahLst/>
              <a:cxnLst/>
              <a:rect l="l" t="t" r="r" b="b"/>
              <a:pathLst>
                <a:path w="24177" h="11721" extrusionOk="0">
                  <a:moveTo>
                    <a:pt x="10563" y="1"/>
                  </a:moveTo>
                  <a:cubicBezTo>
                    <a:pt x="4216" y="1"/>
                    <a:pt x="5380" y="7771"/>
                    <a:pt x="5380" y="7771"/>
                  </a:cubicBezTo>
                  <a:cubicBezTo>
                    <a:pt x="5380" y="7771"/>
                    <a:pt x="4853" y="7659"/>
                    <a:pt x="4133" y="7659"/>
                  </a:cubicBezTo>
                  <a:cubicBezTo>
                    <a:pt x="2539" y="7659"/>
                    <a:pt x="0" y="8206"/>
                    <a:pt x="124" y="11720"/>
                  </a:cubicBezTo>
                  <a:lnTo>
                    <a:pt x="24176" y="11720"/>
                  </a:lnTo>
                  <a:cubicBezTo>
                    <a:pt x="24176" y="11720"/>
                    <a:pt x="23264" y="6298"/>
                    <a:pt x="19990" y="6298"/>
                  </a:cubicBezTo>
                  <a:cubicBezTo>
                    <a:pt x="19384" y="6298"/>
                    <a:pt x="18697" y="6484"/>
                    <a:pt x="17920" y="6925"/>
                  </a:cubicBezTo>
                  <a:cubicBezTo>
                    <a:pt x="17920" y="6925"/>
                    <a:pt x="17150" y="104"/>
                    <a:pt x="10688" y="2"/>
                  </a:cubicBezTo>
                  <a:cubicBezTo>
                    <a:pt x="10646" y="1"/>
                    <a:pt x="10605" y="1"/>
                    <a:pt x="10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136;p57">
            <a:extLst>
              <a:ext uri="{FF2B5EF4-FFF2-40B4-BE49-F238E27FC236}">
                <a16:creationId xmlns:a16="http://schemas.microsoft.com/office/drawing/2014/main" id="{D16E23BD-0E4C-40F7-BD5B-B7BF285C3757}"/>
              </a:ext>
            </a:extLst>
          </p:cNvPr>
          <p:cNvSpPr/>
          <p:nvPr/>
        </p:nvSpPr>
        <p:spPr>
          <a:xfrm rot="2472471">
            <a:off x="4722091" y="1243934"/>
            <a:ext cx="884135" cy="574059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9172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Components required:</a:t>
            </a:r>
            <a:endParaRPr dirty="0"/>
          </a:p>
        </p:txBody>
      </p:sp>
      <p:sp>
        <p:nvSpPr>
          <p:cNvPr id="1126" name="Google Shape;1126;p57"/>
          <p:cNvSpPr txBox="1">
            <a:spLocks noGrp="1"/>
          </p:cNvSpPr>
          <p:nvPr>
            <p:ph type="subTitle" idx="1"/>
          </p:nvPr>
        </p:nvSpPr>
        <p:spPr>
          <a:xfrm>
            <a:off x="1668608" y="1291425"/>
            <a:ext cx="2749156" cy="572700"/>
          </a:xfrm>
          <a:prstGeom prst="rect">
            <a:avLst/>
          </a:prstGeom>
        </p:spPr>
        <p:txBody>
          <a:bodyPr spcFirstLastPara="1" wrap="square" lIns="91425" tIns="91425" rIns="108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 UNO-R3</a:t>
            </a:r>
            <a:endParaRPr dirty="0"/>
          </a:p>
        </p:txBody>
      </p:sp>
      <p:sp>
        <p:nvSpPr>
          <p:cNvPr id="1128" name="Google Shape;1128;p57"/>
          <p:cNvSpPr txBox="1">
            <a:spLocks noGrp="1"/>
          </p:cNvSpPr>
          <p:nvPr>
            <p:ph type="subTitle" idx="3"/>
          </p:nvPr>
        </p:nvSpPr>
        <p:spPr>
          <a:xfrm>
            <a:off x="1790229" y="3254235"/>
            <a:ext cx="2085900" cy="572700"/>
          </a:xfrm>
          <a:prstGeom prst="rect">
            <a:avLst/>
          </a:prstGeom>
        </p:spPr>
        <p:txBody>
          <a:bodyPr spcFirstLastPara="1" wrap="square" lIns="91425" tIns="91425" rIns="54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Slide-</a:t>
            </a:r>
            <a:r>
              <a:rPr lang="en-GB" dirty="0" err="1"/>
              <a:t>swith</a:t>
            </a:r>
            <a:endParaRPr dirty="0"/>
          </a:p>
        </p:txBody>
      </p:sp>
      <p:sp>
        <p:nvSpPr>
          <p:cNvPr id="1130" name="Google Shape;1130;p57"/>
          <p:cNvSpPr txBox="1">
            <a:spLocks noGrp="1"/>
          </p:cNvSpPr>
          <p:nvPr>
            <p:ph type="subTitle" idx="5"/>
          </p:nvPr>
        </p:nvSpPr>
        <p:spPr>
          <a:xfrm>
            <a:off x="1726951" y="2272830"/>
            <a:ext cx="2085900" cy="572700"/>
          </a:xfrm>
          <a:prstGeom prst="rect">
            <a:avLst/>
          </a:prstGeom>
        </p:spPr>
        <p:txBody>
          <a:bodyPr spcFirstLastPara="1" wrap="square" lIns="91425" tIns="91425" rIns="54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Push Buttons</a:t>
            </a:r>
          </a:p>
        </p:txBody>
      </p:sp>
      <p:sp>
        <p:nvSpPr>
          <p:cNvPr id="1132" name="Google Shape;1132;p57"/>
          <p:cNvSpPr txBox="1">
            <a:spLocks noGrp="1"/>
          </p:cNvSpPr>
          <p:nvPr>
            <p:ph type="subTitle" idx="7"/>
          </p:nvPr>
        </p:nvSpPr>
        <p:spPr>
          <a:xfrm>
            <a:off x="1790229" y="4273449"/>
            <a:ext cx="2607671" cy="572700"/>
          </a:xfrm>
          <a:prstGeom prst="rect">
            <a:avLst/>
          </a:prstGeom>
        </p:spPr>
        <p:txBody>
          <a:bodyPr spcFirstLastPara="1" wrap="square" lIns="91425" tIns="91425" rIns="108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Potentiometer</a:t>
            </a:r>
            <a:endParaRPr dirty="0"/>
          </a:p>
        </p:txBody>
      </p:sp>
      <p:sp>
        <p:nvSpPr>
          <p:cNvPr id="1134" name="Google Shape;1134;p57"/>
          <p:cNvSpPr/>
          <p:nvPr/>
        </p:nvSpPr>
        <p:spPr>
          <a:xfrm rot="2472471">
            <a:off x="724084" y="3298220"/>
            <a:ext cx="884135" cy="574059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57"/>
          <p:cNvSpPr/>
          <p:nvPr/>
        </p:nvSpPr>
        <p:spPr>
          <a:xfrm>
            <a:off x="699671" y="1294432"/>
            <a:ext cx="882006" cy="572677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57"/>
          <p:cNvSpPr/>
          <p:nvPr/>
        </p:nvSpPr>
        <p:spPr>
          <a:xfrm rot="2472471">
            <a:off x="724084" y="4339076"/>
            <a:ext cx="884135" cy="574059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57"/>
          <p:cNvSpPr/>
          <p:nvPr/>
        </p:nvSpPr>
        <p:spPr>
          <a:xfrm rot="8656132">
            <a:off x="626275" y="2301807"/>
            <a:ext cx="881956" cy="572644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57"/>
          <p:cNvSpPr txBox="1"/>
          <p:nvPr/>
        </p:nvSpPr>
        <p:spPr>
          <a:xfrm>
            <a:off x="763841" y="1323029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FFFFFF"/>
                </a:solidFill>
                <a:latin typeface="Changa One"/>
                <a:ea typeface="Changa One"/>
                <a:cs typeface="Changa One"/>
                <a:sym typeface="Changa One"/>
              </a:rPr>
              <a:t>1</a:t>
            </a:r>
            <a:endParaRPr sz="2500" b="1" dirty="0">
              <a:solidFill>
                <a:srgbClr val="FFFFFF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sp>
        <p:nvSpPr>
          <p:cNvPr id="1139" name="Google Shape;1139;p57"/>
          <p:cNvSpPr txBox="1"/>
          <p:nvPr/>
        </p:nvSpPr>
        <p:spPr>
          <a:xfrm>
            <a:off x="785362" y="2333180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Changa One"/>
                <a:ea typeface="Changa One"/>
                <a:cs typeface="Changa One"/>
                <a:sym typeface="Changa One"/>
              </a:rPr>
              <a:t>2</a:t>
            </a:r>
            <a:endParaRPr sz="2500" dirty="0">
              <a:solidFill>
                <a:srgbClr val="FFFFFF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sp>
        <p:nvSpPr>
          <p:cNvPr id="1140" name="Google Shape;1140;p57"/>
          <p:cNvSpPr txBox="1"/>
          <p:nvPr/>
        </p:nvSpPr>
        <p:spPr>
          <a:xfrm>
            <a:off x="832851" y="4330677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Changa One"/>
                <a:ea typeface="Changa One"/>
                <a:cs typeface="Changa One"/>
                <a:sym typeface="Changa One"/>
              </a:rPr>
              <a:t>4</a:t>
            </a:r>
            <a:endParaRPr sz="2500" dirty="0">
              <a:solidFill>
                <a:srgbClr val="FFFFFF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sp>
        <p:nvSpPr>
          <p:cNvPr id="1141" name="Google Shape;1141;p57"/>
          <p:cNvSpPr txBox="1"/>
          <p:nvPr/>
        </p:nvSpPr>
        <p:spPr>
          <a:xfrm>
            <a:off x="807374" y="3316336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Changa One"/>
                <a:ea typeface="Changa One"/>
                <a:cs typeface="Changa One"/>
                <a:sym typeface="Changa One"/>
              </a:rPr>
              <a:t>3</a:t>
            </a:r>
            <a:endParaRPr sz="2500" dirty="0">
              <a:solidFill>
                <a:srgbClr val="FFFFFF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sp>
        <p:nvSpPr>
          <p:cNvPr id="29" name="Google Shape;1140;p57">
            <a:extLst>
              <a:ext uri="{FF2B5EF4-FFF2-40B4-BE49-F238E27FC236}">
                <a16:creationId xmlns:a16="http://schemas.microsoft.com/office/drawing/2014/main" id="{A104F568-3D77-4211-B1F5-476B90410CBF}"/>
              </a:ext>
            </a:extLst>
          </p:cNvPr>
          <p:cNvSpPr txBox="1"/>
          <p:nvPr/>
        </p:nvSpPr>
        <p:spPr>
          <a:xfrm>
            <a:off x="4798290" y="1249861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Changa One"/>
                <a:ea typeface="Changa One"/>
                <a:cs typeface="Changa One"/>
                <a:sym typeface="Changa One"/>
              </a:rPr>
              <a:t>5</a:t>
            </a:r>
            <a:endParaRPr sz="2500" dirty="0">
              <a:solidFill>
                <a:srgbClr val="FFFFFF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sp>
        <p:nvSpPr>
          <p:cNvPr id="31" name="Google Shape;1136;p57">
            <a:extLst>
              <a:ext uri="{FF2B5EF4-FFF2-40B4-BE49-F238E27FC236}">
                <a16:creationId xmlns:a16="http://schemas.microsoft.com/office/drawing/2014/main" id="{2383008B-CBEC-424E-AE6B-D02A2B246F0F}"/>
              </a:ext>
            </a:extLst>
          </p:cNvPr>
          <p:cNvSpPr/>
          <p:nvPr/>
        </p:nvSpPr>
        <p:spPr>
          <a:xfrm rot="2472471">
            <a:off x="4732845" y="2207886"/>
            <a:ext cx="884135" cy="574059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136;p57">
            <a:extLst>
              <a:ext uri="{FF2B5EF4-FFF2-40B4-BE49-F238E27FC236}">
                <a16:creationId xmlns:a16="http://schemas.microsoft.com/office/drawing/2014/main" id="{4AE7B3D3-BF67-49F3-A8A6-61F2EB8A4BED}"/>
              </a:ext>
            </a:extLst>
          </p:cNvPr>
          <p:cNvSpPr/>
          <p:nvPr/>
        </p:nvSpPr>
        <p:spPr>
          <a:xfrm rot="2472471">
            <a:off x="4743600" y="3222227"/>
            <a:ext cx="884135" cy="574059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136;p57">
            <a:extLst>
              <a:ext uri="{FF2B5EF4-FFF2-40B4-BE49-F238E27FC236}">
                <a16:creationId xmlns:a16="http://schemas.microsoft.com/office/drawing/2014/main" id="{8F57F111-C688-411C-B51A-37DE44C8C047}"/>
              </a:ext>
            </a:extLst>
          </p:cNvPr>
          <p:cNvSpPr/>
          <p:nvPr/>
        </p:nvSpPr>
        <p:spPr>
          <a:xfrm rot="2472471">
            <a:off x="4763072" y="4339076"/>
            <a:ext cx="884135" cy="574059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140;p57">
            <a:extLst>
              <a:ext uri="{FF2B5EF4-FFF2-40B4-BE49-F238E27FC236}">
                <a16:creationId xmlns:a16="http://schemas.microsoft.com/office/drawing/2014/main" id="{83C768E5-8C6E-415D-A454-B7757BF8AFBA}"/>
              </a:ext>
            </a:extLst>
          </p:cNvPr>
          <p:cNvSpPr txBox="1"/>
          <p:nvPr/>
        </p:nvSpPr>
        <p:spPr>
          <a:xfrm>
            <a:off x="4830858" y="2229136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Changa One"/>
                <a:ea typeface="Changa One"/>
                <a:cs typeface="Changa One"/>
                <a:sym typeface="Changa One"/>
              </a:rPr>
              <a:t>6</a:t>
            </a:r>
            <a:endParaRPr sz="2500" dirty="0">
              <a:solidFill>
                <a:srgbClr val="FFFFFF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sp>
        <p:nvSpPr>
          <p:cNvPr id="35" name="Google Shape;1140;p57">
            <a:extLst>
              <a:ext uri="{FF2B5EF4-FFF2-40B4-BE49-F238E27FC236}">
                <a16:creationId xmlns:a16="http://schemas.microsoft.com/office/drawing/2014/main" id="{EDBE94A3-8458-4C3B-ADF4-860D3F963355}"/>
              </a:ext>
            </a:extLst>
          </p:cNvPr>
          <p:cNvSpPr txBox="1"/>
          <p:nvPr/>
        </p:nvSpPr>
        <p:spPr>
          <a:xfrm>
            <a:off x="4830858" y="3261910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Changa One"/>
                <a:ea typeface="Changa One"/>
                <a:cs typeface="Changa One"/>
                <a:sym typeface="Changa One"/>
              </a:rPr>
              <a:t>7</a:t>
            </a:r>
            <a:endParaRPr sz="2500" dirty="0">
              <a:solidFill>
                <a:srgbClr val="FFFFFF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sp>
        <p:nvSpPr>
          <p:cNvPr id="36" name="Google Shape;1140;p57">
            <a:extLst>
              <a:ext uri="{FF2B5EF4-FFF2-40B4-BE49-F238E27FC236}">
                <a16:creationId xmlns:a16="http://schemas.microsoft.com/office/drawing/2014/main" id="{C7CA95CE-09C0-4BD8-BEFB-94E4900ACC6E}"/>
              </a:ext>
            </a:extLst>
          </p:cNvPr>
          <p:cNvSpPr txBox="1"/>
          <p:nvPr/>
        </p:nvSpPr>
        <p:spPr>
          <a:xfrm>
            <a:off x="4841612" y="4360007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Changa One"/>
                <a:ea typeface="Changa One"/>
                <a:cs typeface="Changa One"/>
                <a:sym typeface="Changa One"/>
              </a:rPr>
              <a:t>8</a:t>
            </a:r>
            <a:endParaRPr sz="2500" dirty="0">
              <a:solidFill>
                <a:srgbClr val="FFFFFF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570DF-EF1D-42A0-8BBB-27CE9445E780}"/>
              </a:ext>
            </a:extLst>
          </p:cNvPr>
          <p:cNvSpPr txBox="1"/>
          <p:nvPr/>
        </p:nvSpPr>
        <p:spPr>
          <a:xfrm>
            <a:off x="5685830" y="1292451"/>
            <a:ext cx="59986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tx1"/>
                </a:solidFill>
                <a:latin typeface="Changa One" panose="020B0604020202020204" charset="0"/>
              </a:rPr>
              <a:t>L</a:t>
            </a:r>
            <a:r>
              <a:rPr lang="en-IN" sz="1600" dirty="0">
                <a:solidFill>
                  <a:schemeClr val="tx1"/>
                </a:solidFill>
                <a:latin typeface="Changa One" panose="020B0604020202020204" charset="0"/>
              </a:rPr>
              <a:t>CD display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49097F-AD32-48CD-AA07-48B1907728BC}"/>
              </a:ext>
            </a:extLst>
          </p:cNvPr>
          <p:cNvSpPr txBox="1"/>
          <p:nvPr/>
        </p:nvSpPr>
        <p:spPr>
          <a:xfrm>
            <a:off x="5758051" y="2341026"/>
            <a:ext cx="59986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tx1"/>
                </a:solidFill>
                <a:latin typeface="Changa One" panose="020B0604020202020204" charset="0"/>
              </a:rPr>
              <a:t>B</a:t>
            </a:r>
            <a:r>
              <a:rPr lang="en-IN" sz="1600" dirty="0" err="1">
                <a:solidFill>
                  <a:schemeClr val="tx1"/>
                </a:solidFill>
                <a:latin typeface="Changa One" panose="020B0604020202020204" charset="0"/>
              </a:rPr>
              <a:t>uzzer</a:t>
            </a:r>
            <a:endParaRPr lang="en-IN" sz="1600" dirty="0">
              <a:solidFill>
                <a:schemeClr val="tx1"/>
              </a:solidFill>
              <a:latin typeface="Changa One" panose="020B060402020202020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1170DF-C817-4E77-A035-E53F3AB016D3}"/>
              </a:ext>
            </a:extLst>
          </p:cNvPr>
          <p:cNvSpPr txBox="1"/>
          <p:nvPr/>
        </p:nvSpPr>
        <p:spPr>
          <a:xfrm>
            <a:off x="5799638" y="3383791"/>
            <a:ext cx="59986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tx1"/>
                </a:solidFill>
                <a:latin typeface="Changa One" panose="020B0604020202020204" charset="0"/>
              </a:rPr>
              <a:t>R</a:t>
            </a:r>
            <a:r>
              <a:rPr lang="en-IN" sz="1600" dirty="0" err="1">
                <a:solidFill>
                  <a:schemeClr val="tx1"/>
                </a:solidFill>
                <a:latin typeface="Changa One" panose="020B0604020202020204" charset="0"/>
              </a:rPr>
              <a:t>esistor</a:t>
            </a:r>
            <a:endParaRPr lang="en-IN" sz="1600" dirty="0">
              <a:solidFill>
                <a:schemeClr val="tx1"/>
              </a:solidFill>
              <a:latin typeface="Changa One" panose="020B060402020202020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7E0FEF-947A-4C18-8F3A-6CD81296495A}"/>
              </a:ext>
            </a:extLst>
          </p:cNvPr>
          <p:cNvSpPr txBox="1"/>
          <p:nvPr/>
        </p:nvSpPr>
        <p:spPr>
          <a:xfrm>
            <a:off x="5758051" y="4507595"/>
            <a:ext cx="59986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tx1"/>
                </a:solidFill>
                <a:latin typeface="Changa One" panose="020B0604020202020204" charset="0"/>
              </a:rPr>
              <a:t>C</a:t>
            </a:r>
            <a:r>
              <a:rPr lang="en-IN" sz="1600" dirty="0" err="1">
                <a:solidFill>
                  <a:schemeClr val="tx1"/>
                </a:solidFill>
                <a:latin typeface="Changa One" panose="020B0604020202020204" charset="0"/>
              </a:rPr>
              <a:t>onnecting</a:t>
            </a:r>
            <a:r>
              <a:rPr lang="en-IN" sz="1600" dirty="0">
                <a:solidFill>
                  <a:schemeClr val="tx1"/>
                </a:solidFill>
                <a:latin typeface="Changa One" panose="020B0604020202020204" charset="0"/>
              </a:rPr>
              <a:t> Wires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6"/>
          <p:cNvSpPr txBox="1">
            <a:spLocks noGrp="1"/>
          </p:cNvSpPr>
          <p:nvPr>
            <p:ph type="title"/>
          </p:nvPr>
        </p:nvSpPr>
        <p:spPr>
          <a:xfrm>
            <a:off x="705050" y="1568038"/>
            <a:ext cx="3906000" cy="8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</a:t>
            </a:r>
            <a:endParaRPr dirty="0"/>
          </a:p>
        </p:txBody>
      </p:sp>
      <p:sp>
        <p:nvSpPr>
          <p:cNvPr id="588" name="Google Shape;588;p36"/>
          <p:cNvSpPr txBox="1">
            <a:spLocks noGrp="1"/>
          </p:cNvSpPr>
          <p:nvPr>
            <p:ph type="subTitle" idx="1"/>
          </p:nvPr>
        </p:nvSpPr>
        <p:spPr>
          <a:xfrm>
            <a:off x="627748" y="2846690"/>
            <a:ext cx="39060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sz="1800" b="0" i="0" u="none" strike="noStrike" cap="none" dirty="0">
                <a:solidFill>
                  <a:schemeClr val="bg2"/>
                </a:solidFill>
                <a:latin typeface="Nunito"/>
                <a:ea typeface="Nunito"/>
                <a:cs typeface="Nunito"/>
                <a:sym typeface="Nunito"/>
              </a:rPr>
              <a:t>Arduino is an open source platform. </a:t>
            </a:r>
            <a:r>
              <a:rPr lang="en-GB" sz="1800" dirty="0">
                <a:solidFill>
                  <a:schemeClr val="bg2"/>
                </a:solidFill>
              </a:rPr>
              <a:t>It</a:t>
            </a:r>
            <a:r>
              <a:rPr lang="en-GB" sz="1800" b="0" i="0" u="none" strike="noStrike" cap="none" dirty="0">
                <a:solidFill>
                  <a:schemeClr val="bg2"/>
                </a:solidFill>
                <a:latin typeface="Nunito"/>
                <a:ea typeface="Nunito"/>
                <a:cs typeface="Nunito"/>
                <a:sym typeface="Nunito"/>
              </a:rPr>
              <a:t> reads the input and produce</a:t>
            </a:r>
            <a:r>
              <a:rPr lang="en-GB" sz="1800" dirty="0">
                <a:solidFill>
                  <a:schemeClr val="bg2"/>
                </a:solidFill>
              </a:rPr>
              <a:t>s </a:t>
            </a:r>
            <a:r>
              <a:rPr lang="en-GB" sz="1800" b="0" i="0" u="none" strike="noStrike" cap="none" dirty="0">
                <a:solidFill>
                  <a:schemeClr val="bg2"/>
                </a:solidFill>
                <a:latin typeface="Nunito"/>
                <a:ea typeface="Nunito"/>
                <a:cs typeface="Nunito"/>
                <a:sym typeface="Nunito"/>
              </a:rPr>
              <a:t>outputs as per the inserted codes.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89" name="Google Shape;589;p36"/>
          <p:cNvGrpSpPr/>
          <p:nvPr/>
        </p:nvGrpSpPr>
        <p:grpSpPr>
          <a:xfrm>
            <a:off x="5064120" y="1222088"/>
            <a:ext cx="3271518" cy="2699321"/>
            <a:chOff x="5064120" y="1222088"/>
            <a:chExt cx="3271518" cy="2699321"/>
          </a:xfrm>
        </p:grpSpPr>
        <p:sp>
          <p:nvSpPr>
            <p:cNvPr id="590" name="Google Shape;590;p36"/>
            <p:cNvSpPr/>
            <p:nvPr/>
          </p:nvSpPr>
          <p:spPr>
            <a:xfrm flipH="1">
              <a:off x="5826083" y="1242185"/>
              <a:ext cx="608060" cy="220697"/>
            </a:xfrm>
            <a:custGeom>
              <a:avLst/>
              <a:gdLst/>
              <a:ahLst/>
              <a:cxnLst/>
              <a:rect l="l" t="t" r="r" b="b"/>
              <a:pathLst>
                <a:path w="14765" h="5359" extrusionOk="0">
                  <a:moveTo>
                    <a:pt x="9948" y="0"/>
                  </a:moveTo>
                  <a:cubicBezTo>
                    <a:pt x="9934" y="0"/>
                    <a:pt x="9921" y="0"/>
                    <a:pt x="9907" y="1"/>
                  </a:cubicBezTo>
                  <a:cubicBezTo>
                    <a:pt x="7763" y="48"/>
                    <a:pt x="7716" y="3561"/>
                    <a:pt x="7716" y="3561"/>
                  </a:cubicBezTo>
                  <a:cubicBezTo>
                    <a:pt x="7716" y="3561"/>
                    <a:pt x="7137" y="739"/>
                    <a:pt x="5197" y="739"/>
                  </a:cubicBezTo>
                  <a:cubicBezTo>
                    <a:pt x="5074" y="739"/>
                    <a:pt x="4945" y="750"/>
                    <a:pt x="4811" y="775"/>
                  </a:cubicBezTo>
                  <a:cubicBezTo>
                    <a:pt x="2549" y="1156"/>
                    <a:pt x="2322" y="4120"/>
                    <a:pt x="2322" y="4120"/>
                  </a:cubicBezTo>
                  <a:cubicBezTo>
                    <a:pt x="2007" y="3975"/>
                    <a:pt x="1732" y="3914"/>
                    <a:pt x="1492" y="3914"/>
                  </a:cubicBezTo>
                  <a:cubicBezTo>
                    <a:pt x="321" y="3914"/>
                    <a:pt x="1" y="5359"/>
                    <a:pt x="1" y="5359"/>
                  </a:cubicBezTo>
                  <a:lnTo>
                    <a:pt x="14764" y="5359"/>
                  </a:lnTo>
                  <a:cubicBezTo>
                    <a:pt x="14586" y="3596"/>
                    <a:pt x="12609" y="3584"/>
                    <a:pt x="12609" y="3584"/>
                  </a:cubicBezTo>
                  <a:cubicBezTo>
                    <a:pt x="12609" y="3584"/>
                    <a:pt x="12057" y="0"/>
                    <a:pt x="9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 flipH="1">
              <a:off x="5292703" y="1847165"/>
              <a:ext cx="2948791" cy="1991297"/>
            </a:xfrm>
            <a:custGeom>
              <a:avLst/>
              <a:gdLst/>
              <a:ahLst/>
              <a:cxnLst/>
              <a:rect l="l" t="t" r="r" b="b"/>
              <a:pathLst>
                <a:path w="71603" h="48353" extrusionOk="0">
                  <a:moveTo>
                    <a:pt x="13693" y="1"/>
                  </a:moveTo>
                  <a:cubicBezTo>
                    <a:pt x="7593" y="1"/>
                    <a:pt x="2736" y="3175"/>
                    <a:pt x="1917" y="13290"/>
                  </a:cubicBezTo>
                  <a:cubicBezTo>
                    <a:pt x="0" y="36972"/>
                    <a:pt x="24098" y="47044"/>
                    <a:pt x="33957" y="48140"/>
                  </a:cubicBezTo>
                  <a:cubicBezTo>
                    <a:pt x="35259" y="48283"/>
                    <a:pt x="36553" y="48353"/>
                    <a:pt x="37833" y="48353"/>
                  </a:cubicBezTo>
                  <a:cubicBezTo>
                    <a:pt x="56200" y="48353"/>
                    <a:pt x="71602" y="34056"/>
                    <a:pt x="65080" y="19208"/>
                  </a:cubicBezTo>
                  <a:cubicBezTo>
                    <a:pt x="61146" y="10267"/>
                    <a:pt x="56377" y="9156"/>
                    <a:pt x="51117" y="9156"/>
                  </a:cubicBezTo>
                  <a:cubicBezTo>
                    <a:pt x="49376" y="9156"/>
                    <a:pt x="47581" y="9277"/>
                    <a:pt x="45745" y="9277"/>
                  </a:cubicBezTo>
                  <a:cubicBezTo>
                    <a:pt x="43289" y="9277"/>
                    <a:pt x="40758" y="9059"/>
                    <a:pt x="38184" y="8040"/>
                  </a:cubicBezTo>
                  <a:cubicBezTo>
                    <a:pt x="32272" y="5701"/>
                    <a:pt x="21867" y="1"/>
                    <a:pt x="13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 flipH="1">
              <a:off x="6122726" y="1222088"/>
              <a:ext cx="976314" cy="1034257"/>
            </a:xfrm>
            <a:custGeom>
              <a:avLst/>
              <a:gdLst/>
              <a:ahLst/>
              <a:cxnLst/>
              <a:rect l="l" t="t" r="r" b="b"/>
              <a:pathLst>
                <a:path w="23707" h="25114" extrusionOk="0">
                  <a:moveTo>
                    <a:pt x="13895" y="1"/>
                  </a:moveTo>
                  <a:cubicBezTo>
                    <a:pt x="6549" y="1"/>
                    <a:pt x="2549" y="2775"/>
                    <a:pt x="2037" y="9645"/>
                  </a:cubicBezTo>
                  <a:lnTo>
                    <a:pt x="1739" y="13490"/>
                  </a:lnTo>
                  <a:cubicBezTo>
                    <a:pt x="1739" y="13490"/>
                    <a:pt x="1310" y="18777"/>
                    <a:pt x="1" y="22146"/>
                  </a:cubicBezTo>
                  <a:cubicBezTo>
                    <a:pt x="1" y="22146"/>
                    <a:pt x="3737" y="25114"/>
                    <a:pt x="11424" y="25114"/>
                  </a:cubicBezTo>
                  <a:cubicBezTo>
                    <a:pt x="14766" y="25114"/>
                    <a:pt x="18854" y="24553"/>
                    <a:pt x="23706" y="22944"/>
                  </a:cubicBezTo>
                  <a:cubicBezTo>
                    <a:pt x="23706" y="22944"/>
                    <a:pt x="21134" y="18610"/>
                    <a:pt x="21361" y="12645"/>
                  </a:cubicBezTo>
                  <a:cubicBezTo>
                    <a:pt x="21563" y="6692"/>
                    <a:pt x="21253" y="1"/>
                    <a:pt x="13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 flipH="1">
              <a:off x="5173730" y="2457706"/>
              <a:ext cx="93690" cy="91755"/>
            </a:xfrm>
            <a:custGeom>
              <a:avLst/>
              <a:gdLst/>
              <a:ahLst/>
              <a:cxnLst/>
              <a:rect l="l" t="t" r="r" b="b"/>
              <a:pathLst>
                <a:path w="2275" h="2228" extrusionOk="0">
                  <a:moveTo>
                    <a:pt x="1673" y="1"/>
                  </a:moveTo>
                  <a:cubicBezTo>
                    <a:pt x="1362" y="1"/>
                    <a:pt x="1148" y="468"/>
                    <a:pt x="905" y="1037"/>
                  </a:cubicBezTo>
                  <a:cubicBezTo>
                    <a:pt x="643" y="1680"/>
                    <a:pt x="0" y="2085"/>
                    <a:pt x="0" y="2085"/>
                  </a:cubicBezTo>
                  <a:cubicBezTo>
                    <a:pt x="607" y="2097"/>
                    <a:pt x="1607" y="2228"/>
                    <a:pt x="1619" y="2228"/>
                  </a:cubicBezTo>
                  <a:cubicBezTo>
                    <a:pt x="1857" y="1609"/>
                    <a:pt x="2274" y="204"/>
                    <a:pt x="1798" y="25"/>
                  </a:cubicBezTo>
                  <a:cubicBezTo>
                    <a:pt x="1754" y="9"/>
                    <a:pt x="1713" y="1"/>
                    <a:pt x="1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 flipH="1">
              <a:off x="5109847" y="2522079"/>
              <a:ext cx="129972" cy="83395"/>
            </a:xfrm>
            <a:custGeom>
              <a:avLst/>
              <a:gdLst/>
              <a:ahLst/>
              <a:cxnLst/>
              <a:rect l="l" t="t" r="r" b="b"/>
              <a:pathLst>
                <a:path w="3156" h="2025" fill="none" extrusionOk="0">
                  <a:moveTo>
                    <a:pt x="3155" y="1"/>
                  </a:moveTo>
                  <a:cubicBezTo>
                    <a:pt x="3155" y="1"/>
                    <a:pt x="1977" y="1227"/>
                    <a:pt x="0" y="2025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 flipH="1">
              <a:off x="5153995" y="2508859"/>
              <a:ext cx="90231" cy="65233"/>
            </a:xfrm>
            <a:custGeom>
              <a:avLst/>
              <a:gdLst/>
              <a:ahLst/>
              <a:cxnLst/>
              <a:rect l="l" t="t" r="r" b="b"/>
              <a:pathLst>
                <a:path w="2191" h="1584" fill="none" extrusionOk="0">
                  <a:moveTo>
                    <a:pt x="2191" y="0"/>
                  </a:moveTo>
                  <a:cubicBezTo>
                    <a:pt x="2179" y="464"/>
                    <a:pt x="1512" y="1179"/>
                    <a:pt x="0" y="1584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 flipH="1">
              <a:off x="5293586" y="1977675"/>
              <a:ext cx="354458" cy="171690"/>
            </a:xfrm>
            <a:custGeom>
              <a:avLst/>
              <a:gdLst/>
              <a:ahLst/>
              <a:cxnLst/>
              <a:rect l="l" t="t" r="r" b="b"/>
              <a:pathLst>
                <a:path w="8607" h="4169" extrusionOk="0">
                  <a:moveTo>
                    <a:pt x="3751" y="0"/>
                  </a:moveTo>
                  <a:cubicBezTo>
                    <a:pt x="1505" y="0"/>
                    <a:pt x="1915" y="2763"/>
                    <a:pt x="1915" y="2763"/>
                  </a:cubicBezTo>
                  <a:cubicBezTo>
                    <a:pt x="1915" y="2763"/>
                    <a:pt x="1724" y="2722"/>
                    <a:pt x="1464" y="2722"/>
                  </a:cubicBezTo>
                  <a:cubicBezTo>
                    <a:pt x="896" y="2722"/>
                    <a:pt x="1" y="2918"/>
                    <a:pt x="58" y="4168"/>
                  </a:cubicBezTo>
                  <a:lnTo>
                    <a:pt x="8607" y="4168"/>
                  </a:lnTo>
                  <a:cubicBezTo>
                    <a:pt x="8607" y="4168"/>
                    <a:pt x="8284" y="2232"/>
                    <a:pt x="7115" y="2232"/>
                  </a:cubicBezTo>
                  <a:cubicBezTo>
                    <a:pt x="6900" y="2232"/>
                    <a:pt x="6656" y="2298"/>
                    <a:pt x="6380" y="2454"/>
                  </a:cubicBezTo>
                  <a:cubicBezTo>
                    <a:pt x="6380" y="2454"/>
                    <a:pt x="6106" y="25"/>
                    <a:pt x="3808" y="1"/>
                  </a:cubicBezTo>
                  <a:cubicBezTo>
                    <a:pt x="3789" y="1"/>
                    <a:pt x="3770" y="0"/>
                    <a:pt x="3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 flipH="1">
              <a:off x="7081830" y="1526266"/>
              <a:ext cx="540891" cy="241124"/>
            </a:xfrm>
            <a:custGeom>
              <a:avLst/>
              <a:gdLst/>
              <a:ahLst/>
              <a:cxnLst/>
              <a:rect l="l" t="t" r="r" b="b"/>
              <a:pathLst>
                <a:path w="13134" h="5855" extrusionOk="0">
                  <a:moveTo>
                    <a:pt x="5892" y="0"/>
                  </a:moveTo>
                  <a:cubicBezTo>
                    <a:pt x="5835" y="0"/>
                    <a:pt x="5776" y="3"/>
                    <a:pt x="5716" y="8"/>
                  </a:cubicBezTo>
                  <a:cubicBezTo>
                    <a:pt x="3370" y="211"/>
                    <a:pt x="3430" y="3533"/>
                    <a:pt x="3430" y="3533"/>
                  </a:cubicBezTo>
                  <a:cubicBezTo>
                    <a:pt x="3430" y="3533"/>
                    <a:pt x="3346" y="3522"/>
                    <a:pt x="3214" y="3522"/>
                  </a:cubicBezTo>
                  <a:cubicBezTo>
                    <a:pt x="2706" y="3522"/>
                    <a:pt x="1490" y="3673"/>
                    <a:pt x="1632" y="5128"/>
                  </a:cubicBezTo>
                  <a:cubicBezTo>
                    <a:pt x="1632" y="5128"/>
                    <a:pt x="1369" y="4982"/>
                    <a:pt x="1041" y="4982"/>
                  </a:cubicBezTo>
                  <a:cubicBezTo>
                    <a:pt x="689" y="4982"/>
                    <a:pt x="260" y="5151"/>
                    <a:pt x="1" y="5854"/>
                  </a:cubicBezTo>
                  <a:lnTo>
                    <a:pt x="13133" y="5854"/>
                  </a:lnTo>
                  <a:cubicBezTo>
                    <a:pt x="13133" y="5854"/>
                    <a:pt x="12802" y="4768"/>
                    <a:pt x="12180" y="4768"/>
                  </a:cubicBezTo>
                  <a:cubicBezTo>
                    <a:pt x="12057" y="4768"/>
                    <a:pt x="11922" y="4811"/>
                    <a:pt x="11776" y="4914"/>
                  </a:cubicBezTo>
                  <a:cubicBezTo>
                    <a:pt x="11776" y="4914"/>
                    <a:pt x="12002" y="1913"/>
                    <a:pt x="9966" y="1913"/>
                  </a:cubicBezTo>
                  <a:cubicBezTo>
                    <a:pt x="8168" y="1913"/>
                    <a:pt x="8022" y="3419"/>
                    <a:pt x="8014" y="3786"/>
                  </a:cubicBezTo>
                  <a:lnTo>
                    <a:pt x="8014" y="3786"/>
                  </a:lnTo>
                  <a:cubicBezTo>
                    <a:pt x="8007" y="3233"/>
                    <a:pt x="7884" y="0"/>
                    <a:pt x="58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 flipH="1">
              <a:off x="5772625" y="2395437"/>
              <a:ext cx="354252" cy="171690"/>
            </a:xfrm>
            <a:custGeom>
              <a:avLst/>
              <a:gdLst/>
              <a:ahLst/>
              <a:cxnLst/>
              <a:rect l="l" t="t" r="r" b="b"/>
              <a:pathLst>
                <a:path w="8602" h="4169" extrusionOk="0">
                  <a:moveTo>
                    <a:pt x="3748" y="1"/>
                  </a:moveTo>
                  <a:cubicBezTo>
                    <a:pt x="1486" y="1"/>
                    <a:pt x="1898" y="2775"/>
                    <a:pt x="1898" y="2775"/>
                  </a:cubicBezTo>
                  <a:cubicBezTo>
                    <a:pt x="1898" y="2775"/>
                    <a:pt x="1702" y="2731"/>
                    <a:pt x="1437" y="2731"/>
                  </a:cubicBezTo>
                  <a:cubicBezTo>
                    <a:pt x="873" y="2731"/>
                    <a:pt x="0" y="2930"/>
                    <a:pt x="41" y="4168"/>
                  </a:cubicBezTo>
                  <a:lnTo>
                    <a:pt x="8601" y="4168"/>
                  </a:lnTo>
                  <a:cubicBezTo>
                    <a:pt x="8601" y="4168"/>
                    <a:pt x="8270" y="2244"/>
                    <a:pt x="7101" y="2244"/>
                  </a:cubicBezTo>
                  <a:cubicBezTo>
                    <a:pt x="6885" y="2244"/>
                    <a:pt x="6640" y="2310"/>
                    <a:pt x="6363" y="2466"/>
                  </a:cubicBezTo>
                  <a:cubicBezTo>
                    <a:pt x="6363" y="2466"/>
                    <a:pt x="6101" y="37"/>
                    <a:pt x="3791" y="1"/>
                  </a:cubicBezTo>
                  <a:cubicBezTo>
                    <a:pt x="3776" y="1"/>
                    <a:pt x="3762" y="1"/>
                    <a:pt x="3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 flipH="1">
              <a:off x="7541761" y="2260603"/>
              <a:ext cx="608060" cy="220697"/>
            </a:xfrm>
            <a:custGeom>
              <a:avLst/>
              <a:gdLst/>
              <a:ahLst/>
              <a:cxnLst/>
              <a:rect l="l" t="t" r="r" b="b"/>
              <a:pathLst>
                <a:path w="14765" h="5359" extrusionOk="0">
                  <a:moveTo>
                    <a:pt x="9950" y="1"/>
                  </a:moveTo>
                  <a:cubicBezTo>
                    <a:pt x="9939" y="1"/>
                    <a:pt x="9929" y="1"/>
                    <a:pt x="9919" y="1"/>
                  </a:cubicBezTo>
                  <a:cubicBezTo>
                    <a:pt x="7775" y="49"/>
                    <a:pt x="7716" y="3561"/>
                    <a:pt x="7716" y="3561"/>
                  </a:cubicBezTo>
                  <a:cubicBezTo>
                    <a:pt x="7716" y="3561"/>
                    <a:pt x="7135" y="741"/>
                    <a:pt x="5188" y="741"/>
                  </a:cubicBezTo>
                  <a:cubicBezTo>
                    <a:pt x="5067" y="741"/>
                    <a:pt x="4942" y="752"/>
                    <a:pt x="4811" y="775"/>
                  </a:cubicBezTo>
                  <a:cubicBezTo>
                    <a:pt x="2549" y="1168"/>
                    <a:pt x="2322" y="4121"/>
                    <a:pt x="2322" y="4121"/>
                  </a:cubicBezTo>
                  <a:cubicBezTo>
                    <a:pt x="2007" y="3975"/>
                    <a:pt x="1732" y="3915"/>
                    <a:pt x="1492" y="3915"/>
                  </a:cubicBezTo>
                  <a:cubicBezTo>
                    <a:pt x="321" y="3915"/>
                    <a:pt x="1" y="5359"/>
                    <a:pt x="1" y="5359"/>
                  </a:cubicBezTo>
                  <a:lnTo>
                    <a:pt x="14764" y="5359"/>
                  </a:lnTo>
                  <a:cubicBezTo>
                    <a:pt x="14574" y="3609"/>
                    <a:pt x="12609" y="3597"/>
                    <a:pt x="12609" y="3597"/>
                  </a:cubicBezTo>
                  <a:cubicBezTo>
                    <a:pt x="12609" y="3597"/>
                    <a:pt x="12067" y="1"/>
                    <a:pt x="99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 flipH="1">
              <a:off x="5274006" y="2129229"/>
              <a:ext cx="2903284" cy="1792180"/>
            </a:xfrm>
            <a:custGeom>
              <a:avLst/>
              <a:gdLst/>
              <a:ahLst/>
              <a:cxnLst/>
              <a:rect l="l" t="t" r="r" b="b"/>
              <a:pathLst>
                <a:path w="70498" h="43518" extrusionOk="0">
                  <a:moveTo>
                    <a:pt x="60461" y="7084"/>
                  </a:moveTo>
                  <a:cubicBezTo>
                    <a:pt x="55424" y="5060"/>
                    <a:pt x="52769" y="8644"/>
                    <a:pt x="52769" y="8644"/>
                  </a:cubicBezTo>
                  <a:cubicBezTo>
                    <a:pt x="52769" y="8644"/>
                    <a:pt x="50948" y="6751"/>
                    <a:pt x="48043" y="7537"/>
                  </a:cubicBezTo>
                  <a:cubicBezTo>
                    <a:pt x="45137" y="8334"/>
                    <a:pt x="44233" y="11644"/>
                    <a:pt x="42435" y="9978"/>
                  </a:cubicBezTo>
                  <a:cubicBezTo>
                    <a:pt x="40625" y="8311"/>
                    <a:pt x="32398" y="4560"/>
                    <a:pt x="32398" y="4560"/>
                  </a:cubicBezTo>
                  <a:lnTo>
                    <a:pt x="24456" y="4417"/>
                  </a:lnTo>
                  <a:cubicBezTo>
                    <a:pt x="24456" y="4417"/>
                    <a:pt x="23051" y="0"/>
                    <a:pt x="19206" y="917"/>
                  </a:cubicBezTo>
                  <a:cubicBezTo>
                    <a:pt x="15336" y="1857"/>
                    <a:pt x="16086" y="5251"/>
                    <a:pt x="14443" y="6679"/>
                  </a:cubicBezTo>
                  <a:cubicBezTo>
                    <a:pt x="12788" y="8108"/>
                    <a:pt x="12979" y="7084"/>
                    <a:pt x="9812" y="7441"/>
                  </a:cubicBezTo>
                  <a:cubicBezTo>
                    <a:pt x="6633" y="7775"/>
                    <a:pt x="5144" y="11823"/>
                    <a:pt x="5144" y="11823"/>
                  </a:cubicBezTo>
                  <a:cubicBezTo>
                    <a:pt x="4656" y="9501"/>
                    <a:pt x="2263" y="8418"/>
                    <a:pt x="251" y="8727"/>
                  </a:cubicBezTo>
                  <a:cubicBezTo>
                    <a:pt x="1" y="30778"/>
                    <a:pt x="22861" y="40243"/>
                    <a:pt x="32398" y="41291"/>
                  </a:cubicBezTo>
                  <a:cubicBezTo>
                    <a:pt x="52388" y="43517"/>
                    <a:pt x="70498" y="28254"/>
                    <a:pt x="63521" y="12383"/>
                  </a:cubicBezTo>
                  <a:cubicBezTo>
                    <a:pt x="62556" y="10156"/>
                    <a:pt x="61532" y="8430"/>
                    <a:pt x="60461" y="70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 flipH="1">
              <a:off x="7378474" y="2414628"/>
              <a:ext cx="957164" cy="694790"/>
            </a:xfrm>
            <a:custGeom>
              <a:avLst/>
              <a:gdLst/>
              <a:ahLst/>
              <a:cxnLst/>
              <a:rect l="l" t="t" r="r" b="b"/>
              <a:pathLst>
                <a:path w="23242" h="16871" extrusionOk="0">
                  <a:moveTo>
                    <a:pt x="5346" y="0"/>
                  </a:moveTo>
                  <a:cubicBezTo>
                    <a:pt x="3503" y="0"/>
                    <a:pt x="2066" y="418"/>
                    <a:pt x="1405" y="1297"/>
                  </a:cubicBezTo>
                  <a:cubicBezTo>
                    <a:pt x="0" y="3155"/>
                    <a:pt x="0" y="6476"/>
                    <a:pt x="3846" y="9036"/>
                  </a:cubicBezTo>
                  <a:cubicBezTo>
                    <a:pt x="7692" y="11596"/>
                    <a:pt x="7168" y="15097"/>
                    <a:pt x="7168" y="15097"/>
                  </a:cubicBezTo>
                  <a:cubicBezTo>
                    <a:pt x="9536" y="16448"/>
                    <a:pt x="12385" y="16870"/>
                    <a:pt x="15022" y="16870"/>
                  </a:cubicBezTo>
                  <a:cubicBezTo>
                    <a:pt x="19426" y="16870"/>
                    <a:pt x="23241" y="15692"/>
                    <a:pt x="23241" y="15692"/>
                  </a:cubicBezTo>
                  <a:cubicBezTo>
                    <a:pt x="23241" y="15692"/>
                    <a:pt x="22348" y="7072"/>
                    <a:pt x="16562" y="3500"/>
                  </a:cubicBezTo>
                  <a:cubicBezTo>
                    <a:pt x="12893" y="1240"/>
                    <a:pt x="8520" y="0"/>
                    <a:pt x="5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 flipH="1">
              <a:off x="7666791" y="2540113"/>
              <a:ext cx="533025" cy="568319"/>
            </a:xfrm>
            <a:custGeom>
              <a:avLst/>
              <a:gdLst/>
              <a:ahLst/>
              <a:cxnLst/>
              <a:rect l="l" t="t" r="r" b="b"/>
              <a:pathLst>
                <a:path w="12943" h="13800" fill="none" extrusionOk="0">
                  <a:moveTo>
                    <a:pt x="0" y="1"/>
                  </a:moveTo>
                  <a:cubicBezTo>
                    <a:pt x="0" y="1"/>
                    <a:pt x="9573" y="2537"/>
                    <a:pt x="12942" y="13800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 flipH="1">
              <a:off x="7854087" y="2459188"/>
              <a:ext cx="62803" cy="246683"/>
            </a:xfrm>
            <a:custGeom>
              <a:avLst/>
              <a:gdLst/>
              <a:ahLst/>
              <a:cxnLst/>
              <a:rect l="l" t="t" r="r" b="b"/>
              <a:pathLst>
                <a:path w="1525" h="5990" fill="none" extrusionOk="0">
                  <a:moveTo>
                    <a:pt x="1167" y="1"/>
                  </a:moveTo>
                  <a:cubicBezTo>
                    <a:pt x="1167" y="1"/>
                    <a:pt x="1524" y="3692"/>
                    <a:pt x="0" y="5990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 flipH="1">
              <a:off x="7964911" y="2665145"/>
              <a:ext cx="228069" cy="110369"/>
            </a:xfrm>
            <a:custGeom>
              <a:avLst/>
              <a:gdLst/>
              <a:ahLst/>
              <a:cxnLst/>
              <a:rect l="l" t="t" r="r" b="b"/>
              <a:pathLst>
                <a:path w="5538" h="2680" fill="none" extrusionOk="0">
                  <a:moveTo>
                    <a:pt x="1" y="2679"/>
                  </a:moveTo>
                  <a:cubicBezTo>
                    <a:pt x="1" y="2679"/>
                    <a:pt x="3870" y="1548"/>
                    <a:pt x="5537" y="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 flipH="1">
              <a:off x="5221520" y="2237417"/>
              <a:ext cx="786998" cy="862979"/>
            </a:xfrm>
            <a:custGeom>
              <a:avLst/>
              <a:gdLst/>
              <a:ahLst/>
              <a:cxnLst/>
              <a:rect l="l" t="t" r="r" b="b"/>
              <a:pathLst>
                <a:path w="19110" h="20955" extrusionOk="0">
                  <a:moveTo>
                    <a:pt x="13587" y="0"/>
                  </a:moveTo>
                  <a:cubicBezTo>
                    <a:pt x="9990" y="0"/>
                    <a:pt x="3686" y="2765"/>
                    <a:pt x="0" y="14054"/>
                  </a:cubicBezTo>
                  <a:cubicBezTo>
                    <a:pt x="0" y="14054"/>
                    <a:pt x="2810" y="19614"/>
                    <a:pt x="6930" y="20721"/>
                  </a:cubicBezTo>
                  <a:cubicBezTo>
                    <a:pt x="7533" y="20885"/>
                    <a:pt x="8074" y="20955"/>
                    <a:pt x="8558" y="20955"/>
                  </a:cubicBezTo>
                  <a:cubicBezTo>
                    <a:pt x="11382" y="20955"/>
                    <a:pt x="12276" y="18578"/>
                    <a:pt x="12276" y="18578"/>
                  </a:cubicBezTo>
                  <a:cubicBezTo>
                    <a:pt x="12276" y="18578"/>
                    <a:pt x="12335" y="15078"/>
                    <a:pt x="15431" y="11303"/>
                  </a:cubicBezTo>
                  <a:cubicBezTo>
                    <a:pt x="18526" y="7517"/>
                    <a:pt x="19110" y="2171"/>
                    <a:pt x="15657" y="409"/>
                  </a:cubicBezTo>
                  <a:cubicBezTo>
                    <a:pt x="15179" y="164"/>
                    <a:pt x="14463" y="0"/>
                    <a:pt x="13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 flipH="1">
              <a:off x="5444604" y="2429289"/>
              <a:ext cx="402106" cy="593357"/>
            </a:xfrm>
            <a:custGeom>
              <a:avLst/>
              <a:gdLst/>
              <a:ahLst/>
              <a:cxnLst/>
              <a:rect l="l" t="t" r="r" b="b"/>
              <a:pathLst>
                <a:path w="9764" h="14408" fill="none" extrusionOk="0">
                  <a:moveTo>
                    <a:pt x="0" y="14407"/>
                  </a:moveTo>
                  <a:cubicBezTo>
                    <a:pt x="0" y="14407"/>
                    <a:pt x="3703" y="5454"/>
                    <a:pt x="9763" y="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 flipH="1">
              <a:off x="5696641" y="2492547"/>
              <a:ext cx="156452" cy="247177"/>
            </a:xfrm>
            <a:custGeom>
              <a:avLst/>
              <a:gdLst/>
              <a:ahLst/>
              <a:cxnLst/>
              <a:rect l="l" t="t" r="r" b="b"/>
              <a:pathLst>
                <a:path w="3799" h="6002" fill="none" extrusionOk="0">
                  <a:moveTo>
                    <a:pt x="1" y="1"/>
                  </a:moveTo>
                  <a:cubicBezTo>
                    <a:pt x="1" y="1"/>
                    <a:pt x="251" y="3322"/>
                    <a:pt x="3799" y="600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 flipH="1">
              <a:off x="5347535" y="2610248"/>
              <a:ext cx="260397" cy="58850"/>
            </a:xfrm>
            <a:custGeom>
              <a:avLst/>
              <a:gdLst/>
              <a:ahLst/>
              <a:cxnLst/>
              <a:rect l="l" t="t" r="r" b="b"/>
              <a:pathLst>
                <a:path w="6323" h="1429" fill="none" extrusionOk="0">
                  <a:moveTo>
                    <a:pt x="6323" y="1429"/>
                  </a:moveTo>
                  <a:cubicBezTo>
                    <a:pt x="6323" y="1429"/>
                    <a:pt x="2549" y="1238"/>
                    <a:pt x="1" y="0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 flipH="1">
              <a:off x="5502979" y="2530971"/>
              <a:ext cx="2537501" cy="1307915"/>
            </a:xfrm>
            <a:custGeom>
              <a:avLst/>
              <a:gdLst/>
              <a:ahLst/>
              <a:cxnLst/>
              <a:rect l="l" t="t" r="r" b="b"/>
              <a:pathLst>
                <a:path w="61616" h="31759" extrusionOk="0">
                  <a:moveTo>
                    <a:pt x="47079" y="1"/>
                  </a:moveTo>
                  <a:cubicBezTo>
                    <a:pt x="46914" y="1"/>
                    <a:pt x="46743" y="7"/>
                    <a:pt x="46566" y="20"/>
                  </a:cubicBezTo>
                  <a:cubicBezTo>
                    <a:pt x="41696" y="389"/>
                    <a:pt x="41708" y="3806"/>
                    <a:pt x="41220" y="3973"/>
                  </a:cubicBezTo>
                  <a:cubicBezTo>
                    <a:pt x="41196" y="3982"/>
                    <a:pt x="41170" y="3986"/>
                    <a:pt x="41143" y="3986"/>
                  </a:cubicBezTo>
                  <a:cubicBezTo>
                    <a:pt x="40708" y="3986"/>
                    <a:pt x="39862" y="2948"/>
                    <a:pt x="38990" y="2948"/>
                  </a:cubicBezTo>
                  <a:cubicBezTo>
                    <a:pt x="38800" y="2948"/>
                    <a:pt x="38610" y="2997"/>
                    <a:pt x="38422" y="3116"/>
                  </a:cubicBezTo>
                  <a:cubicBezTo>
                    <a:pt x="37339" y="3806"/>
                    <a:pt x="37946" y="7331"/>
                    <a:pt x="35505" y="7771"/>
                  </a:cubicBezTo>
                  <a:cubicBezTo>
                    <a:pt x="35339" y="7800"/>
                    <a:pt x="35184" y="7814"/>
                    <a:pt x="35039" y="7814"/>
                  </a:cubicBezTo>
                  <a:cubicBezTo>
                    <a:pt x="33068" y="7814"/>
                    <a:pt x="33022" y="5268"/>
                    <a:pt x="31147" y="5068"/>
                  </a:cubicBezTo>
                  <a:cubicBezTo>
                    <a:pt x="31077" y="5060"/>
                    <a:pt x="31007" y="5057"/>
                    <a:pt x="30937" y="5057"/>
                  </a:cubicBezTo>
                  <a:cubicBezTo>
                    <a:pt x="29108" y="5057"/>
                    <a:pt x="27177" y="7617"/>
                    <a:pt x="25778" y="7617"/>
                  </a:cubicBezTo>
                  <a:cubicBezTo>
                    <a:pt x="25684" y="7617"/>
                    <a:pt x="25593" y="7605"/>
                    <a:pt x="25504" y="7581"/>
                  </a:cubicBezTo>
                  <a:cubicBezTo>
                    <a:pt x="24076" y="7168"/>
                    <a:pt x="22578" y="3246"/>
                    <a:pt x="20314" y="3246"/>
                  </a:cubicBezTo>
                  <a:cubicBezTo>
                    <a:pt x="20294" y="3246"/>
                    <a:pt x="20274" y="3246"/>
                    <a:pt x="20253" y="3247"/>
                  </a:cubicBezTo>
                  <a:cubicBezTo>
                    <a:pt x="17967" y="3318"/>
                    <a:pt x="17753" y="5164"/>
                    <a:pt x="16872" y="5235"/>
                  </a:cubicBezTo>
                  <a:cubicBezTo>
                    <a:pt x="16843" y="5238"/>
                    <a:pt x="16815" y="5239"/>
                    <a:pt x="16786" y="5239"/>
                  </a:cubicBezTo>
                  <a:cubicBezTo>
                    <a:pt x="16002" y="5239"/>
                    <a:pt x="15469" y="4204"/>
                    <a:pt x="13934" y="4204"/>
                  </a:cubicBezTo>
                  <a:cubicBezTo>
                    <a:pt x="13864" y="4204"/>
                    <a:pt x="13791" y="4207"/>
                    <a:pt x="13717" y="4211"/>
                  </a:cubicBezTo>
                  <a:cubicBezTo>
                    <a:pt x="11967" y="4318"/>
                    <a:pt x="11728" y="6128"/>
                    <a:pt x="10824" y="6402"/>
                  </a:cubicBezTo>
                  <a:cubicBezTo>
                    <a:pt x="10786" y="6412"/>
                    <a:pt x="10747" y="6417"/>
                    <a:pt x="10707" y="6417"/>
                  </a:cubicBezTo>
                  <a:cubicBezTo>
                    <a:pt x="9910" y="6417"/>
                    <a:pt x="8595" y="4438"/>
                    <a:pt x="6785" y="4438"/>
                  </a:cubicBezTo>
                  <a:cubicBezTo>
                    <a:pt x="6428" y="4438"/>
                    <a:pt x="6051" y="4515"/>
                    <a:pt x="5656" y="4699"/>
                  </a:cubicBezTo>
                  <a:cubicBezTo>
                    <a:pt x="3156" y="5878"/>
                    <a:pt x="3656" y="12188"/>
                    <a:pt x="3656" y="12188"/>
                  </a:cubicBezTo>
                  <a:cubicBezTo>
                    <a:pt x="2728" y="11347"/>
                    <a:pt x="2011" y="11021"/>
                    <a:pt x="1458" y="11021"/>
                  </a:cubicBezTo>
                  <a:cubicBezTo>
                    <a:pt x="726" y="11021"/>
                    <a:pt x="279" y="11591"/>
                    <a:pt x="1" y="12295"/>
                  </a:cubicBezTo>
                  <a:cubicBezTo>
                    <a:pt x="6513" y="24940"/>
                    <a:pt x="21730" y="30738"/>
                    <a:pt x="29076" y="31548"/>
                  </a:cubicBezTo>
                  <a:cubicBezTo>
                    <a:pt x="30371" y="31690"/>
                    <a:pt x="31659" y="31758"/>
                    <a:pt x="32932" y="31758"/>
                  </a:cubicBezTo>
                  <a:cubicBezTo>
                    <a:pt x="47588" y="31758"/>
                    <a:pt x="60367" y="22667"/>
                    <a:pt x="61616" y="11450"/>
                  </a:cubicBezTo>
                  <a:lnTo>
                    <a:pt x="61616" y="11450"/>
                  </a:lnTo>
                  <a:cubicBezTo>
                    <a:pt x="59711" y="11522"/>
                    <a:pt x="58996" y="12998"/>
                    <a:pt x="58996" y="12998"/>
                  </a:cubicBezTo>
                  <a:cubicBezTo>
                    <a:pt x="58289" y="9141"/>
                    <a:pt x="56384" y="8615"/>
                    <a:pt x="54787" y="8615"/>
                  </a:cubicBezTo>
                  <a:cubicBezTo>
                    <a:pt x="54555" y="8615"/>
                    <a:pt x="54329" y="8627"/>
                    <a:pt x="54115" y="8640"/>
                  </a:cubicBezTo>
                  <a:cubicBezTo>
                    <a:pt x="54022" y="8645"/>
                    <a:pt x="53932" y="8648"/>
                    <a:pt x="53846" y="8648"/>
                  </a:cubicBezTo>
                  <a:cubicBezTo>
                    <a:pt x="52347" y="8648"/>
                    <a:pt x="51800" y="7864"/>
                    <a:pt x="51721" y="6164"/>
                  </a:cubicBezTo>
                  <a:cubicBezTo>
                    <a:pt x="51630" y="4431"/>
                    <a:pt x="51449" y="1"/>
                    <a:pt x="47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 flipH="1">
              <a:off x="6526764" y="2038502"/>
              <a:ext cx="168231" cy="206942"/>
            </a:xfrm>
            <a:custGeom>
              <a:avLst/>
              <a:gdLst/>
              <a:ahLst/>
              <a:cxnLst/>
              <a:rect l="l" t="t" r="r" b="b"/>
              <a:pathLst>
                <a:path w="4085" h="5025" extrusionOk="0">
                  <a:moveTo>
                    <a:pt x="4001" y="0"/>
                  </a:moveTo>
                  <a:lnTo>
                    <a:pt x="262" y="250"/>
                  </a:lnTo>
                  <a:lnTo>
                    <a:pt x="0" y="4858"/>
                  </a:lnTo>
                  <a:lnTo>
                    <a:pt x="4084" y="5025"/>
                  </a:lnTo>
                  <a:lnTo>
                    <a:pt x="4084" y="5025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 flipH="1">
              <a:off x="6529235" y="2038008"/>
              <a:ext cx="158388" cy="82736"/>
            </a:xfrm>
            <a:custGeom>
              <a:avLst/>
              <a:gdLst/>
              <a:ahLst/>
              <a:cxnLst/>
              <a:rect l="l" t="t" r="r" b="b"/>
              <a:pathLst>
                <a:path w="3846" h="2009" extrusionOk="0">
                  <a:moveTo>
                    <a:pt x="3822" y="1"/>
                  </a:moveTo>
                  <a:lnTo>
                    <a:pt x="83" y="262"/>
                  </a:lnTo>
                  <a:lnTo>
                    <a:pt x="0" y="1810"/>
                  </a:lnTo>
                  <a:cubicBezTo>
                    <a:pt x="462" y="1912"/>
                    <a:pt x="1078" y="2008"/>
                    <a:pt x="1756" y="2008"/>
                  </a:cubicBezTo>
                  <a:cubicBezTo>
                    <a:pt x="2423" y="2008"/>
                    <a:pt x="3149" y="1915"/>
                    <a:pt x="3846" y="1644"/>
                  </a:cubicBezTo>
                  <a:lnTo>
                    <a:pt x="3822" y="1"/>
                  </a:ln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 flipH="1">
              <a:off x="6150235" y="1436858"/>
              <a:ext cx="834275" cy="641170"/>
            </a:xfrm>
            <a:custGeom>
              <a:avLst/>
              <a:gdLst/>
              <a:ahLst/>
              <a:cxnLst/>
              <a:rect l="l" t="t" r="r" b="b"/>
              <a:pathLst>
                <a:path w="20258" h="15569" extrusionOk="0">
                  <a:moveTo>
                    <a:pt x="12829" y="0"/>
                  </a:moveTo>
                  <a:cubicBezTo>
                    <a:pt x="10956" y="3940"/>
                    <a:pt x="7539" y="4766"/>
                    <a:pt x="5001" y="4766"/>
                  </a:cubicBezTo>
                  <a:cubicBezTo>
                    <a:pt x="3167" y="4766"/>
                    <a:pt x="1792" y="4334"/>
                    <a:pt x="1792" y="4334"/>
                  </a:cubicBezTo>
                  <a:lnTo>
                    <a:pt x="1792" y="4334"/>
                  </a:lnTo>
                  <a:cubicBezTo>
                    <a:pt x="1792" y="4334"/>
                    <a:pt x="2030" y="5918"/>
                    <a:pt x="1375" y="6013"/>
                  </a:cubicBezTo>
                  <a:cubicBezTo>
                    <a:pt x="1362" y="6016"/>
                    <a:pt x="1348" y="6017"/>
                    <a:pt x="1335" y="6017"/>
                  </a:cubicBezTo>
                  <a:cubicBezTo>
                    <a:pt x="851" y="6017"/>
                    <a:pt x="625" y="4335"/>
                    <a:pt x="625" y="4334"/>
                  </a:cubicBezTo>
                  <a:lnTo>
                    <a:pt x="625" y="4334"/>
                  </a:lnTo>
                  <a:cubicBezTo>
                    <a:pt x="625" y="4335"/>
                    <a:pt x="0" y="15569"/>
                    <a:pt x="9016" y="15569"/>
                  </a:cubicBezTo>
                  <a:cubicBezTo>
                    <a:pt x="9146" y="15569"/>
                    <a:pt x="9278" y="15567"/>
                    <a:pt x="9412" y="15562"/>
                  </a:cubicBezTo>
                  <a:cubicBezTo>
                    <a:pt x="20258" y="15205"/>
                    <a:pt x="17544" y="4228"/>
                    <a:pt x="17544" y="4227"/>
                  </a:cubicBezTo>
                  <a:lnTo>
                    <a:pt x="17544" y="4227"/>
                  </a:lnTo>
                  <a:cubicBezTo>
                    <a:pt x="17544" y="4228"/>
                    <a:pt x="17637" y="5561"/>
                    <a:pt x="17187" y="5561"/>
                  </a:cubicBezTo>
                  <a:cubicBezTo>
                    <a:pt x="17183" y="5561"/>
                    <a:pt x="17179" y="5561"/>
                    <a:pt x="17175" y="5561"/>
                  </a:cubicBezTo>
                  <a:cubicBezTo>
                    <a:pt x="16710" y="5525"/>
                    <a:pt x="16806" y="4311"/>
                    <a:pt x="16806" y="4311"/>
                  </a:cubicBezTo>
                  <a:cubicBezTo>
                    <a:pt x="13555" y="2941"/>
                    <a:pt x="12829" y="0"/>
                    <a:pt x="12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 flipH="1">
              <a:off x="6929328" y="1578034"/>
              <a:ext cx="255249" cy="248042"/>
            </a:xfrm>
            <a:custGeom>
              <a:avLst/>
              <a:gdLst/>
              <a:ahLst/>
              <a:cxnLst/>
              <a:rect l="l" t="t" r="r" b="b"/>
              <a:pathLst>
                <a:path w="6198" h="6023" extrusionOk="0">
                  <a:moveTo>
                    <a:pt x="3081" y="1"/>
                  </a:moveTo>
                  <a:cubicBezTo>
                    <a:pt x="2297" y="1"/>
                    <a:pt x="1501" y="378"/>
                    <a:pt x="1006" y="1621"/>
                  </a:cubicBezTo>
                  <a:cubicBezTo>
                    <a:pt x="1" y="4143"/>
                    <a:pt x="1914" y="6022"/>
                    <a:pt x="3883" y="6022"/>
                  </a:cubicBezTo>
                  <a:cubicBezTo>
                    <a:pt x="4712" y="6022"/>
                    <a:pt x="5550" y="5689"/>
                    <a:pt x="6185" y="4931"/>
                  </a:cubicBezTo>
                  <a:cubicBezTo>
                    <a:pt x="6197" y="4931"/>
                    <a:pt x="5733" y="3835"/>
                    <a:pt x="5483" y="906"/>
                  </a:cubicBezTo>
                  <a:cubicBezTo>
                    <a:pt x="5483" y="906"/>
                    <a:pt x="4296" y="1"/>
                    <a:pt x="3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 flipH="1">
              <a:off x="7026929" y="1647221"/>
              <a:ext cx="71616" cy="63298"/>
            </a:xfrm>
            <a:custGeom>
              <a:avLst/>
              <a:gdLst/>
              <a:ahLst/>
              <a:cxnLst/>
              <a:rect l="l" t="t" r="r" b="b"/>
              <a:pathLst>
                <a:path w="1739" h="1537" fill="none" extrusionOk="0">
                  <a:moveTo>
                    <a:pt x="1" y="1536"/>
                  </a:moveTo>
                  <a:cubicBezTo>
                    <a:pt x="1" y="1536"/>
                    <a:pt x="370" y="107"/>
                    <a:pt x="1739" y="0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 flipH="1">
              <a:off x="7033271" y="1662418"/>
              <a:ext cx="33893" cy="65233"/>
            </a:xfrm>
            <a:custGeom>
              <a:avLst/>
              <a:gdLst/>
              <a:ahLst/>
              <a:cxnLst/>
              <a:rect l="l" t="t" r="r" b="b"/>
              <a:pathLst>
                <a:path w="823" h="1584" fill="none" extrusionOk="0">
                  <a:moveTo>
                    <a:pt x="822" y="1584"/>
                  </a:moveTo>
                  <a:cubicBezTo>
                    <a:pt x="822" y="1584"/>
                    <a:pt x="132" y="1036"/>
                    <a:pt x="1" y="0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 flipH="1">
              <a:off x="6121690" y="1579722"/>
              <a:ext cx="150646" cy="243553"/>
            </a:xfrm>
            <a:custGeom>
              <a:avLst/>
              <a:gdLst/>
              <a:ahLst/>
              <a:cxnLst/>
              <a:rect l="l" t="t" r="r" b="b"/>
              <a:pathLst>
                <a:path w="3658" h="5914" extrusionOk="0">
                  <a:moveTo>
                    <a:pt x="1606" y="1"/>
                  </a:moveTo>
                  <a:cubicBezTo>
                    <a:pt x="835" y="1"/>
                    <a:pt x="251" y="794"/>
                    <a:pt x="251" y="794"/>
                  </a:cubicBezTo>
                  <a:cubicBezTo>
                    <a:pt x="453" y="2580"/>
                    <a:pt x="13" y="5759"/>
                    <a:pt x="1" y="5783"/>
                  </a:cubicBezTo>
                  <a:cubicBezTo>
                    <a:pt x="236" y="5872"/>
                    <a:pt x="459" y="5914"/>
                    <a:pt x="670" y="5914"/>
                  </a:cubicBezTo>
                  <a:cubicBezTo>
                    <a:pt x="2834" y="5914"/>
                    <a:pt x="3657" y="1546"/>
                    <a:pt x="2572" y="461"/>
                  </a:cubicBezTo>
                  <a:cubicBezTo>
                    <a:pt x="2237" y="122"/>
                    <a:pt x="1907" y="1"/>
                    <a:pt x="1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 flipH="1">
              <a:off x="6516962" y="1695282"/>
              <a:ext cx="43200" cy="74046"/>
            </a:xfrm>
            <a:custGeom>
              <a:avLst/>
              <a:gdLst/>
              <a:ahLst/>
              <a:cxnLst/>
              <a:rect l="l" t="t" r="r" b="b"/>
              <a:pathLst>
                <a:path w="1049" h="1798" fill="none" extrusionOk="0">
                  <a:moveTo>
                    <a:pt x="1" y="0"/>
                  </a:moveTo>
                  <a:cubicBezTo>
                    <a:pt x="1" y="0"/>
                    <a:pt x="251" y="607"/>
                    <a:pt x="501" y="774"/>
                  </a:cubicBezTo>
                  <a:cubicBezTo>
                    <a:pt x="965" y="1048"/>
                    <a:pt x="1048" y="1798"/>
                    <a:pt x="251" y="1631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 flipH="1">
              <a:off x="6427718" y="1437846"/>
              <a:ext cx="35829" cy="115764"/>
            </a:xfrm>
            <a:custGeom>
              <a:avLst/>
              <a:gdLst/>
              <a:ahLst/>
              <a:cxnLst/>
              <a:rect l="l" t="t" r="r" b="b"/>
              <a:pathLst>
                <a:path w="870" h="2811" fill="none" extrusionOk="0">
                  <a:moveTo>
                    <a:pt x="179" y="0"/>
                  </a:moveTo>
                  <a:cubicBezTo>
                    <a:pt x="179" y="0"/>
                    <a:pt x="0" y="1393"/>
                    <a:pt x="869" y="2810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 flipH="1">
              <a:off x="6702326" y="1688404"/>
              <a:ext cx="19644" cy="31916"/>
            </a:xfrm>
            <a:custGeom>
              <a:avLst/>
              <a:gdLst/>
              <a:ahLst/>
              <a:cxnLst/>
              <a:rect l="l" t="t" r="r" b="b"/>
              <a:pathLst>
                <a:path w="477" h="775" extrusionOk="0">
                  <a:moveTo>
                    <a:pt x="239" y="0"/>
                  </a:moveTo>
                  <a:cubicBezTo>
                    <a:pt x="96" y="0"/>
                    <a:pt x="1" y="167"/>
                    <a:pt x="1" y="381"/>
                  </a:cubicBezTo>
                  <a:cubicBezTo>
                    <a:pt x="1" y="596"/>
                    <a:pt x="96" y="774"/>
                    <a:pt x="239" y="774"/>
                  </a:cubicBezTo>
                  <a:cubicBezTo>
                    <a:pt x="370" y="774"/>
                    <a:pt x="477" y="596"/>
                    <a:pt x="477" y="381"/>
                  </a:cubicBezTo>
                  <a:cubicBezTo>
                    <a:pt x="477" y="16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 flipH="1">
              <a:off x="6375251" y="1690834"/>
              <a:ext cx="19644" cy="31916"/>
            </a:xfrm>
            <a:custGeom>
              <a:avLst/>
              <a:gdLst/>
              <a:ahLst/>
              <a:cxnLst/>
              <a:rect l="l" t="t" r="r" b="b"/>
              <a:pathLst>
                <a:path w="477" h="775" extrusionOk="0">
                  <a:moveTo>
                    <a:pt x="238" y="1"/>
                  </a:moveTo>
                  <a:cubicBezTo>
                    <a:pt x="107" y="1"/>
                    <a:pt x="0" y="168"/>
                    <a:pt x="0" y="382"/>
                  </a:cubicBezTo>
                  <a:cubicBezTo>
                    <a:pt x="0" y="596"/>
                    <a:pt x="107" y="775"/>
                    <a:pt x="238" y="775"/>
                  </a:cubicBezTo>
                  <a:cubicBezTo>
                    <a:pt x="369" y="775"/>
                    <a:pt x="476" y="608"/>
                    <a:pt x="476" y="382"/>
                  </a:cubicBezTo>
                  <a:cubicBezTo>
                    <a:pt x="476" y="168"/>
                    <a:pt x="369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 flipH="1">
              <a:off x="6335058" y="1576098"/>
              <a:ext cx="101062" cy="54484"/>
            </a:xfrm>
            <a:custGeom>
              <a:avLst/>
              <a:gdLst/>
              <a:ahLst/>
              <a:cxnLst/>
              <a:rect l="l" t="t" r="r" b="b"/>
              <a:pathLst>
                <a:path w="2454" h="1323" fill="none" extrusionOk="0">
                  <a:moveTo>
                    <a:pt x="1" y="1322"/>
                  </a:moveTo>
                  <a:cubicBezTo>
                    <a:pt x="1" y="1322"/>
                    <a:pt x="870" y="1"/>
                    <a:pt x="2454" y="1322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 flipH="1">
              <a:off x="6669957" y="1576098"/>
              <a:ext cx="101021" cy="54484"/>
            </a:xfrm>
            <a:custGeom>
              <a:avLst/>
              <a:gdLst/>
              <a:ahLst/>
              <a:cxnLst/>
              <a:rect l="l" t="t" r="r" b="b"/>
              <a:pathLst>
                <a:path w="2453" h="1323" fill="none" extrusionOk="0">
                  <a:moveTo>
                    <a:pt x="2453" y="1322"/>
                  </a:moveTo>
                  <a:cubicBezTo>
                    <a:pt x="2453" y="1322"/>
                    <a:pt x="1584" y="1"/>
                    <a:pt x="0" y="1322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 flipH="1">
              <a:off x="6446376" y="1810965"/>
              <a:ext cx="222633" cy="104974"/>
            </a:xfrm>
            <a:custGeom>
              <a:avLst/>
              <a:gdLst/>
              <a:ahLst/>
              <a:cxnLst/>
              <a:rect l="l" t="t" r="r" b="b"/>
              <a:pathLst>
                <a:path w="5406" h="2549" fill="none" extrusionOk="0">
                  <a:moveTo>
                    <a:pt x="96" y="1"/>
                  </a:moveTo>
                  <a:cubicBezTo>
                    <a:pt x="1" y="1156"/>
                    <a:pt x="1167" y="1882"/>
                    <a:pt x="2156" y="2132"/>
                  </a:cubicBezTo>
                  <a:cubicBezTo>
                    <a:pt x="3072" y="2335"/>
                    <a:pt x="4787" y="2549"/>
                    <a:pt x="5406" y="1692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 flipH="1">
              <a:off x="6297293" y="1883077"/>
              <a:ext cx="146651" cy="146157"/>
            </a:xfrm>
            <a:custGeom>
              <a:avLst/>
              <a:gdLst/>
              <a:ahLst/>
              <a:cxnLst/>
              <a:rect l="l" t="t" r="r" b="b"/>
              <a:pathLst>
                <a:path w="3561" h="3549" extrusionOk="0">
                  <a:moveTo>
                    <a:pt x="1846" y="0"/>
                  </a:moveTo>
                  <a:cubicBezTo>
                    <a:pt x="822" y="0"/>
                    <a:pt x="0" y="834"/>
                    <a:pt x="0" y="1846"/>
                  </a:cubicBezTo>
                  <a:cubicBezTo>
                    <a:pt x="0" y="2608"/>
                    <a:pt x="465" y="3262"/>
                    <a:pt x="1120" y="3548"/>
                  </a:cubicBezTo>
                  <a:cubicBezTo>
                    <a:pt x="2215" y="2905"/>
                    <a:pt x="3013" y="2060"/>
                    <a:pt x="3560" y="1131"/>
                  </a:cubicBezTo>
                  <a:cubicBezTo>
                    <a:pt x="3275" y="465"/>
                    <a:pt x="2620" y="0"/>
                    <a:pt x="1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 flipH="1">
              <a:off x="6721930" y="1878176"/>
              <a:ext cx="153034" cy="151552"/>
            </a:xfrm>
            <a:custGeom>
              <a:avLst/>
              <a:gdLst/>
              <a:ahLst/>
              <a:cxnLst/>
              <a:rect l="l" t="t" r="r" b="b"/>
              <a:pathLst>
                <a:path w="3716" h="3680" extrusionOk="0">
                  <a:moveTo>
                    <a:pt x="1846" y="0"/>
                  </a:moveTo>
                  <a:cubicBezTo>
                    <a:pt x="870" y="0"/>
                    <a:pt x="84" y="762"/>
                    <a:pt x="1" y="1715"/>
                  </a:cubicBezTo>
                  <a:cubicBezTo>
                    <a:pt x="525" y="2477"/>
                    <a:pt x="1192" y="3143"/>
                    <a:pt x="2013" y="3679"/>
                  </a:cubicBezTo>
                  <a:cubicBezTo>
                    <a:pt x="2954" y="3584"/>
                    <a:pt x="3692" y="2798"/>
                    <a:pt x="3692" y="1834"/>
                  </a:cubicBezTo>
                  <a:cubicBezTo>
                    <a:pt x="3716" y="834"/>
                    <a:pt x="2882" y="0"/>
                    <a:pt x="1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 flipH="1">
              <a:off x="7442714" y="2882386"/>
              <a:ext cx="368789" cy="380526"/>
            </a:xfrm>
            <a:custGeom>
              <a:avLst/>
              <a:gdLst/>
              <a:ahLst/>
              <a:cxnLst/>
              <a:rect l="l" t="t" r="r" b="b"/>
              <a:pathLst>
                <a:path w="8955" h="9240" extrusionOk="0">
                  <a:moveTo>
                    <a:pt x="3192" y="0"/>
                  </a:moveTo>
                  <a:cubicBezTo>
                    <a:pt x="3192" y="0"/>
                    <a:pt x="1" y="6334"/>
                    <a:pt x="5168" y="9239"/>
                  </a:cubicBezTo>
                  <a:lnTo>
                    <a:pt x="8954" y="4822"/>
                  </a:lnTo>
                  <a:lnTo>
                    <a:pt x="8097" y="1619"/>
                  </a:lnTo>
                  <a:lnTo>
                    <a:pt x="3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 flipH="1">
              <a:off x="7564325" y="3161361"/>
              <a:ext cx="132896" cy="101556"/>
            </a:xfrm>
            <a:custGeom>
              <a:avLst/>
              <a:gdLst/>
              <a:ahLst/>
              <a:cxnLst/>
              <a:rect l="l" t="t" r="r" b="b"/>
              <a:pathLst>
                <a:path w="3227" h="2466" extrusionOk="0">
                  <a:moveTo>
                    <a:pt x="0" y="1"/>
                  </a:moveTo>
                  <a:lnTo>
                    <a:pt x="0" y="1"/>
                  </a:lnTo>
                  <a:cubicBezTo>
                    <a:pt x="429" y="906"/>
                    <a:pt x="1191" y="1787"/>
                    <a:pt x="2393" y="2465"/>
                  </a:cubicBezTo>
                  <a:lnTo>
                    <a:pt x="3227" y="1501"/>
                  </a:lnTo>
                  <a:cubicBezTo>
                    <a:pt x="1857" y="1108"/>
                    <a:pt x="774" y="513"/>
                    <a:pt x="0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 flipH="1">
              <a:off x="5075447" y="2481015"/>
              <a:ext cx="1047312" cy="926565"/>
            </a:xfrm>
            <a:custGeom>
              <a:avLst/>
              <a:gdLst/>
              <a:ahLst/>
              <a:cxnLst/>
              <a:rect l="l" t="t" r="r" b="b"/>
              <a:pathLst>
                <a:path w="25431" h="22499" extrusionOk="0">
                  <a:moveTo>
                    <a:pt x="24740" y="1"/>
                  </a:moveTo>
                  <a:cubicBezTo>
                    <a:pt x="24325" y="1"/>
                    <a:pt x="23515" y="721"/>
                    <a:pt x="23515" y="721"/>
                  </a:cubicBezTo>
                  <a:cubicBezTo>
                    <a:pt x="23515" y="721"/>
                    <a:pt x="23501" y="515"/>
                    <a:pt x="23285" y="515"/>
                  </a:cubicBezTo>
                  <a:cubicBezTo>
                    <a:pt x="23222" y="515"/>
                    <a:pt x="23141" y="532"/>
                    <a:pt x="23039" y="578"/>
                  </a:cubicBezTo>
                  <a:cubicBezTo>
                    <a:pt x="22628" y="756"/>
                    <a:pt x="21409" y="1338"/>
                    <a:pt x="20048" y="1338"/>
                  </a:cubicBezTo>
                  <a:cubicBezTo>
                    <a:pt x="19950" y="1338"/>
                    <a:pt x="19852" y="1335"/>
                    <a:pt x="19753" y="1328"/>
                  </a:cubicBezTo>
                  <a:cubicBezTo>
                    <a:pt x="19578" y="1320"/>
                    <a:pt x="19394" y="1314"/>
                    <a:pt x="19202" y="1314"/>
                  </a:cubicBezTo>
                  <a:cubicBezTo>
                    <a:pt x="17774" y="1314"/>
                    <a:pt x="15967" y="1645"/>
                    <a:pt x="15169" y="3745"/>
                  </a:cubicBezTo>
                  <a:cubicBezTo>
                    <a:pt x="14366" y="5858"/>
                    <a:pt x="11445" y="14005"/>
                    <a:pt x="7954" y="14005"/>
                  </a:cubicBezTo>
                  <a:cubicBezTo>
                    <a:pt x="7509" y="14005"/>
                    <a:pt x="7056" y="13873"/>
                    <a:pt x="6596" y="13580"/>
                  </a:cubicBezTo>
                  <a:lnTo>
                    <a:pt x="0" y="19033"/>
                  </a:lnTo>
                  <a:cubicBezTo>
                    <a:pt x="1074" y="20543"/>
                    <a:pt x="3060" y="22498"/>
                    <a:pt x="6642" y="22498"/>
                  </a:cubicBezTo>
                  <a:cubicBezTo>
                    <a:pt x="6674" y="22498"/>
                    <a:pt x="6706" y="22498"/>
                    <a:pt x="6739" y="22498"/>
                  </a:cubicBezTo>
                  <a:cubicBezTo>
                    <a:pt x="11001" y="22462"/>
                    <a:pt x="15288" y="18211"/>
                    <a:pt x="17336" y="12925"/>
                  </a:cubicBezTo>
                  <a:cubicBezTo>
                    <a:pt x="19407" y="7639"/>
                    <a:pt x="19241" y="5019"/>
                    <a:pt x="20907" y="4067"/>
                  </a:cubicBezTo>
                  <a:cubicBezTo>
                    <a:pt x="22598" y="3114"/>
                    <a:pt x="22693" y="3257"/>
                    <a:pt x="24205" y="2317"/>
                  </a:cubicBezTo>
                  <a:cubicBezTo>
                    <a:pt x="25430" y="1549"/>
                    <a:pt x="25346" y="932"/>
                    <a:pt x="24917" y="932"/>
                  </a:cubicBezTo>
                  <a:cubicBezTo>
                    <a:pt x="24821" y="932"/>
                    <a:pt x="24707" y="963"/>
                    <a:pt x="24586" y="1031"/>
                  </a:cubicBezTo>
                  <a:cubicBezTo>
                    <a:pt x="24586" y="1031"/>
                    <a:pt x="25218" y="340"/>
                    <a:pt x="24896" y="54"/>
                  </a:cubicBezTo>
                  <a:cubicBezTo>
                    <a:pt x="24856" y="17"/>
                    <a:pt x="24802" y="1"/>
                    <a:pt x="24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 flipH="1">
              <a:off x="5329378" y="2766662"/>
              <a:ext cx="752693" cy="640882"/>
            </a:xfrm>
            <a:custGeom>
              <a:avLst/>
              <a:gdLst/>
              <a:ahLst/>
              <a:cxnLst/>
              <a:rect l="l" t="t" r="r" b="b"/>
              <a:pathLst>
                <a:path w="18277" h="15562" extrusionOk="0">
                  <a:moveTo>
                    <a:pt x="18276" y="0"/>
                  </a:moveTo>
                  <a:lnTo>
                    <a:pt x="18276" y="0"/>
                  </a:lnTo>
                  <a:cubicBezTo>
                    <a:pt x="15955" y="2679"/>
                    <a:pt x="15371" y="10144"/>
                    <a:pt x="8228" y="13466"/>
                  </a:cubicBezTo>
                  <a:cubicBezTo>
                    <a:pt x="6995" y="14035"/>
                    <a:pt x="5747" y="14241"/>
                    <a:pt x="4584" y="14241"/>
                  </a:cubicBezTo>
                  <a:cubicBezTo>
                    <a:pt x="2680" y="14241"/>
                    <a:pt x="1005" y="13689"/>
                    <a:pt x="0" y="13276"/>
                  </a:cubicBezTo>
                  <a:lnTo>
                    <a:pt x="0" y="13276"/>
                  </a:lnTo>
                  <a:cubicBezTo>
                    <a:pt x="1184" y="14472"/>
                    <a:pt x="2981" y="15562"/>
                    <a:pt x="5707" y="15562"/>
                  </a:cubicBezTo>
                  <a:cubicBezTo>
                    <a:pt x="5721" y="15562"/>
                    <a:pt x="5736" y="15562"/>
                    <a:pt x="5751" y="15562"/>
                  </a:cubicBezTo>
                  <a:cubicBezTo>
                    <a:pt x="10013" y="15538"/>
                    <a:pt x="14300" y="11275"/>
                    <a:pt x="16348" y="5989"/>
                  </a:cubicBezTo>
                  <a:cubicBezTo>
                    <a:pt x="17360" y="3393"/>
                    <a:pt x="17836" y="1429"/>
                    <a:pt x="18276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 flipH="1">
              <a:off x="5064120" y="2470967"/>
              <a:ext cx="838517" cy="936078"/>
            </a:xfrm>
            <a:custGeom>
              <a:avLst/>
              <a:gdLst/>
              <a:ahLst/>
              <a:cxnLst/>
              <a:rect l="l" t="t" r="r" b="b"/>
              <a:pathLst>
                <a:path w="20361" h="22730" fill="none" extrusionOk="0">
                  <a:moveTo>
                    <a:pt x="1" y="22634"/>
                  </a:moveTo>
                  <a:cubicBezTo>
                    <a:pt x="430" y="22694"/>
                    <a:pt x="894" y="22730"/>
                    <a:pt x="1394" y="22730"/>
                  </a:cubicBezTo>
                  <a:cubicBezTo>
                    <a:pt x="5656" y="22694"/>
                    <a:pt x="9943" y="18443"/>
                    <a:pt x="11991" y="13157"/>
                  </a:cubicBezTo>
                  <a:cubicBezTo>
                    <a:pt x="14062" y="7871"/>
                    <a:pt x="13896" y="5251"/>
                    <a:pt x="15562" y="4299"/>
                  </a:cubicBezTo>
                  <a:cubicBezTo>
                    <a:pt x="17253" y="3346"/>
                    <a:pt x="17348" y="3489"/>
                    <a:pt x="18860" y="2549"/>
                  </a:cubicBezTo>
                  <a:cubicBezTo>
                    <a:pt x="20361" y="1608"/>
                    <a:pt x="19896" y="894"/>
                    <a:pt x="19241" y="1263"/>
                  </a:cubicBezTo>
                  <a:cubicBezTo>
                    <a:pt x="19241" y="1263"/>
                    <a:pt x="19873" y="572"/>
                    <a:pt x="19551" y="286"/>
                  </a:cubicBezTo>
                  <a:cubicBezTo>
                    <a:pt x="19241" y="1"/>
                    <a:pt x="18170" y="953"/>
                    <a:pt x="18170" y="953"/>
                  </a:cubicBezTo>
                  <a:cubicBezTo>
                    <a:pt x="18170" y="953"/>
                    <a:pt x="18146" y="608"/>
                    <a:pt x="17694" y="798"/>
                  </a:cubicBezTo>
                  <a:cubicBezTo>
                    <a:pt x="17253" y="1001"/>
                    <a:pt x="15884" y="1656"/>
                    <a:pt x="14408" y="1560"/>
                  </a:cubicBezTo>
                  <a:cubicBezTo>
                    <a:pt x="12931" y="1489"/>
                    <a:pt x="10729" y="1596"/>
                    <a:pt x="9824" y="3977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 flipH="1">
              <a:off x="5816293" y="2183138"/>
              <a:ext cx="1928000" cy="1659202"/>
            </a:xfrm>
            <a:custGeom>
              <a:avLst/>
              <a:gdLst/>
              <a:ahLst/>
              <a:cxnLst/>
              <a:rect l="l" t="t" r="r" b="b"/>
              <a:pathLst>
                <a:path w="46816" h="40289" extrusionOk="0">
                  <a:moveTo>
                    <a:pt x="22860" y="1"/>
                  </a:moveTo>
                  <a:cubicBezTo>
                    <a:pt x="19026" y="179"/>
                    <a:pt x="13752" y="1025"/>
                    <a:pt x="9716" y="4061"/>
                  </a:cubicBezTo>
                  <a:cubicBezTo>
                    <a:pt x="2596" y="9407"/>
                    <a:pt x="0" y="16967"/>
                    <a:pt x="0" y="16967"/>
                  </a:cubicBezTo>
                  <a:cubicBezTo>
                    <a:pt x="0" y="16967"/>
                    <a:pt x="3429" y="20206"/>
                    <a:pt x="9227" y="20491"/>
                  </a:cubicBezTo>
                  <a:lnTo>
                    <a:pt x="14061" y="20932"/>
                  </a:lnTo>
                  <a:lnTo>
                    <a:pt x="13895" y="38005"/>
                  </a:lnTo>
                  <a:cubicBezTo>
                    <a:pt x="18264" y="39716"/>
                    <a:pt x="22400" y="40289"/>
                    <a:pt x="25981" y="40289"/>
                  </a:cubicBezTo>
                  <a:cubicBezTo>
                    <a:pt x="33242" y="40289"/>
                    <a:pt x="38219" y="37934"/>
                    <a:pt x="38219" y="37934"/>
                  </a:cubicBezTo>
                  <a:lnTo>
                    <a:pt x="38219" y="23849"/>
                  </a:lnTo>
                  <a:cubicBezTo>
                    <a:pt x="38219" y="23849"/>
                    <a:pt x="38469" y="24992"/>
                    <a:pt x="39374" y="26278"/>
                  </a:cubicBezTo>
                  <a:cubicBezTo>
                    <a:pt x="39374" y="26278"/>
                    <a:pt x="44732" y="23004"/>
                    <a:pt x="46815" y="20313"/>
                  </a:cubicBezTo>
                  <a:cubicBezTo>
                    <a:pt x="46815" y="20277"/>
                    <a:pt x="44339" y="17586"/>
                    <a:pt x="43791" y="12776"/>
                  </a:cubicBezTo>
                  <a:cubicBezTo>
                    <a:pt x="43303" y="8526"/>
                    <a:pt x="40327" y="679"/>
                    <a:pt x="31528" y="13"/>
                  </a:cubicBezTo>
                  <a:lnTo>
                    <a:pt x="27920" y="1346"/>
                  </a:lnTo>
                  <a:lnTo>
                    <a:pt x="228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 flipH="1">
              <a:off x="6604727" y="3011825"/>
              <a:ext cx="562965" cy="315293"/>
            </a:xfrm>
            <a:custGeom>
              <a:avLst/>
              <a:gdLst/>
              <a:ahLst/>
              <a:cxnLst/>
              <a:rect l="l" t="t" r="r" b="b"/>
              <a:pathLst>
                <a:path w="13670" h="7656" extrusionOk="0">
                  <a:moveTo>
                    <a:pt x="13526" y="0"/>
                  </a:moveTo>
                  <a:cubicBezTo>
                    <a:pt x="13526" y="0"/>
                    <a:pt x="4656" y="679"/>
                    <a:pt x="37" y="3417"/>
                  </a:cubicBezTo>
                  <a:lnTo>
                    <a:pt x="1" y="7656"/>
                  </a:lnTo>
                  <a:cubicBezTo>
                    <a:pt x="1191" y="7346"/>
                    <a:pt x="3347" y="6644"/>
                    <a:pt x="4966" y="5322"/>
                  </a:cubicBezTo>
                  <a:cubicBezTo>
                    <a:pt x="7323" y="3405"/>
                    <a:pt x="9014" y="1620"/>
                    <a:pt x="11145" y="1346"/>
                  </a:cubicBezTo>
                  <a:cubicBezTo>
                    <a:pt x="13276" y="1084"/>
                    <a:pt x="13669" y="393"/>
                    <a:pt x="13526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 flipH="1">
              <a:off x="7203934" y="2748006"/>
              <a:ext cx="160859" cy="278558"/>
            </a:xfrm>
            <a:custGeom>
              <a:avLst/>
              <a:gdLst/>
              <a:ahLst/>
              <a:cxnLst/>
              <a:rect l="l" t="t" r="r" b="b"/>
              <a:pathLst>
                <a:path w="3906" h="6764" fill="none" extrusionOk="0">
                  <a:moveTo>
                    <a:pt x="3906" y="1"/>
                  </a:moveTo>
                  <a:lnTo>
                    <a:pt x="1" y="6763"/>
                  </a:ln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 flipH="1">
              <a:off x="6169790" y="2766662"/>
              <a:ext cx="41" cy="850748"/>
            </a:xfrm>
            <a:custGeom>
              <a:avLst/>
              <a:gdLst/>
              <a:ahLst/>
              <a:cxnLst/>
              <a:rect l="l" t="t" r="r" b="b"/>
              <a:pathLst>
                <a:path w="1" h="20658" fill="none" extrusionOk="0">
                  <a:moveTo>
                    <a:pt x="0" y="0"/>
                  </a:moveTo>
                  <a:lnTo>
                    <a:pt x="0" y="9668"/>
                  </a:lnTo>
                  <a:lnTo>
                    <a:pt x="0" y="20657"/>
                  </a:ln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 flipH="1">
              <a:off x="6446377" y="2180708"/>
              <a:ext cx="356476" cy="210854"/>
            </a:xfrm>
            <a:custGeom>
              <a:avLst/>
              <a:gdLst/>
              <a:ahLst/>
              <a:cxnLst/>
              <a:rect l="l" t="t" r="r" b="b"/>
              <a:pathLst>
                <a:path w="8656" h="5120" extrusionOk="0">
                  <a:moveTo>
                    <a:pt x="1584" y="0"/>
                  </a:moveTo>
                  <a:cubicBezTo>
                    <a:pt x="1094" y="0"/>
                    <a:pt x="563" y="11"/>
                    <a:pt x="0" y="36"/>
                  </a:cubicBezTo>
                  <a:lnTo>
                    <a:pt x="5548" y="5120"/>
                  </a:lnTo>
                  <a:lnTo>
                    <a:pt x="8656" y="72"/>
                  </a:lnTo>
                  <a:cubicBezTo>
                    <a:pt x="8249" y="37"/>
                    <a:pt x="7826" y="20"/>
                    <a:pt x="7389" y="20"/>
                  </a:cubicBezTo>
                  <a:cubicBezTo>
                    <a:pt x="6625" y="20"/>
                    <a:pt x="5818" y="73"/>
                    <a:pt x="4977" y="179"/>
                  </a:cubicBezTo>
                  <a:cubicBezTo>
                    <a:pt x="4977" y="179"/>
                    <a:pt x="3635" y="0"/>
                    <a:pt x="1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 flipH="1">
              <a:off x="6554726" y="2391524"/>
              <a:ext cx="19644" cy="202083"/>
            </a:xfrm>
            <a:custGeom>
              <a:avLst/>
              <a:gdLst/>
              <a:ahLst/>
              <a:cxnLst/>
              <a:rect l="l" t="t" r="r" b="b"/>
              <a:pathLst>
                <a:path w="477" h="4907" fill="none" extrusionOk="0">
                  <a:moveTo>
                    <a:pt x="0" y="1"/>
                  </a:moveTo>
                  <a:cubicBezTo>
                    <a:pt x="0" y="1"/>
                    <a:pt x="429" y="1573"/>
                    <a:pt x="477" y="4906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 flipH="1">
              <a:off x="6355650" y="2194422"/>
              <a:ext cx="218720" cy="316323"/>
            </a:xfrm>
            <a:custGeom>
              <a:avLst/>
              <a:gdLst/>
              <a:ahLst/>
              <a:cxnLst/>
              <a:rect l="l" t="t" r="r" b="b"/>
              <a:pathLst>
                <a:path w="5311" h="7681" fill="none" extrusionOk="0">
                  <a:moveTo>
                    <a:pt x="0" y="4787"/>
                  </a:moveTo>
                  <a:cubicBezTo>
                    <a:pt x="0" y="4787"/>
                    <a:pt x="2489" y="5751"/>
                    <a:pt x="5311" y="7680"/>
                  </a:cubicBezTo>
                  <a:cubicBezTo>
                    <a:pt x="5311" y="7680"/>
                    <a:pt x="5180" y="2227"/>
                    <a:pt x="3775" y="1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 flipH="1">
              <a:off x="6574331" y="2189521"/>
              <a:ext cx="257473" cy="342309"/>
            </a:xfrm>
            <a:custGeom>
              <a:avLst/>
              <a:gdLst/>
              <a:ahLst/>
              <a:cxnLst/>
              <a:rect l="l" t="t" r="r" b="b"/>
              <a:pathLst>
                <a:path w="6252" h="8312" fill="none" extrusionOk="0">
                  <a:moveTo>
                    <a:pt x="108" y="1"/>
                  </a:moveTo>
                  <a:cubicBezTo>
                    <a:pt x="13" y="1346"/>
                    <a:pt x="1" y="4573"/>
                    <a:pt x="1596" y="8311"/>
                  </a:cubicBezTo>
                  <a:cubicBezTo>
                    <a:pt x="1596" y="8311"/>
                    <a:pt x="3644" y="6537"/>
                    <a:pt x="6251" y="4906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 flipH="1">
              <a:off x="6588546" y="2874026"/>
              <a:ext cx="1009630" cy="432375"/>
            </a:xfrm>
            <a:custGeom>
              <a:avLst/>
              <a:gdLst/>
              <a:ahLst/>
              <a:cxnLst/>
              <a:rect l="l" t="t" r="r" b="b"/>
              <a:pathLst>
                <a:path w="24516" h="10499" extrusionOk="0">
                  <a:moveTo>
                    <a:pt x="19958" y="0"/>
                  </a:moveTo>
                  <a:cubicBezTo>
                    <a:pt x="19466" y="0"/>
                    <a:pt x="18895" y="1035"/>
                    <a:pt x="17824" y="1108"/>
                  </a:cubicBezTo>
                  <a:cubicBezTo>
                    <a:pt x="16574" y="1203"/>
                    <a:pt x="15883" y="1298"/>
                    <a:pt x="15216" y="2299"/>
                  </a:cubicBezTo>
                  <a:cubicBezTo>
                    <a:pt x="15216" y="2299"/>
                    <a:pt x="13519" y="2223"/>
                    <a:pt x="11358" y="2223"/>
                  </a:cubicBezTo>
                  <a:cubicBezTo>
                    <a:pt x="8090" y="2223"/>
                    <a:pt x="3761" y="2396"/>
                    <a:pt x="2643" y="3263"/>
                  </a:cubicBezTo>
                  <a:lnTo>
                    <a:pt x="0" y="9430"/>
                  </a:lnTo>
                  <a:cubicBezTo>
                    <a:pt x="310" y="9609"/>
                    <a:pt x="655" y="9764"/>
                    <a:pt x="1036" y="9919"/>
                  </a:cubicBezTo>
                  <a:cubicBezTo>
                    <a:pt x="2065" y="10327"/>
                    <a:pt x="3191" y="10499"/>
                    <a:pt x="4358" y="10499"/>
                  </a:cubicBezTo>
                  <a:cubicBezTo>
                    <a:pt x="10649" y="10499"/>
                    <a:pt x="18145" y="5501"/>
                    <a:pt x="18145" y="5501"/>
                  </a:cubicBezTo>
                  <a:cubicBezTo>
                    <a:pt x="18145" y="5501"/>
                    <a:pt x="18919" y="5049"/>
                    <a:pt x="20467" y="4549"/>
                  </a:cubicBezTo>
                  <a:cubicBezTo>
                    <a:pt x="20467" y="4549"/>
                    <a:pt x="24206" y="3882"/>
                    <a:pt x="24217" y="3120"/>
                  </a:cubicBezTo>
                  <a:cubicBezTo>
                    <a:pt x="24217" y="3001"/>
                    <a:pt x="24158" y="2906"/>
                    <a:pt x="24075" y="2846"/>
                  </a:cubicBezTo>
                  <a:cubicBezTo>
                    <a:pt x="24075" y="2846"/>
                    <a:pt x="24515" y="2465"/>
                    <a:pt x="24348" y="2120"/>
                  </a:cubicBezTo>
                  <a:cubicBezTo>
                    <a:pt x="24267" y="1950"/>
                    <a:pt x="24087" y="1907"/>
                    <a:pt x="23925" y="1907"/>
                  </a:cubicBezTo>
                  <a:cubicBezTo>
                    <a:pt x="23758" y="1907"/>
                    <a:pt x="23610" y="1953"/>
                    <a:pt x="23610" y="1953"/>
                  </a:cubicBezTo>
                  <a:cubicBezTo>
                    <a:pt x="23610" y="1953"/>
                    <a:pt x="24325" y="1596"/>
                    <a:pt x="24146" y="1179"/>
                  </a:cubicBezTo>
                  <a:cubicBezTo>
                    <a:pt x="24106" y="1084"/>
                    <a:pt x="24014" y="1047"/>
                    <a:pt x="23882" y="1047"/>
                  </a:cubicBezTo>
                  <a:cubicBezTo>
                    <a:pt x="23421" y="1047"/>
                    <a:pt x="22482" y="1501"/>
                    <a:pt x="21658" y="1501"/>
                  </a:cubicBezTo>
                  <a:cubicBezTo>
                    <a:pt x="20586" y="1501"/>
                    <a:pt x="19610" y="1465"/>
                    <a:pt x="19610" y="1465"/>
                  </a:cubicBezTo>
                  <a:cubicBezTo>
                    <a:pt x="19610" y="1465"/>
                    <a:pt x="20717" y="453"/>
                    <a:pt x="20169" y="72"/>
                  </a:cubicBezTo>
                  <a:cubicBezTo>
                    <a:pt x="20100" y="22"/>
                    <a:pt x="20030" y="0"/>
                    <a:pt x="19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 flipH="1">
              <a:off x="6849437" y="3099092"/>
              <a:ext cx="749233" cy="207807"/>
            </a:xfrm>
            <a:custGeom>
              <a:avLst/>
              <a:gdLst/>
              <a:ahLst/>
              <a:cxnLst/>
              <a:rect l="l" t="t" r="r" b="b"/>
              <a:pathLst>
                <a:path w="18193" h="5046" extrusionOk="0">
                  <a:moveTo>
                    <a:pt x="18193" y="1"/>
                  </a:moveTo>
                  <a:lnTo>
                    <a:pt x="18193" y="1"/>
                  </a:lnTo>
                  <a:cubicBezTo>
                    <a:pt x="13442" y="620"/>
                    <a:pt x="7954" y="3215"/>
                    <a:pt x="4215" y="3382"/>
                  </a:cubicBezTo>
                  <a:cubicBezTo>
                    <a:pt x="4050" y="3389"/>
                    <a:pt x="3886" y="3392"/>
                    <a:pt x="3725" y="3392"/>
                  </a:cubicBezTo>
                  <a:cubicBezTo>
                    <a:pt x="2506" y="3392"/>
                    <a:pt x="1411" y="3199"/>
                    <a:pt x="465" y="2894"/>
                  </a:cubicBezTo>
                  <a:lnTo>
                    <a:pt x="0" y="3977"/>
                  </a:lnTo>
                  <a:cubicBezTo>
                    <a:pt x="310" y="4156"/>
                    <a:pt x="655" y="4323"/>
                    <a:pt x="1024" y="4465"/>
                  </a:cubicBezTo>
                  <a:cubicBezTo>
                    <a:pt x="2055" y="4874"/>
                    <a:pt x="3182" y="5046"/>
                    <a:pt x="4351" y="5046"/>
                  </a:cubicBezTo>
                  <a:cubicBezTo>
                    <a:pt x="10649" y="5046"/>
                    <a:pt x="18145" y="48"/>
                    <a:pt x="18145" y="48"/>
                  </a:cubicBezTo>
                  <a:cubicBezTo>
                    <a:pt x="18145" y="48"/>
                    <a:pt x="18157" y="24"/>
                    <a:pt x="18193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 flipH="1">
              <a:off x="6670451" y="2896759"/>
              <a:ext cx="82406" cy="71946"/>
            </a:xfrm>
            <a:custGeom>
              <a:avLst/>
              <a:gdLst/>
              <a:ahLst/>
              <a:cxnLst/>
              <a:rect l="l" t="t" r="r" b="b"/>
              <a:pathLst>
                <a:path w="2001" h="1747" extrusionOk="0">
                  <a:moveTo>
                    <a:pt x="1416" y="1"/>
                  </a:moveTo>
                  <a:cubicBezTo>
                    <a:pt x="1042" y="1"/>
                    <a:pt x="698" y="602"/>
                    <a:pt x="477" y="865"/>
                  </a:cubicBezTo>
                  <a:cubicBezTo>
                    <a:pt x="227" y="1163"/>
                    <a:pt x="1" y="1485"/>
                    <a:pt x="1" y="1485"/>
                  </a:cubicBezTo>
                  <a:lnTo>
                    <a:pt x="751" y="1747"/>
                  </a:lnTo>
                  <a:cubicBezTo>
                    <a:pt x="1084" y="1497"/>
                    <a:pt x="2001" y="211"/>
                    <a:pt x="1560" y="32"/>
                  </a:cubicBezTo>
                  <a:cubicBezTo>
                    <a:pt x="1512" y="10"/>
                    <a:pt x="1463" y="1"/>
                    <a:pt x="1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 flipH="1">
              <a:off x="6626303" y="2954457"/>
              <a:ext cx="126554" cy="27963"/>
            </a:xfrm>
            <a:custGeom>
              <a:avLst/>
              <a:gdLst/>
              <a:ahLst/>
              <a:cxnLst/>
              <a:rect l="l" t="t" r="r" b="b"/>
              <a:pathLst>
                <a:path w="3073" h="679" fill="none" extrusionOk="0">
                  <a:moveTo>
                    <a:pt x="3072" y="0"/>
                  </a:moveTo>
                  <a:cubicBezTo>
                    <a:pt x="3072" y="0"/>
                    <a:pt x="2239" y="477"/>
                    <a:pt x="1" y="679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 flipH="1">
              <a:off x="6607688" y="2991234"/>
              <a:ext cx="131908" cy="32864"/>
            </a:xfrm>
            <a:custGeom>
              <a:avLst/>
              <a:gdLst/>
              <a:ahLst/>
              <a:cxnLst/>
              <a:rect l="l" t="t" r="r" b="b"/>
              <a:pathLst>
                <a:path w="3203" h="798" fill="none" extrusionOk="0">
                  <a:moveTo>
                    <a:pt x="3203" y="0"/>
                  </a:moveTo>
                  <a:cubicBezTo>
                    <a:pt x="3203" y="0"/>
                    <a:pt x="2429" y="798"/>
                    <a:pt x="0" y="798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 flipH="1">
              <a:off x="6588546" y="2860312"/>
              <a:ext cx="1009630" cy="528619"/>
            </a:xfrm>
            <a:custGeom>
              <a:avLst/>
              <a:gdLst/>
              <a:ahLst/>
              <a:cxnLst/>
              <a:rect l="l" t="t" r="r" b="b"/>
              <a:pathLst>
                <a:path w="24516" h="12836" fill="none" extrusionOk="0">
                  <a:moveTo>
                    <a:pt x="15216" y="2620"/>
                  </a:moveTo>
                  <a:cubicBezTo>
                    <a:pt x="15883" y="1620"/>
                    <a:pt x="16574" y="1512"/>
                    <a:pt x="17824" y="1429"/>
                  </a:cubicBezTo>
                  <a:cubicBezTo>
                    <a:pt x="19050" y="1334"/>
                    <a:pt x="19622" y="0"/>
                    <a:pt x="20169" y="381"/>
                  </a:cubicBezTo>
                  <a:cubicBezTo>
                    <a:pt x="20717" y="774"/>
                    <a:pt x="19610" y="1786"/>
                    <a:pt x="19610" y="1786"/>
                  </a:cubicBezTo>
                  <a:cubicBezTo>
                    <a:pt x="19610" y="1786"/>
                    <a:pt x="20586" y="1810"/>
                    <a:pt x="21658" y="1810"/>
                  </a:cubicBezTo>
                  <a:cubicBezTo>
                    <a:pt x="22717" y="1810"/>
                    <a:pt x="23967" y="1072"/>
                    <a:pt x="24146" y="1500"/>
                  </a:cubicBezTo>
                  <a:cubicBezTo>
                    <a:pt x="24325" y="1917"/>
                    <a:pt x="23610" y="2274"/>
                    <a:pt x="23610" y="2274"/>
                  </a:cubicBezTo>
                  <a:cubicBezTo>
                    <a:pt x="23610" y="2274"/>
                    <a:pt x="24182" y="2096"/>
                    <a:pt x="24348" y="2441"/>
                  </a:cubicBezTo>
                  <a:cubicBezTo>
                    <a:pt x="24515" y="2786"/>
                    <a:pt x="24075" y="3167"/>
                    <a:pt x="24075" y="3167"/>
                  </a:cubicBezTo>
                  <a:cubicBezTo>
                    <a:pt x="24158" y="3227"/>
                    <a:pt x="24217" y="3310"/>
                    <a:pt x="24217" y="3429"/>
                  </a:cubicBezTo>
                  <a:cubicBezTo>
                    <a:pt x="24206" y="4191"/>
                    <a:pt x="20467" y="4870"/>
                    <a:pt x="20467" y="4870"/>
                  </a:cubicBezTo>
                  <a:cubicBezTo>
                    <a:pt x="18919" y="5370"/>
                    <a:pt x="18145" y="5811"/>
                    <a:pt x="18145" y="5811"/>
                  </a:cubicBezTo>
                  <a:cubicBezTo>
                    <a:pt x="18145" y="5811"/>
                    <a:pt x="7608" y="12835"/>
                    <a:pt x="1036" y="10240"/>
                  </a:cubicBezTo>
                  <a:cubicBezTo>
                    <a:pt x="655" y="10085"/>
                    <a:pt x="310" y="9918"/>
                    <a:pt x="0" y="9751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37"/>
          <p:cNvGrpSpPr/>
          <p:nvPr/>
        </p:nvGrpSpPr>
        <p:grpSpPr>
          <a:xfrm>
            <a:off x="113923" y="1135592"/>
            <a:ext cx="3061087" cy="2872315"/>
            <a:chOff x="719851" y="1253577"/>
            <a:chExt cx="3384933" cy="2867851"/>
          </a:xfrm>
        </p:grpSpPr>
        <p:sp>
          <p:nvSpPr>
            <p:cNvPr id="652" name="Google Shape;652;p37"/>
            <p:cNvSpPr/>
            <p:nvPr/>
          </p:nvSpPr>
          <p:spPr>
            <a:xfrm>
              <a:off x="790617" y="1276273"/>
              <a:ext cx="3314166" cy="2845155"/>
            </a:xfrm>
            <a:custGeom>
              <a:avLst/>
              <a:gdLst/>
              <a:ahLst/>
              <a:cxnLst/>
              <a:rect l="l" t="t" r="r" b="b"/>
              <a:pathLst>
                <a:path w="71426" h="61318" extrusionOk="0">
                  <a:moveTo>
                    <a:pt x="41063" y="0"/>
                  </a:moveTo>
                  <a:cubicBezTo>
                    <a:pt x="32303" y="0"/>
                    <a:pt x="23393" y="5576"/>
                    <a:pt x="24408" y="15328"/>
                  </a:cubicBezTo>
                  <a:cubicBezTo>
                    <a:pt x="24408" y="15376"/>
                    <a:pt x="24420" y="15435"/>
                    <a:pt x="24420" y="15519"/>
                  </a:cubicBezTo>
                  <a:cubicBezTo>
                    <a:pt x="24586" y="18043"/>
                    <a:pt x="22610" y="20162"/>
                    <a:pt x="20098" y="20233"/>
                  </a:cubicBezTo>
                  <a:cubicBezTo>
                    <a:pt x="10811" y="20448"/>
                    <a:pt x="2822" y="27615"/>
                    <a:pt x="1107" y="36676"/>
                  </a:cubicBezTo>
                  <a:cubicBezTo>
                    <a:pt x="0" y="42510"/>
                    <a:pt x="1810" y="48892"/>
                    <a:pt x="6072" y="53035"/>
                  </a:cubicBezTo>
                  <a:cubicBezTo>
                    <a:pt x="9263" y="56107"/>
                    <a:pt x="13537" y="57809"/>
                    <a:pt x="17800" y="58964"/>
                  </a:cubicBezTo>
                  <a:cubicBezTo>
                    <a:pt x="23742" y="60590"/>
                    <a:pt x="29902" y="61318"/>
                    <a:pt x="36065" y="61318"/>
                  </a:cubicBezTo>
                  <a:cubicBezTo>
                    <a:pt x="38793" y="61318"/>
                    <a:pt x="41521" y="61175"/>
                    <a:pt x="44232" y="60905"/>
                  </a:cubicBezTo>
                  <a:cubicBezTo>
                    <a:pt x="52507" y="60072"/>
                    <a:pt x="61234" y="57690"/>
                    <a:pt x="66592" y="51321"/>
                  </a:cubicBezTo>
                  <a:cubicBezTo>
                    <a:pt x="69461" y="47892"/>
                    <a:pt x="71092" y="43546"/>
                    <a:pt x="71354" y="39117"/>
                  </a:cubicBezTo>
                  <a:cubicBezTo>
                    <a:pt x="71426" y="37926"/>
                    <a:pt x="71390" y="36712"/>
                    <a:pt x="71259" y="35521"/>
                  </a:cubicBezTo>
                  <a:cubicBezTo>
                    <a:pt x="70616" y="29925"/>
                    <a:pt x="67747" y="24651"/>
                    <a:pt x="63520" y="20924"/>
                  </a:cubicBezTo>
                  <a:cubicBezTo>
                    <a:pt x="62020" y="19602"/>
                    <a:pt x="60293" y="18412"/>
                    <a:pt x="59305" y="16662"/>
                  </a:cubicBezTo>
                  <a:cubicBezTo>
                    <a:pt x="57662" y="13697"/>
                    <a:pt x="57781" y="10304"/>
                    <a:pt x="55721" y="7387"/>
                  </a:cubicBezTo>
                  <a:cubicBezTo>
                    <a:pt x="53673" y="4470"/>
                    <a:pt x="50673" y="2195"/>
                    <a:pt x="47304" y="1017"/>
                  </a:cubicBezTo>
                  <a:cubicBezTo>
                    <a:pt x="45330" y="332"/>
                    <a:pt x="43201" y="0"/>
                    <a:pt x="4106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 flipH="1">
              <a:off x="719851" y="1623209"/>
              <a:ext cx="3314145" cy="2238019"/>
            </a:xfrm>
            <a:custGeom>
              <a:avLst/>
              <a:gdLst/>
              <a:ahLst/>
              <a:cxnLst/>
              <a:rect l="l" t="t" r="r" b="b"/>
              <a:pathLst>
                <a:path w="71603" h="48353" extrusionOk="0">
                  <a:moveTo>
                    <a:pt x="13693" y="1"/>
                  </a:moveTo>
                  <a:cubicBezTo>
                    <a:pt x="7593" y="1"/>
                    <a:pt x="2736" y="3175"/>
                    <a:pt x="1917" y="13290"/>
                  </a:cubicBezTo>
                  <a:cubicBezTo>
                    <a:pt x="0" y="36972"/>
                    <a:pt x="24098" y="47044"/>
                    <a:pt x="33957" y="48140"/>
                  </a:cubicBezTo>
                  <a:cubicBezTo>
                    <a:pt x="35259" y="48283"/>
                    <a:pt x="36553" y="48353"/>
                    <a:pt x="37833" y="48353"/>
                  </a:cubicBezTo>
                  <a:cubicBezTo>
                    <a:pt x="56200" y="48353"/>
                    <a:pt x="71602" y="34056"/>
                    <a:pt x="65080" y="19208"/>
                  </a:cubicBezTo>
                  <a:cubicBezTo>
                    <a:pt x="61146" y="10267"/>
                    <a:pt x="56377" y="9156"/>
                    <a:pt x="51117" y="9156"/>
                  </a:cubicBezTo>
                  <a:cubicBezTo>
                    <a:pt x="49376" y="9156"/>
                    <a:pt x="47581" y="9277"/>
                    <a:pt x="45745" y="9277"/>
                  </a:cubicBezTo>
                  <a:cubicBezTo>
                    <a:pt x="43289" y="9277"/>
                    <a:pt x="40758" y="9059"/>
                    <a:pt x="38184" y="8040"/>
                  </a:cubicBezTo>
                  <a:cubicBezTo>
                    <a:pt x="32272" y="5701"/>
                    <a:pt x="21867" y="1"/>
                    <a:pt x="13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4" name="Google Shape;654;p37"/>
            <p:cNvGrpSpPr/>
            <p:nvPr/>
          </p:nvGrpSpPr>
          <p:grpSpPr>
            <a:xfrm>
              <a:off x="790627" y="1253577"/>
              <a:ext cx="3251730" cy="2363225"/>
              <a:chOff x="720000" y="1335000"/>
              <a:chExt cx="2893255" cy="2102700"/>
            </a:xfrm>
          </p:grpSpPr>
          <p:sp>
            <p:nvSpPr>
              <p:cNvPr id="655" name="Google Shape;655;p37"/>
              <p:cNvSpPr/>
              <p:nvPr/>
            </p:nvSpPr>
            <p:spPr>
              <a:xfrm>
                <a:off x="1668121" y="2121463"/>
                <a:ext cx="924025" cy="1076150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10498" extrusionOk="0">
                    <a:moveTo>
                      <a:pt x="4976" y="0"/>
                    </a:moveTo>
                    <a:cubicBezTo>
                      <a:pt x="4848" y="0"/>
                      <a:pt x="4717" y="7"/>
                      <a:pt x="4584" y="20"/>
                    </a:cubicBezTo>
                    <a:cubicBezTo>
                      <a:pt x="4584" y="20"/>
                      <a:pt x="155" y="246"/>
                      <a:pt x="0" y="4961"/>
                    </a:cubicBezTo>
                    <a:cubicBezTo>
                      <a:pt x="0" y="4961"/>
                      <a:pt x="72" y="7557"/>
                      <a:pt x="1477" y="8509"/>
                    </a:cubicBezTo>
                    <a:cubicBezTo>
                      <a:pt x="2870" y="9462"/>
                      <a:pt x="2798" y="10497"/>
                      <a:pt x="2798" y="10497"/>
                    </a:cubicBezTo>
                    <a:lnTo>
                      <a:pt x="6489" y="10497"/>
                    </a:lnTo>
                    <a:cubicBezTo>
                      <a:pt x="6489" y="10497"/>
                      <a:pt x="6346" y="9176"/>
                      <a:pt x="6942" y="8426"/>
                    </a:cubicBezTo>
                    <a:cubicBezTo>
                      <a:pt x="7537" y="7688"/>
                      <a:pt x="9013" y="6140"/>
                      <a:pt x="8787" y="3842"/>
                    </a:cubicBezTo>
                    <a:cubicBezTo>
                      <a:pt x="8585" y="1699"/>
                      <a:pt x="7073" y="0"/>
                      <a:pt x="49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>
                <a:off x="1929318" y="3264970"/>
                <a:ext cx="455349" cy="55048"/>
              </a:xfrm>
              <a:custGeom>
                <a:avLst/>
                <a:gdLst/>
                <a:ahLst/>
                <a:cxnLst/>
                <a:rect l="l" t="t" r="r" b="b"/>
                <a:pathLst>
                  <a:path w="4442" h="537" extrusionOk="0">
                    <a:moveTo>
                      <a:pt x="2618" y="1"/>
                    </a:moveTo>
                    <a:cubicBezTo>
                      <a:pt x="1800" y="1"/>
                      <a:pt x="966" y="91"/>
                      <a:pt x="191" y="176"/>
                    </a:cubicBezTo>
                    <a:cubicBezTo>
                      <a:pt x="0" y="212"/>
                      <a:pt x="0" y="509"/>
                      <a:pt x="191" y="509"/>
                    </a:cubicBezTo>
                    <a:cubicBezTo>
                      <a:pt x="434" y="498"/>
                      <a:pt x="677" y="494"/>
                      <a:pt x="920" y="494"/>
                    </a:cubicBezTo>
                    <a:cubicBezTo>
                      <a:pt x="1693" y="494"/>
                      <a:pt x="2465" y="536"/>
                      <a:pt x="3235" y="536"/>
                    </a:cubicBezTo>
                    <a:cubicBezTo>
                      <a:pt x="3550" y="536"/>
                      <a:pt x="3865" y="529"/>
                      <a:pt x="4179" y="509"/>
                    </a:cubicBezTo>
                    <a:cubicBezTo>
                      <a:pt x="4382" y="485"/>
                      <a:pt x="4441" y="188"/>
                      <a:pt x="4227" y="152"/>
                    </a:cubicBezTo>
                    <a:cubicBezTo>
                      <a:pt x="3714" y="42"/>
                      <a:pt x="3170" y="1"/>
                      <a:pt x="2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7"/>
              <p:cNvSpPr/>
              <p:nvPr/>
            </p:nvSpPr>
            <p:spPr>
              <a:xfrm>
                <a:off x="1979343" y="3385625"/>
                <a:ext cx="376007" cy="52075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508" extrusionOk="0">
                    <a:moveTo>
                      <a:pt x="2183" y="0"/>
                    </a:moveTo>
                    <a:cubicBezTo>
                      <a:pt x="1508" y="0"/>
                      <a:pt x="816" y="91"/>
                      <a:pt x="203" y="178"/>
                    </a:cubicBezTo>
                    <a:cubicBezTo>
                      <a:pt x="0" y="189"/>
                      <a:pt x="48" y="487"/>
                      <a:pt x="227" y="487"/>
                    </a:cubicBezTo>
                    <a:cubicBezTo>
                      <a:pt x="689" y="467"/>
                      <a:pt x="1143" y="437"/>
                      <a:pt x="1603" y="437"/>
                    </a:cubicBezTo>
                    <a:cubicBezTo>
                      <a:pt x="1676" y="437"/>
                      <a:pt x="1749" y="438"/>
                      <a:pt x="1822" y="440"/>
                    </a:cubicBezTo>
                    <a:cubicBezTo>
                      <a:pt x="2263" y="440"/>
                      <a:pt x="2721" y="507"/>
                      <a:pt x="3161" y="507"/>
                    </a:cubicBezTo>
                    <a:cubicBezTo>
                      <a:pt x="3243" y="507"/>
                      <a:pt x="3325" y="505"/>
                      <a:pt x="3406" y="499"/>
                    </a:cubicBezTo>
                    <a:cubicBezTo>
                      <a:pt x="3608" y="487"/>
                      <a:pt x="3668" y="201"/>
                      <a:pt x="3453" y="142"/>
                    </a:cubicBezTo>
                    <a:cubicBezTo>
                      <a:pt x="3054" y="39"/>
                      <a:pt x="2622" y="0"/>
                      <a:pt x="2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7"/>
              <p:cNvSpPr/>
              <p:nvPr/>
            </p:nvSpPr>
            <p:spPr>
              <a:xfrm>
                <a:off x="1968375" y="2751596"/>
                <a:ext cx="326187" cy="464370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4530" extrusionOk="0">
                    <a:moveTo>
                      <a:pt x="2916" y="1"/>
                    </a:moveTo>
                    <a:cubicBezTo>
                      <a:pt x="2823" y="1"/>
                      <a:pt x="2727" y="49"/>
                      <a:pt x="2679" y="159"/>
                    </a:cubicBezTo>
                    <a:cubicBezTo>
                      <a:pt x="2679" y="159"/>
                      <a:pt x="2679" y="159"/>
                      <a:pt x="2679" y="159"/>
                    </a:cubicBezTo>
                    <a:lnTo>
                      <a:pt x="2679" y="159"/>
                    </a:lnTo>
                    <a:cubicBezTo>
                      <a:pt x="2623" y="294"/>
                      <a:pt x="2324" y="1073"/>
                      <a:pt x="2001" y="1073"/>
                    </a:cubicBezTo>
                    <a:cubicBezTo>
                      <a:pt x="1981" y="1073"/>
                      <a:pt x="1961" y="1070"/>
                      <a:pt x="1941" y="1064"/>
                    </a:cubicBezTo>
                    <a:cubicBezTo>
                      <a:pt x="1846" y="1040"/>
                      <a:pt x="1751" y="267"/>
                      <a:pt x="1727" y="183"/>
                    </a:cubicBezTo>
                    <a:cubicBezTo>
                      <a:pt x="1709" y="81"/>
                      <a:pt x="1611" y="27"/>
                      <a:pt x="1514" y="27"/>
                    </a:cubicBezTo>
                    <a:cubicBezTo>
                      <a:pt x="1420" y="27"/>
                      <a:pt x="1328" y="78"/>
                      <a:pt x="1310" y="183"/>
                    </a:cubicBezTo>
                    <a:cubicBezTo>
                      <a:pt x="1279" y="422"/>
                      <a:pt x="1184" y="997"/>
                      <a:pt x="963" y="997"/>
                    </a:cubicBezTo>
                    <a:cubicBezTo>
                      <a:pt x="930" y="997"/>
                      <a:pt x="895" y="984"/>
                      <a:pt x="858" y="957"/>
                    </a:cubicBezTo>
                    <a:cubicBezTo>
                      <a:pt x="679" y="838"/>
                      <a:pt x="512" y="398"/>
                      <a:pt x="405" y="207"/>
                    </a:cubicBezTo>
                    <a:cubicBezTo>
                      <a:pt x="361" y="131"/>
                      <a:pt x="299" y="99"/>
                      <a:pt x="238" y="99"/>
                    </a:cubicBezTo>
                    <a:cubicBezTo>
                      <a:pt x="118" y="99"/>
                      <a:pt x="0" y="220"/>
                      <a:pt x="24" y="362"/>
                    </a:cubicBezTo>
                    <a:cubicBezTo>
                      <a:pt x="27" y="380"/>
                      <a:pt x="30" y="399"/>
                      <a:pt x="33" y="417"/>
                    </a:cubicBezTo>
                    <a:lnTo>
                      <a:pt x="33" y="417"/>
                    </a:lnTo>
                    <a:cubicBezTo>
                      <a:pt x="30" y="419"/>
                      <a:pt x="27" y="420"/>
                      <a:pt x="24" y="421"/>
                    </a:cubicBezTo>
                    <a:cubicBezTo>
                      <a:pt x="28" y="428"/>
                      <a:pt x="32" y="435"/>
                      <a:pt x="36" y="443"/>
                    </a:cubicBezTo>
                    <a:lnTo>
                      <a:pt x="36" y="443"/>
                    </a:lnTo>
                    <a:cubicBezTo>
                      <a:pt x="229" y="1721"/>
                      <a:pt x="285" y="3173"/>
                      <a:pt x="798" y="4350"/>
                    </a:cubicBezTo>
                    <a:cubicBezTo>
                      <a:pt x="807" y="4391"/>
                      <a:pt x="835" y="4408"/>
                      <a:pt x="866" y="4408"/>
                    </a:cubicBezTo>
                    <a:cubicBezTo>
                      <a:pt x="917" y="4408"/>
                      <a:pt x="977" y="4362"/>
                      <a:pt x="977" y="4303"/>
                    </a:cubicBezTo>
                    <a:cubicBezTo>
                      <a:pt x="1044" y="3388"/>
                      <a:pt x="845" y="2390"/>
                      <a:pt x="642" y="1431"/>
                    </a:cubicBezTo>
                    <a:lnTo>
                      <a:pt x="642" y="1431"/>
                    </a:lnTo>
                    <a:cubicBezTo>
                      <a:pt x="736" y="1514"/>
                      <a:pt x="839" y="1566"/>
                      <a:pt x="952" y="1566"/>
                    </a:cubicBezTo>
                    <a:cubicBezTo>
                      <a:pt x="964" y="1566"/>
                      <a:pt x="976" y="1566"/>
                      <a:pt x="989" y="1564"/>
                    </a:cubicBezTo>
                    <a:cubicBezTo>
                      <a:pt x="1209" y="1554"/>
                      <a:pt x="1367" y="1368"/>
                      <a:pt x="1480" y="1134"/>
                    </a:cubicBezTo>
                    <a:lnTo>
                      <a:pt x="1480" y="1134"/>
                    </a:lnTo>
                    <a:cubicBezTo>
                      <a:pt x="1567" y="1395"/>
                      <a:pt x="1712" y="1605"/>
                      <a:pt x="1985" y="1605"/>
                    </a:cubicBezTo>
                    <a:cubicBezTo>
                      <a:pt x="2009" y="1605"/>
                      <a:pt x="2034" y="1603"/>
                      <a:pt x="2060" y="1600"/>
                    </a:cubicBezTo>
                    <a:cubicBezTo>
                      <a:pt x="2198" y="1582"/>
                      <a:pt x="2324" y="1515"/>
                      <a:pt x="2439" y="1418"/>
                    </a:cubicBezTo>
                    <a:lnTo>
                      <a:pt x="2439" y="1418"/>
                    </a:lnTo>
                    <a:cubicBezTo>
                      <a:pt x="2309" y="2411"/>
                      <a:pt x="2305" y="3475"/>
                      <a:pt x="2536" y="4374"/>
                    </a:cubicBezTo>
                    <a:cubicBezTo>
                      <a:pt x="2563" y="4480"/>
                      <a:pt x="2651" y="4530"/>
                      <a:pt x="2739" y="4530"/>
                    </a:cubicBezTo>
                    <a:cubicBezTo>
                      <a:pt x="2849" y="4530"/>
                      <a:pt x="2960" y="4453"/>
                      <a:pt x="2953" y="4315"/>
                    </a:cubicBezTo>
                    <a:cubicBezTo>
                      <a:pt x="2905" y="2957"/>
                      <a:pt x="2727" y="1612"/>
                      <a:pt x="3132" y="278"/>
                    </a:cubicBezTo>
                    <a:cubicBezTo>
                      <a:pt x="3181" y="108"/>
                      <a:pt x="3053" y="1"/>
                      <a:pt x="2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7"/>
              <p:cNvSpPr/>
              <p:nvPr/>
            </p:nvSpPr>
            <p:spPr>
              <a:xfrm>
                <a:off x="720000" y="2810232"/>
                <a:ext cx="621621" cy="204405"/>
              </a:xfrm>
              <a:custGeom>
                <a:avLst/>
                <a:gdLst/>
                <a:ahLst/>
                <a:cxnLst/>
                <a:rect l="l" t="t" r="r" b="b"/>
                <a:pathLst>
                  <a:path w="6064" h="1994" extrusionOk="0">
                    <a:moveTo>
                      <a:pt x="5994" y="0"/>
                    </a:moveTo>
                    <a:cubicBezTo>
                      <a:pt x="5988" y="0"/>
                      <a:pt x="5982" y="2"/>
                      <a:pt x="5975" y="4"/>
                    </a:cubicBezTo>
                    <a:cubicBezTo>
                      <a:pt x="3987" y="576"/>
                      <a:pt x="2022" y="1254"/>
                      <a:pt x="46" y="1885"/>
                    </a:cubicBezTo>
                    <a:cubicBezTo>
                      <a:pt x="1" y="1908"/>
                      <a:pt x="19" y="1994"/>
                      <a:pt x="71" y="1994"/>
                    </a:cubicBezTo>
                    <a:cubicBezTo>
                      <a:pt x="75" y="1994"/>
                      <a:pt x="78" y="1993"/>
                      <a:pt x="82" y="1992"/>
                    </a:cubicBezTo>
                    <a:cubicBezTo>
                      <a:pt x="2070" y="1373"/>
                      <a:pt x="4058" y="778"/>
                      <a:pt x="6011" y="87"/>
                    </a:cubicBezTo>
                    <a:cubicBezTo>
                      <a:pt x="6064" y="77"/>
                      <a:pt x="6041" y="0"/>
                      <a:pt x="59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7"/>
              <p:cNvSpPr/>
              <p:nvPr/>
            </p:nvSpPr>
            <p:spPr>
              <a:xfrm>
                <a:off x="972381" y="2389118"/>
                <a:ext cx="401634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3918" h="219" extrusionOk="0">
                    <a:moveTo>
                      <a:pt x="3385" y="0"/>
                    </a:moveTo>
                    <a:cubicBezTo>
                      <a:pt x="2286" y="0"/>
                      <a:pt x="1181" y="67"/>
                      <a:pt x="84" y="88"/>
                    </a:cubicBezTo>
                    <a:cubicBezTo>
                      <a:pt x="1" y="100"/>
                      <a:pt x="1" y="219"/>
                      <a:pt x="84" y="219"/>
                    </a:cubicBezTo>
                    <a:cubicBezTo>
                      <a:pt x="1334" y="195"/>
                      <a:pt x="2596" y="195"/>
                      <a:pt x="3847" y="124"/>
                    </a:cubicBezTo>
                    <a:cubicBezTo>
                      <a:pt x="3918" y="124"/>
                      <a:pt x="3918" y="4"/>
                      <a:pt x="3847" y="4"/>
                    </a:cubicBezTo>
                    <a:cubicBezTo>
                      <a:pt x="3693" y="2"/>
                      <a:pt x="3539" y="0"/>
                      <a:pt x="33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7"/>
              <p:cNvSpPr/>
              <p:nvPr/>
            </p:nvSpPr>
            <p:spPr>
              <a:xfrm>
                <a:off x="1122559" y="1836380"/>
                <a:ext cx="463755" cy="385540"/>
              </a:xfrm>
              <a:custGeom>
                <a:avLst/>
                <a:gdLst/>
                <a:ahLst/>
                <a:cxnLst/>
                <a:rect l="l" t="t" r="r" b="b"/>
                <a:pathLst>
                  <a:path w="4524" h="3761" extrusionOk="0">
                    <a:moveTo>
                      <a:pt x="118" y="1"/>
                    </a:moveTo>
                    <a:cubicBezTo>
                      <a:pt x="56" y="1"/>
                      <a:pt x="0" y="108"/>
                      <a:pt x="60" y="158"/>
                    </a:cubicBezTo>
                    <a:cubicBezTo>
                      <a:pt x="1417" y="1432"/>
                      <a:pt x="2941" y="2551"/>
                      <a:pt x="4394" y="3742"/>
                    </a:cubicBezTo>
                    <a:cubicBezTo>
                      <a:pt x="4407" y="3755"/>
                      <a:pt x="4421" y="3760"/>
                      <a:pt x="4435" y="3760"/>
                    </a:cubicBezTo>
                    <a:cubicBezTo>
                      <a:pt x="4483" y="3760"/>
                      <a:pt x="4523" y="3693"/>
                      <a:pt x="4477" y="3646"/>
                    </a:cubicBezTo>
                    <a:cubicBezTo>
                      <a:pt x="3048" y="2444"/>
                      <a:pt x="1667" y="1134"/>
                      <a:pt x="155" y="15"/>
                    </a:cubicBezTo>
                    <a:cubicBezTo>
                      <a:pt x="143" y="5"/>
                      <a:pt x="131" y="1"/>
                      <a:pt x="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7"/>
              <p:cNvSpPr/>
              <p:nvPr/>
            </p:nvSpPr>
            <p:spPr>
              <a:xfrm>
                <a:off x="1761508" y="1791378"/>
                <a:ext cx="147102" cy="226035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2205" extrusionOk="0">
                    <a:moveTo>
                      <a:pt x="115" y="1"/>
                    </a:moveTo>
                    <a:cubicBezTo>
                      <a:pt x="57" y="1"/>
                      <a:pt x="0" y="58"/>
                      <a:pt x="42" y="132"/>
                    </a:cubicBezTo>
                    <a:cubicBezTo>
                      <a:pt x="244" y="513"/>
                      <a:pt x="494" y="871"/>
                      <a:pt x="732" y="1252"/>
                    </a:cubicBezTo>
                    <a:cubicBezTo>
                      <a:pt x="935" y="1573"/>
                      <a:pt x="1113" y="1918"/>
                      <a:pt x="1387" y="2204"/>
                    </a:cubicBezTo>
                    <a:cubicBezTo>
                      <a:pt x="1387" y="2180"/>
                      <a:pt x="1435" y="2168"/>
                      <a:pt x="1411" y="2145"/>
                    </a:cubicBezTo>
                    <a:cubicBezTo>
                      <a:pt x="1280" y="1787"/>
                      <a:pt x="1054" y="1454"/>
                      <a:pt x="863" y="1144"/>
                    </a:cubicBezTo>
                    <a:cubicBezTo>
                      <a:pt x="637" y="775"/>
                      <a:pt x="435" y="382"/>
                      <a:pt x="185" y="37"/>
                    </a:cubicBezTo>
                    <a:cubicBezTo>
                      <a:pt x="167" y="12"/>
                      <a:pt x="141" y="1"/>
                      <a:pt x="1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7"/>
              <p:cNvSpPr/>
              <p:nvPr/>
            </p:nvSpPr>
            <p:spPr>
              <a:xfrm>
                <a:off x="2168476" y="1335000"/>
                <a:ext cx="35571" cy="601836"/>
              </a:xfrm>
              <a:custGeom>
                <a:avLst/>
                <a:gdLst/>
                <a:ahLst/>
                <a:cxnLst/>
                <a:rect l="l" t="t" r="r" b="b"/>
                <a:pathLst>
                  <a:path w="347" h="5871" extrusionOk="0">
                    <a:moveTo>
                      <a:pt x="131" y="0"/>
                    </a:moveTo>
                    <a:cubicBezTo>
                      <a:pt x="95" y="0"/>
                      <a:pt x="60" y="22"/>
                      <a:pt x="60" y="72"/>
                    </a:cubicBezTo>
                    <a:cubicBezTo>
                      <a:pt x="1" y="1977"/>
                      <a:pt x="120" y="3918"/>
                      <a:pt x="180" y="5799"/>
                    </a:cubicBezTo>
                    <a:cubicBezTo>
                      <a:pt x="180" y="5846"/>
                      <a:pt x="215" y="5870"/>
                      <a:pt x="251" y="5870"/>
                    </a:cubicBezTo>
                    <a:cubicBezTo>
                      <a:pt x="287" y="5870"/>
                      <a:pt x="322" y="5846"/>
                      <a:pt x="322" y="5799"/>
                    </a:cubicBezTo>
                    <a:cubicBezTo>
                      <a:pt x="322" y="3894"/>
                      <a:pt x="346" y="1965"/>
                      <a:pt x="215" y="72"/>
                    </a:cubicBezTo>
                    <a:cubicBezTo>
                      <a:pt x="215" y="28"/>
                      <a:pt x="172" y="0"/>
                      <a:pt x="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7"/>
              <p:cNvSpPr/>
              <p:nvPr/>
            </p:nvSpPr>
            <p:spPr>
              <a:xfrm>
                <a:off x="2417371" y="1782254"/>
                <a:ext cx="148845" cy="237618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2318" extrusionOk="0">
                    <a:moveTo>
                      <a:pt x="1344" y="0"/>
                    </a:moveTo>
                    <a:cubicBezTo>
                      <a:pt x="1321" y="0"/>
                      <a:pt x="1299" y="13"/>
                      <a:pt x="1288" y="43"/>
                    </a:cubicBezTo>
                    <a:cubicBezTo>
                      <a:pt x="835" y="757"/>
                      <a:pt x="430" y="1495"/>
                      <a:pt x="26" y="2234"/>
                    </a:cubicBezTo>
                    <a:cubicBezTo>
                      <a:pt x="0" y="2276"/>
                      <a:pt x="35" y="2318"/>
                      <a:pt x="74" y="2318"/>
                    </a:cubicBezTo>
                    <a:cubicBezTo>
                      <a:pt x="90" y="2318"/>
                      <a:pt x="107" y="2311"/>
                      <a:pt x="121" y="2293"/>
                    </a:cubicBezTo>
                    <a:cubicBezTo>
                      <a:pt x="573" y="1579"/>
                      <a:pt x="1014" y="864"/>
                      <a:pt x="1419" y="114"/>
                    </a:cubicBezTo>
                    <a:cubicBezTo>
                      <a:pt x="1451" y="57"/>
                      <a:pt x="1395" y="0"/>
                      <a:pt x="13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7"/>
              <p:cNvSpPr/>
              <p:nvPr/>
            </p:nvSpPr>
            <p:spPr>
              <a:xfrm>
                <a:off x="2601686" y="1861495"/>
                <a:ext cx="554477" cy="311733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3041" extrusionOk="0">
                    <a:moveTo>
                      <a:pt x="5312" y="0"/>
                    </a:moveTo>
                    <a:cubicBezTo>
                      <a:pt x="5301" y="0"/>
                      <a:pt x="5289" y="3"/>
                      <a:pt x="5276" y="8"/>
                    </a:cubicBezTo>
                    <a:cubicBezTo>
                      <a:pt x="4371" y="413"/>
                      <a:pt x="3514" y="961"/>
                      <a:pt x="2657" y="1461"/>
                    </a:cubicBezTo>
                    <a:cubicBezTo>
                      <a:pt x="1788" y="1949"/>
                      <a:pt x="918" y="2425"/>
                      <a:pt x="61" y="2949"/>
                    </a:cubicBezTo>
                    <a:cubicBezTo>
                      <a:pt x="1" y="2969"/>
                      <a:pt x="25" y="3040"/>
                      <a:pt x="78" y="3040"/>
                    </a:cubicBezTo>
                    <a:cubicBezTo>
                      <a:pt x="87" y="3040"/>
                      <a:pt x="98" y="3038"/>
                      <a:pt x="109" y="3032"/>
                    </a:cubicBezTo>
                    <a:cubicBezTo>
                      <a:pt x="1002" y="2592"/>
                      <a:pt x="1871" y="2080"/>
                      <a:pt x="2740" y="1603"/>
                    </a:cubicBezTo>
                    <a:cubicBezTo>
                      <a:pt x="3609" y="1127"/>
                      <a:pt x="4526" y="687"/>
                      <a:pt x="5348" y="127"/>
                    </a:cubicBezTo>
                    <a:cubicBezTo>
                      <a:pt x="5408" y="77"/>
                      <a:pt x="5374" y="0"/>
                      <a:pt x="53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7"/>
              <p:cNvSpPr/>
              <p:nvPr/>
            </p:nvSpPr>
            <p:spPr>
              <a:xfrm>
                <a:off x="2734847" y="2362055"/>
                <a:ext cx="246947" cy="64684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631" extrusionOk="0">
                    <a:moveTo>
                      <a:pt x="2304" y="1"/>
                    </a:moveTo>
                    <a:cubicBezTo>
                      <a:pt x="2295" y="1"/>
                      <a:pt x="2285" y="3"/>
                      <a:pt x="2275" y="7"/>
                    </a:cubicBezTo>
                    <a:cubicBezTo>
                      <a:pt x="1536" y="292"/>
                      <a:pt x="905" y="459"/>
                      <a:pt x="108" y="471"/>
                    </a:cubicBezTo>
                    <a:cubicBezTo>
                      <a:pt x="36" y="471"/>
                      <a:pt x="0" y="578"/>
                      <a:pt x="72" y="590"/>
                    </a:cubicBezTo>
                    <a:cubicBezTo>
                      <a:pt x="242" y="617"/>
                      <a:pt x="420" y="631"/>
                      <a:pt x="599" y="631"/>
                    </a:cubicBezTo>
                    <a:cubicBezTo>
                      <a:pt x="1210" y="631"/>
                      <a:pt x="1846" y="474"/>
                      <a:pt x="2334" y="161"/>
                    </a:cubicBezTo>
                    <a:cubicBezTo>
                      <a:pt x="2408" y="119"/>
                      <a:pt x="2379" y="1"/>
                      <a:pt x="23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7"/>
              <p:cNvSpPr/>
              <p:nvPr/>
            </p:nvSpPr>
            <p:spPr>
              <a:xfrm>
                <a:off x="2764472" y="2753134"/>
                <a:ext cx="848783" cy="191899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1872" extrusionOk="0">
                    <a:moveTo>
                      <a:pt x="117" y="1"/>
                    </a:moveTo>
                    <a:cubicBezTo>
                      <a:pt x="19" y="1"/>
                      <a:pt x="0" y="145"/>
                      <a:pt x="81" y="156"/>
                    </a:cubicBezTo>
                    <a:cubicBezTo>
                      <a:pt x="2736" y="752"/>
                      <a:pt x="5426" y="1466"/>
                      <a:pt x="8105" y="1871"/>
                    </a:cubicBezTo>
                    <a:cubicBezTo>
                      <a:pt x="8109" y="1871"/>
                      <a:pt x="8113" y="1871"/>
                      <a:pt x="8117" y="1871"/>
                    </a:cubicBezTo>
                    <a:cubicBezTo>
                      <a:pt x="8228" y="1871"/>
                      <a:pt x="8280" y="1714"/>
                      <a:pt x="8165" y="1668"/>
                    </a:cubicBezTo>
                    <a:cubicBezTo>
                      <a:pt x="5545" y="954"/>
                      <a:pt x="2795" y="525"/>
                      <a:pt x="128" y="2"/>
                    </a:cubicBezTo>
                    <a:cubicBezTo>
                      <a:pt x="124" y="1"/>
                      <a:pt x="120" y="1"/>
                      <a:pt x="1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DB93F20-0AAE-4098-8335-B72505259DB6}"/>
              </a:ext>
            </a:extLst>
          </p:cNvPr>
          <p:cNvSpPr txBox="1"/>
          <p:nvPr/>
        </p:nvSpPr>
        <p:spPr>
          <a:xfrm>
            <a:off x="4196528" y="1460699"/>
            <a:ext cx="61088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>
                <a:solidFill>
                  <a:schemeClr val="tx1"/>
                </a:solidFill>
                <a:latin typeface="Changa One" panose="020B0604020202020204" charset="0"/>
                <a:ea typeface="Comic Sans MS"/>
                <a:cs typeface="Comic Sans MS"/>
                <a:sym typeface="Comic Sans MS"/>
              </a:rPr>
              <a:t>LCD display</a:t>
            </a:r>
            <a:endParaRPr lang="en-IN" sz="4800" dirty="0">
              <a:solidFill>
                <a:schemeClr val="tx1"/>
              </a:solidFill>
              <a:latin typeface="Changa One" panose="020B0604020202020204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59F9EB-5C1E-4E4A-B94B-B30FFE8FA888}"/>
              </a:ext>
            </a:extLst>
          </p:cNvPr>
          <p:cNvSpPr txBox="1"/>
          <p:nvPr/>
        </p:nvSpPr>
        <p:spPr>
          <a:xfrm>
            <a:off x="3175010" y="2755567"/>
            <a:ext cx="58550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2200"/>
              <a:buFont typeface="Nunito"/>
              <a:buNone/>
            </a:pPr>
            <a:r>
              <a:rPr lang="en-GB" sz="1800" b="0" i="0" u="none" strike="noStrike" cap="none" dirty="0">
                <a:solidFill>
                  <a:schemeClr val="bg2"/>
                </a:solidFill>
                <a:latin typeface="Baskerville Old Face" panose="02020602080505020303" pitchFamily="18" charset="0"/>
                <a:ea typeface="Nunito"/>
                <a:cs typeface="Nunito"/>
                <a:sym typeface="Nunito"/>
              </a:rPr>
              <a:t>Liquid Crystal Display, a flat panel display that uses backlight or reflector to produce the images.</a:t>
            </a:r>
            <a:endParaRPr lang="en-GB" sz="1800" dirty="0">
              <a:solidFill>
                <a:schemeClr val="bg2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6"/>
          <p:cNvSpPr txBox="1">
            <a:spLocks noGrp="1"/>
          </p:cNvSpPr>
          <p:nvPr>
            <p:ph type="title"/>
          </p:nvPr>
        </p:nvSpPr>
        <p:spPr>
          <a:xfrm>
            <a:off x="592180" y="1564828"/>
            <a:ext cx="4524931" cy="8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Potentiometer</a:t>
            </a:r>
            <a:endParaRPr dirty="0"/>
          </a:p>
        </p:txBody>
      </p:sp>
      <p:grpSp>
        <p:nvGrpSpPr>
          <p:cNvPr id="589" name="Google Shape;589;p36"/>
          <p:cNvGrpSpPr/>
          <p:nvPr/>
        </p:nvGrpSpPr>
        <p:grpSpPr>
          <a:xfrm>
            <a:off x="5064120" y="1222088"/>
            <a:ext cx="3271518" cy="2699321"/>
            <a:chOff x="5064120" y="1222088"/>
            <a:chExt cx="3271518" cy="2699321"/>
          </a:xfrm>
        </p:grpSpPr>
        <p:sp>
          <p:nvSpPr>
            <p:cNvPr id="590" name="Google Shape;590;p36"/>
            <p:cNvSpPr/>
            <p:nvPr/>
          </p:nvSpPr>
          <p:spPr>
            <a:xfrm flipH="1">
              <a:off x="5826083" y="1242185"/>
              <a:ext cx="608060" cy="220697"/>
            </a:xfrm>
            <a:custGeom>
              <a:avLst/>
              <a:gdLst/>
              <a:ahLst/>
              <a:cxnLst/>
              <a:rect l="l" t="t" r="r" b="b"/>
              <a:pathLst>
                <a:path w="14765" h="5359" extrusionOk="0">
                  <a:moveTo>
                    <a:pt x="9948" y="0"/>
                  </a:moveTo>
                  <a:cubicBezTo>
                    <a:pt x="9934" y="0"/>
                    <a:pt x="9921" y="0"/>
                    <a:pt x="9907" y="1"/>
                  </a:cubicBezTo>
                  <a:cubicBezTo>
                    <a:pt x="7763" y="48"/>
                    <a:pt x="7716" y="3561"/>
                    <a:pt x="7716" y="3561"/>
                  </a:cubicBezTo>
                  <a:cubicBezTo>
                    <a:pt x="7716" y="3561"/>
                    <a:pt x="7137" y="739"/>
                    <a:pt x="5197" y="739"/>
                  </a:cubicBezTo>
                  <a:cubicBezTo>
                    <a:pt x="5074" y="739"/>
                    <a:pt x="4945" y="750"/>
                    <a:pt x="4811" y="775"/>
                  </a:cubicBezTo>
                  <a:cubicBezTo>
                    <a:pt x="2549" y="1156"/>
                    <a:pt x="2322" y="4120"/>
                    <a:pt x="2322" y="4120"/>
                  </a:cubicBezTo>
                  <a:cubicBezTo>
                    <a:pt x="2007" y="3975"/>
                    <a:pt x="1732" y="3914"/>
                    <a:pt x="1492" y="3914"/>
                  </a:cubicBezTo>
                  <a:cubicBezTo>
                    <a:pt x="321" y="3914"/>
                    <a:pt x="1" y="5359"/>
                    <a:pt x="1" y="5359"/>
                  </a:cubicBezTo>
                  <a:lnTo>
                    <a:pt x="14764" y="5359"/>
                  </a:lnTo>
                  <a:cubicBezTo>
                    <a:pt x="14586" y="3596"/>
                    <a:pt x="12609" y="3584"/>
                    <a:pt x="12609" y="3584"/>
                  </a:cubicBezTo>
                  <a:cubicBezTo>
                    <a:pt x="12609" y="3584"/>
                    <a:pt x="12057" y="0"/>
                    <a:pt x="9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 flipH="1">
              <a:off x="5292703" y="1847165"/>
              <a:ext cx="2948791" cy="1991297"/>
            </a:xfrm>
            <a:custGeom>
              <a:avLst/>
              <a:gdLst/>
              <a:ahLst/>
              <a:cxnLst/>
              <a:rect l="l" t="t" r="r" b="b"/>
              <a:pathLst>
                <a:path w="71603" h="48353" extrusionOk="0">
                  <a:moveTo>
                    <a:pt x="13693" y="1"/>
                  </a:moveTo>
                  <a:cubicBezTo>
                    <a:pt x="7593" y="1"/>
                    <a:pt x="2736" y="3175"/>
                    <a:pt x="1917" y="13290"/>
                  </a:cubicBezTo>
                  <a:cubicBezTo>
                    <a:pt x="0" y="36972"/>
                    <a:pt x="24098" y="47044"/>
                    <a:pt x="33957" y="48140"/>
                  </a:cubicBezTo>
                  <a:cubicBezTo>
                    <a:pt x="35259" y="48283"/>
                    <a:pt x="36553" y="48353"/>
                    <a:pt x="37833" y="48353"/>
                  </a:cubicBezTo>
                  <a:cubicBezTo>
                    <a:pt x="56200" y="48353"/>
                    <a:pt x="71602" y="34056"/>
                    <a:pt x="65080" y="19208"/>
                  </a:cubicBezTo>
                  <a:cubicBezTo>
                    <a:pt x="61146" y="10267"/>
                    <a:pt x="56377" y="9156"/>
                    <a:pt x="51117" y="9156"/>
                  </a:cubicBezTo>
                  <a:cubicBezTo>
                    <a:pt x="49376" y="9156"/>
                    <a:pt x="47581" y="9277"/>
                    <a:pt x="45745" y="9277"/>
                  </a:cubicBezTo>
                  <a:cubicBezTo>
                    <a:pt x="43289" y="9277"/>
                    <a:pt x="40758" y="9059"/>
                    <a:pt x="38184" y="8040"/>
                  </a:cubicBezTo>
                  <a:cubicBezTo>
                    <a:pt x="32272" y="5701"/>
                    <a:pt x="21867" y="1"/>
                    <a:pt x="13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 flipH="1">
              <a:off x="6122726" y="1222088"/>
              <a:ext cx="976314" cy="1034257"/>
            </a:xfrm>
            <a:custGeom>
              <a:avLst/>
              <a:gdLst/>
              <a:ahLst/>
              <a:cxnLst/>
              <a:rect l="l" t="t" r="r" b="b"/>
              <a:pathLst>
                <a:path w="23707" h="25114" extrusionOk="0">
                  <a:moveTo>
                    <a:pt x="13895" y="1"/>
                  </a:moveTo>
                  <a:cubicBezTo>
                    <a:pt x="6549" y="1"/>
                    <a:pt x="2549" y="2775"/>
                    <a:pt x="2037" y="9645"/>
                  </a:cubicBezTo>
                  <a:lnTo>
                    <a:pt x="1739" y="13490"/>
                  </a:lnTo>
                  <a:cubicBezTo>
                    <a:pt x="1739" y="13490"/>
                    <a:pt x="1310" y="18777"/>
                    <a:pt x="1" y="22146"/>
                  </a:cubicBezTo>
                  <a:cubicBezTo>
                    <a:pt x="1" y="22146"/>
                    <a:pt x="3737" y="25114"/>
                    <a:pt x="11424" y="25114"/>
                  </a:cubicBezTo>
                  <a:cubicBezTo>
                    <a:pt x="14766" y="25114"/>
                    <a:pt x="18854" y="24553"/>
                    <a:pt x="23706" y="22944"/>
                  </a:cubicBezTo>
                  <a:cubicBezTo>
                    <a:pt x="23706" y="22944"/>
                    <a:pt x="21134" y="18610"/>
                    <a:pt x="21361" y="12645"/>
                  </a:cubicBezTo>
                  <a:cubicBezTo>
                    <a:pt x="21563" y="6692"/>
                    <a:pt x="21253" y="1"/>
                    <a:pt x="13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 flipH="1">
              <a:off x="5173730" y="2457706"/>
              <a:ext cx="93690" cy="91755"/>
            </a:xfrm>
            <a:custGeom>
              <a:avLst/>
              <a:gdLst/>
              <a:ahLst/>
              <a:cxnLst/>
              <a:rect l="l" t="t" r="r" b="b"/>
              <a:pathLst>
                <a:path w="2275" h="2228" extrusionOk="0">
                  <a:moveTo>
                    <a:pt x="1673" y="1"/>
                  </a:moveTo>
                  <a:cubicBezTo>
                    <a:pt x="1362" y="1"/>
                    <a:pt x="1148" y="468"/>
                    <a:pt x="905" y="1037"/>
                  </a:cubicBezTo>
                  <a:cubicBezTo>
                    <a:pt x="643" y="1680"/>
                    <a:pt x="0" y="2085"/>
                    <a:pt x="0" y="2085"/>
                  </a:cubicBezTo>
                  <a:cubicBezTo>
                    <a:pt x="607" y="2097"/>
                    <a:pt x="1607" y="2228"/>
                    <a:pt x="1619" y="2228"/>
                  </a:cubicBezTo>
                  <a:cubicBezTo>
                    <a:pt x="1857" y="1609"/>
                    <a:pt x="2274" y="204"/>
                    <a:pt x="1798" y="25"/>
                  </a:cubicBezTo>
                  <a:cubicBezTo>
                    <a:pt x="1754" y="9"/>
                    <a:pt x="1713" y="1"/>
                    <a:pt x="1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 flipH="1">
              <a:off x="5109847" y="2522079"/>
              <a:ext cx="129972" cy="83395"/>
            </a:xfrm>
            <a:custGeom>
              <a:avLst/>
              <a:gdLst/>
              <a:ahLst/>
              <a:cxnLst/>
              <a:rect l="l" t="t" r="r" b="b"/>
              <a:pathLst>
                <a:path w="3156" h="2025" fill="none" extrusionOk="0">
                  <a:moveTo>
                    <a:pt x="3155" y="1"/>
                  </a:moveTo>
                  <a:cubicBezTo>
                    <a:pt x="3155" y="1"/>
                    <a:pt x="1977" y="1227"/>
                    <a:pt x="0" y="2025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 flipH="1">
              <a:off x="5153995" y="2508859"/>
              <a:ext cx="90231" cy="65233"/>
            </a:xfrm>
            <a:custGeom>
              <a:avLst/>
              <a:gdLst/>
              <a:ahLst/>
              <a:cxnLst/>
              <a:rect l="l" t="t" r="r" b="b"/>
              <a:pathLst>
                <a:path w="2191" h="1584" fill="none" extrusionOk="0">
                  <a:moveTo>
                    <a:pt x="2191" y="0"/>
                  </a:moveTo>
                  <a:cubicBezTo>
                    <a:pt x="2179" y="464"/>
                    <a:pt x="1512" y="1179"/>
                    <a:pt x="0" y="1584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 flipH="1">
              <a:off x="5293586" y="1977675"/>
              <a:ext cx="354458" cy="171690"/>
            </a:xfrm>
            <a:custGeom>
              <a:avLst/>
              <a:gdLst/>
              <a:ahLst/>
              <a:cxnLst/>
              <a:rect l="l" t="t" r="r" b="b"/>
              <a:pathLst>
                <a:path w="8607" h="4169" extrusionOk="0">
                  <a:moveTo>
                    <a:pt x="3751" y="0"/>
                  </a:moveTo>
                  <a:cubicBezTo>
                    <a:pt x="1505" y="0"/>
                    <a:pt x="1915" y="2763"/>
                    <a:pt x="1915" y="2763"/>
                  </a:cubicBezTo>
                  <a:cubicBezTo>
                    <a:pt x="1915" y="2763"/>
                    <a:pt x="1724" y="2722"/>
                    <a:pt x="1464" y="2722"/>
                  </a:cubicBezTo>
                  <a:cubicBezTo>
                    <a:pt x="896" y="2722"/>
                    <a:pt x="1" y="2918"/>
                    <a:pt x="58" y="4168"/>
                  </a:cubicBezTo>
                  <a:lnTo>
                    <a:pt x="8607" y="4168"/>
                  </a:lnTo>
                  <a:cubicBezTo>
                    <a:pt x="8607" y="4168"/>
                    <a:pt x="8284" y="2232"/>
                    <a:pt x="7115" y="2232"/>
                  </a:cubicBezTo>
                  <a:cubicBezTo>
                    <a:pt x="6900" y="2232"/>
                    <a:pt x="6656" y="2298"/>
                    <a:pt x="6380" y="2454"/>
                  </a:cubicBezTo>
                  <a:cubicBezTo>
                    <a:pt x="6380" y="2454"/>
                    <a:pt x="6106" y="25"/>
                    <a:pt x="3808" y="1"/>
                  </a:cubicBezTo>
                  <a:cubicBezTo>
                    <a:pt x="3789" y="1"/>
                    <a:pt x="3770" y="0"/>
                    <a:pt x="3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 flipH="1">
              <a:off x="7081830" y="1526266"/>
              <a:ext cx="540891" cy="241124"/>
            </a:xfrm>
            <a:custGeom>
              <a:avLst/>
              <a:gdLst/>
              <a:ahLst/>
              <a:cxnLst/>
              <a:rect l="l" t="t" r="r" b="b"/>
              <a:pathLst>
                <a:path w="13134" h="5855" extrusionOk="0">
                  <a:moveTo>
                    <a:pt x="5892" y="0"/>
                  </a:moveTo>
                  <a:cubicBezTo>
                    <a:pt x="5835" y="0"/>
                    <a:pt x="5776" y="3"/>
                    <a:pt x="5716" y="8"/>
                  </a:cubicBezTo>
                  <a:cubicBezTo>
                    <a:pt x="3370" y="211"/>
                    <a:pt x="3430" y="3533"/>
                    <a:pt x="3430" y="3533"/>
                  </a:cubicBezTo>
                  <a:cubicBezTo>
                    <a:pt x="3430" y="3533"/>
                    <a:pt x="3346" y="3522"/>
                    <a:pt x="3214" y="3522"/>
                  </a:cubicBezTo>
                  <a:cubicBezTo>
                    <a:pt x="2706" y="3522"/>
                    <a:pt x="1490" y="3673"/>
                    <a:pt x="1632" y="5128"/>
                  </a:cubicBezTo>
                  <a:cubicBezTo>
                    <a:pt x="1632" y="5128"/>
                    <a:pt x="1369" y="4982"/>
                    <a:pt x="1041" y="4982"/>
                  </a:cubicBezTo>
                  <a:cubicBezTo>
                    <a:pt x="689" y="4982"/>
                    <a:pt x="260" y="5151"/>
                    <a:pt x="1" y="5854"/>
                  </a:cubicBezTo>
                  <a:lnTo>
                    <a:pt x="13133" y="5854"/>
                  </a:lnTo>
                  <a:cubicBezTo>
                    <a:pt x="13133" y="5854"/>
                    <a:pt x="12802" y="4768"/>
                    <a:pt x="12180" y="4768"/>
                  </a:cubicBezTo>
                  <a:cubicBezTo>
                    <a:pt x="12057" y="4768"/>
                    <a:pt x="11922" y="4811"/>
                    <a:pt x="11776" y="4914"/>
                  </a:cubicBezTo>
                  <a:cubicBezTo>
                    <a:pt x="11776" y="4914"/>
                    <a:pt x="12002" y="1913"/>
                    <a:pt x="9966" y="1913"/>
                  </a:cubicBezTo>
                  <a:cubicBezTo>
                    <a:pt x="8168" y="1913"/>
                    <a:pt x="8022" y="3419"/>
                    <a:pt x="8014" y="3786"/>
                  </a:cubicBezTo>
                  <a:lnTo>
                    <a:pt x="8014" y="3786"/>
                  </a:lnTo>
                  <a:cubicBezTo>
                    <a:pt x="8007" y="3233"/>
                    <a:pt x="7884" y="0"/>
                    <a:pt x="58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 flipH="1">
              <a:off x="5772625" y="2395437"/>
              <a:ext cx="354252" cy="171690"/>
            </a:xfrm>
            <a:custGeom>
              <a:avLst/>
              <a:gdLst/>
              <a:ahLst/>
              <a:cxnLst/>
              <a:rect l="l" t="t" r="r" b="b"/>
              <a:pathLst>
                <a:path w="8602" h="4169" extrusionOk="0">
                  <a:moveTo>
                    <a:pt x="3748" y="1"/>
                  </a:moveTo>
                  <a:cubicBezTo>
                    <a:pt x="1486" y="1"/>
                    <a:pt x="1898" y="2775"/>
                    <a:pt x="1898" y="2775"/>
                  </a:cubicBezTo>
                  <a:cubicBezTo>
                    <a:pt x="1898" y="2775"/>
                    <a:pt x="1702" y="2731"/>
                    <a:pt x="1437" y="2731"/>
                  </a:cubicBezTo>
                  <a:cubicBezTo>
                    <a:pt x="873" y="2731"/>
                    <a:pt x="0" y="2930"/>
                    <a:pt x="41" y="4168"/>
                  </a:cubicBezTo>
                  <a:lnTo>
                    <a:pt x="8601" y="4168"/>
                  </a:lnTo>
                  <a:cubicBezTo>
                    <a:pt x="8601" y="4168"/>
                    <a:pt x="8270" y="2244"/>
                    <a:pt x="7101" y="2244"/>
                  </a:cubicBezTo>
                  <a:cubicBezTo>
                    <a:pt x="6885" y="2244"/>
                    <a:pt x="6640" y="2310"/>
                    <a:pt x="6363" y="2466"/>
                  </a:cubicBezTo>
                  <a:cubicBezTo>
                    <a:pt x="6363" y="2466"/>
                    <a:pt x="6101" y="37"/>
                    <a:pt x="3791" y="1"/>
                  </a:cubicBezTo>
                  <a:cubicBezTo>
                    <a:pt x="3776" y="1"/>
                    <a:pt x="3762" y="1"/>
                    <a:pt x="3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 flipH="1">
              <a:off x="7541761" y="2260603"/>
              <a:ext cx="608060" cy="220697"/>
            </a:xfrm>
            <a:custGeom>
              <a:avLst/>
              <a:gdLst/>
              <a:ahLst/>
              <a:cxnLst/>
              <a:rect l="l" t="t" r="r" b="b"/>
              <a:pathLst>
                <a:path w="14765" h="5359" extrusionOk="0">
                  <a:moveTo>
                    <a:pt x="9950" y="1"/>
                  </a:moveTo>
                  <a:cubicBezTo>
                    <a:pt x="9939" y="1"/>
                    <a:pt x="9929" y="1"/>
                    <a:pt x="9919" y="1"/>
                  </a:cubicBezTo>
                  <a:cubicBezTo>
                    <a:pt x="7775" y="49"/>
                    <a:pt x="7716" y="3561"/>
                    <a:pt x="7716" y="3561"/>
                  </a:cubicBezTo>
                  <a:cubicBezTo>
                    <a:pt x="7716" y="3561"/>
                    <a:pt x="7135" y="741"/>
                    <a:pt x="5188" y="741"/>
                  </a:cubicBezTo>
                  <a:cubicBezTo>
                    <a:pt x="5067" y="741"/>
                    <a:pt x="4942" y="752"/>
                    <a:pt x="4811" y="775"/>
                  </a:cubicBezTo>
                  <a:cubicBezTo>
                    <a:pt x="2549" y="1168"/>
                    <a:pt x="2322" y="4121"/>
                    <a:pt x="2322" y="4121"/>
                  </a:cubicBezTo>
                  <a:cubicBezTo>
                    <a:pt x="2007" y="3975"/>
                    <a:pt x="1732" y="3915"/>
                    <a:pt x="1492" y="3915"/>
                  </a:cubicBezTo>
                  <a:cubicBezTo>
                    <a:pt x="321" y="3915"/>
                    <a:pt x="1" y="5359"/>
                    <a:pt x="1" y="5359"/>
                  </a:cubicBezTo>
                  <a:lnTo>
                    <a:pt x="14764" y="5359"/>
                  </a:lnTo>
                  <a:cubicBezTo>
                    <a:pt x="14574" y="3609"/>
                    <a:pt x="12609" y="3597"/>
                    <a:pt x="12609" y="3597"/>
                  </a:cubicBezTo>
                  <a:cubicBezTo>
                    <a:pt x="12609" y="3597"/>
                    <a:pt x="12067" y="1"/>
                    <a:pt x="99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 flipH="1">
              <a:off x="5274006" y="2129229"/>
              <a:ext cx="2903284" cy="1792180"/>
            </a:xfrm>
            <a:custGeom>
              <a:avLst/>
              <a:gdLst/>
              <a:ahLst/>
              <a:cxnLst/>
              <a:rect l="l" t="t" r="r" b="b"/>
              <a:pathLst>
                <a:path w="70498" h="43518" extrusionOk="0">
                  <a:moveTo>
                    <a:pt x="60461" y="7084"/>
                  </a:moveTo>
                  <a:cubicBezTo>
                    <a:pt x="55424" y="5060"/>
                    <a:pt x="52769" y="8644"/>
                    <a:pt x="52769" y="8644"/>
                  </a:cubicBezTo>
                  <a:cubicBezTo>
                    <a:pt x="52769" y="8644"/>
                    <a:pt x="50948" y="6751"/>
                    <a:pt x="48043" y="7537"/>
                  </a:cubicBezTo>
                  <a:cubicBezTo>
                    <a:pt x="45137" y="8334"/>
                    <a:pt x="44233" y="11644"/>
                    <a:pt x="42435" y="9978"/>
                  </a:cubicBezTo>
                  <a:cubicBezTo>
                    <a:pt x="40625" y="8311"/>
                    <a:pt x="32398" y="4560"/>
                    <a:pt x="32398" y="4560"/>
                  </a:cubicBezTo>
                  <a:lnTo>
                    <a:pt x="24456" y="4417"/>
                  </a:lnTo>
                  <a:cubicBezTo>
                    <a:pt x="24456" y="4417"/>
                    <a:pt x="23051" y="0"/>
                    <a:pt x="19206" y="917"/>
                  </a:cubicBezTo>
                  <a:cubicBezTo>
                    <a:pt x="15336" y="1857"/>
                    <a:pt x="16086" y="5251"/>
                    <a:pt x="14443" y="6679"/>
                  </a:cubicBezTo>
                  <a:cubicBezTo>
                    <a:pt x="12788" y="8108"/>
                    <a:pt x="12979" y="7084"/>
                    <a:pt x="9812" y="7441"/>
                  </a:cubicBezTo>
                  <a:cubicBezTo>
                    <a:pt x="6633" y="7775"/>
                    <a:pt x="5144" y="11823"/>
                    <a:pt x="5144" y="11823"/>
                  </a:cubicBezTo>
                  <a:cubicBezTo>
                    <a:pt x="4656" y="9501"/>
                    <a:pt x="2263" y="8418"/>
                    <a:pt x="251" y="8727"/>
                  </a:cubicBezTo>
                  <a:cubicBezTo>
                    <a:pt x="1" y="30778"/>
                    <a:pt x="22861" y="40243"/>
                    <a:pt x="32398" y="41291"/>
                  </a:cubicBezTo>
                  <a:cubicBezTo>
                    <a:pt x="52388" y="43517"/>
                    <a:pt x="70498" y="28254"/>
                    <a:pt x="63521" y="12383"/>
                  </a:cubicBezTo>
                  <a:cubicBezTo>
                    <a:pt x="62556" y="10156"/>
                    <a:pt x="61532" y="8430"/>
                    <a:pt x="60461" y="70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 flipH="1">
              <a:off x="7378474" y="2414628"/>
              <a:ext cx="957164" cy="694790"/>
            </a:xfrm>
            <a:custGeom>
              <a:avLst/>
              <a:gdLst/>
              <a:ahLst/>
              <a:cxnLst/>
              <a:rect l="l" t="t" r="r" b="b"/>
              <a:pathLst>
                <a:path w="23242" h="16871" extrusionOk="0">
                  <a:moveTo>
                    <a:pt x="5346" y="0"/>
                  </a:moveTo>
                  <a:cubicBezTo>
                    <a:pt x="3503" y="0"/>
                    <a:pt x="2066" y="418"/>
                    <a:pt x="1405" y="1297"/>
                  </a:cubicBezTo>
                  <a:cubicBezTo>
                    <a:pt x="0" y="3155"/>
                    <a:pt x="0" y="6476"/>
                    <a:pt x="3846" y="9036"/>
                  </a:cubicBezTo>
                  <a:cubicBezTo>
                    <a:pt x="7692" y="11596"/>
                    <a:pt x="7168" y="15097"/>
                    <a:pt x="7168" y="15097"/>
                  </a:cubicBezTo>
                  <a:cubicBezTo>
                    <a:pt x="9536" y="16448"/>
                    <a:pt x="12385" y="16870"/>
                    <a:pt x="15022" y="16870"/>
                  </a:cubicBezTo>
                  <a:cubicBezTo>
                    <a:pt x="19426" y="16870"/>
                    <a:pt x="23241" y="15692"/>
                    <a:pt x="23241" y="15692"/>
                  </a:cubicBezTo>
                  <a:cubicBezTo>
                    <a:pt x="23241" y="15692"/>
                    <a:pt x="22348" y="7072"/>
                    <a:pt x="16562" y="3500"/>
                  </a:cubicBezTo>
                  <a:cubicBezTo>
                    <a:pt x="12893" y="1240"/>
                    <a:pt x="8520" y="0"/>
                    <a:pt x="5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 flipH="1">
              <a:off x="7666791" y="2540113"/>
              <a:ext cx="533025" cy="568319"/>
            </a:xfrm>
            <a:custGeom>
              <a:avLst/>
              <a:gdLst/>
              <a:ahLst/>
              <a:cxnLst/>
              <a:rect l="l" t="t" r="r" b="b"/>
              <a:pathLst>
                <a:path w="12943" h="13800" fill="none" extrusionOk="0">
                  <a:moveTo>
                    <a:pt x="0" y="1"/>
                  </a:moveTo>
                  <a:cubicBezTo>
                    <a:pt x="0" y="1"/>
                    <a:pt x="9573" y="2537"/>
                    <a:pt x="12942" y="13800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 flipH="1">
              <a:off x="7854087" y="2459188"/>
              <a:ext cx="62803" cy="246683"/>
            </a:xfrm>
            <a:custGeom>
              <a:avLst/>
              <a:gdLst/>
              <a:ahLst/>
              <a:cxnLst/>
              <a:rect l="l" t="t" r="r" b="b"/>
              <a:pathLst>
                <a:path w="1525" h="5990" fill="none" extrusionOk="0">
                  <a:moveTo>
                    <a:pt x="1167" y="1"/>
                  </a:moveTo>
                  <a:cubicBezTo>
                    <a:pt x="1167" y="1"/>
                    <a:pt x="1524" y="3692"/>
                    <a:pt x="0" y="5990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 flipH="1">
              <a:off x="7964911" y="2665145"/>
              <a:ext cx="228069" cy="110369"/>
            </a:xfrm>
            <a:custGeom>
              <a:avLst/>
              <a:gdLst/>
              <a:ahLst/>
              <a:cxnLst/>
              <a:rect l="l" t="t" r="r" b="b"/>
              <a:pathLst>
                <a:path w="5538" h="2680" fill="none" extrusionOk="0">
                  <a:moveTo>
                    <a:pt x="1" y="2679"/>
                  </a:moveTo>
                  <a:cubicBezTo>
                    <a:pt x="1" y="2679"/>
                    <a:pt x="3870" y="1548"/>
                    <a:pt x="5537" y="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 flipH="1">
              <a:off x="5221520" y="2237417"/>
              <a:ext cx="786998" cy="862979"/>
            </a:xfrm>
            <a:custGeom>
              <a:avLst/>
              <a:gdLst/>
              <a:ahLst/>
              <a:cxnLst/>
              <a:rect l="l" t="t" r="r" b="b"/>
              <a:pathLst>
                <a:path w="19110" h="20955" extrusionOk="0">
                  <a:moveTo>
                    <a:pt x="13587" y="0"/>
                  </a:moveTo>
                  <a:cubicBezTo>
                    <a:pt x="9990" y="0"/>
                    <a:pt x="3686" y="2765"/>
                    <a:pt x="0" y="14054"/>
                  </a:cubicBezTo>
                  <a:cubicBezTo>
                    <a:pt x="0" y="14054"/>
                    <a:pt x="2810" y="19614"/>
                    <a:pt x="6930" y="20721"/>
                  </a:cubicBezTo>
                  <a:cubicBezTo>
                    <a:pt x="7533" y="20885"/>
                    <a:pt x="8074" y="20955"/>
                    <a:pt x="8558" y="20955"/>
                  </a:cubicBezTo>
                  <a:cubicBezTo>
                    <a:pt x="11382" y="20955"/>
                    <a:pt x="12276" y="18578"/>
                    <a:pt x="12276" y="18578"/>
                  </a:cubicBezTo>
                  <a:cubicBezTo>
                    <a:pt x="12276" y="18578"/>
                    <a:pt x="12335" y="15078"/>
                    <a:pt x="15431" y="11303"/>
                  </a:cubicBezTo>
                  <a:cubicBezTo>
                    <a:pt x="18526" y="7517"/>
                    <a:pt x="19110" y="2171"/>
                    <a:pt x="15657" y="409"/>
                  </a:cubicBezTo>
                  <a:cubicBezTo>
                    <a:pt x="15179" y="164"/>
                    <a:pt x="14463" y="0"/>
                    <a:pt x="13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 flipH="1">
              <a:off x="5444604" y="2429289"/>
              <a:ext cx="402106" cy="593357"/>
            </a:xfrm>
            <a:custGeom>
              <a:avLst/>
              <a:gdLst/>
              <a:ahLst/>
              <a:cxnLst/>
              <a:rect l="l" t="t" r="r" b="b"/>
              <a:pathLst>
                <a:path w="9764" h="14408" fill="none" extrusionOk="0">
                  <a:moveTo>
                    <a:pt x="0" y="14407"/>
                  </a:moveTo>
                  <a:cubicBezTo>
                    <a:pt x="0" y="14407"/>
                    <a:pt x="3703" y="5454"/>
                    <a:pt x="9763" y="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 flipH="1">
              <a:off x="5696641" y="2492547"/>
              <a:ext cx="156452" cy="247177"/>
            </a:xfrm>
            <a:custGeom>
              <a:avLst/>
              <a:gdLst/>
              <a:ahLst/>
              <a:cxnLst/>
              <a:rect l="l" t="t" r="r" b="b"/>
              <a:pathLst>
                <a:path w="3799" h="6002" fill="none" extrusionOk="0">
                  <a:moveTo>
                    <a:pt x="1" y="1"/>
                  </a:moveTo>
                  <a:cubicBezTo>
                    <a:pt x="1" y="1"/>
                    <a:pt x="251" y="3322"/>
                    <a:pt x="3799" y="600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 flipH="1">
              <a:off x="5347535" y="2610248"/>
              <a:ext cx="260397" cy="58850"/>
            </a:xfrm>
            <a:custGeom>
              <a:avLst/>
              <a:gdLst/>
              <a:ahLst/>
              <a:cxnLst/>
              <a:rect l="l" t="t" r="r" b="b"/>
              <a:pathLst>
                <a:path w="6323" h="1429" fill="none" extrusionOk="0">
                  <a:moveTo>
                    <a:pt x="6323" y="1429"/>
                  </a:moveTo>
                  <a:cubicBezTo>
                    <a:pt x="6323" y="1429"/>
                    <a:pt x="2549" y="1238"/>
                    <a:pt x="1" y="0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 flipH="1">
              <a:off x="5502979" y="2530971"/>
              <a:ext cx="2537501" cy="1307915"/>
            </a:xfrm>
            <a:custGeom>
              <a:avLst/>
              <a:gdLst/>
              <a:ahLst/>
              <a:cxnLst/>
              <a:rect l="l" t="t" r="r" b="b"/>
              <a:pathLst>
                <a:path w="61616" h="31759" extrusionOk="0">
                  <a:moveTo>
                    <a:pt x="47079" y="1"/>
                  </a:moveTo>
                  <a:cubicBezTo>
                    <a:pt x="46914" y="1"/>
                    <a:pt x="46743" y="7"/>
                    <a:pt x="46566" y="20"/>
                  </a:cubicBezTo>
                  <a:cubicBezTo>
                    <a:pt x="41696" y="389"/>
                    <a:pt x="41708" y="3806"/>
                    <a:pt x="41220" y="3973"/>
                  </a:cubicBezTo>
                  <a:cubicBezTo>
                    <a:pt x="41196" y="3982"/>
                    <a:pt x="41170" y="3986"/>
                    <a:pt x="41143" y="3986"/>
                  </a:cubicBezTo>
                  <a:cubicBezTo>
                    <a:pt x="40708" y="3986"/>
                    <a:pt x="39862" y="2948"/>
                    <a:pt x="38990" y="2948"/>
                  </a:cubicBezTo>
                  <a:cubicBezTo>
                    <a:pt x="38800" y="2948"/>
                    <a:pt x="38610" y="2997"/>
                    <a:pt x="38422" y="3116"/>
                  </a:cubicBezTo>
                  <a:cubicBezTo>
                    <a:pt x="37339" y="3806"/>
                    <a:pt x="37946" y="7331"/>
                    <a:pt x="35505" y="7771"/>
                  </a:cubicBezTo>
                  <a:cubicBezTo>
                    <a:pt x="35339" y="7800"/>
                    <a:pt x="35184" y="7814"/>
                    <a:pt x="35039" y="7814"/>
                  </a:cubicBezTo>
                  <a:cubicBezTo>
                    <a:pt x="33068" y="7814"/>
                    <a:pt x="33022" y="5268"/>
                    <a:pt x="31147" y="5068"/>
                  </a:cubicBezTo>
                  <a:cubicBezTo>
                    <a:pt x="31077" y="5060"/>
                    <a:pt x="31007" y="5057"/>
                    <a:pt x="30937" y="5057"/>
                  </a:cubicBezTo>
                  <a:cubicBezTo>
                    <a:pt x="29108" y="5057"/>
                    <a:pt x="27177" y="7617"/>
                    <a:pt x="25778" y="7617"/>
                  </a:cubicBezTo>
                  <a:cubicBezTo>
                    <a:pt x="25684" y="7617"/>
                    <a:pt x="25593" y="7605"/>
                    <a:pt x="25504" y="7581"/>
                  </a:cubicBezTo>
                  <a:cubicBezTo>
                    <a:pt x="24076" y="7168"/>
                    <a:pt x="22578" y="3246"/>
                    <a:pt x="20314" y="3246"/>
                  </a:cubicBezTo>
                  <a:cubicBezTo>
                    <a:pt x="20294" y="3246"/>
                    <a:pt x="20274" y="3246"/>
                    <a:pt x="20253" y="3247"/>
                  </a:cubicBezTo>
                  <a:cubicBezTo>
                    <a:pt x="17967" y="3318"/>
                    <a:pt x="17753" y="5164"/>
                    <a:pt x="16872" y="5235"/>
                  </a:cubicBezTo>
                  <a:cubicBezTo>
                    <a:pt x="16843" y="5238"/>
                    <a:pt x="16815" y="5239"/>
                    <a:pt x="16786" y="5239"/>
                  </a:cubicBezTo>
                  <a:cubicBezTo>
                    <a:pt x="16002" y="5239"/>
                    <a:pt x="15469" y="4204"/>
                    <a:pt x="13934" y="4204"/>
                  </a:cubicBezTo>
                  <a:cubicBezTo>
                    <a:pt x="13864" y="4204"/>
                    <a:pt x="13791" y="4207"/>
                    <a:pt x="13717" y="4211"/>
                  </a:cubicBezTo>
                  <a:cubicBezTo>
                    <a:pt x="11967" y="4318"/>
                    <a:pt x="11728" y="6128"/>
                    <a:pt x="10824" y="6402"/>
                  </a:cubicBezTo>
                  <a:cubicBezTo>
                    <a:pt x="10786" y="6412"/>
                    <a:pt x="10747" y="6417"/>
                    <a:pt x="10707" y="6417"/>
                  </a:cubicBezTo>
                  <a:cubicBezTo>
                    <a:pt x="9910" y="6417"/>
                    <a:pt x="8595" y="4438"/>
                    <a:pt x="6785" y="4438"/>
                  </a:cubicBezTo>
                  <a:cubicBezTo>
                    <a:pt x="6428" y="4438"/>
                    <a:pt x="6051" y="4515"/>
                    <a:pt x="5656" y="4699"/>
                  </a:cubicBezTo>
                  <a:cubicBezTo>
                    <a:pt x="3156" y="5878"/>
                    <a:pt x="3656" y="12188"/>
                    <a:pt x="3656" y="12188"/>
                  </a:cubicBezTo>
                  <a:cubicBezTo>
                    <a:pt x="2728" y="11347"/>
                    <a:pt x="2011" y="11021"/>
                    <a:pt x="1458" y="11021"/>
                  </a:cubicBezTo>
                  <a:cubicBezTo>
                    <a:pt x="726" y="11021"/>
                    <a:pt x="279" y="11591"/>
                    <a:pt x="1" y="12295"/>
                  </a:cubicBezTo>
                  <a:cubicBezTo>
                    <a:pt x="6513" y="24940"/>
                    <a:pt x="21730" y="30738"/>
                    <a:pt x="29076" y="31548"/>
                  </a:cubicBezTo>
                  <a:cubicBezTo>
                    <a:pt x="30371" y="31690"/>
                    <a:pt x="31659" y="31758"/>
                    <a:pt x="32932" y="31758"/>
                  </a:cubicBezTo>
                  <a:cubicBezTo>
                    <a:pt x="47588" y="31758"/>
                    <a:pt x="60367" y="22667"/>
                    <a:pt x="61616" y="11450"/>
                  </a:cubicBezTo>
                  <a:lnTo>
                    <a:pt x="61616" y="11450"/>
                  </a:lnTo>
                  <a:cubicBezTo>
                    <a:pt x="59711" y="11522"/>
                    <a:pt x="58996" y="12998"/>
                    <a:pt x="58996" y="12998"/>
                  </a:cubicBezTo>
                  <a:cubicBezTo>
                    <a:pt x="58289" y="9141"/>
                    <a:pt x="56384" y="8615"/>
                    <a:pt x="54787" y="8615"/>
                  </a:cubicBezTo>
                  <a:cubicBezTo>
                    <a:pt x="54555" y="8615"/>
                    <a:pt x="54329" y="8627"/>
                    <a:pt x="54115" y="8640"/>
                  </a:cubicBezTo>
                  <a:cubicBezTo>
                    <a:pt x="54022" y="8645"/>
                    <a:pt x="53932" y="8648"/>
                    <a:pt x="53846" y="8648"/>
                  </a:cubicBezTo>
                  <a:cubicBezTo>
                    <a:pt x="52347" y="8648"/>
                    <a:pt x="51800" y="7864"/>
                    <a:pt x="51721" y="6164"/>
                  </a:cubicBezTo>
                  <a:cubicBezTo>
                    <a:pt x="51630" y="4431"/>
                    <a:pt x="51449" y="1"/>
                    <a:pt x="47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 flipH="1">
              <a:off x="6526764" y="2038502"/>
              <a:ext cx="168231" cy="206942"/>
            </a:xfrm>
            <a:custGeom>
              <a:avLst/>
              <a:gdLst/>
              <a:ahLst/>
              <a:cxnLst/>
              <a:rect l="l" t="t" r="r" b="b"/>
              <a:pathLst>
                <a:path w="4085" h="5025" extrusionOk="0">
                  <a:moveTo>
                    <a:pt x="4001" y="0"/>
                  </a:moveTo>
                  <a:lnTo>
                    <a:pt x="262" y="250"/>
                  </a:lnTo>
                  <a:lnTo>
                    <a:pt x="0" y="4858"/>
                  </a:lnTo>
                  <a:lnTo>
                    <a:pt x="4084" y="5025"/>
                  </a:lnTo>
                  <a:lnTo>
                    <a:pt x="4084" y="5025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 flipH="1">
              <a:off x="6529235" y="2038008"/>
              <a:ext cx="158388" cy="82736"/>
            </a:xfrm>
            <a:custGeom>
              <a:avLst/>
              <a:gdLst/>
              <a:ahLst/>
              <a:cxnLst/>
              <a:rect l="l" t="t" r="r" b="b"/>
              <a:pathLst>
                <a:path w="3846" h="2009" extrusionOk="0">
                  <a:moveTo>
                    <a:pt x="3822" y="1"/>
                  </a:moveTo>
                  <a:lnTo>
                    <a:pt x="83" y="262"/>
                  </a:lnTo>
                  <a:lnTo>
                    <a:pt x="0" y="1810"/>
                  </a:lnTo>
                  <a:cubicBezTo>
                    <a:pt x="462" y="1912"/>
                    <a:pt x="1078" y="2008"/>
                    <a:pt x="1756" y="2008"/>
                  </a:cubicBezTo>
                  <a:cubicBezTo>
                    <a:pt x="2423" y="2008"/>
                    <a:pt x="3149" y="1915"/>
                    <a:pt x="3846" y="1644"/>
                  </a:cubicBezTo>
                  <a:lnTo>
                    <a:pt x="3822" y="1"/>
                  </a:ln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 flipH="1">
              <a:off x="6150235" y="1436858"/>
              <a:ext cx="834275" cy="641170"/>
            </a:xfrm>
            <a:custGeom>
              <a:avLst/>
              <a:gdLst/>
              <a:ahLst/>
              <a:cxnLst/>
              <a:rect l="l" t="t" r="r" b="b"/>
              <a:pathLst>
                <a:path w="20258" h="15569" extrusionOk="0">
                  <a:moveTo>
                    <a:pt x="12829" y="0"/>
                  </a:moveTo>
                  <a:cubicBezTo>
                    <a:pt x="10956" y="3940"/>
                    <a:pt x="7539" y="4766"/>
                    <a:pt x="5001" y="4766"/>
                  </a:cubicBezTo>
                  <a:cubicBezTo>
                    <a:pt x="3167" y="4766"/>
                    <a:pt x="1792" y="4334"/>
                    <a:pt x="1792" y="4334"/>
                  </a:cubicBezTo>
                  <a:lnTo>
                    <a:pt x="1792" y="4334"/>
                  </a:lnTo>
                  <a:cubicBezTo>
                    <a:pt x="1792" y="4334"/>
                    <a:pt x="2030" y="5918"/>
                    <a:pt x="1375" y="6013"/>
                  </a:cubicBezTo>
                  <a:cubicBezTo>
                    <a:pt x="1362" y="6016"/>
                    <a:pt x="1348" y="6017"/>
                    <a:pt x="1335" y="6017"/>
                  </a:cubicBezTo>
                  <a:cubicBezTo>
                    <a:pt x="851" y="6017"/>
                    <a:pt x="625" y="4335"/>
                    <a:pt x="625" y="4334"/>
                  </a:cubicBezTo>
                  <a:lnTo>
                    <a:pt x="625" y="4334"/>
                  </a:lnTo>
                  <a:cubicBezTo>
                    <a:pt x="625" y="4335"/>
                    <a:pt x="0" y="15569"/>
                    <a:pt x="9016" y="15569"/>
                  </a:cubicBezTo>
                  <a:cubicBezTo>
                    <a:pt x="9146" y="15569"/>
                    <a:pt x="9278" y="15567"/>
                    <a:pt x="9412" y="15562"/>
                  </a:cubicBezTo>
                  <a:cubicBezTo>
                    <a:pt x="20258" y="15205"/>
                    <a:pt x="17544" y="4228"/>
                    <a:pt x="17544" y="4227"/>
                  </a:cubicBezTo>
                  <a:lnTo>
                    <a:pt x="17544" y="4227"/>
                  </a:lnTo>
                  <a:cubicBezTo>
                    <a:pt x="17544" y="4228"/>
                    <a:pt x="17637" y="5561"/>
                    <a:pt x="17187" y="5561"/>
                  </a:cubicBezTo>
                  <a:cubicBezTo>
                    <a:pt x="17183" y="5561"/>
                    <a:pt x="17179" y="5561"/>
                    <a:pt x="17175" y="5561"/>
                  </a:cubicBezTo>
                  <a:cubicBezTo>
                    <a:pt x="16710" y="5525"/>
                    <a:pt x="16806" y="4311"/>
                    <a:pt x="16806" y="4311"/>
                  </a:cubicBezTo>
                  <a:cubicBezTo>
                    <a:pt x="13555" y="2941"/>
                    <a:pt x="12829" y="0"/>
                    <a:pt x="12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 flipH="1">
              <a:off x="6929328" y="1578034"/>
              <a:ext cx="255249" cy="248042"/>
            </a:xfrm>
            <a:custGeom>
              <a:avLst/>
              <a:gdLst/>
              <a:ahLst/>
              <a:cxnLst/>
              <a:rect l="l" t="t" r="r" b="b"/>
              <a:pathLst>
                <a:path w="6198" h="6023" extrusionOk="0">
                  <a:moveTo>
                    <a:pt x="3081" y="1"/>
                  </a:moveTo>
                  <a:cubicBezTo>
                    <a:pt x="2297" y="1"/>
                    <a:pt x="1501" y="378"/>
                    <a:pt x="1006" y="1621"/>
                  </a:cubicBezTo>
                  <a:cubicBezTo>
                    <a:pt x="1" y="4143"/>
                    <a:pt x="1914" y="6022"/>
                    <a:pt x="3883" y="6022"/>
                  </a:cubicBezTo>
                  <a:cubicBezTo>
                    <a:pt x="4712" y="6022"/>
                    <a:pt x="5550" y="5689"/>
                    <a:pt x="6185" y="4931"/>
                  </a:cubicBezTo>
                  <a:cubicBezTo>
                    <a:pt x="6197" y="4931"/>
                    <a:pt x="5733" y="3835"/>
                    <a:pt x="5483" y="906"/>
                  </a:cubicBezTo>
                  <a:cubicBezTo>
                    <a:pt x="5483" y="906"/>
                    <a:pt x="4296" y="1"/>
                    <a:pt x="3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 flipH="1">
              <a:off x="7026929" y="1647221"/>
              <a:ext cx="71616" cy="63298"/>
            </a:xfrm>
            <a:custGeom>
              <a:avLst/>
              <a:gdLst/>
              <a:ahLst/>
              <a:cxnLst/>
              <a:rect l="l" t="t" r="r" b="b"/>
              <a:pathLst>
                <a:path w="1739" h="1537" fill="none" extrusionOk="0">
                  <a:moveTo>
                    <a:pt x="1" y="1536"/>
                  </a:moveTo>
                  <a:cubicBezTo>
                    <a:pt x="1" y="1536"/>
                    <a:pt x="370" y="107"/>
                    <a:pt x="1739" y="0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 flipH="1">
              <a:off x="7033271" y="1662418"/>
              <a:ext cx="33893" cy="65233"/>
            </a:xfrm>
            <a:custGeom>
              <a:avLst/>
              <a:gdLst/>
              <a:ahLst/>
              <a:cxnLst/>
              <a:rect l="l" t="t" r="r" b="b"/>
              <a:pathLst>
                <a:path w="823" h="1584" fill="none" extrusionOk="0">
                  <a:moveTo>
                    <a:pt x="822" y="1584"/>
                  </a:moveTo>
                  <a:cubicBezTo>
                    <a:pt x="822" y="1584"/>
                    <a:pt x="132" y="1036"/>
                    <a:pt x="1" y="0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 flipH="1">
              <a:off x="6121690" y="1579722"/>
              <a:ext cx="150646" cy="243553"/>
            </a:xfrm>
            <a:custGeom>
              <a:avLst/>
              <a:gdLst/>
              <a:ahLst/>
              <a:cxnLst/>
              <a:rect l="l" t="t" r="r" b="b"/>
              <a:pathLst>
                <a:path w="3658" h="5914" extrusionOk="0">
                  <a:moveTo>
                    <a:pt x="1606" y="1"/>
                  </a:moveTo>
                  <a:cubicBezTo>
                    <a:pt x="835" y="1"/>
                    <a:pt x="251" y="794"/>
                    <a:pt x="251" y="794"/>
                  </a:cubicBezTo>
                  <a:cubicBezTo>
                    <a:pt x="453" y="2580"/>
                    <a:pt x="13" y="5759"/>
                    <a:pt x="1" y="5783"/>
                  </a:cubicBezTo>
                  <a:cubicBezTo>
                    <a:pt x="236" y="5872"/>
                    <a:pt x="459" y="5914"/>
                    <a:pt x="670" y="5914"/>
                  </a:cubicBezTo>
                  <a:cubicBezTo>
                    <a:pt x="2834" y="5914"/>
                    <a:pt x="3657" y="1546"/>
                    <a:pt x="2572" y="461"/>
                  </a:cubicBezTo>
                  <a:cubicBezTo>
                    <a:pt x="2237" y="122"/>
                    <a:pt x="1907" y="1"/>
                    <a:pt x="1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 flipH="1">
              <a:off x="6516962" y="1695282"/>
              <a:ext cx="43200" cy="74046"/>
            </a:xfrm>
            <a:custGeom>
              <a:avLst/>
              <a:gdLst/>
              <a:ahLst/>
              <a:cxnLst/>
              <a:rect l="l" t="t" r="r" b="b"/>
              <a:pathLst>
                <a:path w="1049" h="1798" fill="none" extrusionOk="0">
                  <a:moveTo>
                    <a:pt x="1" y="0"/>
                  </a:moveTo>
                  <a:cubicBezTo>
                    <a:pt x="1" y="0"/>
                    <a:pt x="251" y="607"/>
                    <a:pt x="501" y="774"/>
                  </a:cubicBezTo>
                  <a:cubicBezTo>
                    <a:pt x="965" y="1048"/>
                    <a:pt x="1048" y="1798"/>
                    <a:pt x="251" y="1631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 flipH="1">
              <a:off x="6427718" y="1437846"/>
              <a:ext cx="35829" cy="115764"/>
            </a:xfrm>
            <a:custGeom>
              <a:avLst/>
              <a:gdLst/>
              <a:ahLst/>
              <a:cxnLst/>
              <a:rect l="l" t="t" r="r" b="b"/>
              <a:pathLst>
                <a:path w="870" h="2811" fill="none" extrusionOk="0">
                  <a:moveTo>
                    <a:pt x="179" y="0"/>
                  </a:moveTo>
                  <a:cubicBezTo>
                    <a:pt x="179" y="0"/>
                    <a:pt x="0" y="1393"/>
                    <a:pt x="869" y="2810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 flipH="1">
              <a:off x="6702326" y="1688404"/>
              <a:ext cx="19644" cy="31916"/>
            </a:xfrm>
            <a:custGeom>
              <a:avLst/>
              <a:gdLst/>
              <a:ahLst/>
              <a:cxnLst/>
              <a:rect l="l" t="t" r="r" b="b"/>
              <a:pathLst>
                <a:path w="477" h="775" extrusionOk="0">
                  <a:moveTo>
                    <a:pt x="239" y="0"/>
                  </a:moveTo>
                  <a:cubicBezTo>
                    <a:pt x="96" y="0"/>
                    <a:pt x="1" y="167"/>
                    <a:pt x="1" y="381"/>
                  </a:cubicBezTo>
                  <a:cubicBezTo>
                    <a:pt x="1" y="596"/>
                    <a:pt x="96" y="774"/>
                    <a:pt x="239" y="774"/>
                  </a:cubicBezTo>
                  <a:cubicBezTo>
                    <a:pt x="370" y="774"/>
                    <a:pt x="477" y="596"/>
                    <a:pt x="477" y="381"/>
                  </a:cubicBezTo>
                  <a:cubicBezTo>
                    <a:pt x="477" y="16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 flipH="1">
              <a:off x="6375251" y="1690834"/>
              <a:ext cx="19644" cy="31916"/>
            </a:xfrm>
            <a:custGeom>
              <a:avLst/>
              <a:gdLst/>
              <a:ahLst/>
              <a:cxnLst/>
              <a:rect l="l" t="t" r="r" b="b"/>
              <a:pathLst>
                <a:path w="477" h="775" extrusionOk="0">
                  <a:moveTo>
                    <a:pt x="238" y="1"/>
                  </a:moveTo>
                  <a:cubicBezTo>
                    <a:pt x="107" y="1"/>
                    <a:pt x="0" y="168"/>
                    <a:pt x="0" y="382"/>
                  </a:cubicBezTo>
                  <a:cubicBezTo>
                    <a:pt x="0" y="596"/>
                    <a:pt x="107" y="775"/>
                    <a:pt x="238" y="775"/>
                  </a:cubicBezTo>
                  <a:cubicBezTo>
                    <a:pt x="369" y="775"/>
                    <a:pt x="476" y="608"/>
                    <a:pt x="476" y="382"/>
                  </a:cubicBezTo>
                  <a:cubicBezTo>
                    <a:pt x="476" y="168"/>
                    <a:pt x="369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 flipH="1">
              <a:off x="6335058" y="1576098"/>
              <a:ext cx="101062" cy="54484"/>
            </a:xfrm>
            <a:custGeom>
              <a:avLst/>
              <a:gdLst/>
              <a:ahLst/>
              <a:cxnLst/>
              <a:rect l="l" t="t" r="r" b="b"/>
              <a:pathLst>
                <a:path w="2454" h="1323" fill="none" extrusionOk="0">
                  <a:moveTo>
                    <a:pt x="1" y="1322"/>
                  </a:moveTo>
                  <a:cubicBezTo>
                    <a:pt x="1" y="1322"/>
                    <a:pt x="870" y="1"/>
                    <a:pt x="2454" y="1322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 flipH="1">
              <a:off x="6669957" y="1576098"/>
              <a:ext cx="101021" cy="54484"/>
            </a:xfrm>
            <a:custGeom>
              <a:avLst/>
              <a:gdLst/>
              <a:ahLst/>
              <a:cxnLst/>
              <a:rect l="l" t="t" r="r" b="b"/>
              <a:pathLst>
                <a:path w="2453" h="1323" fill="none" extrusionOk="0">
                  <a:moveTo>
                    <a:pt x="2453" y="1322"/>
                  </a:moveTo>
                  <a:cubicBezTo>
                    <a:pt x="2453" y="1322"/>
                    <a:pt x="1584" y="1"/>
                    <a:pt x="0" y="1322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 flipH="1">
              <a:off x="6446376" y="1810965"/>
              <a:ext cx="222633" cy="104974"/>
            </a:xfrm>
            <a:custGeom>
              <a:avLst/>
              <a:gdLst/>
              <a:ahLst/>
              <a:cxnLst/>
              <a:rect l="l" t="t" r="r" b="b"/>
              <a:pathLst>
                <a:path w="5406" h="2549" fill="none" extrusionOk="0">
                  <a:moveTo>
                    <a:pt x="96" y="1"/>
                  </a:moveTo>
                  <a:cubicBezTo>
                    <a:pt x="1" y="1156"/>
                    <a:pt x="1167" y="1882"/>
                    <a:pt x="2156" y="2132"/>
                  </a:cubicBezTo>
                  <a:cubicBezTo>
                    <a:pt x="3072" y="2335"/>
                    <a:pt x="4787" y="2549"/>
                    <a:pt x="5406" y="1692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 flipH="1">
              <a:off x="6297293" y="1883077"/>
              <a:ext cx="146651" cy="146157"/>
            </a:xfrm>
            <a:custGeom>
              <a:avLst/>
              <a:gdLst/>
              <a:ahLst/>
              <a:cxnLst/>
              <a:rect l="l" t="t" r="r" b="b"/>
              <a:pathLst>
                <a:path w="3561" h="3549" extrusionOk="0">
                  <a:moveTo>
                    <a:pt x="1846" y="0"/>
                  </a:moveTo>
                  <a:cubicBezTo>
                    <a:pt x="822" y="0"/>
                    <a:pt x="0" y="834"/>
                    <a:pt x="0" y="1846"/>
                  </a:cubicBezTo>
                  <a:cubicBezTo>
                    <a:pt x="0" y="2608"/>
                    <a:pt x="465" y="3262"/>
                    <a:pt x="1120" y="3548"/>
                  </a:cubicBezTo>
                  <a:cubicBezTo>
                    <a:pt x="2215" y="2905"/>
                    <a:pt x="3013" y="2060"/>
                    <a:pt x="3560" y="1131"/>
                  </a:cubicBezTo>
                  <a:cubicBezTo>
                    <a:pt x="3275" y="465"/>
                    <a:pt x="2620" y="0"/>
                    <a:pt x="1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 flipH="1">
              <a:off x="6721930" y="1878176"/>
              <a:ext cx="153034" cy="151552"/>
            </a:xfrm>
            <a:custGeom>
              <a:avLst/>
              <a:gdLst/>
              <a:ahLst/>
              <a:cxnLst/>
              <a:rect l="l" t="t" r="r" b="b"/>
              <a:pathLst>
                <a:path w="3716" h="3680" extrusionOk="0">
                  <a:moveTo>
                    <a:pt x="1846" y="0"/>
                  </a:moveTo>
                  <a:cubicBezTo>
                    <a:pt x="870" y="0"/>
                    <a:pt x="84" y="762"/>
                    <a:pt x="1" y="1715"/>
                  </a:cubicBezTo>
                  <a:cubicBezTo>
                    <a:pt x="525" y="2477"/>
                    <a:pt x="1192" y="3143"/>
                    <a:pt x="2013" y="3679"/>
                  </a:cubicBezTo>
                  <a:cubicBezTo>
                    <a:pt x="2954" y="3584"/>
                    <a:pt x="3692" y="2798"/>
                    <a:pt x="3692" y="1834"/>
                  </a:cubicBezTo>
                  <a:cubicBezTo>
                    <a:pt x="3716" y="834"/>
                    <a:pt x="2882" y="0"/>
                    <a:pt x="1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 flipH="1">
              <a:off x="7442714" y="2882386"/>
              <a:ext cx="368789" cy="380526"/>
            </a:xfrm>
            <a:custGeom>
              <a:avLst/>
              <a:gdLst/>
              <a:ahLst/>
              <a:cxnLst/>
              <a:rect l="l" t="t" r="r" b="b"/>
              <a:pathLst>
                <a:path w="8955" h="9240" extrusionOk="0">
                  <a:moveTo>
                    <a:pt x="3192" y="0"/>
                  </a:moveTo>
                  <a:cubicBezTo>
                    <a:pt x="3192" y="0"/>
                    <a:pt x="1" y="6334"/>
                    <a:pt x="5168" y="9239"/>
                  </a:cubicBezTo>
                  <a:lnTo>
                    <a:pt x="8954" y="4822"/>
                  </a:lnTo>
                  <a:lnTo>
                    <a:pt x="8097" y="1619"/>
                  </a:lnTo>
                  <a:lnTo>
                    <a:pt x="3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 flipH="1">
              <a:off x="7564325" y="3161361"/>
              <a:ext cx="132896" cy="101556"/>
            </a:xfrm>
            <a:custGeom>
              <a:avLst/>
              <a:gdLst/>
              <a:ahLst/>
              <a:cxnLst/>
              <a:rect l="l" t="t" r="r" b="b"/>
              <a:pathLst>
                <a:path w="3227" h="2466" extrusionOk="0">
                  <a:moveTo>
                    <a:pt x="0" y="1"/>
                  </a:moveTo>
                  <a:lnTo>
                    <a:pt x="0" y="1"/>
                  </a:lnTo>
                  <a:cubicBezTo>
                    <a:pt x="429" y="906"/>
                    <a:pt x="1191" y="1787"/>
                    <a:pt x="2393" y="2465"/>
                  </a:cubicBezTo>
                  <a:lnTo>
                    <a:pt x="3227" y="1501"/>
                  </a:lnTo>
                  <a:cubicBezTo>
                    <a:pt x="1857" y="1108"/>
                    <a:pt x="774" y="513"/>
                    <a:pt x="0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 flipH="1">
              <a:off x="5075447" y="2481015"/>
              <a:ext cx="1047312" cy="926565"/>
            </a:xfrm>
            <a:custGeom>
              <a:avLst/>
              <a:gdLst/>
              <a:ahLst/>
              <a:cxnLst/>
              <a:rect l="l" t="t" r="r" b="b"/>
              <a:pathLst>
                <a:path w="25431" h="22499" extrusionOk="0">
                  <a:moveTo>
                    <a:pt x="24740" y="1"/>
                  </a:moveTo>
                  <a:cubicBezTo>
                    <a:pt x="24325" y="1"/>
                    <a:pt x="23515" y="721"/>
                    <a:pt x="23515" y="721"/>
                  </a:cubicBezTo>
                  <a:cubicBezTo>
                    <a:pt x="23515" y="721"/>
                    <a:pt x="23501" y="515"/>
                    <a:pt x="23285" y="515"/>
                  </a:cubicBezTo>
                  <a:cubicBezTo>
                    <a:pt x="23222" y="515"/>
                    <a:pt x="23141" y="532"/>
                    <a:pt x="23039" y="578"/>
                  </a:cubicBezTo>
                  <a:cubicBezTo>
                    <a:pt x="22628" y="756"/>
                    <a:pt x="21409" y="1338"/>
                    <a:pt x="20048" y="1338"/>
                  </a:cubicBezTo>
                  <a:cubicBezTo>
                    <a:pt x="19950" y="1338"/>
                    <a:pt x="19852" y="1335"/>
                    <a:pt x="19753" y="1328"/>
                  </a:cubicBezTo>
                  <a:cubicBezTo>
                    <a:pt x="19578" y="1320"/>
                    <a:pt x="19394" y="1314"/>
                    <a:pt x="19202" y="1314"/>
                  </a:cubicBezTo>
                  <a:cubicBezTo>
                    <a:pt x="17774" y="1314"/>
                    <a:pt x="15967" y="1645"/>
                    <a:pt x="15169" y="3745"/>
                  </a:cubicBezTo>
                  <a:cubicBezTo>
                    <a:pt x="14366" y="5858"/>
                    <a:pt x="11445" y="14005"/>
                    <a:pt x="7954" y="14005"/>
                  </a:cubicBezTo>
                  <a:cubicBezTo>
                    <a:pt x="7509" y="14005"/>
                    <a:pt x="7056" y="13873"/>
                    <a:pt x="6596" y="13580"/>
                  </a:cubicBezTo>
                  <a:lnTo>
                    <a:pt x="0" y="19033"/>
                  </a:lnTo>
                  <a:cubicBezTo>
                    <a:pt x="1074" y="20543"/>
                    <a:pt x="3060" y="22498"/>
                    <a:pt x="6642" y="22498"/>
                  </a:cubicBezTo>
                  <a:cubicBezTo>
                    <a:pt x="6674" y="22498"/>
                    <a:pt x="6706" y="22498"/>
                    <a:pt x="6739" y="22498"/>
                  </a:cubicBezTo>
                  <a:cubicBezTo>
                    <a:pt x="11001" y="22462"/>
                    <a:pt x="15288" y="18211"/>
                    <a:pt x="17336" y="12925"/>
                  </a:cubicBezTo>
                  <a:cubicBezTo>
                    <a:pt x="19407" y="7639"/>
                    <a:pt x="19241" y="5019"/>
                    <a:pt x="20907" y="4067"/>
                  </a:cubicBezTo>
                  <a:cubicBezTo>
                    <a:pt x="22598" y="3114"/>
                    <a:pt x="22693" y="3257"/>
                    <a:pt x="24205" y="2317"/>
                  </a:cubicBezTo>
                  <a:cubicBezTo>
                    <a:pt x="25430" y="1549"/>
                    <a:pt x="25346" y="932"/>
                    <a:pt x="24917" y="932"/>
                  </a:cubicBezTo>
                  <a:cubicBezTo>
                    <a:pt x="24821" y="932"/>
                    <a:pt x="24707" y="963"/>
                    <a:pt x="24586" y="1031"/>
                  </a:cubicBezTo>
                  <a:cubicBezTo>
                    <a:pt x="24586" y="1031"/>
                    <a:pt x="25218" y="340"/>
                    <a:pt x="24896" y="54"/>
                  </a:cubicBezTo>
                  <a:cubicBezTo>
                    <a:pt x="24856" y="17"/>
                    <a:pt x="24802" y="1"/>
                    <a:pt x="24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 flipH="1">
              <a:off x="5329378" y="2766662"/>
              <a:ext cx="752693" cy="640882"/>
            </a:xfrm>
            <a:custGeom>
              <a:avLst/>
              <a:gdLst/>
              <a:ahLst/>
              <a:cxnLst/>
              <a:rect l="l" t="t" r="r" b="b"/>
              <a:pathLst>
                <a:path w="18277" h="15562" extrusionOk="0">
                  <a:moveTo>
                    <a:pt x="18276" y="0"/>
                  </a:moveTo>
                  <a:lnTo>
                    <a:pt x="18276" y="0"/>
                  </a:lnTo>
                  <a:cubicBezTo>
                    <a:pt x="15955" y="2679"/>
                    <a:pt x="15371" y="10144"/>
                    <a:pt x="8228" y="13466"/>
                  </a:cubicBezTo>
                  <a:cubicBezTo>
                    <a:pt x="6995" y="14035"/>
                    <a:pt x="5747" y="14241"/>
                    <a:pt x="4584" y="14241"/>
                  </a:cubicBezTo>
                  <a:cubicBezTo>
                    <a:pt x="2680" y="14241"/>
                    <a:pt x="1005" y="13689"/>
                    <a:pt x="0" y="13276"/>
                  </a:cubicBezTo>
                  <a:lnTo>
                    <a:pt x="0" y="13276"/>
                  </a:lnTo>
                  <a:cubicBezTo>
                    <a:pt x="1184" y="14472"/>
                    <a:pt x="2981" y="15562"/>
                    <a:pt x="5707" y="15562"/>
                  </a:cubicBezTo>
                  <a:cubicBezTo>
                    <a:pt x="5721" y="15562"/>
                    <a:pt x="5736" y="15562"/>
                    <a:pt x="5751" y="15562"/>
                  </a:cubicBezTo>
                  <a:cubicBezTo>
                    <a:pt x="10013" y="15538"/>
                    <a:pt x="14300" y="11275"/>
                    <a:pt x="16348" y="5989"/>
                  </a:cubicBezTo>
                  <a:cubicBezTo>
                    <a:pt x="17360" y="3393"/>
                    <a:pt x="17836" y="1429"/>
                    <a:pt x="18276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 flipH="1">
              <a:off x="5064120" y="2470967"/>
              <a:ext cx="838517" cy="936078"/>
            </a:xfrm>
            <a:custGeom>
              <a:avLst/>
              <a:gdLst/>
              <a:ahLst/>
              <a:cxnLst/>
              <a:rect l="l" t="t" r="r" b="b"/>
              <a:pathLst>
                <a:path w="20361" h="22730" fill="none" extrusionOk="0">
                  <a:moveTo>
                    <a:pt x="1" y="22634"/>
                  </a:moveTo>
                  <a:cubicBezTo>
                    <a:pt x="430" y="22694"/>
                    <a:pt x="894" y="22730"/>
                    <a:pt x="1394" y="22730"/>
                  </a:cubicBezTo>
                  <a:cubicBezTo>
                    <a:pt x="5656" y="22694"/>
                    <a:pt x="9943" y="18443"/>
                    <a:pt x="11991" y="13157"/>
                  </a:cubicBezTo>
                  <a:cubicBezTo>
                    <a:pt x="14062" y="7871"/>
                    <a:pt x="13896" y="5251"/>
                    <a:pt x="15562" y="4299"/>
                  </a:cubicBezTo>
                  <a:cubicBezTo>
                    <a:pt x="17253" y="3346"/>
                    <a:pt x="17348" y="3489"/>
                    <a:pt x="18860" y="2549"/>
                  </a:cubicBezTo>
                  <a:cubicBezTo>
                    <a:pt x="20361" y="1608"/>
                    <a:pt x="19896" y="894"/>
                    <a:pt x="19241" y="1263"/>
                  </a:cubicBezTo>
                  <a:cubicBezTo>
                    <a:pt x="19241" y="1263"/>
                    <a:pt x="19873" y="572"/>
                    <a:pt x="19551" y="286"/>
                  </a:cubicBezTo>
                  <a:cubicBezTo>
                    <a:pt x="19241" y="1"/>
                    <a:pt x="18170" y="953"/>
                    <a:pt x="18170" y="953"/>
                  </a:cubicBezTo>
                  <a:cubicBezTo>
                    <a:pt x="18170" y="953"/>
                    <a:pt x="18146" y="608"/>
                    <a:pt x="17694" y="798"/>
                  </a:cubicBezTo>
                  <a:cubicBezTo>
                    <a:pt x="17253" y="1001"/>
                    <a:pt x="15884" y="1656"/>
                    <a:pt x="14408" y="1560"/>
                  </a:cubicBezTo>
                  <a:cubicBezTo>
                    <a:pt x="12931" y="1489"/>
                    <a:pt x="10729" y="1596"/>
                    <a:pt x="9824" y="3977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 flipH="1">
              <a:off x="5816293" y="2183138"/>
              <a:ext cx="1928000" cy="1659202"/>
            </a:xfrm>
            <a:custGeom>
              <a:avLst/>
              <a:gdLst/>
              <a:ahLst/>
              <a:cxnLst/>
              <a:rect l="l" t="t" r="r" b="b"/>
              <a:pathLst>
                <a:path w="46816" h="40289" extrusionOk="0">
                  <a:moveTo>
                    <a:pt x="22860" y="1"/>
                  </a:moveTo>
                  <a:cubicBezTo>
                    <a:pt x="19026" y="179"/>
                    <a:pt x="13752" y="1025"/>
                    <a:pt x="9716" y="4061"/>
                  </a:cubicBezTo>
                  <a:cubicBezTo>
                    <a:pt x="2596" y="9407"/>
                    <a:pt x="0" y="16967"/>
                    <a:pt x="0" y="16967"/>
                  </a:cubicBezTo>
                  <a:cubicBezTo>
                    <a:pt x="0" y="16967"/>
                    <a:pt x="3429" y="20206"/>
                    <a:pt x="9227" y="20491"/>
                  </a:cubicBezTo>
                  <a:lnTo>
                    <a:pt x="14061" y="20932"/>
                  </a:lnTo>
                  <a:lnTo>
                    <a:pt x="13895" y="38005"/>
                  </a:lnTo>
                  <a:cubicBezTo>
                    <a:pt x="18264" y="39716"/>
                    <a:pt x="22400" y="40289"/>
                    <a:pt x="25981" y="40289"/>
                  </a:cubicBezTo>
                  <a:cubicBezTo>
                    <a:pt x="33242" y="40289"/>
                    <a:pt x="38219" y="37934"/>
                    <a:pt x="38219" y="37934"/>
                  </a:cubicBezTo>
                  <a:lnTo>
                    <a:pt x="38219" y="23849"/>
                  </a:lnTo>
                  <a:cubicBezTo>
                    <a:pt x="38219" y="23849"/>
                    <a:pt x="38469" y="24992"/>
                    <a:pt x="39374" y="26278"/>
                  </a:cubicBezTo>
                  <a:cubicBezTo>
                    <a:pt x="39374" y="26278"/>
                    <a:pt x="44732" y="23004"/>
                    <a:pt x="46815" y="20313"/>
                  </a:cubicBezTo>
                  <a:cubicBezTo>
                    <a:pt x="46815" y="20277"/>
                    <a:pt x="44339" y="17586"/>
                    <a:pt x="43791" y="12776"/>
                  </a:cubicBezTo>
                  <a:cubicBezTo>
                    <a:pt x="43303" y="8526"/>
                    <a:pt x="40327" y="679"/>
                    <a:pt x="31528" y="13"/>
                  </a:cubicBezTo>
                  <a:lnTo>
                    <a:pt x="27920" y="1346"/>
                  </a:lnTo>
                  <a:lnTo>
                    <a:pt x="228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 flipH="1">
              <a:off x="6604727" y="3011825"/>
              <a:ext cx="562965" cy="315293"/>
            </a:xfrm>
            <a:custGeom>
              <a:avLst/>
              <a:gdLst/>
              <a:ahLst/>
              <a:cxnLst/>
              <a:rect l="l" t="t" r="r" b="b"/>
              <a:pathLst>
                <a:path w="13670" h="7656" extrusionOk="0">
                  <a:moveTo>
                    <a:pt x="13526" y="0"/>
                  </a:moveTo>
                  <a:cubicBezTo>
                    <a:pt x="13526" y="0"/>
                    <a:pt x="4656" y="679"/>
                    <a:pt x="37" y="3417"/>
                  </a:cubicBezTo>
                  <a:lnTo>
                    <a:pt x="1" y="7656"/>
                  </a:lnTo>
                  <a:cubicBezTo>
                    <a:pt x="1191" y="7346"/>
                    <a:pt x="3347" y="6644"/>
                    <a:pt x="4966" y="5322"/>
                  </a:cubicBezTo>
                  <a:cubicBezTo>
                    <a:pt x="7323" y="3405"/>
                    <a:pt x="9014" y="1620"/>
                    <a:pt x="11145" y="1346"/>
                  </a:cubicBezTo>
                  <a:cubicBezTo>
                    <a:pt x="13276" y="1084"/>
                    <a:pt x="13669" y="393"/>
                    <a:pt x="13526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 flipH="1">
              <a:off x="7203934" y="2748006"/>
              <a:ext cx="160859" cy="278558"/>
            </a:xfrm>
            <a:custGeom>
              <a:avLst/>
              <a:gdLst/>
              <a:ahLst/>
              <a:cxnLst/>
              <a:rect l="l" t="t" r="r" b="b"/>
              <a:pathLst>
                <a:path w="3906" h="6764" fill="none" extrusionOk="0">
                  <a:moveTo>
                    <a:pt x="3906" y="1"/>
                  </a:moveTo>
                  <a:lnTo>
                    <a:pt x="1" y="6763"/>
                  </a:ln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 flipH="1">
              <a:off x="6169790" y="2766662"/>
              <a:ext cx="41" cy="850748"/>
            </a:xfrm>
            <a:custGeom>
              <a:avLst/>
              <a:gdLst/>
              <a:ahLst/>
              <a:cxnLst/>
              <a:rect l="l" t="t" r="r" b="b"/>
              <a:pathLst>
                <a:path w="1" h="20658" fill="none" extrusionOk="0">
                  <a:moveTo>
                    <a:pt x="0" y="0"/>
                  </a:moveTo>
                  <a:lnTo>
                    <a:pt x="0" y="9668"/>
                  </a:lnTo>
                  <a:lnTo>
                    <a:pt x="0" y="20657"/>
                  </a:ln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 flipH="1">
              <a:off x="6446377" y="2180708"/>
              <a:ext cx="356476" cy="210854"/>
            </a:xfrm>
            <a:custGeom>
              <a:avLst/>
              <a:gdLst/>
              <a:ahLst/>
              <a:cxnLst/>
              <a:rect l="l" t="t" r="r" b="b"/>
              <a:pathLst>
                <a:path w="8656" h="5120" extrusionOk="0">
                  <a:moveTo>
                    <a:pt x="1584" y="0"/>
                  </a:moveTo>
                  <a:cubicBezTo>
                    <a:pt x="1094" y="0"/>
                    <a:pt x="563" y="11"/>
                    <a:pt x="0" y="36"/>
                  </a:cubicBezTo>
                  <a:lnTo>
                    <a:pt x="5548" y="5120"/>
                  </a:lnTo>
                  <a:lnTo>
                    <a:pt x="8656" y="72"/>
                  </a:lnTo>
                  <a:cubicBezTo>
                    <a:pt x="8249" y="37"/>
                    <a:pt x="7826" y="20"/>
                    <a:pt x="7389" y="20"/>
                  </a:cubicBezTo>
                  <a:cubicBezTo>
                    <a:pt x="6625" y="20"/>
                    <a:pt x="5818" y="73"/>
                    <a:pt x="4977" y="179"/>
                  </a:cubicBezTo>
                  <a:cubicBezTo>
                    <a:pt x="4977" y="179"/>
                    <a:pt x="3635" y="0"/>
                    <a:pt x="1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 flipH="1">
              <a:off x="6554726" y="2391524"/>
              <a:ext cx="19644" cy="202083"/>
            </a:xfrm>
            <a:custGeom>
              <a:avLst/>
              <a:gdLst/>
              <a:ahLst/>
              <a:cxnLst/>
              <a:rect l="l" t="t" r="r" b="b"/>
              <a:pathLst>
                <a:path w="477" h="4907" fill="none" extrusionOk="0">
                  <a:moveTo>
                    <a:pt x="0" y="1"/>
                  </a:moveTo>
                  <a:cubicBezTo>
                    <a:pt x="0" y="1"/>
                    <a:pt x="429" y="1573"/>
                    <a:pt x="477" y="4906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 flipH="1">
              <a:off x="6355650" y="2194422"/>
              <a:ext cx="218720" cy="316323"/>
            </a:xfrm>
            <a:custGeom>
              <a:avLst/>
              <a:gdLst/>
              <a:ahLst/>
              <a:cxnLst/>
              <a:rect l="l" t="t" r="r" b="b"/>
              <a:pathLst>
                <a:path w="5311" h="7681" fill="none" extrusionOk="0">
                  <a:moveTo>
                    <a:pt x="0" y="4787"/>
                  </a:moveTo>
                  <a:cubicBezTo>
                    <a:pt x="0" y="4787"/>
                    <a:pt x="2489" y="5751"/>
                    <a:pt x="5311" y="7680"/>
                  </a:cubicBezTo>
                  <a:cubicBezTo>
                    <a:pt x="5311" y="7680"/>
                    <a:pt x="5180" y="2227"/>
                    <a:pt x="3775" y="1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 flipH="1">
              <a:off x="6574331" y="2189521"/>
              <a:ext cx="257473" cy="342309"/>
            </a:xfrm>
            <a:custGeom>
              <a:avLst/>
              <a:gdLst/>
              <a:ahLst/>
              <a:cxnLst/>
              <a:rect l="l" t="t" r="r" b="b"/>
              <a:pathLst>
                <a:path w="6252" h="8312" fill="none" extrusionOk="0">
                  <a:moveTo>
                    <a:pt x="108" y="1"/>
                  </a:moveTo>
                  <a:cubicBezTo>
                    <a:pt x="13" y="1346"/>
                    <a:pt x="1" y="4573"/>
                    <a:pt x="1596" y="8311"/>
                  </a:cubicBezTo>
                  <a:cubicBezTo>
                    <a:pt x="1596" y="8311"/>
                    <a:pt x="3644" y="6537"/>
                    <a:pt x="6251" y="4906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 flipH="1">
              <a:off x="6588546" y="2874026"/>
              <a:ext cx="1009630" cy="432375"/>
            </a:xfrm>
            <a:custGeom>
              <a:avLst/>
              <a:gdLst/>
              <a:ahLst/>
              <a:cxnLst/>
              <a:rect l="l" t="t" r="r" b="b"/>
              <a:pathLst>
                <a:path w="24516" h="10499" extrusionOk="0">
                  <a:moveTo>
                    <a:pt x="19958" y="0"/>
                  </a:moveTo>
                  <a:cubicBezTo>
                    <a:pt x="19466" y="0"/>
                    <a:pt x="18895" y="1035"/>
                    <a:pt x="17824" y="1108"/>
                  </a:cubicBezTo>
                  <a:cubicBezTo>
                    <a:pt x="16574" y="1203"/>
                    <a:pt x="15883" y="1298"/>
                    <a:pt x="15216" y="2299"/>
                  </a:cubicBezTo>
                  <a:cubicBezTo>
                    <a:pt x="15216" y="2299"/>
                    <a:pt x="13519" y="2223"/>
                    <a:pt x="11358" y="2223"/>
                  </a:cubicBezTo>
                  <a:cubicBezTo>
                    <a:pt x="8090" y="2223"/>
                    <a:pt x="3761" y="2396"/>
                    <a:pt x="2643" y="3263"/>
                  </a:cubicBezTo>
                  <a:lnTo>
                    <a:pt x="0" y="9430"/>
                  </a:lnTo>
                  <a:cubicBezTo>
                    <a:pt x="310" y="9609"/>
                    <a:pt x="655" y="9764"/>
                    <a:pt x="1036" y="9919"/>
                  </a:cubicBezTo>
                  <a:cubicBezTo>
                    <a:pt x="2065" y="10327"/>
                    <a:pt x="3191" y="10499"/>
                    <a:pt x="4358" y="10499"/>
                  </a:cubicBezTo>
                  <a:cubicBezTo>
                    <a:pt x="10649" y="10499"/>
                    <a:pt x="18145" y="5501"/>
                    <a:pt x="18145" y="5501"/>
                  </a:cubicBezTo>
                  <a:cubicBezTo>
                    <a:pt x="18145" y="5501"/>
                    <a:pt x="18919" y="5049"/>
                    <a:pt x="20467" y="4549"/>
                  </a:cubicBezTo>
                  <a:cubicBezTo>
                    <a:pt x="20467" y="4549"/>
                    <a:pt x="24206" y="3882"/>
                    <a:pt x="24217" y="3120"/>
                  </a:cubicBezTo>
                  <a:cubicBezTo>
                    <a:pt x="24217" y="3001"/>
                    <a:pt x="24158" y="2906"/>
                    <a:pt x="24075" y="2846"/>
                  </a:cubicBezTo>
                  <a:cubicBezTo>
                    <a:pt x="24075" y="2846"/>
                    <a:pt x="24515" y="2465"/>
                    <a:pt x="24348" y="2120"/>
                  </a:cubicBezTo>
                  <a:cubicBezTo>
                    <a:pt x="24267" y="1950"/>
                    <a:pt x="24087" y="1907"/>
                    <a:pt x="23925" y="1907"/>
                  </a:cubicBezTo>
                  <a:cubicBezTo>
                    <a:pt x="23758" y="1907"/>
                    <a:pt x="23610" y="1953"/>
                    <a:pt x="23610" y="1953"/>
                  </a:cubicBezTo>
                  <a:cubicBezTo>
                    <a:pt x="23610" y="1953"/>
                    <a:pt x="24325" y="1596"/>
                    <a:pt x="24146" y="1179"/>
                  </a:cubicBezTo>
                  <a:cubicBezTo>
                    <a:pt x="24106" y="1084"/>
                    <a:pt x="24014" y="1047"/>
                    <a:pt x="23882" y="1047"/>
                  </a:cubicBezTo>
                  <a:cubicBezTo>
                    <a:pt x="23421" y="1047"/>
                    <a:pt x="22482" y="1501"/>
                    <a:pt x="21658" y="1501"/>
                  </a:cubicBezTo>
                  <a:cubicBezTo>
                    <a:pt x="20586" y="1501"/>
                    <a:pt x="19610" y="1465"/>
                    <a:pt x="19610" y="1465"/>
                  </a:cubicBezTo>
                  <a:cubicBezTo>
                    <a:pt x="19610" y="1465"/>
                    <a:pt x="20717" y="453"/>
                    <a:pt x="20169" y="72"/>
                  </a:cubicBezTo>
                  <a:cubicBezTo>
                    <a:pt x="20100" y="22"/>
                    <a:pt x="20030" y="0"/>
                    <a:pt x="19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 flipH="1">
              <a:off x="6849437" y="3099092"/>
              <a:ext cx="749233" cy="207807"/>
            </a:xfrm>
            <a:custGeom>
              <a:avLst/>
              <a:gdLst/>
              <a:ahLst/>
              <a:cxnLst/>
              <a:rect l="l" t="t" r="r" b="b"/>
              <a:pathLst>
                <a:path w="18193" h="5046" extrusionOk="0">
                  <a:moveTo>
                    <a:pt x="18193" y="1"/>
                  </a:moveTo>
                  <a:lnTo>
                    <a:pt x="18193" y="1"/>
                  </a:lnTo>
                  <a:cubicBezTo>
                    <a:pt x="13442" y="620"/>
                    <a:pt x="7954" y="3215"/>
                    <a:pt x="4215" y="3382"/>
                  </a:cubicBezTo>
                  <a:cubicBezTo>
                    <a:pt x="4050" y="3389"/>
                    <a:pt x="3886" y="3392"/>
                    <a:pt x="3725" y="3392"/>
                  </a:cubicBezTo>
                  <a:cubicBezTo>
                    <a:pt x="2506" y="3392"/>
                    <a:pt x="1411" y="3199"/>
                    <a:pt x="465" y="2894"/>
                  </a:cubicBezTo>
                  <a:lnTo>
                    <a:pt x="0" y="3977"/>
                  </a:lnTo>
                  <a:cubicBezTo>
                    <a:pt x="310" y="4156"/>
                    <a:pt x="655" y="4323"/>
                    <a:pt x="1024" y="4465"/>
                  </a:cubicBezTo>
                  <a:cubicBezTo>
                    <a:pt x="2055" y="4874"/>
                    <a:pt x="3182" y="5046"/>
                    <a:pt x="4351" y="5046"/>
                  </a:cubicBezTo>
                  <a:cubicBezTo>
                    <a:pt x="10649" y="5046"/>
                    <a:pt x="18145" y="48"/>
                    <a:pt x="18145" y="48"/>
                  </a:cubicBezTo>
                  <a:cubicBezTo>
                    <a:pt x="18145" y="48"/>
                    <a:pt x="18157" y="24"/>
                    <a:pt x="18193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 flipH="1">
              <a:off x="6670451" y="2896759"/>
              <a:ext cx="82406" cy="71946"/>
            </a:xfrm>
            <a:custGeom>
              <a:avLst/>
              <a:gdLst/>
              <a:ahLst/>
              <a:cxnLst/>
              <a:rect l="l" t="t" r="r" b="b"/>
              <a:pathLst>
                <a:path w="2001" h="1747" extrusionOk="0">
                  <a:moveTo>
                    <a:pt x="1416" y="1"/>
                  </a:moveTo>
                  <a:cubicBezTo>
                    <a:pt x="1042" y="1"/>
                    <a:pt x="698" y="602"/>
                    <a:pt x="477" y="865"/>
                  </a:cubicBezTo>
                  <a:cubicBezTo>
                    <a:pt x="227" y="1163"/>
                    <a:pt x="1" y="1485"/>
                    <a:pt x="1" y="1485"/>
                  </a:cubicBezTo>
                  <a:lnTo>
                    <a:pt x="751" y="1747"/>
                  </a:lnTo>
                  <a:cubicBezTo>
                    <a:pt x="1084" y="1497"/>
                    <a:pt x="2001" y="211"/>
                    <a:pt x="1560" y="32"/>
                  </a:cubicBezTo>
                  <a:cubicBezTo>
                    <a:pt x="1512" y="10"/>
                    <a:pt x="1463" y="1"/>
                    <a:pt x="1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 flipH="1">
              <a:off x="6626303" y="2954457"/>
              <a:ext cx="126554" cy="27963"/>
            </a:xfrm>
            <a:custGeom>
              <a:avLst/>
              <a:gdLst/>
              <a:ahLst/>
              <a:cxnLst/>
              <a:rect l="l" t="t" r="r" b="b"/>
              <a:pathLst>
                <a:path w="3073" h="679" fill="none" extrusionOk="0">
                  <a:moveTo>
                    <a:pt x="3072" y="0"/>
                  </a:moveTo>
                  <a:cubicBezTo>
                    <a:pt x="3072" y="0"/>
                    <a:pt x="2239" y="477"/>
                    <a:pt x="1" y="679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 flipH="1">
              <a:off x="6607688" y="2991234"/>
              <a:ext cx="131908" cy="32864"/>
            </a:xfrm>
            <a:custGeom>
              <a:avLst/>
              <a:gdLst/>
              <a:ahLst/>
              <a:cxnLst/>
              <a:rect l="l" t="t" r="r" b="b"/>
              <a:pathLst>
                <a:path w="3203" h="798" fill="none" extrusionOk="0">
                  <a:moveTo>
                    <a:pt x="3203" y="0"/>
                  </a:moveTo>
                  <a:cubicBezTo>
                    <a:pt x="3203" y="0"/>
                    <a:pt x="2429" y="798"/>
                    <a:pt x="0" y="798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 flipH="1">
              <a:off x="6588546" y="2860312"/>
              <a:ext cx="1009630" cy="528619"/>
            </a:xfrm>
            <a:custGeom>
              <a:avLst/>
              <a:gdLst/>
              <a:ahLst/>
              <a:cxnLst/>
              <a:rect l="l" t="t" r="r" b="b"/>
              <a:pathLst>
                <a:path w="24516" h="12836" fill="none" extrusionOk="0">
                  <a:moveTo>
                    <a:pt x="15216" y="2620"/>
                  </a:moveTo>
                  <a:cubicBezTo>
                    <a:pt x="15883" y="1620"/>
                    <a:pt x="16574" y="1512"/>
                    <a:pt x="17824" y="1429"/>
                  </a:cubicBezTo>
                  <a:cubicBezTo>
                    <a:pt x="19050" y="1334"/>
                    <a:pt x="19622" y="0"/>
                    <a:pt x="20169" y="381"/>
                  </a:cubicBezTo>
                  <a:cubicBezTo>
                    <a:pt x="20717" y="774"/>
                    <a:pt x="19610" y="1786"/>
                    <a:pt x="19610" y="1786"/>
                  </a:cubicBezTo>
                  <a:cubicBezTo>
                    <a:pt x="19610" y="1786"/>
                    <a:pt x="20586" y="1810"/>
                    <a:pt x="21658" y="1810"/>
                  </a:cubicBezTo>
                  <a:cubicBezTo>
                    <a:pt x="22717" y="1810"/>
                    <a:pt x="23967" y="1072"/>
                    <a:pt x="24146" y="1500"/>
                  </a:cubicBezTo>
                  <a:cubicBezTo>
                    <a:pt x="24325" y="1917"/>
                    <a:pt x="23610" y="2274"/>
                    <a:pt x="23610" y="2274"/>
                  </a:cubicBezTo>
                  <a:cubicBezTo>
                    <a:pt x="23610" y="2274"/>
                    <a:pt x="24182" y="2096"/>
                    <a:pt x="24348" y="2441"/>
                  </a:cubicBezTo>
                  <a:cubicBezTo>
                    <a:pt x="24515" y="2786"/>
                    <a:pt x="24075" y="3167"/>
                    <a:pt x="24075" y="3167"/>
                  </a:cubicBezTo>
                  <a:cubicBezTo>
                    <a:pt x="24158" y="3227"/>
                    <a:pt x="24217" y="3310"/>
                    <a:pt x="24217" y="3429"/>
                  </a:cubicBezTo>
                  <a:cubicBezTo>
                    <a:pt x="24206" y="4191"/>
                    <a:pt x="20467" y="4870"/>
                    <a:pt x="20467" y="4870"/>
                  </a:cubicBezTo>
                  <a:cubicBezTo>
                    <a:pt x="18919" y="5370"/>
                    <a:pt x="18145" y="5811"/>
                    <a:pt x="18145" y="5811"/>
                  </a:cubicBezTo>
                  <a:cubicBezTo>
                    <a:pt x="18145" y="5811"/>
                    <a:pt x="7608" y="12835"/>
                    <a:pt x="1036" y="10240"/>
                  </a:cubicBezTo>
                  <a:cubicBezTo>
                    <a:pt x="655" y="10085"/>
                    <a:pt x="310" y="9918"/>
                    <a:pt x="0" y="9751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0246064-F59C-487F-964C-758174F731E7}"/>
              </a:ext>
            </a:extLst>
          </p:cNvPr>
          <p:cNvSpPr txBox="1"/>
          <p:nvPr/>
        </p:nvSpPr>
        <p:spPr>
          <a:xfrm>
            <a:off x="639085" y="2856156"/>
            <a:ext cx="4633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2200"/>
              <a:buFont typeface="Nunito"/>
              <a:buNone/>
            </a:pPr>
            <a:r>
              <a:rPr lang="en-GB" sz="1800" b="0" i="0" u="none" strike="noStrike" cap="none" dirty="0">
                <a:solidFill>
                  <a:schemeClr val="bg2"/>
                </a:solidFill>
                <a:latin typeface="Baskerville Old Face" panose="02020602080505020303" pitchFamily="18" charset="0"/>
                <a:ea typeface="Nunito"/>
                <a:cs typeface="Nunito"/>
                <a:sym typeface="Nunito"/>
              </a:rPr>
              <a:t>A three-terminal resistor with a sliding or rotating contact that forms an adjustable voltage driver. </a:t>
            </a:r>
          </a:p>
        </p:txBody>
      </p:sp>
    </p:spTree>
    <p:extLst>
      <p:ext uri="{BB962C8B-B14F-4D97-AF65-F5344CB8AC3E}">
        <p14:creationId xmlns:p14="http://schemas.microsoft.com/office/powerpoint/2010/main" val="198729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37"/>
          <p:cNvGrpSpPr/>
          <p:nvPr/>
        </p:nvGrpSpPr>
        <p:grpSpPr>
          <a:xfrm>
            <a:off x="113923" y="1135592"/>
            <a:ext cx="3061087" cy="2872315"/>
            <a:chOff x="719851" y="1253577"/>
            <a:chExt cx="3384933" cy="2867851"/>
          </a:xfrm>
        </p:grpSpPr>
        <p:sp>
          <p:nvSpPr>
            <p:cNvPr id="652" name="Google Shape;652;p37"/>
            <p:cNvSpPr/>
            <p:nvPr/>
          </p:nvSpPr>
          <p:spPr>
            <a:xfrm>
              <a:off x="790617" y="1276273"/>
              <a:ext cx="3314166" cy="2845155"/>
            </a:xfrm>
            <a:custGeom>
              <a:avLst/>
              <a:gdLst/>
              <a:ahLst/>
              <a:cxnLst/>
              <a:rect l="l" t="t" r="r" b="b"/>
              <a:pathLst>
                <a:path w="71426" h="61318" extrusionOk="0">
                  <a:moveTo>
                    <a:pt x="41063" y="0"/>
                  </a:moveTo>
                  <a:cubicBezTo>
                    <a:pt x="32303" y="0"/>
                    <a:pt x="23393" y="5576"/>
                    <a:pt x="24408" y="15328"/>
                  </a:cubicBezTo>
                  <a:cubicBezTo>
                    <a:pt x="24408" y="15376"/>
                    <a:pt x="24420" y="15435"/>
                    <a:pt x="24420" y="15519"/>
                  </a:cubicBezTo>
                  <a:cubicBezTo>
                    <a:pt x="24586" y="18043"/>
                    <a:pt x="22610" y="20162"/>
                    <a:pt x="20098" y="20233"/>
                  </a:cubicBezTo>
                  <a:cubicBezTo>
                    <a:pt x="10811" y="20448"/>
                    <a:pt x="2822" y="27615"/>
                    <a:pt x="1107" y="36676"/>
                  </a:cubicBezTo>
                  <a:cubicBezTo>
                    <a:pt x="0" y="42510"/>
                    <a:pt x="1810" y="48892"/>
                    <a:pt x="6072" y="53035"/>
                  </a:cubicBezTo>
                  <a:cubicBezTo>
                    <a:pt x="9263" y="56107"/>
                    <a:pt x="13537" y="57809"/>
                    <a:pt x="17800" y="58964"/>
                  </a:cubicBezTo>
                  <a:cubicBezTo>
                    <a:pt x="23742" y="60590"/>
                    <a:pt x="29902" y="61318"/>
                    <a:pt x="36065" y="61318"/>
                  </a:cubicBezTo>
                  <a:cubicBezTo>
                    <a:pt x="38793" y="61318"/>
                    <a:pt x="41521" y="61175"/>
                    <a:pt x="44232" y="60905"/>
                  </a:cubicBezTo>
                  <a:cubicBezTo>
                    <a:pt x="52507" y="60072"/>
                    <a:pt x="61234" y="57690"/>
                    <a:pt x="66592" y="51321"/>
                  </a:cubicBezTo>
                  <a:cubicBezTo>
                    <a:pt x="69461" y="47892"/>
                    <a:pt x="71092" y="43546"/>
                    <a:pt x="71354" y="39117"/>
                  </a:cubicBezTo>
                  <a:cubicBezTo>
                    <a:pt x="71426" y="37926"/>
                    <a:pt x="71390" y="36712"/>
                    <a:pt x="71259" y="35521"/>
                  </a:cubicBezTo>
                  <a:cubicBezTo>
                    <a:pt x="70616" y="29925"/>
                    <a:pt x="67747" y="24651"/>
                    <a:pt x="63520" y="20924"/>
                  </a:cubicBezTo>
                  <a:cubicBezTo>
                    <a:pt x="62020" y="19602"/>
                    <a:pt x="60293" y="18412"/>
                    <a:pt x="59305" y="16662"/>
                  </a:cubicBezTo>
                  <a:cubicBezTo>
                    <a:pt x="57662" y="13697"/>
                    <a:pt x="57781" y="10304"/>
                    <a:pt x="55721" y="7387"/>
                  </a:cubicBezTo>
                  <a:cubicBezTo>
                    <a:pt x="53673" y="4470"/>
                    <a:pt x="50673" y="2195"/>
                    <a:pt x="47304" y="1017"/>
                  </a:cubicBezTo>
                  <a:cubicBezTo>
                    <a:pt x="45330" y="332"/>
                    <a:pt x="43201" y="0"/>
                    <a:pt x="4106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 flipH="1">
              <a:off x="719851" y="1623209"/>
              <a:ext cx="3314145" cy="2238019"/>
            </a:xfrm>
            <a:custGeom>
              <a:avLst/>
              <a:gdLst/>
              <a:ahLst/>
              <a:cxnLst/>
              <a:rect l="l" t="t" r="r" b="b"/>
              <a:pathLst>
                <a:path w="71603" h="48353" extrusionOk="0">
                  <a:moveTo>
                    <a:pt x="13693" y="1"/>
                  </a:moveTo>
                  <a:cubicBezTo>
                    <a:pt x="7593" y="1"/>
                    <a:pt x="2736" y="3175"/>
                    <a:pt x="1917" y="13290"/>
                  </a:cubicBezTo>
                  <a:cubicBezTo>
                    <a:pt x="0" y="36972"/>
                    <a:pt x="24098" y="47044"/>
                    <a:pt x="33957" y="48140"/>
                  </a:cubicBezTo>
                  <a:cubicBezTo>
                    <a:pt x="35259" y="48283"/>
                    <a:pt x="36553" y="48353"/>
                    <a:pt x="37833" y="48353"/>
                  </a:cubicBezTo>
                  <a:cubicBezTo>
                    <a:pt x="56200" y="48353"/>
                    <a:pt x="71602" y="34056"/>
                    <a:pt x="65080" y="19208"/>
                  </a:cubicBezTo>
                  <a:cubicBezTo>
                    <a:pt x="61146" y="10267"/>
                    <a:pt x="56377" y="9156"/>
                    <a:pt x="51117" y="9156"/>
                  </a:cubicBezTo>
                  <a:cubicBezTo>
                    <a:pt x="49376" y="9156"/>
                    <a:pt x="47581" y="9277"/>
                    <a:pt x="45745" y="9277"/>
                  </a:cubicBezTo>
                  <a:cubicBezTo>
                    <a:pt x="43289" y="9277"/>
                    <a:pt x="40758" y="9059"/>
                    <a:pt x="38184" y="8040"/>
                  </a:cubicBezTo>
                  <a:cubicBezTo>
                    <a:pt x="32272" y="5701"/>
                    <a:pt x="21867" y="1"/>
                    <a:pt x="13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4" name="Google Shape;654;p37"/>
            <p:cNvGrpSpPr/>
            <p:nvPr/>
          </p:nvGrpSpPr>
          <p:grpSpPr>
            <a:xfrm>
              <a:off x="790627" y="1253577"/>
              <a:ext cx="3251730" cy="2363225"/>
              <a:chOff x="720000" y="1335000"/>
              <a:chExt cx="2893255" cy="2102700"/>
            </a:xfrm>
          </p:grpSpPr>
          <p:sp>
            <p:nvSpPr>
              <p:cNvPr id="655" name="Google Shape;655;p37"/>
              <p:cNvSpPr/>
              <p:nvPr/>
            </p:nvSpPr>
            <p:spPr>
              <a:xfrm>
                <a:off x="1668121" y="2121463"/>
                <a:ext cx="924025" cy="1076150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10498" extrusionOk="0">
                    <a:moveTo>
                      <a:pt x="4976" y="0"/>
                    </a:moveTo>
                    <a:cubicBezTo>
                      <a:pt x="4848" y="0"/>
                      <a:pt x="4717" y="7"/>
                      <a:pt x="4584" y="20"/>
                    </a:cubicBezTo>
                    <a:cubicBezTo>
                      <a:pt x="4584" y="20"/>
                      <a:pt x="155" y="246"/>
                      <a:pt x="0" y="4961"/>
                    </a:cubicBezTo>
                    <a:cubicBezTo>
                      <a:pt x="0" y="4961"/>
                      <a:pt x="72" y="7557"/>
                      <a:pt x="1477" y="8509"/>
                    </a:cubicBezTo>
                    <a:cubicBezTo>
                      <a:pt x="2870" y="9462"/>
                      <a:pt x="2798" y="10497"/>
                      <a:pt x="2798" y="10497"/>
                    </a:cubicBezTo>
                    <a:lnTo>
                      <a:pt x="6489" y="10497"/>
                    </a:lnTo>
                    <a:cubicBezTo>
                      <a:pt x="6489" y="10497"/>
                      <a:pt x="6346" y="9176"/>
                      <a:pt x="6942" y="8426"/>
                    </a:cubicBezTo>
                    <a:cubicBezTo>
                      <a:pt x="7537" y="7688"/>
                      <a:pt x="9013" y="6140"/>
                      <a:pt x="8787" y="3842"/>
                    </a:cubicBezTo>
                    <a:cubicBezTo>
                      <a:pt x="8585" y="1699"/>
                      <a:pt x="7073" y="0"/>
                      <a:pt x="49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>
                <a:off x="1929318" y="3264970"/>
                <a:ext cx="455349" cy="55048"/>
              </a:xfrm>
              <a:custGeom>
                <a:avLst/>
                <a:gdLst/>
                <a:ahLst/>
                <a:cxnLst/>
                <a:rect l="l" t="t" r="r" b="b"/>
                <a:pathLst>
                  <a:path w="4442" h="537" extrusionOk="0">
                    <a:moveTo>
                      <a:pt x="2618" y="1"/>
                    </a:moveTo>
                    <a:cubicBezTo>
                      <a:pt x="1800" y="1"/>
                      <a:pt x="966" y="91"/>
                      <a:pt x="191" y="176"/>
                    </a:cubicBezTo>
                    <a:cubicBezTo>
                      <a:pt x="0" y="212"/>
                      <a:pt x="0" y="509"/>
                      <a:pt x="191" y="509"/>
                    </a:cubicBezTo>
                    <a:cubicBezTo>
                      <a:pt x="434" y="498"/>
                      <a:pt x="677" y="494"/>
                      <a:pt x="920" y="494"/>
                    </a:cubicBezTo>
                    <a:cubicBezTo>
                      <a:pt x="1693" y="494"/>
                      <a:pt x="2465" y="536"/>
                      <a:pt x="3235" y="536"/>
                    </a:cubicBezTo>
                    <a:cubicBezTo>
                      <a:pt x="3550" y="536"/>
                      <a:pt x="3865" y="529"/>
                      <a:pt x="4179" y="509"/>
                    </a:cubicBezTo>
                    <a:cubicBezTo>
                      <a:pt x="4382" y="485"/>
                      <a:pt x="4441" y="188"/>
                      <a:pt x="4227" y="152"/>
                    </a:cubicBezTo>
                    <a:cubicBezTo>
                      <a:pt x="3714" y="42"/>
                      <a:pt x="3170" y="1"/>
                      <a:pt x="2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7"/>
              <p:cNvSpPr/>
              <p:nvPr/>
            </p:nvSpPr>
            <p:spPr>
              <a:xfrm>
                <a:off x="1979343" y="3385625"/>
                <a:ext cx="376007" cy="52075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508" extrusionOk="0">
                    <a:moveTo>
                      <a:pt x="2183" y="0"/>
                    </a:moveTo>
                    <a:cubicBezTo>
                      <a:pt x="1508" y="0"/>
                      <a:pt x="816" y="91"/>
                      <a:pt x="203" y="178"/>
                    </a:cubicBezTo>
                    <a:cubicBezTo>
                      <a:pt x="0" y="189"/>
                      <a:pt x="48" y="487"/>
                      <a:pt x="227" y="487"/>
                    </a:cubicBezTo>
                    <a:cubicBezTo>
                      <a:pt x="689" y="467"/>
                      <a:pt x="1143" y="437"/>
                      <a:pt x="1603" y="437"/>
                    </a:cubicBezTo>
                    <a:cubicBezTo>
                      <a:pt x="1676" y="437"/>
                      <a:pt x="1749" y="438"/>
                      <a:pt x="1822" y="440"/>
                    </a:cubicBezTo>
                    <a:cubicBezTo>
                      <a:pt x="2263" y="440"/>
                      <a:pt x="2721" y="507"/>
                      <a:pt x="3161" y="507"/>
                    </a:cubicBezTo>
                    <a:cubicBezTo>
                      <a:pt x="3243" y="507"/>
                      <a:pt x="3325" y="505"/>
                      <a:pt x="3406" y="499"/>
                    </a:cubicBezTo>
                    <a:cubicBezTo>
                      <a:pt x="3608" y="487"/>
                      <a:pt x="3668" y="201"/>
                      <a:pt x="3453" y="142"/>
                    </a:cubicBezTo>
                    <a:cubicBezTo>
                      <a:pt x="3054" y="39"/>
                      <a:pt x="2622" y="0"/>
                      <a:pt x="2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7"/>
              <p:cNvSpPr/>
              <p:nvPr/>
            </p:nvSpPr>
            <p:spPr>
              <a:xfrm>
                <a:off x="1968375" y="2751596"/>
                <a:ext cx="326187" cy="464370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4530" extrusionOk="0">
                    <a:moveTo>
                      <a:pt x="2916" y="1"/>
                    </a:moveTo>
                    <a:cubicBezTo>
                      <a:pt x="2823" y="1"/>
                      <a:pt x="2727" y="49"/>
                      <a:pt x="2679" y="159"/>
                    </a:cubicBezTo>
                    <a:cubicBezTo>
                      <a:pt x="2679" y="159"/>
                      <a:pt x="2679" y="159"/>
                      <a:pt x="2679" y="159"/>
                    </a:cubicBezTo>
                    <a:lnTo>
                      <a:pt x="2679" y="159"/>
                    </a:lnTo>
                    <a:cubicBezTo>
                      <a:pt x="2623" y="294"/>
                      <a:pt x="2324" y="1073"/>
                      <a:pt x="2001" y="1073"/>
                    </a:cubicBezTo>
                    <a:cubicBezTo>
                      <a:pt x="1981" y="1073"/>
                      <a:pt x="1961" y="1070"/>
                      <a:pt x="1941" y="1064"/>
                    </a:cubicBezTo>
                    <a:cubicBezTo>
                      <a:pt x="1846" y="1040"/>
                      <a:pt x="1751" y="267"/>
                      <a:pt x="1727" y="183"/>
                    </a:cubicBezTo>
                    <a:cubicBezTo>
                      <a:pt x="1709" y="81"/>
                      <a:pt x="1611" y="27"/>
                      <a:pt x="1514" y="27"/>
                    </a:cubicBezTo>
                    <a:cubicBezTo>
                      <a:pt x="1420" y="27"/>
                      <a:pt x="1328" y="78"/>
                      <a:pt x="1310" y="183"/>
                    </a:cubicBezTo>
                    <a:cubicBezTo>
                      <a:pt x="1279" y="422"/>
                      <a:pt x="1184" y="997"/>
                      <a:pt x="963" y="997"/>
                    </a:cubicBezTo>
                    <a:cubicBezTo>
                      <a:pt x="930" y="997"/>
                      <a:pt x="895" y="984"/>
                      <a:pt x="858" y="957"/>
                    </a:cubicBezTo>
                    <a:cubicBezTo>
                      <a:pt x="679" y="838"/>
                      <a:pt x="512" y="398"/>
                      <a:pt x="405" y="207"/>
                    </a:cubicBezTo>
                    <a:cubicBezTo>
                      <a:pt x="361" y="131"/>
                      <a:pt x="299" y="99"/>
                      <a:pt x="238" y="99"/>
                    </a:cubicBezTo>
                    <a:cubicBezTo>
                      <a:pt x="118" y="99"/>
                      <a:pt x="0" y="220"/>
                      <a:pt x="24" y="362"/>
                    </a:cubicBezTo>
                    <a:cubicBezTo>
                      <a:pt x="27" y="380"/>
                      <a:pt x="30" y="399"/>
                      <a:pt x="33" y="417"/>
                    </a:cubicBezTo>
                    <a:lnTo>
                      <a:pt x="33" y="417"/>
                    </a:lnTo>
                    <a:cubicBezTo>
                      <a:pt x="30" y="419"/>
                      <a:pt x="27" y="420"/>
                      <a:pt x="24" y="421"/>
                    </a:cubicBezTo>
                    <a:cubicBezTo>
                      <a:pt x="28" y="428"/>
                      <a:pt x="32" y="435"/>
                      <a:pt x="36" y="443"/>
                    </a:cubicBezTo>
                    <a:lnTo>
                      <a:pt x="36" y="443"/>
                    </a:lnTo>
                    <a:cubicBezTo>
                      <a:pt x="229" y="1721"/>
                      <a:pt x="285" y="3173"/>
                      <a:pt x="798" y="4350"/>
                    </a:cubicBezTo>
                    <a:cubicBezTo>
                      <a:pt x="807" y="4391"/>
                      <a:pt x="835" y="4408"/>
                      <a:pt x="866" y="4408"/>
                    </a:cubicBezTo>
                    <a:cubicBezTo>
                      <a:pt x="917" y="4408"/>
                      <a:pt x="977" y="4362"/>
                      <a:pt x="977" y="4303"/>
                    </a:cubicBezTo>
                    <a:cubicBezTo>
                      <a:pt x="1044" y="3388"/>
                      <a:pt x="845" y="2390"/>
                      <a:pt x="642" y="1431"/>
                    </a:cubicBezTo>
                    <a:lnTo>
                      <a:pt x="642" y="1431"/>
                    </a:lnTo>
                    <a:cubicBezTo>
                      <a:pt x="736" y="1514"/>
                      <a:pt x="839" y="1566"/>
                      <a:pt x="952" y="1566"/>
                    </a:cubicBezTo>
                    <a:cubicBezTo>
                      <a:pt x="964" y="1566"/>
                      <a:pt x="976" y="1566"/>
                      <a:pt x="989" y="1564"/>
                    </a:cubicBezTo>
                    <a:cubicBezTo>
                      <a:pt x="1209" y="1554"/>
                      <a:pt x="1367" y="1368"/>
                      <a:pt x="1480" y="1134"/>
                    </a:cubicBezTo>
                    <a:lnTo>
                      <a:pt x="1480" y="1134"/>
                    </a:lnTo>
                    <a:cubicBezTo>
                      <a:pt x="1567" y="1395"/>
                      <a:pt x="1712" y="1605"/>
                      <a:pt x="1985" y="1605"/>
                    </a:cubicBezTo>
                    <a:cubicBezTo>
                      <a:pt x="2009" y="1605"/>
                      <a:pt x="2034" y="1603"/>
                      <a:pt x="2060" y="1600"/>
                    </a:cubicBezTo>
                    <a:cubicBezTo>
                      <a:pt x="2198" y="1582"/>
                      <a:pt x="2324" y="1515"/>
                      <a:pt x="2439" y="1418"/>
                    </a:cubicBezTo>
                    <a:lnTo>
                      <a:pt x="2439" y="1418"/>
                    </a:lnTo>
                    <a:cubicBezTo>
                      <a:pt x="2309" y="2411"/>
                      <a:pt x="2305" y="3475"/>
                      <a:pt x="2536" y="4374"/>
                    </a:cubicBezTo>
                    <a:cubicBezTo>
                      <a:pt x="2563" y="4480"/>
                      <a:pt x="2651" y="4530"/>
                      <a:pt x="2739" y="4530"/>
                    </a:cubicBezTo>
                    <a:cubicBezTo>
                      <a:pt x="2849" y="4530"/>
                      <a:pt x="2960" y="4453"/>
                      <a:pt x="2953" y="4315"/>
                    </a:cubicBezTo>
                    <a:cubicBezTo>
                      <a:pt x="2905" y="2957"/>
                      <a:pt x="2727" y="1612"/>
                      <a:pt x="3132" y="278"/>
                    </a:cubicBezTo>
                    <a:cubicBezTo>
                      <a:pt x="3181" y="108"/>
                      <a:pt x="3053" y="1"/>
                      <a:pt x="2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7"/>
              <p:cNvSpPr/>
              <p:nvPr/>
            </p:nvSpPr>
            <p:spPr>
              <a:xfrm>
                <a:off x="720000" y="2810232"/>
                <a:ext cx="621621" cy="204405"/>
              </a:xfrm>
              <a:custGeom>
                <a:avLst/>
                <a:gdLst/>
                <a:ahLst/>
                <a:cxnLst/>
                <a:rect l="l" t="t" r="r" b="b"/>
                <a:pathLst>
                  <a:path w="6064" h="1994" extrusionOk="0">
                    <a:moveTo>
                      <a:pt x="5994" y="0"/>
                    </a:moveTo>
                    <a:cubicBezTo>
                      <a:pt x="5988" y="0"/>
                      <a:pt x="5982" y="2"/>
                      <a:pt x="5975" y="4"/>
                    </a:cubicBezTo>
                    <a:cubicBezTo>
                      <a:pt x="3987" y="576"/>
                      <a:pt x="2022" y="1254"/>
                      <a:pt x="46" y="1885"/>
                    </a:cubicBezTo>
                    <a:cubicBezTo>
                      <a:pt x="1" y="1908"/>
                      <a:pt x="19" y="1994"/>
                      <a:pt x="71" y="1994"/>
                    </a:cubicBezTo>
                    <a:cubicBezTo>
                      <a:pt x="75" y="1994"/>
                      <a:pt x="78" y="1993"/>
                      <a:pt x="82" y="1992"/>
                    </a:cubicBezTo>
                    <a:cubicBezTo>
                      <a:pt x="2070" y="1373"/>
                      <a:pt x="4058" y="778"/>
                      <a:pt x="6011" y="87"/>
                    </a:cubicBezTo>
                    <a:cubicBezTo>
                      <a:pt x="6064" y="77"/>
                      <a:pt x="6041" y="0"/>
                      <a:pt x="59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7"/>
              <p:cNvSpPr/>
              <p:nvPr/>
            </p:nvSpPr>
            <p:spPr>
              <a:xfrm>
                <a:off x="972381" y="2389118"/>
                <a:ext cx="401634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3918" h="219" extrusionOk="0">
                    <a:moveTo>
                      <a:pt x="3385" y="0"/>
                    </a:moveTo>
                    <a:cubicBezTo>
                      <a:pt x="2286" y="0"/>
                      <a:pt x="1181" y="67"/>
                      <a:pt x="84" y="88"/>
                    </a:cubicBezTo>
                    <a:cubicBezTo>
                      <a:pt x="1" y="100"/>
                      <a:pt x="1" y="219"/>
                      <a:pt x="84" y="219"/>
                    </a:cubicBezTo>
                    <a:cubicBezTo>
                      <a:pt x="1334" y="195"/>
                      <a:pt x="2596" y="195"/>
                      <a:pt x="3847" y="124"/>
                    </a:cubicBezTo>
                    <a:cubicBezTo>
                      <a:pt x="3918" y="124"/>
                      <a:pt x="3918" y="4"/>
                      <a:pt x="3847" y="4"/>
                    </a:cubicBezTo>
                    <a:cubicBezTo>
                      <a:pt x="3693" y="2"/>
                      <a:pt x="3539" y="0"/>
                      <a:pt x="33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7"/>
              <p:cNvSpPr/>
              <p:nvPr/>
            </p:nvSpPr>
            <p:spPr>
              <a:xfrm>
                <a:off x="1122559" y="1836380"/>
                <a:ext cx="463755" cy="385540"/>
              </a:xfrm>
              <a:custGeom>
                <a:avLst/>
                <a:gdLst/>
                <a:ahLst/>
                <a:cxnLst/>
                <a:rect l="l" t="t" r="r" b="b"/>
                <a:pathLst>
                  <a:path w="4524" h="3761" extrusionOk="0">
                    <a:moveTo>
                      <a:pt x="118" y="1"/>
                    </a:moveTo>
                    <a:cubicBezTo>
                      <a:pt x="56" y="1"/>
                      <a:pt x="0" y="108"/>
                      <a:pt x="60" y="158"/>
                    </a:cubicBezTo>
                    <a:cubicBezTo>
                      <a:pt x="1417" y="1432"/>
                      <a:pt x="2941" y="2551"/>
                      <a:pt x="4394" y="3742"/>
                    </a:cubicBezTo>
                    <a:cubicBezTo>
                      <a:pt x="4407" y="3755"/>
                      <a:pt x="4421" y="3760"/>
                      <a:pt x="4435" y="3760"/>
                    </a:cubicBezTo>
                    <a:cubicBezTo>
                      <a:pt x="4483" y="3760"/>
                      <a:pt x="4523" y="3693"/>
                      <a:pt x="4477" y="3646"/>
                    </a:cubicBezTo>
                    <a:cubicBezTo>
                      <a:pt x="3048" y="2444"/>
                      <a:pt x="1667" y="1134"/>
                      <a:pt x="155" y="15"/>
                    </a:cubicBezTo>
                    <a:cubicBezTo>
                      <a:pt x="143" y="5"/>
                      <a:pt x="131" y="1"/>
                      <a:pt x="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7"/>
              <p:cNvSpPr/>
              <p:nvPr/>
            </p:nvSpPr>
            <p:spPr>
              <a:xfrm>
                <a:off x="1761508" y="1791378"/>
                <a:ext cx="147102" cy="226035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2205" extrusionOk="0">
                    <a:moveTo>
                      <a:pt x="115" y="1"/>
                    </a:moveTo>
                    <a:cubicBezTo>
                      <a:pt x="57" y="1"/>
                      <a:pt x="0" y="58"/>
                      <a:pt x="42" y="132"/>
                    </a:cubicBezTo>
                    <a:cubicBezTo>
                      <a:pt x="244" y="513"/>
                      <a:pt x="494" y="871"/>
                      <a:pt x="732" y="1252"/>
                    </a:cubicBezTo>
                    <a:cubicBezTo>
                      <a:pt x="935" y="1573"/>
                      <a:pt x="1113" y="1918"/>
                      <a:pt x="1387" y="2204"/>
                    </a:cubicBezTo>
                    <a:cubicBezTo>
                      <a:pt x="1387" y="2180"/>
                      <a:pt x="1435" y="2168"/>
                      <a:pt x="1411" y="2145"/>
                    </a:cubicBezTo>
                    <a:cubicBezTo>
                      <a:pt x="1280" y="1787"/>
                      <a:pt x="1054" y="1454"/>
                      <a:pt x="863" y="1144"/>
                    </a:cubicBezTo>
                    <a:cubicBezTo>
                      <a:pt x="637" y="775"/>
                      <a:pt x="435" y="382"/>
                      <a:pt x="185" y="37"/>
                    </a:cubicBezTo>
                    <a:cubicBezTo>
                      <a:pt x="167" y="12"/>
                      <a:pt x="141" y="1"/>
                      <a:pt x="1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7"/>
              <p:cNvSpPr/>
              <p:nvPr/>
            </p:nvSpPr>
            <p:spPr>
              <a:xfrm>
                <a:off x="2168476" y="1335000"/>
                <a:ext cx="35571" cy="601836"/>
              </a:xfrm>
              <a:custGeom>
                <a:avLst/>
                <a:gdLst/>
                <a:ahLst/>
                <a:cxnLst/>
                <a:rect l="l" t="t" r="r" b="b"/>
                <a:pathLst>
                  <a:path w="347" h="5871" extrusionOk="0">
                    <a:moveTo>
                      <a:pt x="131" y="0"/>
                    </a:moveTo>
                    <a:cubicBezTo>
                      <a:pt x="95" y="0"/>
                      <a:pt x="60" y="22"/>
                      <a:pt x="60" y="72"/>
                    </a:cubicBezTo>
                    <a:cubicBezTo>
                      <a:pt x="1" y="1977"/>
                      <a:pt x="120" y="3918"/>
                      <a:pt x="180" y="5799"/>
                    </a:cubicBezTo>
                    <a:cubicBezTo>
                      <a:pt x="180" y="5846"/>
                      <a:pt x="215" y="5870"/>
                      <a:pt x="251" y="5870"/>
                    </a:cubicBezTo>
                    <a:cubicBezTo>
                      <a:pt x="287" y="5870"/>
                      <a:pt x="322" y="5846"/>
                      <a:pt x="322" y="5799"/>
                    </a:cubicBezTo>
                    <a:cubicBezTo>
                      <a:pt x="322" y="3894"/>
                      <a:pt x="346" y="1965"/>
                      <a:pt x="215" y="72"/>
                    </a:cubicBezTo>
                    <a:cubicBezTo>
                      <a:pt x="215" y="28"/>
                      <a:pt x="172" y="0"/>
                      <a:pt x="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7"/>
              <p:cNvSpPr/>
              <p:nvPr/>
            </p:nvSpPr>
            <p:spPr>
              <a:xfrm>
                <a:off x="2417371" y="1782254"/>
                <a:ext cx="148845" cy="237618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2318" extrusionOk="0">
                    <a:moveTo>
                      <a:pt x="1344" y="0"/>
                    </a:moveTo>
                    <a:cubicBezTo>
                      <a:pt x="1321" y="0"/>
                      <a:pt x="1299" y="13"/>
                      <a:pt x="1288" y="43"/>
                    </a:cubicBezTo>
                    <a:cubicBezTo>
                      <a:pt x="835" y="757"/>
                      <a:pt x="430" y="1495"/>
                      <a:pt x="26" y="2234"/>
                    </a:cubicBezTo>
                    <a:cubicBezTo>
                      <a:pt x="0" y="2276"/>
                      <a:pt x="35" y="2318"/>
                      <a:pt x="74" y="2318"/>
                    </a:cubicBezTo>
                    <a:cubicBezTo>
                      <a:pt x="90" y="2318"/>
                      <a:pt x="107" y="2311"/>
                      <a:pt x="121" y="2293"/>
                    </a:cubicBezTo>
                    <a:cubicBezTo>
                      <a:pt x="573" y="1579"/>
                      <a:pt x="1014" y="864"/>
                      <a:pt x="1419" y="114"/>
                    </a:cubicBezTo>
                    <a:cubicBezTo>
                      <a:pt x="1451" y="57"/>
                      <a:pt x="1395" y="0"/>
                      <a:pt x="13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7"/>
              <p:cNvSpPr/>
              <p:nvPr/>
            </p:nvSpPr>
            <p:spPr>
              <a:xfrm>
                <a:off x="2601686" y="1861495"/>
                <a:ext cx="554477" cy="311733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3041" extrusionOk="0">
                    <a:moveTo>
                      <a:pt x="5312" y="0"/>
                    </a:moveTo>
                    <a:cubicBezTo>
                      <a:pt x="5301" y="0"/>
                      <a:pt x="5289" y="3"/>
                      <a:pt x="5276" y="8"/>
                    </a:cubicBezTo>
                    <a:cubicBezTo>
                      <a:pt x="4371" y="413"/>
                      <a:pt x="3514" y="961"/>
                      <a:pt x="2657" y="1461"/>
                    </a:cubicBezTo>
                    <a:cubicBezTo>
                      <a:pt x="1788" y="1949"/>
                      <a:pt x="918" y="2425"/>
                      <a:pt x="61" y="2949"/>
                    </a:cubicBezTo>
                    <a:cubicBezTo>
                      <a:pt x="1" y="2969"/>
                      <a:pt x="25" y="3040"/>
                      <a:pt x="78" y="3040"/>
                    </a:cubicBezTo>
                    <a:cubicBezTo>
                      <a:pt x="87" y="3040"/>
                      <a:pt x="98" y="3038"/>
                      <a:pt x="109" y="3032"/>
                    </a:cubicBezTo>
                    <a:cubicBezTo>
                      <a:pt x="1002" y="2592"/>
                      <a:pt x="1871" y="2080"/>
                      <a:pt x="2740" y="1603"/>
                    </a:cubicBezTo>
                    <a:cubicBezTo>
                      <a:pt x="3609" y="1127"/>
                      <a:pt x="4526" y="687"/>
                      <a:pt x="5348" y="127"/>
                    </a:cubicBezTo>
                    <a:cubicBezTo>
                      <a:pt x="5408" y="77"/>
                      <a:pt x="5374" y="0"/>
                      <a:pt x="53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7"/>
              <p:cNvSpPr/>
              <p:nvPr/>
            </p:nvSpPr>
            <p:spPr>
              <a:xfrm>
                <a:off x="2734847" y="2362055"/>
                <a:ext cx="246947" cy="64684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631" extrusionOk="0">
                    <a:moveTo>
                      <a:pt x="2304" y="1"/>
                    </a:moveTo>
                    <a:cubicBezTo>
                      <a:pt x="2295" y="1"/>
                      <a:pt x="2285" y="3"/>
                      <a:pt x="2275" y="7"/>
                    </a:cubicBezTo>
                    <a:cubicBezTo>
                      <a:pt x="1536" y="292"/>
                      <a:pt x="905" y="459"/>
                      <a:pt x="108" y="471"/>
                    </a:cubicBezTo>
                    <a:cubicBezTo>
                      <a:pt x="36" y="471"/>
                      <a:pt x="0" y="578"/>
                      <a:pt x="72" y="590"/>
                    </a:cubicBezTo>
                    <a:cubicBezTo>
                      <a:pt x="242" y="617"/>
                      <a:pt x="420" y="631"/>
                      <a:pt x="599" y="631"/>
                    </a:cubicBezTo>
                    <a:cubicBezTo>
                      <a:pt x="1210" y="631"/>
                      <a:pt x="1846" y="474"/>
                      <a:pt x="2334" y="161"/>
                    </a:cubicBezTo>
                    <a:cubicBezTo>
                      <a:pt x="2408" y="119"/>
                      <a:pt x="2379" y="1"/>
                      <a:pt x="23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7"/>
              <p:cNvSpPr/>
              <p:nvPr/>
            </p:nvSpPr>
            <p:spPr>
              <a:xfrm>
                <a:off x="2764472" y="2753134"/>
                <a:ext cx="848783" cy="191899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1872" extrusionOk="0">
                    <a:moveTo>
                      <a:pt x="117" y="1"/>
                    </a:moveTo>
                    <a:cubicBezTo>
                      <a:pt x="19" y="1"/>
                      <a:pt x="0" y="145"/>
                      <a:pt x="81" y="156"/>
                    </a:cubicBezTo>
                    <a:cubicBezTo>
                      <a:pt x="2736" y="752"/>
                      <a:pt x="5426" y="1466"/>
                      <a:pt x="8105" y="1871"/>
                    </a:cubicBezTo>
                    <a:cubicBezTo>
                      <a:pt x="8109" y="1871"/>
                      <a:pt x="8113" y="1871"/>
                      <a:pt x="8117" y="1871"/>
                    </a:cubicBezTo>
                    <a:cubicBezTo>
                      <a:pt x="8228" y="1871"/>
                      <a:pt x="8280" y="1714"/>
                      <a:pt x="8165" y="1668"/>
                    </a:cubicBezTo>
                    <a:cubicBezTo>
                      <a:pt x="5545" y="954"/>
                      <a:pt x="2795" y="525"/>
                      <a:pt x="128" y="2"/>
                    </a:cubicBezTo>
                    <a:cubicBezTo>
                      <a:pt x="124" y="1"/>
                      <a:pt x="120" y="1"/>
                      <a:pt x="1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DB93F20-0AAE-4098-8335-B72505259DB6}"/>
              </a:ext>
            </a:extLst>
          </p:cNvPr>
          <p:cNvSpPr txBox="1"/>
          <p:nvPr/>
        </p:nvSpPr>
        <p:spPr>
          <a:xfrm>
            <a:off x="4647211" y="1460699"/>
            <a:ext cx="61088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chemeClr val="tx1"/>
                </a:solidFill>
                <a:latin typeface="Changa One" panose="020B0604020202020204" charset="0"/>
                <a:ea typeface="Comic Sans MS"/>
                <a:cs typeface="Comic Sans MS"/>
                <a:sym typeface="Comic Sans MS"/>
              </a:rPr>
              <a:t>Resistor</a:t>
            </a:r>
            <a:endParaRPr lang="en-IN" sz="4800" dirty="0">
              <a:solidFill>
                <a:schemeClr val="tx1"/>
              </a:solidFill>
              <a:latin typeface="Changa One" panose="020B0604020202020204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C91BC7-C4EE-40C8-AFE3-C166583924C0}"/>
              </a:ext>
            </a:extLst>
          </p:cNvPr>
          <p:cNvSpPr txBox="1"/>
          <p:nvPr/>
        </p:nvSpPr>
        <p:spPr>
          <a:xfrm>
            <a:off x="2858878" y="2586238"/>
            <a:ext cx="62851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2200"/>
              <a:buFont typeface="Nunito"/>
              <a:buNone/>
            </a:pPr>
            <a:r>
              <a:rPr lang="en-GB" sz="2400" b="0" i="0" u="none" strike="noStrike" cap="none" dirty="0">
                <a:solidFill>
                  <a:schemeClr val="bg2"/>
                </a:solidFill>
                <a:latin typeface="Baskerville Old Face" panose="02020602080505020303" pitchFamily="18" charset="0"/>
                <a:ea typeface="Nunito"/>
                <a:cs typeface="Nunito"/>
                <a:sym typeface="Nunito"/>
              </a:rPr>
              <a:t>Resistors are two-terminal electrical components for providing electrical resistance in the circuit.</a:t>
            </a:r>
          </a:p>
        </p:txBody>
      </p:sp>
    </p:spTree>
    <p:extLst>
      <p:ext uri="{BB962C8B-B14F-4D97-AF65-F5344CB8AC3E}">
        <p14:creationId xmlns:p14="http://schemas.microsoft.com/office/powerpoint/2010/main" val="51584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6"/>
          <p:cNvSpPr txBox="1">
            <a:spLocks noGrp="1"/>
          </p:cNvSpPr>
          <p:nvPr>
            <p:ph type="title"/>
          </p:nvPr>
        </p:nvSpPr>
        <p:spPr>
          <a:xfrm>
            <a:off x="592180" y="1564828"/>
            <a:ext cx="4524931" cy="8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Pizeo Buzzer</a:t>
            </a:r>
            <a:endParaRPr dirty="0"/>
          </a:p>
        </p:txBody>
      </p:sp>
      <p:grpSp>
        <p:nvGrpSpPr>
          <p:cNvPr id="589" name="Google Shape;589;p36"/>
          <p:cNvGrpSpPr/>
          <p:nvPr/>
        </p:nvGrpSpPr>
        <p:grpSpPr>
          <a:xfrm>
            <a:off x="5064120" y="1222088"/>
            <a:ext cx="3271518" cy="2699321"/>
            <a:chOff x="5064120" y="1222088"/>
            <a:chExt cx="3271518" cy="2699321"/>
          </a:xfrm>
        </p:grpSpPr>
        <p:sp>
          <p:nvSpPr>
            <p:cNvPr id="590" name="Google Shape;590;p36"/>
            <p:cNvSpPr/>
            <p:nvPr/>
          </p:nvSpPr>
          <p:spPr>
            <a:xfrm flipH="1">
              <a:off x="5826083" y="1242185"/>
              <a:ext cx="608060" cy="220697"/>
            </a:xfrm>
            <a:custGeom>
              <a:avLst/>
              <a:gdLst/>
              <a:ahLst/>
              <a:cxnLst/>
              <a:rect l="l" t="t" r="r" b="b"/>
              <a:pathLst>
                <a:path w="14765" h="5359" extrusionOk="0">
                  <a:moveTo>
                    <a:pt x="9948" y="0"/>
                  </a:moveTo>
                  <a:cubicBezTo>
                    <a:pt x="9934" y="0"/>
                    <a:pt x="9921" y="0"/>
                    <a:pt x="9907" y="1"/>
                  </a:cubicBezTo>
                  <a:cubicBezTo>
                    <a:pt x="7763" y="48"/>
                    <a:pt x="7716" y="3561"/>
                    <a:pt x="7716" y="3561"/>
                  </a:cubicBezTo>
                  <a:cubicBezTo>
                    <a:pt x="7716" y="3561"/>
                    <a:pt x="7137" y="739"/>
                    <a:pt x="5197" y="739"/>
                  </a:cubicBezTo>
                  <a:cubicBezTo>
                    <a:pt x="5074" y="739"/>
                    <a:pt x="4945" y="750"/>
                    <a:pt x="4811" y="775"/>
                  </a:cubicBezTo>
                  <a:cubicBezTo>
                    <a:pt x="2549" y="1156"/>
                    <a:pt x="2322" y="4120"/>
                    <a:pt x="2322" y="4120"/>
                  </a:cubicBezTo>
                  <a:cubicBezTo>
                    <a:pt x="2007" y="3975"/>
                    <a:pt x="1732" y="3914"/>
                    <a:pt x="1492" y="3914"/>
                  </a:cubicBezTo>
                  <a:cubicBezTo>
                    <a:pt x="321" y="3914"/>
                    <a:pt x="1" y="5359"/>
                    <a:pt x="1" y="5359"/>
                  </a:cubicBezTo>
                  <a:lnTo>
                    <a:pt x="14764" y="5359"/>
                  </a:lnTo>
                  <a:cubicBezTo>
                    <a:pt x="14586" y="3596"/>
                    <a:pt x="12609" y="3584"/>
                    <a:pt x="12609" y="3584"/>
                  </a:cubicBezTo>
                  <a:cubicBezTo>
                    <a:pt x="12609" y="3584"/>
                    <a:pt x="12057" y="0"/>
                    <a:pt x="9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 flipH="1">
              <a:off x="5292703" y="1847165"/>
              <a:ext cx="2948791" cy="1991297"/>
            </a:xfrm>
            <a:custGeom>
              <a:avLst/>
              <a:gdLst/>
              <a:ahLst/>
              <a:cxnLst/>
              <a:rect l="l" t="t" r="r" b="b"/>
              <a:pathLst>
                <a:path w="71603" h="48353" extrusionOk="0">
                  <a:moveTo>
                    <a:pt x="13693" y="1"/>
                  </a:moveTo>
                  <a:cubicBezTo>
                    <a:pt x="7593" y="1"/>
                    <a:pt x="2736" y="3175"/>
                    <a:pt x="1917" y="13290"/>
                  </a:cubicBezTo>
                  <a:cubicBezTo>
                    <a:pt x="0" y="36972"/>
                    <a:pt x="24098" y="47044"/>
                    <a:pt x="33957" y="48140"/>
                  </a:cubicBezTo>
                  <a:cubicBezTo>
                    <a:pt x="35259" y="48283"/>
                    <a:pt x="36553" y="48353"/>
                    <a:pt x="37833" y="48353"/>
                  </a:cubicBezTo>
                  <a:cubicBezTo>
                    <a:pt x="56200" y="48353"/>
                    <a:pt x="71602" y="34056"/>
                    <a:pt x="65080" y="19208"/>
                  </a:cubicBezTo>
                  <a:cubicBezTo>
                    <a:pt x="61146" y="10267"/>
                    <a:pt x="56377" y="9156"/>
                    <a:pt x="51117" y="9156"/>
                  </a:cubicBezTo>
                  <a:cubicBezTo>
                    <a:pt x="49376" y="9156"/>
                    <a:pt x="47581" y="9277"/>
                    <a:pt x="45745" y="9277"/>
                  </a:cubicBezTo>
                  <a:cubicBezTo>
                    <a:pt x="43289" y="9277"/>
                    <a:pt x="40758" y="9059"/>
                    <a:pt x="38184" y="8040"/>
                  </a:cubicBezTo>
                  <a:cubicBezTo>
                    <a:pt x="32272" y="5701"/>
                    <a:pt x="21867" y="1"/>
                    <a:pt x="13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 flipH="1">
              <a:off x="6122726" y="1222088"/>
              <a:ext cx="976314" cy="1034257"/>
            </a:xfrm>
            <a:custGeom>
              <a:avLst/>
              <a:gdLst/>
              <a:ahLst/>
              <a:cxnLst/>
              <a:rect l="l" t="t" r="r" b="b"/>
              <a:pathLst>
                <a:path w="23707" h="25114" extrusionOk="0">
                  <a:moveTo>
                    <a:pt x="13895" y="1"/>
                  </a:moveTo>
                  <a:cubicBezTo>
                    <a:pt x="6549" y="1"/>
                    <a:pt x="2549" y="2775"/>
                    <a:pt x="2037" y="9645"/>
                  </a:cubicBezTo>
                  <a:lnTo>
                    <a:pt x="1739" y="13490"/>
                  </a:lnTo>
                  <a:cubicBezTo>
                    <a:pt x="1739" y="13490"/>
                    <a:pt x="1310" y="18777"/>
                    <a:pt x="1" y="22146"/>
                  </a:cubicBezTo>
                  <a:cubicBezTo>
                    <a:pt x="1" y="22146"/>
                    <a:pt x="3737" y="25114"/>
                    <a:pt x="11424" y="25114"/>
                  </a:cubicBezTo>
                  <a:cubicBezTo>
                    <a:pt x="14766" y="25114"/>
                    <a:pt x="18854" y="24553"/>
                    <a:pt x="23706" y="22944"/>
                  </a:cubicBezTo>
                  <a:cubicBezTo>
                    <a:pt x="23706" y="22944"/>
                    <a:pt x="21134" y="18610"/>
                    <a:pt x="21361" y="12645"/>
                  </a:cubicBezTo>
                  <a:cubicBezTo>
                    <a:pt x="21563" y="6692"/>
                    <a:pt x="21253" y="1"/>
                    <a:pt x="13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 flipH="1">
              <a:off x="5173730" y="2457706"/>
              <a:ext cx="93690" cy="91755"/>
            </a:xfrm>
            <a:custGeom>
              <a:avLst/>
              <a:gdLst/>
              <a:ahLst/>
              <a:cxnLst/>
              <a:rect l="l" t="t" r="r" b="b"/>
              <a:pathLst>
                <a:path w="2275" h="2228" extrusionOk="0">
                  <a:moveTo>
                    <a:pt x="1673" y="1"/>
                  </a:moveTo>
                  <a:cubicBezTo>
                    <a:pt x="1362" y="1"/>
                    <a:pt x="1148" y="468"/>
                    <a:pt x="905" y="1037"/>
                  </a:cubicBezTo>
                  <a:cubicBezTo>
                    <a:pt x="643" y="1680"/>
                    <a:pt x="0" y="2085"/>
                    <a:pt x="0" y="2085"/>
                  </a:cubicBezTo>
                  <a:cubicBezTo>
                    <a:pt x="607" y="2097"/>
                    <a:pt x="1607" y="2228"/>
                    <a:pt x="1619" y="2228"/>
                  </a:cubicBezTo>
                  <a:cubicBezTo>
                    <a:pt x="1857" y="1609"/>
                    <a:pt x="2274" y="204"/>
                    <a:pt x="1798" y="25"/>
                  </a:cubicBezTo>
                  <a:cubicBezTo>
                    <a:pt x="1754" y="9"/>
                    <a:pt x="1713" y="1"/>
                    <a:pt x="1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 flipH="1">
              <a:off x="5109847" y="2522079"/>
              <a:ext cx="129972" cy="83395"/>
            </a:xfrm>
            <a:custGeom>
              <a:avLst/>
              <a:gdLst/>
              <a:ahLst/>
              <a:cxnLst/>
              <a:rect l="l" t="t" r="r" b="b"/>
              <a:pathLst>
                <a:path w="3156" h="2025" fill="none" extrusionOk="0">
                  <a:moveTo>
                    <a:pt x="3155" y="1"/>
                  </a:moveTo>
                  <a:cubicBezTo>
                    <a:pt x="3155" y="1"/>
                    <a:pt x="1977" y="1227"/>
                    <a:pt x="0" y="2025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 flipH="1">
              <a:off x="5153995" y="2508859"/>
              <a:ext cx="90231" cy="65233"/>
            </a:xfrm>
            <a:custGeom>
              <a:avLst/>
              <a:gdLst/>
              <a:ahLst/>
              <a:cxnLst/>
              <a:rect l="l" t="t" r="r" b="b"/>
              <a:pathLst>
                <a:path w="2191" h="1584" fill="none" extrusionOk="0">
                  <a:moveTo>
                    <a:pt x="2191" y="0"/>
                  </a:moveTo>
                  <a:cubicBezTo>
                    <a:pt x="2179" y="464"/>
                    <a:pt x="1512" y="1179"/>
                    <a:pt x="0" y="1584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 flipH="1">
              <a:off x="5293586" y="1977675"/>
              <a:ext cx="354458" cy="171690"/>
            </a:xfrm>
            <a:custGeom>
              <a:avLst/>
              <a:gdLst/>
              <a:ahLst/>
              <a:cxnLst/>
              <a:rect l="l" t="t" r="r" b="b"/>
              <a:pathLst>
                <a:path w="8607" h="4169" extrusionOk="0">
                  <a:moveTo>
                    <a:pt x="3751" y="0"/>
                  </a:moveTo>
                  <a:cubicBezTo>
                    <a:pt x="1505" y="0"/>
                    <a:pt x="1915" y="2763"/>
                    <a:pt x="1915" y="2763"/>
                  </a:cubicBezTo>
                  <a:cubicBezTo>
                    <a:pt x="1915" y="2763"/>
                    <a:pt x="1724" y="2722"/>
                    <a:pt x="1464" y="2722"/>
                  </a:cubicBezTo>
                  <a:cubicBezTo>
                    <a:pt x="896" y="2722"/>
                    <a:pt x="1" y="2918"/>
                    <a:pt x="58" y="4168"/>
                  </a:cubicBezTo>
                  <a:lnTo>
                    <a:pt x="8607" y="4168"/>
                  </a:lnTo>
                  <a:cubicBezTo>
                    <a:pt x="8607" y="4168"/>
                    <a:pt x="8284" y="2232"/>
                    <a:pt x="7115" y="2232"/>
                  </a:cubicBezTo>
                  <a:cubicBezTo>
                    <a:pt x="6900" y="2232"/>
                    <a:pt x="6656" y="2298"/>
                    <a:pt x="6380" y="2454"/>
                  </a:cubicBezTo>
                  <a:cubicBezTo>
                    <a:pt x="6380" y="2454"/>
                    <a:pt x="6106" y="25"/>
                    <a:pt x="3808" y="1"/>
                  </a:cubicBezTo>
                  <a:cubicBezTo>
                    <a:pt x="3789" y="1"/>
                    <a:pt x="3770" y="0"/>
                    <a:pt x="3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 flipH="1">
              <a:off x="7081830" y="1526266"/>
              <a:ext cx="540891" cy="241124"/>
            </a:xfrm>
            <a:custGeom>
              <a:avLst/>
              <a:gdLst/>
              <a:ahLst/>
              <a:cxnLst/>
              <a:rect l="l" t="t" r="r" b="b"/>
              <a:pathLst>
                <a:path w="13134" h="5855" extrusionOk="0">
                  <a:moveTo>
                    <a:pt x="5892" y="0"/>
                  </a:moveTo>
                  <a:cubicBezTo>
                    <a:pt x="5835" y="0"/>
                    <a:pt x="5776" y="3"/>
                    <a:pt x="5716" y="8"/>
                  </a:cubicBezTo>
                  <a:cubicBezTo>
                    <a:pt x="3370" y="211"/>
                    <a:pt x="3430" y="3533"/>
                    <a:pt x="3430" y="3533"/>
                  </a:cubicBezTo>
                  <a:cubicBezTo>
                    <a:pt x="3430" y="3533"/>
                    <a:pt x="3346" y="3522"/>
                    <a:pt x="3214" y="3522"/>
                  </a:cubicBezTo>
                  <a:cubicBezTo>
                    <a:pt x="2706" y="3522"/>
                    <a:pt x="1490" y="3673"/>
                    <a:pt x="1632" y="5128"/>
                  </a:cubicBezTo>
                  <a:cubicBezTo>
                    <a:pt x="1632" y="5128"/>
                    <a:pt x="1369" y="4982"/>
                    <a:pt x="1041" y="4982"/>
                  </a:cubicBezTo>
                  <a:cubicBezTo>
                    <a:pt x="689" y="4982"/>
                    <a:pt x="260" y="5151"/>
                    <a:pt x="1" y="5854"/>
                  </a:cubicBezTo>
                  <a:lnTo>
                    <a:pt x="13133" y="5854"/>
                  </a:lnTo>
                  <a:cubicBezTo>
                    <a:pt x="13133" y="5854"/>
                    <a:pt x="12802" y="4768"/>
                    <a:pt x="12180" y="4768"/>
                  </a:cubicBezTo>
                  <a:cubicBezTo>
                    <a:pt x="12057" y="4768"/>
                    <a:pt x="11922" y="4811"/>
                    <a:pt x="11776" y="4914"/>
                  </a:cubicBezTo>
                  <a:cubicBezTo>
                    <a:pt x="11776" y="4914"/>
                    <a:pt x="12002" y="1913"/>
                    <a:pt x="9966" y="1913"/>
                  </a:cubicBezTo>
                  <a:cubicBezTo>
                    <a:pt x="8168" y="1913"/>
                    <a:pt x="8022" y="3419"/>
                    <a:pt x="8014" y="3786"/>
                  </a:cubicBezTo>
                  <a:lnTo>
                    <a:pt x="8014" y="3786"/>
                  </a:lnTo>
                  <a:cubicBezTo>
                    <a:pt x="8007" y="3233"/>
                    <a:pt x="7884" y="0"/>
                    <a:pt x="58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 flipH="1">
              <a:off x="5772625" y="2395437"/>
              <a:ext cx="354252" cy="171690"/>
            </a:xfrm>
            <a:custGeom>
              <a:avLst/>
              <a:gdLst/>
              <a:ahLst/>
              <a:cxnLst/>
              <a:rect l="l" t="t" r="r" b="b"/>
              <a:pathLst>
                <a:path w="8602" h="4169" extrusionOk="0">
                  <a:moveTo>
                    <a:pt x="3748" y="1"/>
                  </a:moveTo>
                  <a:cubicBezTo>
                    <a:pt x="1486" y="1"/>
                    <a:pt x="1898" y="2775"/>
                    <a:pt x="1898" y="2775"/>
                  </a:cubicBezTo>
                  <a:cubicBezTo>
                    <a:pt x="1898" y="2775"/>
                    <a:pt x="1702" y="2731"/>
                    <a:pt x="1437" y="2731"/>
                  </a:cubicBezTo>
                  <a:cubicBezTo>
                    <a:pt x="873" y="2731"/>
                    <a:pt x="0" y="2930"/>
                    <a:pt x="41" y="4168"/>
                  </a:cubicBezTo>
                  <a:lnTo>
                    <a:pt x="8601" y="4168"/>
                  </a:lnTo>
                  <a:cubicBezTo>
                    <a:pt x="8601" y="4168"/>
                    <a:pt x="8270" y="2244"/>
                    <a:pt x="7101" y="2244"/>
                  </a:cubicBezTo>
                  <a:cubicBezTo>
                    <a:pt x="6885" y="2244"/>
                    <a:pt x="6640" y="2310"/>
                    <a:pt x="6363" y="2466"/>
                  </a:cubicBezTo>
                  <a:cubicBezTo>
                    <a:pt x="6363" y="2466"/>
                    <a:pt x="6101" y="37"/>
                    <a:pt x="3791" y="1"/>
                  </a:cubicBezTo>
                  <a:cubicBezTo>
                    <a:pt x="3776" y="1"/>
                    <a:pt x="3762" y="1"/>
                    <a:pt x="3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 flipH="1">
              <a:off x="7541761" y="2260603"/>
              <a:ext cx="608060" cy="220697"/>
            </a:xfrm>
            <a:custGeom>
              <a:avLst/>
              <a:gdLst/>
              <a:ahLst/>
              <a:cxnLst/>
              <a:rect l="l" t="t" r="r" b="b"/>
              <a:pathLst>
                <a:path w="14765" h="5359" extrusionOk="0">
                  <a:moveTo>
                    <a:pt x="9950" y="1"/>
                  </a:moveTo>
                  <a:cubicBezTo>
                    <a:pt x="9939" y="1"/>
                    <a:pt x="9929" y="1"/>
                    <a:pt x="9919" y="1"/>
                  </a:cubicBezTo>
                  <a:cubicBezTo>
                    <a:pt x="7775" y="49"/>
                    <a:pt x="7716" y="3561"/>
                    <a:pt x="7716" y="3561"/>
                  </a:cubicBezTo>
                  <a:cubicBezTo>
                    <a:pt x="7716" y="3561"/>
                    <a:pt x="7135" y="741"/>
                    <a:pt x="5188" y="741"/>
                  </a:cubicBezTo>
                  <a:cubicBezTo>
                    <a:pt x="5067" y="741"/>
                    <a:pt x="4942" y="752"/>
                    <a:pt x="4811" y="775"/>
                  </a:cubicBezTo>
                  <a:cubicBezTo>
                    <a:pt x="2549" y="1168"/>
                    <a:pt x="2322" y="4121"/>
                    <a:pt x="2322" y="4121"/>
                  </a:cubicBezTo>
                  <a:cubicBezTo>
                    <a:pt x="2007" y="3975"/>
                    <a:pt x="1732" y="3915"/>
                    <a:pt x="1492" y="3915"/>
                  </a:cubicBezTo>
                  <a:cubicBezTo>
                    <a:pt x="321" y="3915"/>
                    <a:pt x="1" y="5359"/>
                    <a:pt x="1" y="5359"/>
                  </a:cubicBezTo>
                  <a:lnTo>
                    <a:pt x="14764" y="5359"/>
                  </a:lnTo>
                  <a:cubicBezTo>
                    <a:pt x="14574" y="3609"/>
                    <a:pt x="12609" y="3597"/>
                    <a:pt x="12609" y="3597"/>
                  </a:cubicBezTo>
                  <a:cubicBezTo>
                    <a:pt x="12609" y="3597"/>
                    <a:pt x="12067" y="1"/>
                    <a:pt x="99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 flipH="1">
              <a:off x="5274006" y="2129229"/>
              <a:ext cx="2903284" cy="1792180"/>
            </a:xfrm>
            <a:custGeom>
              <a:avLst/>
              <a:gdLst/>
              <a:ahLst/>
              <a:cxnLst/>
              <a:rect l="l" t="t" r="r" b="b"/>
              <a:pathLst>
                <a:path w="70498" h="43518" extrusionOk="0">
                  <a:moveTo>
                    <a:pt x="60461" y="7084"/>
                  </a:moveTo>
                  <a:cubicBezTo>
                    <a:pt x="55424" y="5060"/>
                    <a:pt x="52769" y="8644"/>
                    <a:pt x="52769" y="8644"/>
                  </a:cubicBezTo>
                  <a:cubicBezTo>
                    <a:pt x="52769" y="8644"/>
                    <a:pt x="50948" y="6751"/>
                    <a:pt x="48043" y="7537"/>
                  </a:cubicBezTo>
                  <a:cubicBezTo>
                    <a:pt x="45137" y="8334"/>
                    <a:pt x="44233" y="11644"/>
                    <a:pt x="42435" y="9978"/>
                  </a:cubicBezTo>
                  <a:cubicBezTo>
                    <a:pt x="40625" y="8311"/>
                    <a:pt x="32398" y="4560"/>
                    <a:pt x="32398" y="4560"/>
                  </a:cubicBezTo>
                  <a:lnTo>
                    <a:pt x="24456" y="4417"/>
                  </a:lnTo>
                  <a:cubicBezTo>
                    <a:pt x="24456" y="4417"/>
                    <a:pt x="23051" y="0"/>
                    <a:pt x="19206" y="917"/>
                  </a:cubicBezTo>
                  <a:cubicBezTo>
                    <a:pt x="15336" y="1857"/>
                    <a:pt x="16086" y="5251"/>
                    <a:pt x="14443" y="6679"/>
                  </a:cubicBezTo>
                  <a:cubicBezTo>
                    <a:pt x="12788" y="8108"/>
                    <a:pt x="12979" y="7084"/>
                    <a:pt x="9812" y="7441"/>
                  </a:cubicBezTo>
                  <a:cubicBezTo>
                    <a:pt x="6633" y="7775"/>
                    <a:pt x="5144" y="11823"/>
                    <a:pt x="5144" y="11823"/>
                  </a:cubicBezTo>
                  <a:cubicBezTo>
                    <a:pt x="4656" y="9501"/>
                    <a:pt x="2263" y="8418"/>
                    <a:pt x="251" y="8727"/>
                  </a:cubicBezTo>
                  <a:cubicBezTo>
                    <a:pt x="1" y="30778"/>
                    <a:pt x="22861" y="40243"/>
                    <a:pt x="32398" y="41291"/>
                  </a:cubicBezTo>
                  <a:cubicBezTo>
                    <a:pt x="52388" y="43517"/>
                    <a:pt x="70498" y="28254"/>
                    <a:pt x="63521" y="12383"/>
                  </a:cubicBezTo>
                  <a:cubicBezTo>
                    <a:pt x="62556" y="10156"/>
                    <a:pt x="61532" y="8430"/>
                    <a:pt x="60461" y="70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 flipH="1">
              <a:off x="7378474" y="2414628"/>
              <a:ext cx="957164" cy="694790"/>
            </a:xfrm>
            <a:custGeom>
              <a:avLst/>
              <a:gdLst/>
              <a:ahLst/>
              <a:cxnLst/>
              <a:rect l="l" t="t" r="r" b="b"/>
              <a:pathLst>
                <a:path w="23242" h="16871" extrusionOk="0">
                  <a:moveTo>
                    <a:pt x="5346" y="0"/>
                  </a:moveTo>
                  <a:cubicBezTo>
                    <a:pt x="3503" y="0"/>
                    <a:pt x="2066" y="418"/>
                    <a:pt x="1405" y="1297"/>
                  </a:cubicBezTo>
                  <a:cubicBezTo>
                    <a:pt x="0" y="3155"/>
                    <a:pt x="0" y="6476"/>
                    <a:pt x="3846" y="9036"/>
                  </a:cubicBezTo>
                  <a:cubicBezTo>
                    <a:pt x="7692" y="11596"/>
                    <a:pt x="7168" y="15097"/>
                    <a:pt x="7168" y="15097"/>
                  </a:cubicBezTo>
                  <a:cubicBezTo>
                    <a:pt x="9536" y="16448"/>
                    <a:pt x="12385" y="16870"/>
                    <a:pt x="15022" y="16870"/>
                  </a:cubicBezTo>
                  <a:cubicBezTo>
                    <a:pt x="19426" y="16870"/>
                    <a:pt x="23241" y="15692"/>
                    <a:pt x="23241" y="15692"/>
                  </a:cubicBezTo>
                  <a:cubicBezTo>
                    <a:pt x="23241" y="15692"/>
                    <a:pt x="22348" y="7072"/>
                    <a:pt x="16562" y="3500"/>
                  </a:cubicBezTo>
                  <a:cubicBezTo>
                    <a:pt x="12893" y="1240"/>
                    <a:pt x="8520" y="0"/>
                    <a:pt x="5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 flipH="1">
              <a:off x="7666791" y="2540113"/>
              <a:ext cx="533025" cy="568319"/>
            </a:xfrm>
            <a:custGeom>
              <a:avLst/>
              <a:gdLst/>
              <a:ahLst/>
              <a:cxnLst/>
              <a:rect l="l" t="t" r="r" b="b"/>
              <a:pathLst>
                <a:path w="12943" h="13800" fill="none" extrusionOk="0">
                  <a:moveTo>
                    <a:pt x="0" y="1"/>
                  </a:moveTo>
                  <a:cubicBezTo>
                    <a:pt x="0" y="1"/>
                    <a:pt x="9573" y="2537"/>
                    <a:pt x="12942" y="13800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 flipH="1">
              <a:off x="7854087" y="2459188"/>
              <a:ext cx="62803" cy="246683"/>
            </a:xfrm>
            <a:custGeom>
              <a:avLst/>
              <a:gdLst/>
              <a:ahLst/>
              <a:cxnLst/>
              <a:rect l="l" t="t" r="r" b="b"/>
              <a:pathLst>
                <a:path w="1525" h="5990" fill="none" extrusionOk="0">
                  <a:moveTo>
                    <a:pt x="1167" y="1"/>
                  </a:moveTo>
                  <a:cubicBezTo>
                    <a:pt x="1167" y="1"/>
                    <a:pt x="1524" y="3692"/>
                    <a:pt x="0" y="5990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 flipH="1">
              <a:off x="7964911" y="2665145"/>
              <a:ext cx="228069" cy="110369"/>
            </a:xfrm>
            <a:custGeom>
              <a:avLst/>
              <a:gdLst/>
              <a:ahLst/>
              <a:cxnLst/>
              <a:rect l="l" t="t" r="r" b="b"/>
              <a:pathLst>
                <a:path w="5538" h="2680" fill="none" extrusionOk="0">
                  <a:moveTo>
                    <a:pt x="1" y="2679"/>
                  </a:moveTo>
                  <a:cubicBezTo>
                    <a:pt x="1" y="2679"/>
                    <a:pt x="3870" y="1548"/>
                    <a:pt x="5537" y="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 flipH="1">
              <a:off x="5221520" y="2237417"/>
              <a:ext cx="786998" cy="862979"/>
            </a:xfrm>
            <a:custGeom>
              <a:avLst/>
              <a:gdLst/>
              <a:ahLst/>
              <a:cxnLst/>
              <a:rect l="l" t="t" r="r" b="b"/>
              <a:pathLst>
                <a:path w="19110" h="20955" extrusionOk="0">
                  <a:moveTo>
                    <a:pt x="13587" y="0"/>
                  </a:moveTo>
                  <a:cubicBezTo>
                    <a:pt x="9990" y="0"/>
                    <a:pt x="3686" y="2765"/>
                    <a:pt x="0" y="14054"/>
                  </a:cubicBezTo>
                  <a:cubicBezTo>
                    <a:pt x="0" y="14054"/>
                    <a:pt x="2810" y="19614"/>
                    <a:pt x="6930" y="20721"/>
                  </a:cubicBezTo>
                  <a:cubicBezTo>
                    <a:pt x="7533" y="20885"/>
                    <a:pt x="8074" y="20955"/>
                    <a:pt x="8558" y="20955"/>
                  </a:cubicBezTo>
                  <a:cubicBezTo>
                    <a:pt x="11382" y="20955"/>
                    <a:pt x="12276" y="18578"/>
                    <a:pt x="12276" y="18578"/>
                  </a:cubicBezTo>
                  <a:cubicBezTo>
                    <a:pt x="12276" y="18578"/>
                    <a:pt x="12335" y="15078"/>
                    <a:pt x="15431" y="11303"/>
                  </a:cubicBezTo>
                  <a:cubicBezTo>
                    <a:pt x="18526" y="7517"/>
                    <a:pt x="19110" y="2171"/>
                    <a:pt x="15657" y="409"/>
                  </a:cubicBezTo>
                  <a:cubicBezTo>
                    <a:pt x="15179" y="164"/>
                    <a:pt x="14463" y="0"/>
                    <a:pt x="13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 flipH="1">
              <a:off x="5444604" y="2429289"/>
              <a:ext cx="402106" cy="593357"/>
            </a:xfrm>
            <a:custGeom>
              <a:avLst/>
              <a:gdLst/>
              <a:ahLst/>
              <a:cxnLst/>
              <a:rect l="l" t="t" r="r" b="b"/>
              <a:pathLst>
                <a:path w="9764" h="14408" fill="none" extrusionOk="0">
                  <a:moveTo>
                    <a:pt x="0" y="14407"/>
                  </a:moveTo>
                  <a:cubicBezTo>
                    <a:pt x="0" y="14407"/>
                    <a:pt x="3703" y="5454"/>
                    <a:pt x="9763" y="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 flipH="1">
              <a:off x="5696641" y="2492547"/>
              <a:ext cx="156452" cy="247177"/>
            </a:xfrm>
            <a:custGeom>
              <a:avLst/>
              <a:gdLst/>
              <a:ahLst/>
              <a:cxnLst/>
              <a:rect l="l" t="t" r="r" b="b"/>
              <a:pathLst>
                <a:path w="3799" h="6002" fill="none" extrusionOk="0">
                  <a:moveTo>
                    <a:pt x="1" y="1"/>
                  </a:moveTo>
                  <a:cubicBezTo>
                    <a:pt x="1" y="1"/>
                    <a:pt x="251" y="3322"/>
                    <a:pt x="3799" y="600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 flipH="1">
              <a:off x="5347535" y="2610248"/>
              <a:ext cx="260397" cy="58850"/>
            </a:xfrm>
            <a:custGeom>
              <a:avLst/>
              <a:gdLst/>
              <a:ahLst/>
              <a:cxnLst/>
              <a:rect l="l" t="t" r="r" b="b"/>
              <a:pathLst>
                <a:path w="6323" h="1429" fill="none" extrusionOk="0">
                  <a:moveTo>
                    <a:pt x="6323" y="1429"/>
                  </a:moveTo>
                  <a:cubicBezTo>
                    <a:pt x="6323" y="1429"/>
                    <a:pt x="2549" y="1238"/>
                    <a:pt x="1" y="0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 flipH="1">
              <a:off x="5502979" y="2530971"/>
              <a:ext cx="2537501" cy="1307915"/>
            </a:xfrm>
            <a:custGeom>
              <a:avLst/>
              <a:gdLst/>
              <a:ahLst/>
              <a:cxnLst/>
              <a:rect l="l" t="t" r="r" b="b"/>
              <a:pathLst>
                <a:path w="61616" h="31759" extrusionOk="0">
                  <a:moveTo>
                    <a:pt x="47079" y="1"/>
                  </a:moveTo>
                  <a:cubicBezTo>
                    <a:pt x="46914" y="1"/>
                    <a:pt x="46743" y="7"/>
                    <a:pt x="46566" y="20"/>
                  </a:cubicBezTo>
                  <a:cubicBezTo>
                    <a:pt x="41696" y="389"/>
                    <a:pt x="41708" y="3806"/>
                    <a:pt x="41220" y="3973"/>
                  </a:cubicBezTo>
                  <a:cubicBezTo>
                    <a:pt x="41196" y="3982"/>
                    <a:pt x="41170" y="3986"/>
                    <a:pt x="41143" y="3986"/>
                  </a:cubicBezTo>
                  <a:cubicBezTo>
                    <a:pt x="40708" y="3986"/>
                    <a:pt x="39862" y="2948"/>
                    <a:pt x="38990" y="2948"/>
                  </a:cubicBezTo>
                  <a:cubicBezTo>
                    <a:pt x="38800" y="2948"/>
                    <a:pt x="38610" y="2997"/>
                    <a:pt x="38422" y="3116"/>
                  </a:cubicBezTo>
                  <a:cubicBezTo>
                    <a:pt x="37339" y="3806"/>
                    <a:pt x="37946" y="7331"/>
                    <a:pt x="35505" y="7771"/>
                  </a:cubicBezTo>
                  <a:cubicBezTo>
                    <a:pt x="35339" y="7800"/>
                    <a:pt x="35184" y="7814"/>
                    <a:pt x="35039" y="7814"/>
                  </a:cubicBezTo>
                  <a:cubicBezTo>
                    <a:pt x="33068" y="7814"/>
                    <a:pt x="33022" y="5268"/>
                    <a:pt x="31147" y="5068"/>
                  </a:cubicBezTo>
                  <a:cubicBezTo>
                    <a:pt x="31077" y="5060"/>
                    <a:pt x="31007" y="5057"/>
                    <a:pt x="30937" y="5057"/>
                  </a:cubicBezTo>
                  <a:cubicBezTo>
                    <a:pt x="29108" y="5057"/>
                    <a:pt x="27177" y="7617"/>
                    <a:pt x="25778" y="7617"/>
                  </a:cubicBezTo>
                  <a:cubicBezTo>
                    <a:pt x="25684" y="7617"/>
                    <a:pt x="25593" y="7605"/>
                    <a:pt x="25504" y="7581"/>
                  </a:cubicBezTo>
                  <a:cubicBezTo>
                    <a:pt x="24076" y="7168"/>
                    <a:pt x="22578" y="3246"/>
                    <a:pt x="20314" y="3246"/>
                  </a:cubicBezTo>
                  <a:cubicBezTo>
                    <a:pt x="20294" y="3246"/>
                    <a:pt x="20274" y="3246"/>
                    <a:pt x="20253" y="3247"/>
                  </a:cubicBezTo>
                  <a:cubicBezTo>
                    <a:pt x="17967" y="3318"/>
                    <a:pt x="17753" y="5164"/>
                    <a:pt x="16872" y="5235"/>
                  </a:cubicBezTo>
                  <a:cubicBezTo>
                    <a:pt x="16843" y="5238"/>
                    <a:pt x="16815" y="5239"/>
                    <a:pt x="16786" y="5239"/>
                  </a:cubicBezTo>
                  <a:cubicBezTo>
                    <a:pt x="16002" y="5239"/>
                    <a:pt x="15469" y="4204"/>
                    <a:pt x="13934" y="4204"/>
                  </a:cubicBezTo>
                  <a:cubicBezTo>
                    <a:pt x="13864" y="4204"/>
                    <a:pt x="13791" y="4207"/>
                    <a:pt x="13717" y="4211"/>
                  </a:cubicBezTo>
                  <a:cubicBezTo>
                    <a:pt x="11967" y="4318"/>
                    <a:pt x="11728" y="6128"/>
                    <a:pt x="10824" y="6402"/>
                  </a:cubicBezTo>
                  <a:cubicBezTo>
                    <a:pt x="10786" y="6412"/>
                    <a:pt x="10747" y="6417"/>
                    <a:pt x="10707" y="6417"/>
                  </a:cubicBezTo>
                  <a:cubicBezTo>
                    <a:pt x="9910" y="6417"/>
                    <a:pt x="8595" y="4438"/>
                    <a:pt x="6785" y="4438"/>
                  </a:cubicBezTo>
                  <a:cubicBezTo>
                    <a:pt x="6428" y="4438"/>
                    <a:pt x="6051" y="4515"/>
                    <a:pt x="5656" y="4699"/>
                  </a:cubicBezTo>
                  <a:cubicBezTo>
                    <a:pt x="3156" y="5878"/>
                    <a:pt x="3656" y="12188"/>
                    <a:pt x="3656" y="12188"/>
                  </a:cubicBezTo>
                  <a:cubicBezTo>
                    <a:pt x="2728" y="11347"/>
                    <a:pt x="2011" y="11021"/>
                    <a:pt x="1458" y="11021"/>
                  </a:cubicBezTo>
                  <a:cubicBezTo>
                    <a:pt x="726" y="11021"/>
                    <a:pt x="279" y="11591"/>
                    <a:pt x="1" y="12295"/>
                  </a:cubicBezTo>
                  <a:cubicBezTo>
                    <a:pt x="6513" y="24940"/>
                    <a:pt x="21730" y="30738"/>
                    <a:pt x="29076" y="31548"/>
                  </a:cubicBezTo>
                  <a:cubicBezTo>
                    <a:pt x="30371" y="31690"/>
                    <a:pt x="31659" y="31758"/>
                    <a:pt x="32932" y="31758"/>
                  </a:cubicBezTo>
                  <a:cubicBezTo>
                    <a:pt x="47588" y="31758"/>
                    <a:pt x="60367" y="22667"/>
                    <a:pt x="61616" y="11450"/>
                  </a:cubicBezTo>
                  <a:lnTo>
                    <a:pt x="61616" y="11450"/>
                  </a:lnTo>
                  <a:cubicBezTo>
                    <a:pt x="59711" y="11522"/>
                    <a:pt x="58996" y="12998"/>
                    <a:pt x="58996" y="12998"/>
                  </a:cubicBezTo>
                  <a:cubicBezTo>
                    <a:pt x="58289" y="9141"/>
                    <a:pt x="56384" y="8615"/>
                    <a:pt x="54787" y="8615"/>
                  </a:cubicBezTo>
                  <a:cubicBezTo>
                    <a:pt x="54555" y="8615"/>
                    <a:pt x="54329" y="8627"/>
                    <a:pt x="54115" y="8640"/>
                  </a:cubicBezTo>
                  <a:cubicBezTo>
                    <a:pt x="54022" y="8645"/>
                    <a:pt x="53932" y="8648"/>
                    <a:pt x="53846" y="8648"/>
                  </a:cubicBezTo>
                  <a:cubicBezTo>
                    <a:pt x="52347" y="8648"/>
                    <a:pt x="51800" y="7864"/>
                    <a:pt x="51721" y="6164"/>
                  </a:cubicBezTo>
                  <a:cubicBezTo>
                    <a:pt x="51630" y="4431"/>
                    <a:pt x="51449" y="1"/>
                    <a:pt x="47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 flipH="1">
              <a:off x="6526764" y="2038502"/>
              <a:ext cx="168231" cy="206942"/>
            </a:xfrm>
            <a:custGeom>
              <a:avLst/>
              <a:gdLst/>
              <a:ahLst/>
              <a:cxnLst/>
              <a:rect l="l" t="t" r="r" b="b"/>
              <a:pathLst>
                <a:path w="4085" h="5025" extrusionOk="0">
                  <a:moveTo>
                    <a:pt x="4001" y="0"/>
                  </a:moveTo>
                  <a:lnTo>
                    <a:pt x="262" y="250"/>
                  </a:lnTo>
                  <a:lnTo>
                    <a:pt x="0" y="4858"/>
                  </a:lnTo>
                  <a:lnTo>
                    <a:pt x="4084" y="5025"/>
                  </a:lnTo>
                  <a:lnTo>
                    <a:pt x="4084" y="5025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 flipH="1">
              <a:off x="6529235" y="2038008"/>
              <a:ext cx="158388" cy="82736"/>
            </a:xfrm>
            <a:custGeom>
              <a:avLst/>
              <a:gdLst/>
              <a:ahLst/>
              <a:cxnLst/>
              <a:rect l="l" t="t" r="r" b="b"/>
              <a:pathLst>
                <a:path w="3846" h="2009" extrusionOk="0">
                  <a:moveTo>
                    <a:pt x="3822" y="1"/>
                  </a:moveTo>
                  <a:lnTo>
                    <a:pt x="83" y="262"/>
                  </a:lnTo>
                  <a:lnTo>
                    <a:pt x="0" y="1810"/>
                  </a:lnTo>
                  <a:cubicBezTo>
                    <a:pt x="462" y="1912"/>
                    <a:pt x="1078" y="2008"/>
                    <a:pt x="1756" y="2008"/>
                  </a:cubicBezTo>
                  <a:cubicBezTo>
                    <a:pt x="2423" y="2008"/>
                    <a:pt x="3149" y="1915"/>
                    <a:pt x="3846" y="1644"/>
                  </a:cubicBezTo>
                  <a:lnTo>
                    <a:pt x="3822" y="1"/>
                  </a:ln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 flipH="1">
              <a:off x="6150235" y="1436858"/>
              <a:ext cx="834275" cy="641170"/>
            </a:xfrm>
            <a:custGeom>
              <a:avLst/>
              <a:gdLst/>
              <a:ahLst/>
              <a:cxnLst/>
              <a:rect l="l" t="t" r="r" b="b"/>
              <a:pathLst>
                <a:path w="20258" h="15569" extrusionOk="0">
                  <a:moveTo>
                    <a:pt x="12829" y="0"/>
                  </a:moveTo>
                  <a:cubicBezTo>
                    <a:pt x="10956" y="3940"/>
                    <a:pt x="7539" y="4766"/>
                    <a:pt x="5001" y="4766"/>
                  </a:cubicBezTo>
                  <a:cubicBezTo>
                    <a:pt x="3167" y="4766"/>
                    <a:pt x="1792" y="4334"/>
                    <a:pt x="1792" y="4334"/>
                  </a:cubicBezTo>
                  <a:lnTo>
                    <a:pt x="1792" y="4334"/>
                  </a:lnTo>
                  <a:cubicBezTo>
                    <a:pt x="1792" y="4334"/>
                    <a:pt x="2030" y="5918"/>
                    <a:pt x="1375" y="6013"/>
                  </a:cubicBezTo>
                  <a:cubicBezTo>
                    <a:pt x="1362" y="6016"/>
                    <a:pt x="1348" y="6017"/>
                    <a:pt x="1335" y="6017"/>
                  </a:cubicBezTo>
                  <a:cubicBezTo>
                    <a:pt x="851" y="6017"/>
                    <a:pt x="625" y="4335"/>
                    <a:pt x="625" y="4334"/>
                  </a:cubicBezTo>
                  <a:lnTo>
                    <a:pt x="625" y="4334"/>
                  </a:lnTo>
                  <a:cubicBezTo>
                    <a:pt x="625" y="4335"/>
                    <a:pt x="0" y="15569"/>
                    <a:pt x="9016" y="15569"/>
                  </a:cubicBezTo>
                  <a:cubicBezTo>
                    <a:pt x="9146" y="15569"/>
                    <a:pt x="9278" y="15567"/>
                    <a:pt x="9412" y="15562"/>
                  </a:cubicBezTo>
                  <a:cubicBezTo>
                    <a:pt x="20258" y="15205"/>
                    <a:pt x="17544" y="4228"/>
                    <a:pt x="17544" y="4227"/>
                  </a:cubicBezTo>
                  <a:lnTo>
                    <a:pt x="17544" y="4227"/>
                  </a:lnTo>
                  <a:cubicBezTo>
                    <a:pt x="17544" y="4228"/>
                    <a:pt x="17637" y="5561"/>
                    <a:pt x="17187" y="5561"/>
                  </a:cubicBezTo>
                  <a:cubicBezTo>
                    <a:pt x="17183" y="5561"/>
                    <a:pt x="17179" y="5561"/>
                    <a:pt x="17175" y="5561"/>
                  </a:cubicBezTo>
                  <a:cubicBezTo>
                    <a:pt x="16710" y="5525"/>
                    <a:pt x="16806" y="4311"/>
                    <a:pt x="16806" y="4311"/>
                  </a:cubicBezTo>
                  <a:cubicBezTo>
                    <a:pt x="13555" y="2941"/>
                    <a:pt x="12829" y="0"/>
                    <a:pt x="12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 flipH="1">
              <a:off x="6929328" y="1578034"/>
              <a:ext cx="255249" cy="248042"/>
            </a:xfrm>
            <a:custGeom>
              <a:avLst/>
              <a:gdLst/>
              <a:ahLst/>
              <a:cxnLst/>
              <a:rect l="l" t="t" r="r" b="b"/>
              <a:pathLst>
                <a:path w="6198" h="6023" extrusionOk="0">
                  <a:moveTo>
                    <a:pt x="3081" y="1"/>
                  </a:moveTo>
                  <a:cubicBezTo>
                    <a:pt x="2297" y="1"/>
                    <a:pt x="1501" y="378"/>
                    <a:pt x="1006" y="1621"/>
                  </a:cubicBezTo>
                  <a:cubicBezTo>
                    <a:pt x="1" y="4143"/>
                    <a:pt x="1914" y="6022"/>
                    <a:pt x="3883" y="6022"/>
                  </a:cubicBezTo>
                  <a:cubicBezTo>
                    <a:pt x="4712" y="6022"/>
                    <a:pt x="5550" y="5689"/>
                    <a:pt x="6185" y="4931"/>
                  </a:cubicBezTo>
                  <a:cubicBezTo>
                    <a:pt x="6197" y="4931"/>
                    <a:pt x="5733" y="3835"/>
                    <a:pt x="5483" y="906"/>
                  </a:cubicBezTo>
                  <a:cubicBezTo>
                    <a:pt x="5483" y="906"/>
                    <a:pt x="4296" y="1"/>
                    <a:pt x="3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 flipH="1">
              <a:off x="7026929" y="1647221"/>
              <a:ext cx="71616" cy="63298"/>
            </a:xfrm>
            <a:custGeom>
              <a:avLst/>
              <a:gdLst/>
              <a:ahLst/>
              <a:cxnLst/>
              <a:rect l="l" t="t" r="r" b="b"/>
              <a:pathLst>
                <a:path w="1739" h="1537" fill="none" extrusionOk="0">
                  <a:moveTo>
                    <a:pt x="1" y="1536"/>
                  </a:moveTo>
                  <a:cubicBezTo>
                    <a:pt x="1" y="1536"/>
                    <a:pt x="370" y="107"/>
                    <a:pt x="1739" y="0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 flipH="1">
              <a:off x="7033271" y="1662418"/>
              <a:ext cx="33893" cy="65233"/>
            </a:xfrm>
            <a:custGeom>
              <a:avLst/>
              <a:gdLst/>
              <a:ahLst/>
              <a:cxnLst/>
              <a:rect l="l" t="t" r="r" b="b"/>
              <a:pathLst>
                <a:path w="823" h="1584" fill="none" extrusionOk="0">
                  <a:moveTo>
                    <a:pt x="822" y="1584"/>
                  </a:moveTo>
                  <a:cubicBezTo>
                    <a:pt x="822" y="1584"/>
                    <a:pt x="132" y="1036"/>
                    <a:pt x="1" y="0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 flipH="1">
              <a:off x="6121690" y="1579722"/>
              <a:ext cx="150646" cy="243553"/>
            </a:xfrm>
            <a:custGeom>
              <a:avLst/>
              <a:gdLst/>
              <a:ahLst/>
              <a:cxnLst/>
              <a:rect l="l" t="t" r="r" b="b"/>
              <a:pathLst>
                <a:path w="3658" h="5914" extrusionOk="0">
                  <a:moveTo>
                    <a:pt x="1606" y="1"/>
                  </a:moveTo>
                  <a:cubicBezTo>
                    <a:pt x="835" y="1"/>
                    <a:pt x="251" y="794"/>
                    <a:pt x="251" y="794"/>
                  </a:cubicBezTo>
                  <a:cubicBezTo>
                    <a:pt x="453" y="2580"/>
                    <a:pt x="13" y="5759"/>
                    <a:pt x="1" y="5783"/>
                  </a:cubicBezTo>
                  <a:cubicBezTo>
                    <a:pt x="236" y="5872"/>
                    <a:pt x="459" y="5914"/>
                    <a:pt x="670" y="5914"/>
                  </a:cubicBezTo>
                  <a:cubicBezTo>
                    <a:pt x="2834" y="5914"/>
                    <a:pt x="3657" y="1546"/>
                    <a:pt x="2572" y="461"/>
                  </a:cubicBezTo>
                  <a:cubicBezTo>
                    <a:pt x="2237" y="122"/>
                    <a:pt x="1907" y="1"/>
                    <a:pt x="1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 flipH="1">
              <a:off x="6516962" y="1695282"/>
              <a:ext cx="43200" cy="74046"/>
            </a:xfrm>
            <a:custGeom>
              <a:avLst/>
              <a:gdLst/>
              <a:ahLst/>
              <a:cxnLst/>
              <a:rect l="l" t="t" r="r" b="b"/>
              <a:pathLst>
                <a:path w="1049" h="1798" fill="none" extrusionOk="0">
                  <a:moveTo>
                    <a:pt x="1" y="0"/>
                  </a:moveTo>
                  <a:cubicBezTo>
                    <a:pt x="1" y="0"/>
                    <a:pt x="251" y="607"/>
                    <a:pt x="501" y="774"/>
                  </a:cubicBezTo>
                  <a:cubicBezTo>
                    <a:pt x="965" y="1048"/>
                    <a:pt x="1048" y="1798"/>
                    <a:pt x="251" y="1631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 flipH="1">
              <a:off x="6427718" y="1437846"/>
              <a:ext cx="35829" cy="115764"/>
            </a:xfrm>
            <a:custGeom>
              <a:avLst/>
              <a:gdLst/>
              <a:ahLst/>
              <a:cxnLst/>
              <a:rect l="l" t="t" r="r" b="b"/>
              <a:pathLst>
                <a:path w="870" h="2811" fill="none" extrusionOk="0">
                  <a:moveTo>
                    <a:pt x="179" y="0"/>
                  </a:moveTo>
                  <a:cubicBezTo>
                    <a:pt x="179" y="0"/>
                    <a:pt x="0" y="1393"/>
                    <a:pt x="869" y="2810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 flipH="1">
              <a:off x="6702326" y="1688404"/>
              <a:ext cx="19644" cy="31916"/>
            </a:xfrm>
            <a:custGeom>
              <a:avLst/>
              <a:gdLst/>
              <a:ahLst/>
              <a:cxnLst/>
              <a:rect l="l" t="t" r="r" b="b"/>
              <a:pathLst>
                <a:path w="477" h="775" extrusionOk="0">
                  <a:moveTo>
                    <a:pt x="239" y="0"/>
                  </a:moveTo>
                  <a:cubicBezTo>
                    <a:pt x="96" y="0"/>
                    <a:pt x="1" y="167"/>
                    <a:pt x="1" y="381"/>
                  </a:cubicBezTo>
                  <a:cubicBezTo>
                    <a:pt x="1" y="596"/>
                    <a:pt x="96" y="774"/>
                    <a:pt x="239" y="774"/>
                  </a:cubicBezTo>
                  <a:cubicBezTo>
                    <a:pt x="370" y="774"/>
                    <a:pt x="477" y="596"/>
                    <a:pt x="477" y="381"/>
                  </a:cubicBezTo>
                  <a:cubicBezTo>
                    <a:pt x="477" y="16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 flipH="1">
              <a:off x="6375251" y="1690834"/>
              <a:ext cx="19644" cy="31916"/>
            </a:xfrm>
            <a:custGeom>
              <a:avLst/>
              <a:gdLst/>
              <a:ahLst/>
              <a:cxnLst/>
              <a:rect l="l" t="t" r="r" b="b"/>
              <a:pathLst>
                <a:path w="477" h="775" extrusionOk="0">
                  <a:moveTo>
                    <a:pt x="238" y="1"/>
                  </a:moveTo>
                  <a:cubicBezTo>
                    <a:pt x="107" y="1"/>
                    <a:pt x="0" y="168"/>
                    <a:pt x="0" y="382"/>
                  </a:cubicBezTo>
                  <a:cubicBezTo>
                    <a:pt x="0" y="596"/>
                    <a:pt x="107" y="775"/>
                    <a:pt x="238" y="775"/>
                  </a:cubicBezTo>
                  <a:cubicBezTo>
                    <a:pt x="369" y="775"/>
                    <a:pt x="476" y="608"/>
                    <a:pt x="476" y="382"/>
                  </a:cubicBezTo>
                  <a:cubicBezTo>
                    <a:pt x="476" y="168"/>
                    <a:pt x="369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 flipH="1">
              <a:off x="6335058" y="1576098"/>
              <a:ext cx="101062" cy="54484"/>
            </a:xfrm>
            <a:custGeom>
              <a:avLst/>
              <a:gdLst/>
              <a:ahLst/>
              <a:cxnLst/>
              <a:rect l="l" t="t" r="r" b="b"/>
              <a:pathLst>
                <a:path w="2454" h="1323" fill="none" extrusionOk="0">
                  <a:moveTo>
                    <a:pt x="1" y="1322"/>
                  </a:moveTo>
                  <a:cubicBezTo>
                    <a:pt x="1" y="1322"/>
                    <a:pt x="870" y="1"/>
                    <a:pt x="2454" y="1322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 flipH="1">
              <a:off x="6669957" y="1576098"/>
              <a:ext cx="101021" cy="54484"/>
            </a:xfrm>
            <a:custGeom>
              <a:avLst/>
              <a:gdLst/>
              <a:ahLst/>
              <a:cxnLst/>
              <a:rect l="l" t="t" r="r" b="b"/>
              <a:pathLst>
                <a:path w="2453" h="1323" fill="none" extrusionOk="0">
                  <a:moveTo>
                    <a:pt x="2453" y="1322"/>
                  </a:moveTo>
                  <a:cubicBezTo>
                    <a:pt x="2453" y="1322"/>
                    <a:pt x="1584" y="1"/>
                    <a:pt x="0" y="1322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 flipH="1">
              <a:off x="6446376" y="1810965"/>
              <a:ext cx="222633" cy="104974"/>
            </a:xfrm>
            <a:custGeom>
              <a:avLst/>
              <a:gdLst/>
              <a:ahLst/>
              <a:cxnLst/>
              <a:rect l="l" t="t" r="r" b="b"/>
              <a:pathLst>
                <a:path w="5406" h="2549" fill="none" extrusionOk="0">
                  <a:moveTo>
                    <a:pt x="96" y="1"/>
                  </a:moveTo>
                  <a:cubicBezTo>
                    <a:pt x="1" y="1156"/>
                    <a:pt x="1167" y="1882"/>
                    <a:pt x="2156" y="2132"/>
                  </a:cubicBezTo>
                  <a:cubicBezTo>
                    <a:pt x="3072" y="2335"/>
                    <a:pt x="4787" y="2549"/>
                    <a:pt x="5406" y="1692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 flipH="1">
              <a:off x="6297293" y="1883077"/>
              <a:ext cx="146651" cy="146157"/>
            </a:xfrm>
            <a:custGeom>
              <a:avLst/>
              <a:gdLst/>
              <a:ahLst/>
              <a:cxnLst/>
              <a:rect l="l" t="t" r="r" b="b"/>
              <a:pathLst>
                <a:path w="3561" h="3549" extrusionOk="0">
                  <a:moveTo>
                    <a:pt x="1846" y="0"/>
                  </a:moveTo>
                  <a:cubicBezTo>
                    <a:pt x="822" y="0"/>
                    <a:pt x="0" y="834"/>
                    <a:pt x="0" y="1846"/>
                  </a:cubicBezTo>
                  <a:cubicBezTo>
                    <a:pt x="0" y="2608"/>
                    <a:pt x="465" y="3262"/>
                    <a:pt x="1120" y="3548"/>
                  </a:cubicBezTo>
                  <a:cubicBezTo>
                    <a:pt x="2215" y="2905"/>
                    <a:pt x="3013" y="2060"/>
                    <a:pt x="3560" y="1131"/>
                  </a:cubicBezTo>
                  <a:cubicBezTo>
                    <a:pt x="3275" y="465"/>
                    <a:pt x="2620" y="0"/>
                    <a:pt x="1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 flipH="1">
              <a:off x="6721930" y="1878176"/>
              <a:ext cx="153034" cy="151552"/>
            </a:xfrm>
            <a:custGeom>
              <a:avLst/>
              <a:gdLst/>
              <a:ahLst/>
              <a:cxnLst/>
              <a:rect l="l" t="t" r="r" b="b"/>
              <a:pathLst>
                <a:path w="3716" h="3680" extrusionOk="0">
                  <a:moveTo>
                    <a:pt x="1846" y="0"/>
                  </a:moveTo>
                  <a:cubicBezTo>
                    <a:pt x="870" y="0"/>
                    <a:pt x="84" y="762"/>
                    <a:pt x="1" y="1715"/>
                  </a:cubicBezTo>
                  <a:cubicBezTo>
                    <a:pt x="525" y="2477"/>
                    <a:pt x="1192" y="3143"/>
                    <a:pt x="2013" y="3679"/>
                  </a:cubicBezTo>
                  <a:cubicBezTo>
                    <a:pt x="2954" y="3584"/>
                    <a:pt x="3692" y="2798"/>
                    <a:pt x="3692" y="1834"/>
                  </a:cubicBezTo>
                  <a:cubicBezTo>
                    <a:pt x="3716" y="834"/>
                    <a:pt x="2882" y="0"/>
                    <a:pt x="1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 flipH="1">
              <a:off x="7442714" y="2882386"/>
              <a:ext cx="368789" cy="380526"/>
            </a:xfrm>
            <a:custGeom>
              <a:avLst/>
              <a:gdLst/>
              <a:ahLst/>
              <a:cxnLst/>
              <a:rect l="l" t="t" r="r" b="b"/>
              <a:pathLst>
                <a:path w="8955" h="9240" extrusionOk="0">
                  <a:moveTo>
                    <a:pt x="3192" y="0"/>
                  </a:moveTo>
                  <a:cubicBezTo>
                    <a:pt x="3192" y="0"/>
                    <a:pt x="1" y="6334"/>
                    <a:pt x="5168" y="9239"/>
                  </a:cubicBezTo>
                  <a:lnTo>
                    <a:pt x="8954" y="4822"/>
                  </a:lnTo>
                  <a:lnTo>
                    <a:pt x="8097" y="1619"/>
                  </a:lnTo>
                  <a:lnTo>
                    <a:pt x="3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 flipH="1">
              <a:off x="7564325" y="3161361"/>
              <a:ext cx="132896" cy="101556"/>
            </a:xfrm>
            <a:custGeom>
              <a:avLst/>
              <a:gdLst/>
              <a:ahLst/>
              <a:cxnLst/>
              <a:rect l="l" t="t" r="r" b="b"/>
              <a:pathLst>
                <a:path w="3227" h="2466" extrusionOk="0">
                  <a:moveTo>
                    <a:pt x="0" y="1"/>
                  </a:moveTo>
                  <a:lnTo>
                    <a:pt x="0" y="1"/>
                  </a:lnTo>
                  <a:cubicBezTo>
                    <a:pt x="429" y="906"/>
                    <a:pt x="1191" y="1787"/>
                    <a:pt x="2393" y="2465"/>
                  </a:cubicBezTo>
                  <a:lnTo>
                    <a:pt x="3227" y="1501"/>
                  </a:lnTo>
                  <a:cubicBezTo>
                    <a:pt x="1857" y="1108"/>
                    <a:pt x="774" y="513"/>
                    <a:pt x="0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 flipH="1">
              <a:off x="5075447" y="2481015"/>
              <a:ext cx="1047312" cy="926565"/>
            </a:xfrm>
            <a:custGeom>
              <a:avLst/>
              <a:gdLst/>
              <a:ahLst/>
              <a:cxnLst/>
              <a:rect l="l" t="t" r="r" b="b"/>
              <a:pathLst>
                <a:path w="25431" h="22499" extrusionOk="0">
                  <a:moveTo>
                    <a:pt x="24740" y="1"/>
                  </a:moveTo>
                  <a:cubicBezTo>
                    <a:pt x="24325" y="1"/>
                    <a:pt x="23515" y="721"/>
                    <a:pt x="23515" y="721"/>
                  </a:cubicBezTo>
                  <a:cubicBezTo>
                    <a:pt x="23515" y="721"/>
                    <a:pt x="23501" y="515"/>
                    <a:pt x="23285" y="515"/>
                  </a:cubicBezTo>
                  <a:cubicBezTo>
                    <a:pt x="23222" y="515"/>
                    <a:pt x="23141" y="532"/>
                    <a:pt x="23039" y="578"/>
                  </a:cubicBezTo>
                  <a:cubicBezTo>
                    <a:pt x="22628" y="756"/>
                    <a:pt x="21409" y="1338"/>
                    <a:pt x="20048" y="1338"/>
                  </a:cubicBezTo>
                  <a:cubicBezTo>
                    <a:pt x="19950" y="1338"/>
                    <a:pt x="19852" y="1335"/>
                    <a:pt x="19753" y="1328"/>
                  </a:cubicBezTo>
                  <a:cubicBezTo>
                    <a:pt x="19578" y="1320"/>
                    <a:pt x="19394" y="1314"/>
                    <a:pt x="19202" y="1314"/>
                  </a:cubicBezTo>
                  <a:cubicBezTo>
                    <a:pt x="17774" y="1314"/>
                    <a:pt x="15967" y="1645"/>
                    <a:pt x="15169" y="3745"/>
                  </a:cubicBezTo>
                  <a:cubicBezTo>
                    <a:pt x="14366" y="5858"/>
                    <a:pt x="11445" y="14005"/>
                    <a:pt x="7954" y="14005"/>
                  </a:cubicBezTo>
                  <a:cubicBezTo>
                    <a:pt x="7509" y="14005"/>
                    <a:pt x="7056" y="13873"/>
                    <a:pt x="6596" y="13580"/>
                  </a:cubicBezTo>
                  <a:lnTo>
                    <a:pt x="0" y="19033"/>
                  </a:lnTo>
                  <a:cubicBezTo>
                    <a:pt x="1074" y="20543"/>
                    <a:pt x="3060" y="22498"/>
                    <a:pt x="6642" y="22498"/>
                  </a:cubicBezTo>
                  <a:cubicBezTo>
                    <a:pt x="6674" y="22498"/>
                    <a:pt x="6706" y="22498"/>
                    <a:pt x="6739" y="22498"/>
                  </a:cubicBezTo>
                  <a:cubicBezTo>
                    <a:pt x="11001" y="22462"/>
                    <a:pt x="15288" y="18211"/>
                    <a:pt x="17336" y="12925"/>
                  </a:cubicBezTo>
                  <a:cubicBezTo>
                    <a:pt x="19407" y="7639"/>
                    <a:pt x="19241" y="5019"/>
                    <a:pt x="20907" y="4067"/>
                  </a:cubicBezTo>
                  <a:cubicBezTo>
                    <a:pt x="22598" y="3114"/>
                    <a:pt x="22693" y="3257"/>
                    <a:pt x="24205" y="2317"/>
                  </a:cubicBezTo>
                  <a:cubicBezTo>
                    <a:pt x="25430" y="1549"/>
                    <a:pt x="25346" y="932"/>
                    <a:pt x="24917" y="932"/>
                  </a:cubicBezTo>
                  <a:cubicBezTo>
                    <a:pt x="24821" y="932"/>
                    <a:pt x="24707" y="963"/>
                    <a:pt x="24586" y="1031"/>
                  </a:cubicBezTo>
                  <a:cubicBezTo>
                    <a:pt x="24586" y="1031"/>
                    <a:pt x="25218" y="340"/>
                    <a:pt x="24896" y="54"/>
                  </a:cubicBezTo>
                  <a:cubicBezTo>
                    <a:pt x="24856" y="17"/>
                    <a:pt x="24802" y="1"/>
                    <a:pt x="24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 flipH="1">
              <a:off x="5329378" y="2766662"/>
              <a:ext cx="752693" cy="640882"/>
            </a:xfrm>
            <a:custGeom>
              <a:avLst/>
              <a:gdLst/>
              <a:ahLst/>
              <a:cxnLst/>
              <a:rect l="l" t="t" r="r" b="b"/>
              <a:pathLst>
                <a:path w="18277" h="15562" extrusionOk="0">
                  <a:moveTo>
                    <a:pt x="18276" y="0"/>
                  </a:moveTo>
                  <a:lnTo>
                    <a:pt x="18276" y="0"/>
                  </a:lnTo>
                  <a:cubicBezTo>
                    <a:pt x="15955" y="2679"/>
                    <a:pt x="15371" y="10144"/>
                    <a:pt x="8228" y="13466"/>
                  </a:cubicBezTo>
                  <a:cubicBezTo>
                    <a:pt x="6995" y="14035"/>
                    <a:pt x="5747" y="14241"/>
                    <a:pt x="4584" y="14241"/>
                  </a:cubicBezTo>
                  <a:cubicBezTo>
                    <a:pt x="2680" y="14241"/>
                    <a:pt x="1005" y="13689"/>
                    <a:pt x="0" y="13276"/>
                  </a:cubicBezTo>
                  <a:lnTo>
                    <a:pt x="0" y="13276"/>
                  </a:lnTo>
                  <a:cubicBezTo>
                    <a:pt x="1184" y="14472"/>
                    <a:pt x="2981" y="15562"/>
                    <a:pt x="5707" y="15562"/>
                  </a:cubicBezTo>
                  <a:cubicBezTo>
                    <a:pt x="5721" y="15562"/>
                    <a:pt x="5736" y="15562"/>
                    <a:pt x="5751" y="15562"/>
                  </a:cubicBezTo>
                  <a:cubicBezTo>
                    <a:pt x="10013" y="15538"/>
                    <a:pt x="14300" y="11275"/>
                    <a:pt x="16348" y="5989"/>
                  </a:cubicBezTo>
                  <a:cubicBezTo>
                    <a:pt x="17360" y="3393"/>
                    <a:pt x="17836" y="1429"/>
                    <a:pt x="18276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 flipH="1">
              <a:off x="5064120" y="2470967"/>
              <a:ext cx="838517" cy="936078"/>
            </a:xfrm>
            <a:custGeom>
              <a:avLst/>
              <a:gdLst/>
              <a:ahLst/>
              <a:cxnLst/>
              <a:rect l="l" t="t" r="r" b="b"/>
              <a:pathLst>
                <a:path w="20361" h="22730" fill="none" extrusionOk="0">
                  <a:moveTo>
                    <a:pt x="1" y="22634"/>
                  </a:moveTo>
                  <a:cubicBezTo>
                    <a:pt x="430" y="22694"/>
                    <a:pt x="894" y="22730"/>
                    <a:pt x="1394" y="22730"/>
                  </a:cubicBezTo>
                  <a:cubicBezTo>
                    <a:pt x="5656" y="22694"/>
                    <a:pt x="9943" y="18443"/>
                    <a:pt x="11991" y="13157"/>
                  </a:cubicBezTo>
                  <a:cubicBezTo>
                    <a:pt x="14062" y="7871"/>
                    <a:pt x="13896" y="5251"/>
                    <a:pt x="15562" y="4299"/>
                  </a:cubicBezTo>
                  <a:cubicBezTo>
                    <a:pt x="17253" y="3346"/>
                    <a:pt x="17348" y="3489"/>
                    <a:pt x="18860" y="2549"/>
                  </a:cubicBezTo>
                  <a:cubicBezTo>
                    <a:pt x="20361" y="1608"/>
                    <a:pt x="19896" y="894"/>
                    <a:pt x="19241" y="1263"/>
                  </a:cubicBezTo>
                  <a:cubicBezTo>
                    <a:pt x="19241" y="1263"/>
                    <a:pt x="19873" y="572"/>
                    <a:pt x="19551" y="286"/>
                  </a:cubicBezTo>
                  <a:cubicBezTo>
                    <a:pt x="19241" y="1"/>
                    <a:pt x="18170" y="953"/>
                    <a:pt x="18170" y="953"/>
                  </a:cubicBezTo>
                  <a:cubicBezTo>
                    <a:pt x="18170" y="953"/>
                    <a:pt x="18146" y="608"/>
                    <a:pt x="17694" y="798"/>
                  </a:cubicBezTo>
                  <a:cubicBezTo>
                    <a:pt x="17253" y="1001"/>
                    <a:pt x="15884" y="1656"/>
                    <a:pt x="14408" y="1560"/>
                  </a:cubicBezTo>
                  <a:cubicBezTo>
                    <a:pt x="12931" y="1489"/>
                    <a:pt x="10729" y="1596"/>
                    <a:pt x="9824" y="3977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 flipH="1">
              <a:off x="5816293" y="2183138"/>
              <a:ext cx="1928000" cy="1659202"/>
            </a:xfrm>
            <a:custGeom>
              <a:avLst/>
              <a:gdLst/>
              <a:ahLst/>
              <a:cxnLst/>
              <a:rect l="l" t="t" r="r" b="b"/>
              <a:pathLst>
                <a:path w="46816" h="40289" extrusionOk="0">
                  <a:moveTo>
                    <a:pt x="22860" y="1"/>
                  </a:moveTo>
                  <a:cubicBezTo>
                    <a:pt x="19026" y="179"/>
                    <a:pt x="13752" y="1025"/>
                    <a:pt x="9716" y="4061"/>
                  </a:cubicBezTo>
                  <a:cubicBezTo>
                    <a:pt x="2596" y="9407"/>
                    <a:pt x="0" y="16967"/>
                    <a:pt x="0" y="16967"/>
                  </a:cubicBezTo>
                  <a:cubicBezTo>
                    <a:pt x="0" y="16967"/>
                    <a:pt x="3429" y="20206"/>
                    <a:pt x="9227" y="20491"/>
                  </a:cubicBezTo>
                  <a:lnTo>
                    <a:pt x="14061" y="20932"/>
                  </a:lnTo>
                  <a:lnTo>
                    <a:pt x="13895" y="38005"/>
                  </a:lnTo>
                  <a:cubicBezTo>
                    <a:pt x="18264" y="39716"/>
                    <a:pt x="22400" y="40289"/>
                    <a:pt x="25981" y="40289"/>
                  </a:cubicBezTo>
                  <a:cubicBezTo>
                    <a:pt x="33242" y="40289"/>
                    <a:pt x="38219" y="37934"/>
                    <a:pt x="38219" y="37934"/>
                  </a:cubicBezTo>
                  <a:lnTo>
                    <a:pt x="38219" y="23849"/>
                  </a:lnTo>
                  <a:cubicBezTo>
                    <a:pt x="38219" y="23849"/>
                    <a:pt x="38469" y="24992"/>
                    <a:pt x="39374" y="26278"/>
                  </a:cubicBezTo>
                  <a:cubicBezTo>
                    <a:pt x="39374" y="26278"/>
                    <a:pt x="44732" y="23004"/>
                    <a:pt x="46815" y="20313"/>
                  </a:cubicBezTo>
                  <a:cubicBezTo>
                    <a:pt x="46815" y="20277"/>
                    <a:pt x="44339" y="17586"/>
                    <a:pt x="43791" y="12776"/>
                  </a:cubicBezTo>
                  <a:cubicBezTo>
                    <a:pt x="43303" y="8526"/>
                    <a:pt x="40327" y="679"/>
                    <a:pt x="31528" y="13"/>
                  </a:cubicBezTo>
                  <a:lnTo>
                    <a:pt x="27920" y="1346"/>
                  </a:lnTo>
                  <a:lnTo>
                    <a:pt x="228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 flipH="1">
              <a:off x="6604727" y="3011825"/>
              <a:ext cx="562965" cy="315293"/>
            </a:xfrm>
            <a:custGeom>
              <a:avLst/>
              <a:gdLst/>
              <a:ahLst/>
              <a:cxnLst/>
              <a:rect l="l" t="t" r="r" b="b"/>
              <a:pathLst>
                <a:path w="13670" h="7656" extrusionOk="0">
                  <a:moveTo>
                    <a:pt x="13526" y="0"/>
                  </a:moveTo>
                  <a:cubicBezTo>
                    <a:pt x="13526" y="0"/>
                    <a:pt x="4656" y="679"/>
                    <a:pt x="37" y="3417"/>
                  </a:cubicBezTo>
                  <a:lnTo>
                    <a:pt x="1" y="7656"/>
                  </a:lnTo>
                  <a:cubicBezTo>
                    <a:pt x="1191" y="7346"/>
                    <a:pt x="3347" y="6644"/>
                    <a:pt x="4966" y="5322"/>
                  </a:cubicBezTo>
                  <a:cubicBezTo>
                    <a:pt x="7323" y="3405"/>
                    <a:pt x="9014" y="1620"/>
                    <a:pt x="11145" y="1346"/>
                  </a:cubicBezTo>
                  <a:cubicBezTo>
                    <a:pt x="13276" y="1084"/>
                    <a:pt x="13669" y="393"/>
                    <a:pt x="13526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 flipH="1">
              <a:off x="7203934" y="2748006"/>
              <a:ext cx="160859" cy="278558"/>
            </a:xfrm>
            <a:custGeom>
              <a:avLst/>
              <a:gdLst/>
              <a:ahLst/>
              <a:cxnLst/>
              <a:rect l="l" t="t" r="r" b="b"/>
              <a:pathLst>
                <a:path w="3906" h="6764" fill="none" extrusionOk="0">
                  <a:moveTo>
                    <a:pt x="3906" y="1"/>
                  </a:moveTo>
                  <a:lnTo>
                    <a:pt x="1" y="6763"/>
                  </a:ln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 flipH="1">
              <a:off x="6169790" y="2766662"/>
              <a:ext cx="41" cy="850748"/>
            </a:xfrm>
            <a:custGeom>
              <a:avLst/>
              <a:gdLst/>
              <a:ahLst/>
              <a:cxnLst/>
              <a:rect l="l" t="t" r="r" b="b"/>
              <a:pathLst>
                <a:path w="1" h="20658" fill="none" extrusionOk="0">
                  <a:moveTo>
                    <a:pt x="0" y="0"/>
                  </a:moveTo>
                  <a:lnTo>
                    <a:pt x="0" y="9668"/>
                  </a:lnTo>
                  <a:lnTo>
                    <a:pt x="0" y="20657"/>
                  </a:ln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 flipH="1">
              <a:off x="6446377" y="2180708"/>
              <a:ext cx="356476" cy="210854"/>
            </a:xfrm>
            <a:custGeom>
              <a:avLst/>
              <a:gdLst/>
              <a:ahLst/>
              <a:cxnLst/>
              <a:rect l="l" t="t" r="r" b="b"/>
              <a:pathLst>
                <a:path w="8656" h="5120" extrusionOk="0">
                  <a:moveTo>
                    <a:pt x="1584" y="0"/>
                  </a:moveTo>
                  <a:cubicBezTo>
                    <a:pt x="1094" y="0"/>
                    <a:pt x="563" y="11"/>
                    <a:pt x="0" y="36"/>
                  </a:cubicBezTo>
                  <a:lnTo>
                    <a:pt x="5548" y="5120"/>
                  </a:lnTo>
                  <a:lnTo>
                    <a:pt x="8656" y="72"/>
                  </a:lnTo>
                  <a:cubicBezTo>
                    <a:pt x="8249" y="37"/>
                    <a:pt x="7826" y="20"/>
                    <a:pt x="7389" y="20"/>
                  </a:cubicBezTo>
                  <a:cubicBezTo>
                    <a:pt x="6625" y="20"/>
                    <a:pt x="5818" y="73"/>
                    <a:pt x="4977" y="179"/>
                  </a:cubicBezTo>
                  <a:cubicBezTo>
                    <a:pt x="4977" y="179"/>
                    <a:pt x="3635" y="0"/>
                    <a:pt x="1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 flipH="1">
              <a:off x="6554726" y="2391524"/>
              <a:ext cx="19644" cy="202083"/>
            </a:xfrm>
            <a:custGeom>
              <a:avLst/>
              <a:gdLst/>
              <a:ahLst/>
              <a:cxnLst/>
              <a:rect l="l" t="t" r="r" b="b"/>
              <a:pathLst>
                <a:path w="477" h="4907" fill="none" extrusionOk="0">
                  <a:moveTo>
                    <a:pt x="0" y="1"/>
                  </a:moveTo>
                  <a:cubicBezTo>
                    <a:pt x="0" y="1"/>
                    <a:pt x="429" y="1573"/>
                    <a:pt x="477" y="4906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 flipH="1">
              <a:off x="6355650" y="2194422"/>
              <a:ext cx="218720" cy="316323"/>
            </a:xfrm>
            <a:custGeom>
              <a:avLst/>
              <a:gdLst/>
              <a:ahLst/>
              <a:cxnLst/>
              <a:rect l="l" t="t" r="r" b="b"/>
              <a:pathLst>
                <a:path w="5311" h="7681" fill="none" extrusionOk="0">
                  <a:moveTo>
                    <a:pt x="0" y="4787"/>
                  </a:moveTo>
                  <a:cubicBezTo>
                    <a:pt x="0" y="4787"/>
                    <a:pt x="2489" y="5751"/>
                    <a:pt x="5311" y="7680"/>
                  </a:cubicBezTo>
                  <a:cubicBezTo>
                    <a:pt x="5311" y="7680"/>
                    <a:pt x="5180" y="2227"/>
                    <a:pt x="3775" y="1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 flipH="1">
              <a:off x="6574331" y="2189521"/>
              <a:ext cx="257473" cy="342309"/>
            </a:xfrm>
            <a:custGeom>
              <a:avLst/>
              <a:gdLst/>
              <a:ahLst/>
              <a:cxnLst/>
              <a:rect l="l" t="t" r="r" b="b"/>
              <a:pathLst>
                <a:path w="6252" h="8312" fill="none" extrusionOk="0">
                  <a:moveTo>
                    <a:pt x="108" y="1"/>
                  </a:moveTo>
                  <a:cubicBezTo>
                    <a:pt x="13" y="1346"/>
                    <a:pt x="1" y="4573"/>
                    <a:pt x="1596" y="8311"/>
                  </a:cubicBezTo>
                  <a:cubicBezTo>
                    <a:pt x="1596" y="8311"/>
                    <a:pt x="3644" y="6537"/>
                    <a:pt x="6251" y="4906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 flipH="1">
              <a:off x="6588546" y="2874026"/>
              <a:ext cx="1009630" cy="432375"/>
            </a:xfrm>
            <a:custGeom>
              <a:avLst/>
              <a:gdLst/>
              <a:ahLst/>
              <a:cxnLst/>
              <a:rect l="l" t="t" r="r" b="b"/>
              <a:pathLst>
                <a:path w="24516" h="10499" extrusionOk="0">
                  <a:moveTo>
                    <a:pt x="19958" y="0"/>
                  </a:moveTo>
                  <a:cubicBezTo>
                    <a:pt x="19466" y="0"/>
                    <a:pt x="18895" y="1035"/>
                    <a:pt x="17824" y="1108"/>
                  </a:cubicBezTo>
                  <a:cubicBezTo>
                    <a:pt x="16574" y="1203"/>
                    <a:pt x="15883" y="1298"/>
                    <a:pt x="15216" y="2299"/>
                  </a:cubicBezTo>
                  <a:cubicBezTo>
                    <a:pt x="15216" y="2299"/>
                    <a:pt x="13519" y="2223"/>
                    <a:pt x="11358" y="2223"/>
                  </a:cubicBezTo>
                  <a:cubicBezTo>
                    <a:pt x="8090" y="2223"/>
                    <a:pt x="3761" y="2396"/>
                    <a:pt x="2643" y="3263"/>
                  </a:cubicBezTo>
                  <a:lnTo>
                    <a:pt x="0" y="9430"/>
                  </a:lnTo>
                  <a:cubicBezTo>
                    <a:pt x="310" y="9609"/>
                    <a:pt x="655" y="9764"/>
                    <a:pt x="1036" y="9919"/>
                  </a:cubicBezTo>
                  <a:cubicBezTo>
                    <a:pt x="2065" y="10327"/>
                    <a:pt x="3191" y="10499"/>
                    <a:pt x="4358" y="10499"/>
                  </a:cubicBezTo>
                  <a:cubicBezTo>
                    <a:pt x="10649" y="10499"/>
                    <a:pt x="18145" y="5501"/>
                    <a:pt x="18145" y="5501"/>
                  </a:cubicBezTo>
                  <a:cubicBezTo>
                    <a:pt x="18145" y="5501"/>
                    <a:pt x="18919" y="5049"/>
                    <a:pt x="20467" y="4549"/>
                  </a:cubicBezTo>
                  <a:cubicBezTo>
                    <a:pt x="20467" y="4549"/>
                    <a:pt x="24206" y="3882"/>
                    <a:pt x="24217" y="3120"/>
                  </a:cubicBezTo>
                  <a:cubicBezTo>
                    <a:pt x="24217" y="3001"/>
                    <a:pt x="24158" y="2906"/>
                    <a:pt x="24075" y="2846"/>
                  </a:cubicBezTo>
                  <a:cubicBezTo>
                    <a:pt x="24075" y="2846"/>
                    <a:pt x="24515" y="2465"/>
                    <a:pt x="24348" y="2120"/>
                  </a:cubicBezTo>
                  <a:cubicBezTo>
                    <a:pt x="24267" y="1950"/>
                    <a:pt x="24087" y="1907"/>
                    <a:pt x="23925" y="1907"/>
                  </a:cubicBezTo>
                  <a:cubicBezTo>
                    <a:pt x="23758" y="1907"/>
                    <a:pt x="23610" y="1953"/>
                    <a:pt x="23610" y="1953"/>
                  </a:cubicBezTo>
                  <a:cubicBezTo>
                    <a:pt x="23610" y="1953"/>
                    <a:pt x="24325" y="1596"/>
                    <a:pt x="24146" y="1179"/>
                  </a:cubicBezTo>
                  <a:cubicBezTo>
                    <a:pt x="24106" y="1084"/>
                    <a:pt x="24014" y="1047"/>
                    <a:pt x="23882" y="1047"/>
                  </a:cubicBezTo>
                  <a:cubicBezTo>
                    <a:pt x="23421" y="1047"/>
                    <a:pt x="22482" y="1501"/>
                    <a:pt x="21658" y="1501"/>
                  </a:cubicBezTo>
                  <a:cubicBezTo>
                    <a:pt x="20586" y="1501"/>
                    <a:pt x="19610" y="1465"/>
                    <a:pt x="19610" y="1465"/>
                  </a:cubicBezTo>
                  <a:cubicBezTo>
                    <a:pt x="19610" y="1465"/>
                    <a:pt x="20717" y="453"/>
                    <a:pt x="20169" y="72"/>
                  </a:cubicBezTo>
                  <a:cubicBezTo>
                    <a:pt x="20100" y="22"/>
                    <a:pt x="20030" y="0"/>
                    <a:pt x="19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 flipH="1">
              <a:off x="6849437" y="3099092"/>
              <a:ext cx="749233" cy="207807"/>
            </a:xfrm>
            <a:custGeom>
              <a:avLst/>
              <a:gdLst/>
              <a:ahLst/>
              <a:cxnLst/>
              <a:rect l="l" t="t" r="r" b="b"/>
              <a:pathLst>
                <a:path w="18193" h="5046" extrusionOk="0">
                  <a:moveTo>
                    <a:pt x="18193" y="1"/>
                  </a:moveTo>
                  <a:lnTo>
                    <a:pt x="18193" y="1"/>
                  </a:lnTo>
                  <a:cubicBezTo>
                    <a:pt x="13442" y="620"/>
                    <a:pt x="7954" y="3215"/>
                    <a:pt x="4215" y="3382"/>
                  </a:cubicBezTo>
                  <a:cubicBezTo>
                    <a:pt x="4050" y="3389"/>
                    <a:pt x="3886" y="3392"/>
                    <a:pt x="3725" y="3392"/>
                  </a:cubicBezTo>
                  <a:cubicBezTo>
                    <a:pt x="2506" y="3392"/>
                    <a:pt x="1411" y="3199"/>
                    <a:pt x="465" y="2894"/>
                  </a:cubicBezTo>
                  <a:lnTo>
                    <a:pt x="0" y="3977"/>
                  </a:lnTo>
                  <a:cubicBezTo>
                    <a:pt x="310" y="4156"/>
                    <a:pt x="655" y="4323"/>
                    <a:pt x="1024" y="4465"/>
                  </a:cubicBezTo>
                  <a:cubicBezTo>
                    <a:pt x="2055" y="4874"/>
                    <a:pt x="3182" y="5046"/>
                    <a:pt x="4351" y="5046"/>
                  </a:cubicBezTo>
                  <a:cubicBezTo>
                    <a:pt x="10649" y="5046"/>
                    <a:pt x="18145" y="48"/>
                    <a:pt x="18145" y="48"/>
                  </a:cubicBezTo>
                  <a:cubicBezTo>
                    <a:pt x="18145" y="48"/>
                    <a:pt x="18157" y="24"/>
                    <a:pt x="18193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 flipH="1">
              <a:off x="6670451" y="2896759"/>
              <a:ext cx="82406" cy="71946"/>
            </a:xfrm>
            <a:custGeom>
              <a:avLst/>
              <a:gdLst/>
              <a:ahLst/>
              <a:cxnLst/>
              <a:rect l="l" t="t" r="r" b="b"/>
              <a:pathLst>
                <a:path w="2001" h="1747" extrusionOk="0">
                  <a:moveTo>
                    <a:pt x="1416" y="1"/>
                  </a:moveTo>
                  <a:cubicBezTo>
                    <a:pt x="1042" y="1"/>
                    <a:pt x="698" y="602"/>
                    <a:pt x="477" y="865"/>
                  </a:cubicBezTo>
                  <a:cubicBezTo>
                    <a:pt x="227" y="1163"/>
                    <a:pt x="1" y="1485"/>
                    <a:pt x="1" y="1485"/>
                  </a:cubicBezTo>
                  <a:lnTo>
                    <a:pt x="751" y="1747"/>
                  </a:lnTo>
                  <a:cubicBezTo>
                    <a:pt x="1084" y="1497"/>
                    <a:pt x="2001" y="211"/>
                    <a:pt x="1560" y="32"/>
                  </a:cubicBezTo>
                  <a:cubicBezTo>
                    <a:pt x="1512" y="10"/>
                    <a:pt x="1463" y="1"/>
                    <a:pt x="1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 flipH="1">
              <a:off x="6626303" y="2954457"/>
              <a:ext cx="126554" cy="27963"/>
            </a:xfrm>
            <a:custGeom>
              <a:avLst/>
              <a:gdLst/>
              <a:ahLst/>
              <a:cxnLst/>
              <a:rect l="l" t="t" r="r" b="b"/>
              <a:pathLst>
                <a:path w="3073" h="679" fill="none" extrusionOk="0">
                  <a:moveTo>
                    <a:pt x="3072" y="0"/>
                  </a:moveTo>
                  <a:cubicBezTo>
                    <a:pt x="3072" y="0"/>
                    <a:pt x="2239" y="477"/>
                    <a:pt x="1" y="679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 flipH="1">
              <a:off x="6607688" y="2991234"/>
              <a:ext cx="131908" cy="32864"/>
            </a:xfrm>
            <a:custGeom>
              <a:avLst/>
              <a:gdLst/>
              <a:ahLst/>
              <a:cxnLst/>
              <a:rect l="l" t="t" r="r" b="b"/>
              <a:pathLst>
                <a:path w="3203" h="798" fill="none" extrusionOk="0">
                  <a:moveTo>
                    <a:pt x="3203" y="0"/>
                  </a:moveTo>
                  <a:cubicBezTo>
                    <a:pt x="3203" y="0"/>
                    <a:pt x="2429" y="798"/>
                    <a:pt x="0" y="798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 flipH="1">
              <a:off x="6588546" y="2860312"/>
              <a:ext cx="1009630" cy="528619"/>
            </a:xfrm>
            <a:custGeom>
              <a:avLst/>
              <a:gdLst/>
              <a:ahLst/>
              <a:cxnLst/>
              <a:rect l="l" t="t" r="r" b="b"/>
              <a:pathLst>
                <a:path w="24516" h="12836" fill="none" extrusionOk="0">
                  <a:moveTo>
                    <a:pt x="15216" y="2620"/>
                  </a:moveTo>
                  <a:cubicBezTo>
                    <a:pt x="15883" y="1620"/>
                    <a:pt x="16574" y="1512"/>
                    <a:pt x="17824" y="1429"/>
                  </a:cubicBezTo>
                  <a:cubicBezTo>
                    <a:pt x="19050" y="1334"/>
                    <a:pt x="19622" y="0"/>
                    <a:pt x="20169" y="381"/>
                  </a:cubicBezTo>
                  <a:cubicBezTo>
                    <a:pt x="20717" y="774"/>
                    <a:pt x="19610" y="1786"/>
                    <a:pt x="19610" y="1786"/>
                  </a:cubicBezTo>
                  <a:cubicBezTo>
                    <a:pt x="19610" y="1786"/>
                    <a:pt x="20586" y="1810"/>
                    <a:pt x="21658" y="1810"/>
                  </a:cubicBezTo>
                  <a:cubicBezTo>
                    <a:pt x="22717" y="1810"/>
                    <a:pt x="23967" y="1072"/>
                    <a:pt x="24146" y="1500"/>
                  </a:cubicBezTo>
                  <a:cubicBezTo>
                    <a:pt x="24325" y="1917"/>
                    <a:pt x="23610" y="2274"/>
                    <a:pt x="23610" y="2274"/>
                  </a:cubicBezTo>
                  <a:cubicBezTo>
                    <a:pt x="23610" y="2274"/>
                    <a:pt x="24182" y="2096"/>
                    <a:pt x="24348" y="2441"/>
                  </a:cubicBezTo>
                  <a:cubicBezTo>
                    <a:pt x="24515" y="2786"/>
                    <a:pt x="24075" y="3167"/>
                    <a:pt x="24075" y="3167"/>
                  </a:cubicBezTo>
                  <a:cubicBezTo>
                    <a:pt x="24158" y="3227"/>
                    <a:pt x="24217" y="3310"/>
                    <a:pt x="24217" y="3429"/>
                  </a:cubicBezTo>
                  <a:cubicBezTo>
                    <a:pt x="24206" y="4191"/>
                    <a:pt x="20467" y="4870"/>
                    <a:pt x="20467" y="4870"/>
                  </a:cubicBezTo>
                  <a:cubicBezTo>
                    <a:pt x="18919" y="5370"/>
                    <a:pt x="18145" y="5811"/>
                    <a:pt x="18145" y="5811"/>
                  </a:cubicBezTo>
                  <a:cubicBezTo>
                    <a:pt x="18145" y="5811"/>
                    <a:pt x="7608" y="12835"/>
                    <a:pt x="1036" y="10240"/>
                  </a:cubicBezTo>
                  <a:cubicBezTo>
                    <a:pt x="655" y="10085"/>
                    <a:pt x="310" y="9918"/>
                    <a:pt x="0" y="9751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72BCA0C-A2D7-42FB-829D-7BB683F48DB4}"/>
              </a:ext>
            </a:extLst>
          </p:cNvPr>
          <p:cNvSpPr txBox="1"/>
          <p:nvPr/>
        </p:nvSpPr>
        <p:spPr>
          <a:xfrm>
            <a:off x="652695" y="2760934"/>
            <a:ext cx="44466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2200"/>
              <a:buFont typeface="Nunito"/>
              <a:buNone/>
            </a:pPr>
            <a:r>
              <a:rPr lang="en-GB" sz="2400" b="0" i="0" u="none" strike="noStrike" cap="none" dirty="0">
                <a:solidFill>
                  <a:schemeClr val="bg2"/>
                </a:solidFill>
                <a:latin typeface="Baskerville Old Face" panose="02020602080505020303" pitchFamily="18" charset="0"/>
                <a:ea typeface="Nunito"/>
                <a:cs typeface="Nunito"/>
                <a:sym typeface="Nunito"/>
              </a:rPr>
              <a:t>Device to generate basic alerting beeps and tones based on the condition specified.</a:t>
            </a:r>
          </a:p>
        </p:txBody>
      </p:sp>
    </p:spTree>
    <p:extLst>
      <p:ext uri="{BB962C8B-B14F-4D97-AF65-F5344CB8AC3E}">
        <p14:creationId xmlns:p14="http://schemas.microsoft.com/office/powerpoint/2010/main" val="124996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37"/>
          <p:cNvGrpSpPr/>
          <p:nvPr/>
        </p:nvGrpSpPr>
        <p:grpSpPr>
          <a:xfrm>
            <a:off x="113923" y="1135592"/>
            <a:ext cx="3061087" cy="2872315"/>
            <a:chOff x="719851" y="1253577"/>
            <a:chExt cx="3384933" cy="2867851"/>
          </a:xfrm>
        </p:grpSpPr>
        <p:sp>
          <p:nvSpPr>
            <p:cNvPr id="652" name="Google Shape;652;p37"/>
            <p:cNvSpPr/>
            <p:nvPr/>
          </p:nvSpPr>
          <p:spPr>
            <a:xfrm>
              <a:off x="790617" y="1276273"/>
              <a:ext cx="3314166" cy="2845155"/>
            </a:xfrm>
            <a:custGeom>
              <a:avLst/>
              <a:gdLst/>
              <a:ahLst/>
              <a:cxnLst/>
              <a:rect l="l" t="t" r="r" b="b"/>
              <a:pathLst>
                <a:path w="71426" h="61318" extrusionOk="0">
                  <a:moveTo>
                    <a:pt x="41063" y="0"/>
                  </a:moveTo>
                  <a:cubicBezTo>
                    <a:pt x="32303" y="0"/>
                    <a:pt x="23393" y="5576"/>
                    <a:pt x="24408" y="15328"/>
                  </a:cubicBezTo>
                  <a:cubicBezTo>
                    <a:pt x="24408" y="15376"/>
                    <a:pt x="24420" y="15435"/>
                    <a:pt x="24420" y="15519"/>
                  </a:cubicBezTo>
                  <a:cubicBezTo>
                    <a:pt x="24586" y="18043"/>
                    <a:pt x="22610" y="20162"/>
                    <a:pt x="20098" y="20233"/>
                  </a:cubicBezTo>
                  <a:cubicBezTo>
                    <a:pt x="10811" y="20448"/>
                    <a:pt x="2822" y="27615"/>
                    <a:pt x="1107" y="36676"/>
                  </a:cubicBezTo>
                  <a:cubicBezTo>
                    <a:pt x="0" y="42510"/>
                    <a:pt x="1810" y="48892"/>
                    <a:pt x="6072" y="53035"/>
                  </a:cubicBezTo>
                  <a:cubicBezTo>
                    <a:pt x="9263" y="56107"/>
                    <a:pt x="13537" y="57809"/>
                    <a:pt x="17800" y="58964"/>
                  </a:cubicBezTo>
                  <a:cubicBezTo>
                    <a:pt x="23742" y="60590"/>
                    <a:pt x="29902" y="61318"/>
                    <a:pt x="36065" y="61318"/>
                  </a:cubicBezTo>
                  <a:cubicBezTo>
                    <a:pt x="38793" y="61318"/>
                    <a:pt x="41521" y="61175"/>
                    <a:pt x="44232" y="60905"/>
                  </a:cubicBezTo>
                  <a:cubicBezTo>
                    <a:pt x="52507" y="60072"/>
                    <a:pt x="61234" y="57690"/>
                    <a:pt x="66592" y="51321"/>
                  </a:cubicBezTo>
                  <a:cubicBezTo>
                    <a:pt x="69461" y="47892"/>
                    <a:pt x="71092" y="43546"/>
                    <a:pt x="71354" y="39117"/>
                  </a:cubicBezTo>
                  <a:cubicBezTo>
                    <a:pt x="71426" y="37926"/>
                    <a:pt x="71390" y="36712"/>
                    <a:pt x="71259" y="35521"/>
                  </a:cubicBezTo>
                  <a:cubicBezTo>
                    <a:pt x="70616" y="29925"/>
                    <a:pt x="67747" y="24651"/>
                    <a:pt x="63520" y="20924"/>
                  </a:cubicBezTo>
                  <a:cubicBezTo>
                    <a:pt x="62020" y="19602"/>
                    <a:pt x="60293" y="18412"/>
                    <a:pt x="59305" y="16662"/>
                  </a:cubicBezTo>
                  <a:cubicBezTo>
                    <a:pt x="57662" y="13697"/>
                    <a:pt x="57781" y="10304"/>
                    <a:pt x="55721" y="7387"/>
                  </a:cubicBezTo>
                  <a:cubicBezTo>
                    <a:pt x="53673" y="4470"/>
                    <a:pt x="50673" y="2195"/>
                    <a:pt x="47304" y="1017"/>
                  </a:cubicBezTo>
                  <a:cubicBezTo>
                    <a:pt x="45330" y="332"/>
                    <a:pt x="43201" y="0"/>
                    <a:pt x="4106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 flipH="1">
              <a:off x="719851" y="1623209"/>
              <a:ext cx="3314145" cy="2238019"/>
            </a:xfrm>
            <a:custGeom>
              <a:avLst/>
              <a:gdLst/>
              <a:ahLst/>
              <a:cxnLst/>
              <a:rect l="l" t="t" r="r" b="b"/>
              <a:pathLst>
                <a:path w="71603" h="48353" extrusionOk="0">
                  <a:moveTo>
                    <a:pt x="13693" y="1"/>
                  </a:moveTo>
                  <a:cubicBezTo>
                    <a:pt x="7593" y="1"/>
                    <a:pt x="2736" y="3175"/>
                    <a:pt x="1917" y="13290"/>
                  </a:cubicBezTo>
                  <a:cubicBezTo>
                    <a:pt x="0" y="36972"/>
                    <a:pt x="24098" y="47044"/>
                    <a:pt x="33957" y="48140"/>
                  </a:cubicBezTo>
                  <a:cubicBezTo>
                    <a:pt x="35259" y="48283"/>
                    <a:pt x="36553" y="48353"/>
                    <a:pt x="37833" y="48353"/>
                  </a:cubicBezTo>
                  <a:cubicBezTo>
                    <a:pt x="56200" y="48353"/>
                    <a:pt x="71602" y="34056"/>
                    <a:pt x="65080" y="19208"/>
                  </a:cubicBezTo>
                  <a:cubicBezTo>
                    <a:pt x="61146" y="10267"/>
                    <a:pt x="56377" y="9156"/>
                    <a:pt x="51117" y="9156"/>
                  </a:cubicBezTo>
                  <a:cubicBezTo>
                    <a:pt x="49376" y="9156"/>
                    <a:pt x="47581" y="9277"/>
                    <a:pt x="45745" y="9277"/>
                  </a:cubicBezTo>
                  <a:cubicBezTo>
                    <a:pt x="43289" y="9277"/>
                    <a:pt x="40758" y="9059"/>
                    <a:pt x="38184" y="8040"/>
                  </a:cubicBezTo>
                  <a:cubicBezTo>
                    <a:pt x="32272" y="5701"/>
                    <a:pt x="21867" y="1"/>
                    <a:pt x="13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4" name="Google Shape;654;p37"/>
            <p:cNvGrpSpPr/>
            <p:nvPr/>
          </p:nvGrpSpPr>
          <p:grpSpPr>
            <a:xfrm>
              <a:off x="790627" y="1253577"/>
              <a:ext cx="3251730" cy="2363225"/>
              <a:chOff x="720000" y="1335000"/>
              <a:chExt cx="2893255" cy="2102700"/>
            </a:xfrm>
          </p:grpSpPr>
          <p:sp>
            <p:nvSpPr>
              <p:cNvPr id="655" name="Google Shape;655;p37"/>
              <p:cNvSpPr/>
              <p:nvPr/>
            </p:nvSpPr>
            <p:spPr>
              <a:xfrm>
                <a:off x="1668121" y="2121463"/>
                <a:ext cx="924025" cy="1076150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10498" extrusionOk="0">
                    <a:moveTo>
                      <a:pt x="4976" y="0"/>
                    </a:moveTo>
                    <a:cubicBezTo>
                      <a:pt x="4848" y="0"/>
                      <a:pt x="4717" y="7"/>
                      <a:pt x="4584" y="20"/>
                    </a:cubicBezTo>
                    <a:cubicBezTo>
                      <a:pt x="4584" y="20"/>
                      <a:pt x="155" y="246"/>
                      <a:pt x="0" y="4961"/>
                    </a:cubicBezTo>
                    <a:cubicBezTo>
                      <a:pt x="0" y="4961"/>
                      <a:pt x="72" y="7557"/>
                      <a:pt x="1477" y="8509"/>
                    </a:cubicBezTo>
                    <a:cubicBezTo>
                      <a:pt x="2870" y="9462"/>
                      <a:pt x="2798" y="10497"/>
                      <a:pt x="2798" y="10497"/>
                    </a:cubicBezTo>
                    <a:lnTo>
                      <a:pt x="6489" y="10497"/>
                    </a:lnTo>
                    <a:cubicBezTo>
                      <a:pt x="6489" y="10497"/>
                      <a:pt x="6346" y="9176"/>
                      <a:pt x="6942" y="8426"/>
                    </a:cubicBezTo>
                    <a:cubicBezTo>
                      <a:pt x="7537" y="7688"/>
                      <a:pt x="9013" y="6140"/>
                      <a:pt x="8787" y="3842"/>
                    </a:cubicBezTo>
                    <a:cubicBezTo>
                      <a:pt x="8585" y="1699"/>
                      <a:pt x="7073" y="0"/>
                      <a:pt x="49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>
                <a:off x="1929318" y="3264970"/>
                <a:ext cx="455349" cy="55048"/>
              </a:xfrm>
              <a:custGeom>
                <a:avLst/>
                <a:gdLst/>
                <a:ahLst/>
                <a:cxnLst/>
                <a:rect l="l" t="t" r="r" b="b"/>
                <a:pathLst>
                  <a:path w="4442" h="537" extrusionOk="0">
                    <a:moveTo>
                      <a:pt x="2618" y="1"/>
                    </a:moveTo>
                    <a:cubicBezTo>
                      <a:pt x="1800" y="1"/>
                      <a:pt x="966" y="91"/>
                      <a:pt x="191" y="176"/>
                    </a:cubicBezTo>
                    <a:cubicBezTo>
                      <a:pt x="0" y="212"/>
                      <a:pt x="0" y="509"/>
                      <a:pt x="191" y="509"/>
                    </a:cubicBezTo>
                    <a:cubicBezTo>
                      <a:pt x="434" y="498"/>
                      <a:pt x="677" y="494"/>
                      <a:pt x="920" y="494"/>
                    </a:cubicBezTo>
                    <a:cubicBezTo>
                      <a:pt x="1693" y="494"/>
                      <a:pt x="2465" y="536"/>
                      <a:pt x="3235" y="536"/>
                    </a:cubicBezTo>
                    <a:cubicBezTo>
                      <a:pt x="3550" y="536"/>
                      <a:pt x="3865" y="529"/>
                      <a:pt x="4179" y="509"/>
                    </a:cubicBezTo>
                    <a:cubicBezTo>
                      <a:pt x="4382" y="485"/>
                      <a:pt x="4441" y="188"/>
                      <a:pt x="4227" y="152"/>
                    </a:cubicBezTo>
                    <a:cubicBezTo>
                      <a:pt x="3714" y="42"/>
                      <a:pt x="3170" y="1"/>
                      <a:pt x="2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7"/>
              <p:cNvSpPr/>
              <p:nvPr/>
            </p:nvSpPr>
            <p:spPr>
              <a:xfrm>
                <a:off x="1979343" y="3385625"/>
                <a:ext cx="376007" cy="52075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508" extrusionOk="0">
                    <a:moveTo>
                      <a:pt x="2183" y="0"/>
                    </a:moveTo>
                    <a:cubicBezTo>
                      <a:pt x="1508" y="0"/>
                      <a:pt x="816" y="91"/>
                      <a:pt x="203" y="178"/>
                    </a:cubicBezTo>
                    <a:cubicBezTo>
                      <a:pt x="0" y="189"/>
                      <a:pt x="48" y="487"/>
                      <a:pt x="227" y="487"/>
                    </a:cubicBezTo>
                    <a:cubicBezTo>
                      <a:pt x="689" y="467"/>
                      <a:pt x="1143" y="437"/>
                      <a:pt x="1603" y="437"/>
                    </a:cubicBezTo>
                    <a:cubicBezTo>
                      <a:pt x="1676" y="437"/>
                      <a:pt x="1749" y="438"/>
                      <a:pt x="1822" y="440"/>
                    </a:cubicBezTo>
                    <a:cubicBezTo>
                      <a:pt x="2263" y="440"/>
                      <a:pt x="2721" y="507"/>
                      <a:pt x="3161" y="507"/>
                    </a:cubicBezTo>
                    <a:cubicBezTo>
                      <a:pt x="3243" y="507"/>
                      <a:pt x="3325" y="505"/>
                      <a:pt x="3406" y="499"/>
                    </a:cubicBezTo>
                    <a:cubicBezTo>
                      <a:pt x="3608" y="487"/>
                      <a:pt x="3668" y="201"/>
                      <a:pt x="3453" y="142"/>
                    </a:cubicBezTo>
                    <a:cubicBezTo>
                      <a:pt x="3054" y="39"/>
                      <a:pt x="2622" y="0"/>
                      <a:pt x="2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7"/>
              <p:cNvSpPr/>
              <p:nvPr/>
            </p:nvSpPr>
            <p:spPr>
              <a:xfrm>
                <a:off x="1968375" y="2751596"/>
                <a:ext cx="326187" cy="464370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4530" extrusionOk="0">
                    <a:moveTo>
                      <a:pt x="2916" y="1"/>
                    </a:moveTo>
                    <a:cubicBezTo>
                      <a:pt x="2823" y="1"/>
                      <a:pt x="2727" y="49"/>
                      <a:pt x="2679" y="159"/>
                    </a:cubicBezTo>
                    <a:cubicBezTo>
                      <a:pt x="2679" y="159"/>
                      <a:pt x="2679" y="159"/>
                      <a:pt x="2679" y="159"/>
                    </a:cubicBezTo>
                    <a:lnTo>
                      <a:pt x="2679" y="159"/>
                    </a:lnTo>
                    <a:cubicBezTo>
                      <a:pt x="2623" y="294"/>
                      <a:pt x="2324" y="1073"/>
                      <a:pt x="2001" y="1073"/>
                    </a:cubicBezTo>
                    <a:cubicBezTo>
                      <a:pt x="1981" y="1073"/>
                      <a:pt x="1961" y="1070"/>
                      <a:pt x="1941" y="1064"/>
                    </a:cubicBezTo>
                    <a:cubicBezTo>
                      <a:pt x="1846" y="1040"/>
                      <a:pt x="1751" y="267"/>
                      <a:pt x="1727" y="183"/>
                    </a:cubicBezTo>
                    <a:cubicBezTo>
                      <a:pt x="1709" y="81"/>
                      <a:pt x="1611" y="27"/>
                      <a:pt x="1514" y="27"/>
                    </a:cubicBezTo>
                    <a:cubicBezTo>
                      <a:pt x="1420" y="27"/>
                      <a:pt x="1328" y="78"/>
                      <a:pt x="1310" y="183"/>
                    </a:cubicBezTo>
                    <a:cubicBezTo>
                      <a:pt x="1279" y="422"/>
                      <a:pt x="1184" y="997"/>
                      <a:pt x="963" y="997"/>
                    </a:cubicBezTo>
                    <a:cubicBezTo>
                      <a:pt x="930" y="997"/>
                      <a:pt x="895" y="984"/>
                      <a:pt x="858" y="957"/>
                    </a:cubicBezTo>
                    <a:cubicBezTo>
                      <a:pt x="679" y="838"/>
                      <a:pt x="512" y="398"/>
                      <a:pt x="405" y="207"/>
                    </a:cubicBezTo>
                    <a:cubicBezTo>
                      <a:pt x="361" y="131"/>
                      <a:pt x="299" y="99"/>
                      <a:pt x="238" y="99"/>
                    </a:cubicBezTo>
                    <a:cubicBezTo>
                      <a:pt x="118" y="99"/>
                      <a:pt x="0" y="220"/>
                      <a:pt x="24" y="362"/>
                    </a:cubicBezTo>
                    <a:cubicBezTo>
                      <a:pt x="27" y="380"/>
                      <a:pt x="30" y="399"/>
                      <a:pt x="33" y="417"/>
                    </a:cubicBezTo>
                    <a:lnTo>
                      <a:pt x="33" y="417"/>
                    </a:lnTo>
                    <a:cubicBezTo>
                      <a:pt x="30" y="419"/>
                      <a:pt x="27" y="420"/>
                      <a:pt x="24" y="421"/>
                    </a:cubicBezTo>
                    <a:cubicBezTo>
                      <a:pt x="28" y="428"/>
                      <a:pt x="32" y="435"/>
                      <a:pt x="36" y="443"/>
                    </a:cubicBezTo>
                    <a:lnTo>
                      <a:pt x="36" y="443"/>
                    </a:lnTo>
                    <a:cubicBezTo>
                      <a:pt x="229" y="1721"/>
                      <a:pt x="285" y="3173"/>
                      <a:pt x="798" y="4350"/>
                    </a:cubicBezTo>
                    <a:cubicBezTo>
                      <a:pt x="807" y="4391"/>
                      <a:pt x="835" y="4408"/>
                      <a:pt x="866" y="4408"/>
                    </a:cubicBezTo>
                    <a:cubicBezTo>
                      <a:pt x="917" y="4408"/>
                      <a:pt x="977" y="4362"/>
                      <a:pt x="977" y="4303"/>
                    </a:cubicBezTo>
                    <a:cubicBezTo>
                      <a:pt x="1044" y="3388"/>
                      <a:pt x="845" y="2390"/>
                      <a:pt x="642" y="1431"/>
                    </a:cubicBezTo>
                    <a:lnTo>
                      <a:pt x="642" y="1431"/>
                    </a:lnTo>
                    <a:cubicBezTo>
                      <a:pt x="736" y="1514"/>
                      <a:pt x="839" y="1566"/>
                      <a:pt x="952" y="1566"/>
                    </a:cubicBezTo>
                    <a:cubicBezTo>
                      <a:pt x="964" y="1566"/>
                      <a:pt x="976" y="1566"/>
                      <a:pt x="989" y="1564"/>
                    </a:cubicBezTo>
                    <a:cubicBezTo>
                      <a:pt x="1209" y="1554"/>
                      <a:pt x="1367" y="1368"/>
                      <a:pt x="1480" y="1134"/>
                    </a:cubicBezTo>
                    <a:lnTo>
                      <a:pt x="1480" y="1134"/>
                    </a:lnTo>
                    <a:cubicBezTo>
                      <a:pt x="1567" y="1395"/>
                      <a:pt x="1712" y="1605"/>
                      <a:pt x="1985" y="1605"/>
                    </a:cubicBezTo>
                    <a:cubicBezTo>
                      <a:pt x="2009" y="1605"/>
                      <a:pt x="2034" y="1603"/>
                      <a:pt x="2060" y="1600"/>
                    </a:cubicBezTo>
                    <a:cubicBezTo>
                      <a:pt x="2198" y="1582"/>
                      <a:pt x="2324" y="1515"/>
                      <a:pt x="2439" y="1418"/>
                    </a:cubicBezTo>
                    <a:lnTo>
                      <a:pt x="2439" y="1418"/>
                    </a:lnTo>
                    <a:cubicBezTo>
                      <a:pt x="2309" y="2411"/>
                      <a:pt x="2305" y="3475"/>
                      <a:pt x="2536" y="4374"/>
                    </a:cubicBezTo>
                    <a:cubicBezTo>
                      <a:pt x="2563" y="4480"/>
                      <a:pt x="2651" y="4530"/>
                      <a:pt x="2739" y="4530"/>
                    </a:cubicBezTo>
                    <a:cubicBezTo>
                      <a:pt x="2849" y="4530"/>
                      <a:pt x="2960" y="4453"/>
                      <a:pt x="2953" y="4315"/>
                    </a:cubicBezTo>
                    <a:cubicBezTo>
                      <a:pt x="2905" y="2957"/>
                      <a:pt x="2727" y="1612"/>
                      <a:pt x="3132" y="278"/>
                    </a:cubicBezTo>
                    <a:cubicBezTo>
                      <a:pt x="3181" y="108"/>
                      <a:pt x="3053" y="1"/>
                      <a:pt x="2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7"/>
              <p:cNvSpPr/>
              <p:nvPr/>
            </p:nvSpPr>
            <p:spPr>
              <a:xfrm>
                <a:off x="720000" y="2810232"/>
                <a:ext cx="621621" cy="204405"/>
              </a:xfrm>
              <a:custGeom>
                <a:avLst/>
                <a:gdLst/>
                <a:ahLst/>
                <a:cxnLst/>
                <a:rect l="l" t="t" r="r" b="b"/>
                <a:pathLst>
                  <a:path w="6064" h="1994" extrusionOk="0">
                    <a:moveTo>
                      <a:pt x="5994" y="0"/>
                    </a:moveTo>
                    <a:cubicBezTo>
                      <a:pt x="5988" y="0"/>
                      <a:pt x="5982" y="2"/>
                      <a:pt x="5975" y="4"/>
                    </a:cubicBezTo>
                    <a:cubicBezTo>
                      <a:pt x="3987" y="576"/>
                      <a:pt x="2022" y="1254"/>
                      <a:pt x="46" y="1885"/>
                    </a:cubicBezTo>
                    <a:cubicBezTo>
                      <a:pt x="1" y="1908"/>
                      <a:pt x="19" y="1994"/>
                      <a:pt x="71" y="1994"/>
                    </a:cubicBezTo>
                    <a:cubicBezTo>
                      <a:pt x="75" y="1994"/>
                      <a:pt x="78" y="1993"/>
                      <a:pt x="82" y="1992"/>
                    </a:cubicBezTo>
                    <a:cubicBezTo>
                      <a:pt x="2070" y="1373"/>
                      <a:pt x="4058" y="778"/>
                      <a:pt x="6011" y="87"/>
                    </a:cubicBezTo>
                    <a:cubicBezTo>
                      <a:pt x="6064" y="77"/>
                      <a:pt x="6041" y="0"/>
                      <a:pt x="59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7"/>
              <p:cNvSpPr/>
              <p:nvPr/>
            </p:nvSpPr>
            <p:spPr>
              <a:xfrm>
                <a:off x="972381" y="2389118"/>
                <a:ext cx="401634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3918" h="219" extrusionOk="0">
                    <a:moveTo>
                      <a:pt x="3385" y="0"/>
                    </a:moveTo>
                    <a:cubicBezTo>
                      <a:pt x="2286" y="0"/>
                      <a:pt x="1181" y="67"/>
                      <a:pt x="84" y="88"/>
                    </a:cubicBezTo>
                    <a:cubicBezTo>
                      <a:pt x="1" y="100"/>
                      <a:pt x="1" y="219"/>
                      <a:pt x="84" y="219"/>
                    </a:cubicBezTo>
                    <a:cubicBezTo>
                      <a:pt x="1334" y="195"/>
                      <a:pt x="2596" y="195"/>
                      <a:pt x="3847" y="124"/>
                    </a:cubicBezTo>
                    <a:cubicBezTo>
                      <a:pt x="3918" y="124"/>
                      <a:pt x="3918" y="4"/>
                      <a:pt x="3847" y="4"/>
                    </a:cubicBezTo>
                    <a:cubicBezTo>
                      <a:pt x="3693" y="2"/>
                      <a:pt x="3539" y="0"/>
                      <a:pt x="33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7"/>
              <p:cNvSpPr/>
              <p:nvPr/>
            </p:nvSpPr>
            <p:spPr>
              <a:xfrm>
                <a:off x="1122559" y="1836380"/>
                <a:ext cx="463755" cy="385540"/>
              </a:xfrm>
              <a:custGeom>
                <a:avLst/>
                <a:gdLst/>
                <a:ahLst/>
                <a:cxnLst/>
                <a:rect l="l" t="t" r="r" b="b"/>
                <a:pathLst>
                  <a:path w="4524" h="3761" extrusionOk="0">
                    <a:moveTo>
                      <a:pt x="118" y="1"/>
                    </a:moveTo>
                    <a:cubicBezTo>
                      <a:pt x="56" y="1"/>
                      <a:pt x="0" y="108"/>
                      <a:pt x="60" y="158"/>
                    </a:cubicBezTo>
                    <a:cubicBezTo>
                      <a:pt x="1417" y="1432"/>
                      <a:pt x="2941" y="2551"/>
                      <a:pt x="4394" y="3742"/>
                    </a:cubicBezTo>
                    <a:cubicBezTo>
                      <a:pt x="4407" y="3755"/>
                      <a:pt x="4421" y="3760"/>
                      <a:pt x="4435" y="3760"/>
                    </a:cubicBezTo>
                    <a:cubicBezTo>
                      <a:pt x="4483" y="3760"/>
                      <a:pt x="4523" y="3693"/>
                      <a:pt x="4477" y="3646"/>
                    </a:cubicBezTo>
                    <a:cubicBezTo>
                      <a:pt x="3048" y="2444"/>
                      <a:pt x="1667" y="1134"/>
                      <a:pt x="155" y="15"/>
                    </a:cubicBezTo>
                    <a:cubicBezTo>
                      <a:pt x="143" y="5"/>
                      <a:pt x="131" y="1"/>
                      <a:pt x="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7"/>
              <p:cNvSpPr/>
              <p:nvPr/>
            </p:nvSpPr>
            <p:spPr>
              <a:xfrm>
                <a:off x="1761508" y="1791378"/>
                <a:ext cx="147102" cy="226035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2205" extrusionOk="0">
                    <a:moveTo>
                      <a:pt x="115" y="1"/>
                    </a:moveTo>
                    <a:cubicBezTo>
                      <a:pt x="57" y="1"/>
                      <a:pt x="0" y="58"/>
                      <a:pt x="42" y="132"/>
                    </a:cubicBezTo>
                    <a:cubicBezTo>
                      <a:pt x="244" y="513"/>
                      <a:pt x="494" y="871"/>
                      <a:pt x="732" y="1252"/>
                    </a:cubicBezTo>
                    <a:cubicBezTo>
                      <a:pt x="935" y="1573"/>
                      <a:pt x="1113" y="1918"/>
                      <a:pt x="1387" y="2204"/>
                    </a:cubicBezTo>
                    <a:cubicBezTo>
                      <a:pt x="1387" y="2180"/>
                      <a:pt x="1435" y="2168"/>
                      <a:pt x="1411" y="2145"/>
                    </a:cubicBezTo>
                    <a:cubicBezTo>
                      <a:pt x="1280" y="1787"/>
                      <a:pt x="1054" y="1454"/>
                      <a:pt x="863" y="1144"/>
                    </a:cubicBezTo>
                    <a:cubicBezTo>
                      <a:pt x="637" y="775"/>
                      <a:pt x="435" y="382"/>
                      <a:pt x="185" y="37"/>
                    </a:cubicBezTo>
                    <a:cubicBezTo>
                      <a:pt x="167" y="12"/>
                      <a:pt x="141" y="1"/>
                      <a:pt x="1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7"/>
              <p:cNvSpPr/>
              <p:nvPr/>
            </p:nvSpPr>
            <p:spPr>
              <a:xfrm>
                <a:off x="2168476" y="1335000"/>
                <a:ext cx="35571" cy="601836"/>
              </a:xfrm>
              <a:custGeom>
                <a:avLst/>
                <a:gdLst/>
                <a:ahLst/>
                <a:cxnLst/>
                <a:rect l="l" t="t" r="r" b="b"/>
                <a:pathLst>
                  <a:path w="347" h="5871" extrusionOk="0">
                    <a:moveTo>
                      <a:pt x="131" y="0"/>
                    </a:moveTo>
                    <a:cubicBezTo>
                      <a:pt x="95" y="0"/>
                      <a:pt x="60" y="22"/>
                      <a:pt x="60" y="72"/>
                    </a:cubicBezTo>
                    <a:cubicBezTo>
                      <a:pt x="1" y="1977"/>
                      <a:pt x="120" y="3918"/>
                      <a:pt x="180" y="5799"/>
                    </a:cubicBezTo>
                    <a:cubicBezTo>
                      <a:pt x="180" y="5846"/>
                      <a:pt x="215" y="5870"/>
                      <a:pt x="251" y="5870"/>
                    </a:cubicBezTo>
                    <a:cubicBezTo>
                      <a:pt x="287" y="5870"/>
                      <a:pt x="322" y="5846"/>
                      <a:pt x="322" y="5799"/>
                    </a:cubicBezTo>
                    <a:cubicBezTo>
                      <a:pt x="322" y="3894"/>
                      <a:pt x="346" y="1965"/>
                      <a:pt x="215" y="72"/>
                    </a:cubicBezTo>
                    <a:cubicBezTo>
                      <a:pt x="215" y="28"/>
                      <a:pt x="172" y="0"/>
                      <a:pt x="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7"/>
              <p:cNvSpPr/>
              <p:nvPr/>
            </p:nvSpPr>
            <p:spPr>
              <a:xfrm>
                <a:off x="2417371" y="1782254"/>
                <a:ext cx="148845" cy="237618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2318" extrusionOk="0">
                    <a:moveTo>
                      <a:pt x="1344" y="0"/>
                    </a:moveTo>
                    <a:cubicBezTo>
                      <a:pt x="1321" y="0"/>
                      <a:pt x="1299" y="13"/>
                      <a:pt x="1288" y="43"/>
                    </a:cubicBezTo>
                    <a:cubicBezTo>
                      <a:pt x="835" y="757"/>
                      <a:pt x="430" y="1495"/>
                      <a:pt x="26" y="2234"/>
                    </a:cubicBezTo>
                    <a:cubicBezTo>
                      <a:pt x="0" y="2276"/>
                      <a:pt x="35" y="2318"/>
                      <a:pt x="74" y="2318"/>
                    </a:cubicBezTo>
                    <a:cubicBezTo>
                      <a:pt x="90" y="2318"/>
                      <a:pt x="107" y="2311"/>
                      <a:pt x="121" y="2293"/>
                    </a:cubicBezTo>
                    <a:cubicBezTo>
                      <a:pt x="573" y="1579"/>
                      <a:pt x="1014" y="864"/>
                      <a:pt x="1419" y="114"/>
                    </a:cubicBezTo>
                    <a:cubicBezTo>
                      <a:pt x="1451" y="57"/>
                      <a:pt x="1395" y="0"/>
                      <a:pt x="13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7"/>
              <p:cNvSpPr/>
              <p:nvPr/>
            </p:nvSpPr>
            <p:spPr>
              <a:xfrm>
                <a:off x="2601686" y="1861495"/>
                <a:ext cx="554477" cy="311733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3041" extrusionOk="0">
                    <a:moveTo>
                      <a:pt x="5312" y="0"/>
                    </a:moveTo>
                    <a:cubicBezTo>
                      <a:pt x="5301" y="0"/>
                      <a:pt x="5289" y="3"/>
                      <a:pt x="5276" y="8"/>
                    </a:cubicBezTo>
                    <a:cubicBezTo>
                      <a:pt x="4371" y="413"/>
                      <a:pt x="3514" y="961"/>
                      <a:pt x="2657" y="1461"/>
                    </a:cubicBezTo>
                    <a:cubicBezTo>
                      <a:pt x="1788" y="1949"/>
                      <a:pt x="918" y="2425"/>
                      <a:pt x="61" y="2949"/>
                    </a:cubicBezTo>
                    <a:cubicBezTo>
                      <a:pt x="1" y="2969"/>
                      <a:pt x="25" y="3040"/>
                      <a:pt x="78" y="3040"/>
                    </a:cubicBezTo>
                    <a:cubicBezTo>
                      <a:pt x="87" y="3040"/>
                      <a:pt x="98" y="3038"/>
                      <a:pt x="109" y="3032"/>
                    </a:cubicBezTo>
                    <a:cubicBezTo>
                      <a:pt x="1002" y="2592"/>
                      <a:pt x="1871" y="2080"/>
                      <a:pt x="2740" y="1603"/>
                    </a:cubicBezTo>
                    <a:cubicBezTo>
                      <a:pt x="3609" y="1127"/>
                      <a:pt x="4526" y="687"/>
                      <a:pt x="5348" y="127"/>
                    </a:cubicBezTo>
                    <a:cubicBezTo>
                      <a:pt x="5408" y="77"/>
                      <a:pt x="5374" y="0"/>
                      <a:pt x="53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7"/>
              <p:cNvSpPr/>
              <p:nvPr/>
            </p:nvSpPr>
            <p:spPr>
              <a:xfrm>
                <a:off x="2734847" y="2362055"/>
                <a:ext cx="246947" cy="64684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631" extrusionOk="0">
                    <a:moveTo>
                      <a:pt x="2304" y="1"/>
                    </a:moveTo>
                    <a:cubicBezTo>
                      <a:pt x="2295" y="1"/>
                      <a:pt x="2285" y="3"/>
                      <a:pt x="2275" y="7"/>
                    </a:cubicBezTo>
                    <a:cubicBezTo>
                      <a:pt x="1536" y="292"/>
                      <a:pt x="905" y="459"/>
                      <a:pt x="108" y="471"/>
                    </a:cubicBezTo>
                    <a:cubicBezTo>
                      <a:pt x="36" y="471"/>
                      <a:pt x="0" y="578"/>
                      <a:pt x="72" y="590"/>
                    </a:cubicBezTo>
                    <a:cubicBezTo>
                      <a:pt x="242" y="617"/>
                      <a:pt x="420" y="631"/>
                      <a:pt x="599" y="631"/>
                    </a:cubicBezTo>
                    <a:cubicBezTo>
                      <a:pt x="1210" y="631"/>
                      <a:pt x="1846" y="474"/>
                      <a:pt x="2334" y="161"/>
                    </a:cubicBezTo>
                    <a:cubicBezTo>
                      <a:pt x="2408" y="119"/>
                      <a:pt x="2379" y="1"/>
                      <a:pt x="23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7"/>
              <p:cNvSpPr/>
              <p:nvPr/>
            </p:nvSpPr>
            <p:spPr>
              <a:xfrm>
                <a:off x="2764472" y="2753134"/>
                <a:ext cx="848783" cy="191899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1872" extrusionOk="0">
                    <a:moveTo>
                      <a:pt x="117" y="1"/>
                    </a:moveTo>
                    <a:cubicBezTo>
                      <a:pt x="19" y="1"/>
                      <a:pt x="0" y="145"/>
                      <a:pt x="81" y="156"/>
                    </a:cubicBezTo>
                    <a:cubicBezTo>
                      <a:pt x="2736" y="752"/>
                      <a:pt x="5426" y="1466"/>
                      <a:pt x="8105" y="1871"/>
                    </a:cubicBezTo>
                    <a:cubicBezTo>
                      <a:pt x="8109" y="1871"/>
                      <a:pt x="8113" y="1871"/>
                      <a:pt x="8117" y="1871"/>
                    </a:cubicBezTo>
                    <a:cubicBezTo>
                      <a:pt x="8228" y="1871"/>
                      <a:pt x="8280" y="1714"/>
                      <a:pt x="8165" y="1668"/>
                    </a:cubicBezTo>
                    <a:cubicBezTo>
                      <a:pt x="5545" y="954"/>
                      <a:pt x="2795" y="525"/>
                      <a:pt x="128" y="2"/>
                    </a:cubicBezTo>
                    <a:cubicBezTo>
                      <a:pt x="124" y="1"/>
                      <a:pt x="120" y="1"/>
                      <a:pt x="1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DB93F20-0AAE-4098-8335-B72505259DB6}"/>
              </a:ext>
            </a:extLst>
          </p:cNvPr>
          <p:cNvSpPr txBox="1"/>
          <p:nvPr/>
        </p:nvSpPr>
        <p:spPr>
          <a:xfrm>
            <a:off x="3473931" y="1460699"/>
            <a:ext cx="61088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chemeClr val="tx1"/>
                </a:solidFill>
                <a:latin typeface="Changa One" panose="020B0604020202020204" charset="0"/>
                <a:ea typeface="Comic Sans MS"/>
                <a:cs typeface="Comic Sans MS"/>
                <a:sym typeface="Comic Sans MS"/>
              </a:rPr>
              <a:t>Connecting wires</a:t>
            </a:r>
            <a:endParaRPr lang="en-IN" sz="4800" dirty="0">
              <a:solidFill>
                <a:schemeClr val="tx1"/>
              </a:solidFill>
              <a:latin typeface="Changa One" panose="020B0604020202020204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63C4CE-F1C8-4F39-A6A7-E88E18309A0F}"/>
              </a:ext>
            </a:extLst>
          </p:cNvPr>
          <p:cNvSpPr txBox="1"/>
          <p:nvPr/>
        </p:nvSpPr>
        <p:spPr>
          <a:xfrm>
            <a:off x="2914567" y="2831584"/>
            <a:ext cx="61088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2200"/>
              <a:buFont typeface="Nunito"/>
              <a:buNone/>
            </a:pPr>
            <a:r>
              <a:rPr lang="en-GB" sz="1800" b="0" i="0" u="none" strike="noStrike" cap="none" dirty="0">
                <a:solidFill>
                  <a:schemeClr val="bg2"/>
                </a:solidFill>
                <a:latin typeface="Baskerville Old Face" panose="02020602080505020303" pitchFamily="18" charset="0"/>
                <a:ea typeface="Nunito"/>
                <a:cs typeface="Nunito"/>
                <a:sym typeface="Nunito"/>
              </a:rPr>
              <a:t>These are used as a connection medium for different components with the respective platforms.</a:t>
            </a:r>
          </a:p>
        </p:txBody>
      </p:sp>
    </p:spTree>
    <p:extLst>
      <p:ext uri="{BB962C8B-B14F-4D97-AF65-F5344CB8AC3E}">
        <p14:creationId xmlns:p14="http://schemas.microsoft.com/office/powerpoint/2010/main" val="98782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8"/>
          <p:cNvSpPr/>
          <p:nvPr/>
        </p:nvSpPr>
        <p:spPr>
          <a:xfrm>
            <a:off x="3627961" y="1065750"/>
            <a:ext cx="2255464" cy="1464448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8"/>
          <p:cNvSpPr txBox="1">
            <a:spLocks noGrp="1"/>
          </p:cNvSpPr>
          <p:nvPr>
            <p:ph type="subTitle" idx="1"/>
          </p:nvPr>
        </p:nvSpPr>
        <p:spPr>
          <a:xfrm>
            <a:off x="2855500" y="2539314"/>
            <a:ext cx="3432900" cy="9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000" dirty="0">
                <a:solidFill>
                  <a:schemeClr val="dk1"/>
                </a:solidFill>
              </a:rPr>
              <a:t>Push Button</a:t>
            </a:r>
            <a:endParaRPr sz="4000" dirty="0">
              <a:solidFill>
                <a:schemeClr val="dk1"/>
              </a:solidFill>
            </a:endParaRPr>
          </a:p>
        </p:txBody>
      </p:sp>
      <p:grpSp>
        <p:nvGrpSpPr>
          <p:cNvPr id="6" name="Google Shape;651;p37">
            <a:extLst>
              <a:ext uri="{FF2B5EF4-FFF2-40B4-BE49-F238E27FC236}">
                <a16:creationId xmlns:a16="http://schemas.microsoft.com/office/drawing/2014/main" id="{3AF796D5-A4B3-40BD-B954-06202B42BF56}"/>
              </a:ext>
            </a:extLst>
          </p:cNvPr>
          <p:cNvGrpSpPr/>
          <p:nvPr/>
        </p:nvGrpSpPr>
        <p:grpSpPr>
          <a:xfrm>
            <a:off x="4206225" y="1313477"/>
            <a:ext cx="921661" cy="955998"/>
            <a:chOff x="719851" y="1253577"/>
            <a:chExt cx="3384933" cy="2867851"/>
          </a:xfrm>
        </p:grpSpPr>
        <p:sp>
          <p:nvSpPr>
            <p:cNvPr id="7" name="Google Shape;652;p37">
              <a:extLst>
                <a:ext uri="{FF2B5EF4-FFF2-40B4-BE49-F238E27FC236}">
                  <a16:creationId xmlns:a16="http://schemas.microsoft.com/office/drawing/2014/main" id="{50A22862-C484-4282-BEC4-951EFCCEFB95}"/>
                </a:ext>
              </a:extLst>
            </p:cNvPr>
            <p:cNvSpPr/>
            <p:nvPr/>
          </p:nvSpPr>
          <p:spPr>
            <a:xfrm>
              <a:off x="790617" y="1276273"/>
              <a:ext cx="3314166" cy="2845155"/>
            </a:xfrm>
            <a:custGeom>
              <a:avLst/>
              <a:gdLst/>
              <a:ahLst/>
              <a:cxnLst/>
              <a:rect l="l" t="t" r="r" b="b"/>
              <a:pathLst>
                <a:path w="71426" h="61318" extrusionOk="0">
                  <a:moveTo>
                    <a:pt x="41063" y="0"/>
                  </a:moveTo>
                  <a:cubicBezTo>
                    <a:pt x="32303" y="0"/>
                    <a:pt x="23393" y="5576"/>
                    <a:pt x="24408" y="15328"/>
                  </a:cubicBezTo>
                  <a:cubicBezTo>
                    <a:pt x="24408" y="15376"/>
                    <a:pt x="24420" y="15435"/>
                    <a:pt x="24420" y="15519"/>
                  </a:cubicBezTo>
                  <a:cubicBezTo>
                    <a:pt x="24586" y="18043"/>
                    <a:pt x="22610" y="20162"/>
                    <a:pt x="20098" y="20233"/>
                  </a:cubicBezTo>
                  <a:cubicBezTo>
                    <a:pt x="10811" y="20448"/>
                    <a:pt x="2822" y="27615"/>
                    <a:pt x="1107" y="36676"/>
                  </a:cubicBezTo>
                  <a:cubicBezTo>
                    <a:pt x="0" y="42510"/>
                    <a:pt x="1810" y="48892"/>
                    <a:pt x="6072" y="53035"/>
                  </a:cubicBezTo>
                  <a:cubicBezTo>
                    <a:pt x="9263" y="56107"/>
                    <a:pt x="13537" y="57809"/>
                    <a:pt x="17800" y="58964"/>
                  </a:cubicBezTo>
                  <a:cubicBezTo>
                    <a:pt x="23742" y="60590"/>
                    <a:pt x="29902" y="61318"/>
                    <a:pt x="36065" y="61318"/>
                  </a:cubicBezTo>
                  <a:cubicBezTo>
                    <a:pt x="38793" y="61318"/>
                    <a:pt x="41521" y="61175"/>
                    <a:pt x="44232" y="60905"/>
                  </a:cubicBezTo>
                  <a:cubicBezTo>
                    <a:pt x="52507" y="60072"/>
                    <a:pt x="61234" y="57690"/>
                    <a:pt x="66592" y="51321"/>
                  </a:cubicBezTo>
                  <a:cubicBezTo>
                    <a:pt x="69461" y="47892"/>
                    <a:pt x="71092" y="43546"/>
                    <a:pt x="71354" y="39117"/>
                  </a:cubicBezTo>
                  <a:cubicBezTo>
                    <a:pt x="71426" y="37926"/>
                    <a:pt x="71390" y="36712"/>
                    <a:pt x="71259" y="35521"/>
                  </a:cubicBezTo>
                  <a:cubicBezTo>
                    <a:pt x="70616" y="29925"/>
                    <a:pt x="67747" y="24651"/>
                    <a:pt x="63520" y="20924"/>
                  </a:cubicBezTo>
                  <a:cubicBezTo>
                    <a:pt x="62020" y="19602"/>
                    <a:pt x="60293" y="18412"/>
                    <a:pt x="59305" y="16662"/>
                  </a:cubicBezTo>
                  <a:cubicBezTo>
                    <a:pt x="57662" y="13697"/>
                    <a:pt x="57781" y="10304"/>
                    <a:pt x="55721" y="7387"/>
                  </a:cubicBezTo>
                  <a:cubicBezTo>
                    <a:pt x="53673" y="4470"/>
                    <a:pt x="50673" y="2195"/>
                    <a:pt x="47304" y="1017"/>
                  </a:cubicBezTo>
                  <a:cubicBezTo>
                    <a:pt x="45330" y="332"/>
                    <a:pt x="43201" y="0"/>
                    <a:pt x="4106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53;p37">
              <a:extLst>
                <a:ext uri="{FF2B5EF4-FFF2-40B4-BE49-F238E27FC236}">
                  <a16:creationId xmlns:a16="http://schemas.microsoft.com/office/drawing/2014/main" id="{FECE3216-EF64-46CB-B483-D6E853572913}"/>
                </a:ext>
              </a:extLst>
            </p:cNvPr>
            <p:cNvSpPr/>
            <p:nvPr/>
          </p:nvSpPr>
          <p:spPr>
            <a:xfrm flipH="1">
              <a:off x="719851" y="1623209"/>
              <a:ext cx="3314145" cy="2238019"/>
            </a:xfrm>
            <a:custGeom>
              <a:avLst/>
              <a:gdLst/>
              <a:ahLst/>
              <a:cxnLst/>
              <a:rect l="l" t="t" r="r" b="b"/>
              <a:pathLst>
                <a:path w="71603" h="48353" extrusionOk="0">
                  <a:moveTo>
                    <a:pt x="13693" y="1"/>
                  </a:moveTo>
                  <a:cubicBezTo>
                    <a:pt x="7593" y="1"/>
                    <a:pt x="2736" y="3175"/>
                    <a:pt x="1917" y="13290"/>
                  </a:cubicBezTo>
                  <a:cubicBezTo>
                    <a:pt x="0" y="36972"/>
                    <a:pt x="24098" y="47044"/>
                    <a:pt x="33957" y="48140"/>
                  </a:cubicBezTo>
                  <a:cubicBezTo>
                    <a:pt x="35259" y="48283"/>
                    <a:pt x="36553" y="48353"/>
                    <a:pt x="37833" y="48353"/>
                  </a:cubicBezTo>
                  <a:cubicBezTo>
                    <a:pt x="56200" y="48353"/>
                    <a:pt x="71602" y="34056"/>
                    <a:pt x="65080" y="19208"/>
                  </a:cubicBezTo>
                  <a:cubicBezTo>
                    <a:pt x="61146" y="10267"/>
                    <a:pt x="56377" y="9156"/>
                    <a:pt x="51117" y="9156"/>
                  </a:cubicBezTo>
                  <a:cubicBezTo>
                    <a:pt x="49376" y="9156"/>
                    <a:pt x="47581" y="9277"/>
                    <a:pt x="45745" y="9277"/>
                  </a:cubicBezTo>
                  <a:cubicBezTo>
                    <a:pt x="43289" y="9277"/>
                    <a:pt x="40758" y="9059"/>
                    <a:pt x="38184" y="8040"/>
                  </a:cubicBezTo>
                  <a:cubicBezTo>
                    <a:pt x="32272" y="5701"/>
                    <a:pt x="21867" y="1"/>
                    <a:pt x="13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654;p37">
              <a:extLst>
                <a:ext uri="{FF2B5EF4-FFF2-40B4-BE49-F238E27FC236}">
                  <a16:creationId xmlns:a16="http://schemas.microsoft.com/office/drawing/2014/main" id="{46AF48EE-2527-4BB5-9215-1B7F04231445}"/>
                </a:ext>
              </a:extLst>
            </p:cNvPr>
            <p:cNvGrpSpPr/>
            <p:nvPr/>
          </p:nvGrpSpPr>
          <p:grpSpPr>
            <a:xfrm>
              <a:off x="790627" y="1253577"/>
              <a:ext cx="3251730" cy="2363225"/>
              <a:chOff x="720000" y="1335000"/>
              <a:chExt cx="2893255" cy="2102700"/>
            </a:xfrm>
          </p:grpSpPr>
          <p:sp>
            <p:nvSpPr>
              <p:cNvPr id="10" name="Google Shape;655;p37">
                <a:extLst>
                  <a:ext uri="{FF2B5EF4-FFF2-40B4-BE49-F238E27FC236}">
                    <a16:creationId xmlns:a16="http://schemas.microsoft.com/office/drawing/2014/main" id="{3FE382FD-968C-4C64-80D7-6C7DC0A84E43}"/>
                  </a:ext>
                </a:extLst>
              </p:cNvPr>
              <p:cNvSpPr/>
              <p:nvPr/>
            </p:nvSpPr>
            <p:spPr>
              <a:xfrm>
                <a:off x="1668121" y="2121463"/>
                <a:ext cx="924025" cy="1076150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10498" extrusionOk="0">
                    <a:moveTo>
                      <a:pt x="4976" y="0"/>
                    </a:moveTo>
                    <a:cubicBezTo>
                      <a:pt x="4848" y="0"/>
                      <a:pt x="4717" y="7"/>
                      <a:pt x="4584" y="20"/>
                    </a:cubicBezTo>
                    <a:cubicBezTo>
                      <a:pt x="4584" y="20"/>
                      <a:pt x="155" y="246"/>
                      <a:pt x="0" y="4961"/>
                    </a:cubicBezTo>
                    <a:cubicBezTo>
                      <a:pt x="0" y="4961"/>
                      <a:pt x="72" y="7557"/>
                      <a:pt x="1477" y="8509"/>
                    </a:cubicBezTo>
                    <a:cubicBezTo>
                      <a:pt x="2870" y="9462"/>
                      <a:pt x="2798" y="10497"/>
                      <a:pt x="2798" y="10497"/>
                    </a:cubicBezTo>
                    <a:lnTo>
                      <a:pt x="6489" y="10497"/>
                    </a:lnTo>
                    <a:cubicBezTo>
                      <a:pt x="6489" y="10497"/>
                      <a:pt x="6346" y="9176"/>
                      <a:pt x="6942" y="8426"/>
                    </a:cubicBezTo>
                    <a:cubicBezTo>
                      <a:pt x="7537" y="7688"/>
                      <a:pt x="9013" y="6140"/>
                      <a:pt x="8787" y="3842"/>
                    </a:cubicBezTo>
                    <a:cubicBezTo>
                      <a:pt x="8585" y="1699"/>
                      <a:pt x="7073" y="0"/>
                      <a:pt x="49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56;p37">
                <a:extLst>
                  <a:ext uri="{FF2B5EF4-FFF2-40B4-BE49-F238E27FC236}">
                    <a16:creationId xmlns:a16="http://schemas.microsoft.com/office/drawing/2014/main" id="{1AA4FC8A-77F8-449A-A8DB-B582C2DEADAF}"/>
                  </a:ext>
                </a:extLst>
              </p:cNvPr>
              <p:cNvSpPr/>
              <p:nvPr/>
            </p:nvSpPr>
            <p:spPr>
              <a:xfrm>
                <a:off x="1929318" y="3264970"/>
                <a:ext cx="455349" cy="55048"/>
              </a:xfrm>
              <a:custGeom>
                <a:avLst/>
                <a:gdLst/>
                <a:ahLst/>
                <a:cxnLst/>
                <a:rect l="l" t="t" r="r" b="b"/>
                <a:pathLst>
                  <a:path w="4442" h="537" extrusionOk="0">
                    <a:moveTo>
                      <a:pt x="2618" y="1"/>
                    </a:moveTo>
                    <a:cubicBezTo>
                      <a:pt x="1800" y="1"/>
                      <a:pt x="966" y="91"/>
                      <a:pt x="191" y="176"/>
                    </a:cubicBezTo>
                    <a:cubicBezTo>
                      <a:pt x="0" y="212"/>
                      <a:pt x="0" y="509"/>
                      <a:pt x="191" y="509"/>
                    </a:cubicBezTo>
                    <a:cubicBezTo>
                      <a:pt x="434" y="498"/>
                      <a:pt x="677" y="494"/>
                      <a:pt x="920" y="494"/>
                    </a:cubicBezTo>
                    <a:cubicBezTo>
                      <a:pt x="1693" y="494"/>
                      <a:pt x="2465" y="536"/>
                      <a:pt x="3235" y="536"/>
                    </a:cubicBezTo>
                    <a:cubicBezTo>
                      <a:pt x="3550" y="536"/>
                      <a:pt x="3865" y="529"/>
                      <a:pt x="4179" y="509"/>
                    </a:cubicBezTo>
                    <a:cubicBezTo>
                      <a:pt x="4382" y="485"/>
                      <a:pt x="4441" y="188"/>
                      <a:pt x="4227" y="152"/>
                    </a:cubicBezTo>
                    <a:cubicBezTo>
                      <a:pt x="3714" y="42"/>
                      <a:pt x="3170" y="1"/>
                      <a:pt x="2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57;p37">
                <a:extLst>
                  <a:ext uri="{FF2B5EF4-FFF2-40B4-BE49-F238E27FC236}">
                    <a16:creationId xmlns:a16="http://schemas.microsoft.com/office/drawing/2014/main" id="{580AC6A4-9F85-4941-A02D-E3E6AB03868D}"/>
                  </a:ext>
                </a:extLst>
              </p:cNvPr>
              <p:cNvSpPr/>
              <p:nvPr/>
            </p:nvSpPr>
            <p:spPr>
              <a:xfrm>
                <a:off x="1979343" y="3385625"/>
                <a:ext cx="376007" cy="52075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508" extrusionOk="0">
                    <a:moveTo>
                      <a:pt x="2183" y="0"/>
                    </a:moveTo>
                    <a:cubicBezTo>
                      <a:pt x="1508" y="0"/>
                      <a:pt x="816" y="91"/>
                      <a:pt x="203" y="178"/>
                    </a:cubicBezTo>
                    <a:cubicBezTo>
                      <a:pt x="0" y="189"/>
                      <a:pt x="48" y="487"/>
                      <a:pt x="227" y="487"/>
                    </a:cubicBezTo>
                    <a:cubicBezTo>
                      <a:pt x="689" y="467"/>
                      <a:pt x="1143" y="437"/>
                      <a:pt x="1603" y="437"/>
                    </a:cubicBezTo>
                    <a:cubicBezTo>
                      <a:pt x="1676" y="437"/>
                      <a:pt x="1749" y="438"/>
                      <a:pt x="1822" y="440"/>
                    </a:cubicBezTo>
                    <a:cubicBezTo>
                      <a:pt x="2263" y="440"/>
                      <a:pt x="2721" y="507"/>
                      <a:pt x="3161" y="507"/>
                    </a:cubicBezTo>
                    <a:cubicBezTo>
                      <a:pt x="3243" y="507"/>
                      <a:pt x="3325" y="505"/>
                      <a:pt x="3406" y="499"/>
                    </a:cubicBezTo>
                    <a:cubicBezTo>
                      <a:pt x="3608" y="487"/>
                      <a:pt x="3668" y="201"/>
                      <a:pt x="3453" y="142"/>
                    </a:cubicBezTo>
                    <a:cubicBezTo>
                      <a:pt x="3054" y="39"/>
                      <a:pt x="2622" y="0"/>
                      <a:pt x="2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658;p37">
                <a:extLst>
                  <a:ext uri="{FF2B5EF4-FFF2-40B4-BE49-F238E27FC236}">
                    <a16:creationId xmlns:a16="http://schemas.microsoft.com/office/drawing/2014/main" id="{7CE0AF15-194A-471D-82C3-5E9634041F1F}"/>
                  </a:ext>
                </a:extLst>
              </p:cNvPr>
              <p:cNvSpPr/>
              <p:nvPr/>
            </p:nvSpPr>
            <p:spPr>
              <a:xfrm>
                <a:off x="1968375" y="2751596"/>
                <a:ext cx="326187" cy="464370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4530" extrusionOk="0">
                    <a:moveTo>
                      <a:pt x="2916" y="1"/>
                    </a:moveTo>
                    <a:cubicBezTo>
                      <a:pt x="2823" y="1"/>
                      <a:pt x="2727" y="49"/>
                      <a:pt x="2679" y="159"/>
                    </a:cubicBezTo>
                    <a:cubicBezTo>
                      <a:pt x="2679" y="159"/>
                      <a:pt x="2679" y="159"/>
                      <a:pt x="2679" y="159"/>
                    </a:cubicBezTo>
                    <a:lnTo>
                      <a:pt x="2679" y="159"/>
                    </a:lnTo>
                    <a:cubicBezTo>
                      <a:pt x="2623" y="294"/>
                      <a:pt x="2324" y="1073"/>
                      <a:pt x="2001" y="1073"/>
                    </a:cubicBezTo>
                    <a:cubicBezTo>
                      <a:pt x="1981" y="1073"/>
                      <a:pt x="1961" y="1070"/>
                      <a:pt x="1941" y="1064"/>
                    </a:cubicBezTo>
                    <a:cubicBezTo>
                      <a:pt x="1846" y="1040"/>
                      <a:pt x="1751" y="267"/>
                      <a:pt x="1727" y="183"/>
                    </a:cubicBezTo>
                    <a:cubicBezTo>
                      <a:pt x="1709" y="81"/>
                      <a:pt x="1611" y="27"/>
                      <a:pt x="1514" y="27"/>
                    </a:cubicBezTo>
                    <a:cubicBezTo>
                      <a:pt x="1420" y="27"/>
                      <a:pt x="1328" y="78"/>
                      <a:pt x="1310" y="183"/>
                    </a:cubicBezTo>
                    <a:cubicBezTo>
                      <a:pt x="1279" y="422"/>
                      <a:pt x="1184" y="997"/>
                      <a:pt x="963" y="997"/>
                    </a:cubicBezTo>
                    <a:cubicBezTo>
                      <a:pt x="930" y="997"/>
                      <a:pt x="895" y="984"/>
                      <a:pt x="858" y="957"/>
                    </a:cubicBezTo>
                    <a:cubicBezTo>
                      <a:pt x="679" y="838"/>
                      <a:pt x="512" y="398"/>
                      <a:pt x="405" y="207"/>
                    </a:cubicBezTo>
                    <a:cubicBezTo>
                      <a:pt x="361" y="131"/>
                      <a:pt x="299" y="99"/>
                      <a:pt x="238" y="99"/>
                    </a:cubicBezTo>
                    <a:cubicBezTo>
                      <a:pt x="118" y="99"/>
                      <a:pt x="0" y="220"/>
                      <a:pt x="24" y="362"/>
                    </a:cubicBezTo>
                    <a:cubicBezTo>
                      <a:pt x="27" y="380"/>
                      <a:pt x="30" y="399"/>
                      <a:pt x="33" y="417"/>
                    </a:cubicBezTo>
                    <a:lnTo>
                      <a:pt x="33" y="417"/>
                    </a:lnTo>
                    <a:cubicBezTo>
                      <a:pt x="30" y="419"/>
                      <a:pt x="27" y="420"/>
                      <a:pt x="24" y="421"/>
                    </a:cubicBezTo>
                    <a:cubicBezTo>
                      <a:pt x="28" y="428"/>
                      <a:pt x="32" y="435"/>
                      <a:pt x="36" y="443"/>
                    </a:cubicBezTo>
                    <a:lnTo>
                      <a:pt x="36" y="443"/>
                    </a:lnTo>
                    <a:cubicBezTo>
                      <a:pt x="229" y="1721"/>
                      <a:pt x="285" y="3173"/>
                      <a:pt x="798" y="4350"/>
                    </a:cubicBezTo>
                    <a:cubicBezTo>
                      <a:pt x="807" y="4391"/>
                      <a:pt x="835" y="4408"/>
                      <a:pt x="866" y="4408"/>
                    </a:cubicBezTo>
                    <a:cubicBezTo>
                      <a:pt x="917" y="4408"/>
                      <a:pt x="977" y="4362"/>
                      <a:pt x="977" y="4303"/>
                    </a:cubicBezTo>
                    <a:cubicBezTo>
                      <a:pt x="1044" y="3388"/>
                      <a:pt x="845" y="2390"/>
                      <a:pt x="642" y="1431"/>
                    </a:cubicBezTo>
                    <a:lnTo>
                      <a:pt x="642" y="1431"/>
                    </a:lnTo>
                    <a:cubicBezTo>
                      <a:pt x="736" y="1514"/>
                      <a:pt x="839" y="1566"/>
                      <a:pt x="952" y="1566"/>
                    </a:cubicBezTo>
                    <a:cubicBezTo>
                      <a:pt x="964" y="1566"/>
                      <a:pt x="976" y="1566"/>
                      <a:pt x="989" y="1564"/>
                    </a:cubicBezTo>
                    <a:cubicBezTo>
                      <a:pt x="1209" y="1554"/>
                      <a:pt x="1367" y="1368"/>
                      <a:pt x="1480" y="1134"/>
                    </a:cubicBezTo>
                    <a:lnTo>
                      <a:pt x="1480" y="1134"/>
                    </a:lnTo>
                    <a:cubicBezTo>
                      <a:pt x="1567" y="1395"/>
                      <a:pt x="1712" y="1605"/>
                      <a:pt x="1985" y="1605"/>
                    </a:cubicBezTo>
                    <a:cubicBezTo>
                      <a:pt x="2009" y="1605"/>
                      <a:pt x="2034" y="1603"/>
                      <a:pt x="2060" y="1600"/>
                    </a:cubicBezTo>
                    <a:cubicBezTo>
                      <a:pt x="2198" y="1582"/>
                      <a:pt x="2324" y="1515"/>
                      <a:pt x="2439" y="1418"/>
                    </a:cubicBezTo>
                    <a:lnTo>
                      <a:pt x="2439" y="1418"/>
                    </a:lnTo>
                    <a:cubicBezTo>
                      <a:pt x="2309" y="2411"/>
                      <a:pt x="2305" y="3475"/>
                      <a:pt x="2536" y="4374"/>
                    </a:cubicBezTo>
                    <a:cubicBezTo>
                      <a:pt x="2563" y="4480"/>
                      <a:pt x="2651" y="4530"/>
                      <a:pt x="2739" y="4530"/>
                    </a:cubicBezTo>
                    <a:cubicBezTo>
                      <a:pt x="2849" y="4530"/>
                      <a:pt x="2960" y="4453"/>
                      <a:pt x="2953" y="4315"/>
                    </a:cubicBezTo>
                    <a:cubicBezTo>
                      <a:pt x="2905" y="2957"/>
                      <a:pt x="2727" y="1612"/>
                      <a:pt x="3132" y="278"/>
                    </a:cubicBezTo>
                    <a:cubicBezTo>
                      <a:pt x="3181" y="108"/>
                      <a:pt x="3053" y="1"/>
                      <a:pt x="2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59;p37">
                <a:extLst>
                  <a:ext uri="{FF2B5EF4-FFF2-40B4-BE49-F238E27FC236}">
                    <a16:creationId xmlns:a16="http://schemas.microsoft.com/office/drawing/2014/main" id="{72A429FE-84E3-44D1-97CE-59E144E67EDA}"/>
                  </a:ext>
                </a:extLst>
              </p:cNvPr>
              <p:cNvSpPr/>
              <p:nvPr/>
            </p:nvSpPr>
            <p:spPr>
              <a:xfrm>
                <a:off x="720000" y="2810232"/>
                <a:ext cx="621621" cy="204405"/>
              </a:xfrm>
              <a:custGeom>
                <a:avLst/>
                <a:gdLst/>
                <a:ahLst/>
                <a:cxnLst/>
                <a:rect l="l" t="t" r="r" b="b"/>
                <a:pathLst>
                  <a:path w="6064" h="1994" extrusionOk="0">
                    <a:moveTo>
                      <a:pt x="5994" y="0"/>
                    </a:moveTo>
                    <a:cubicBezTo>
                      <a:pt x="5988" y="0"/>
                      <a:pt x="5982" y="2"/>
                      <a:pt x="5975" y="4"/>
                    </a:cubicBezTo>
                    <a:cubicBezTo>
                      <a:pt x="3987" y="576"/>
                      <a:pt x="2022" y="1254"/>
                      <a:pt x="46" y="1885"/>
                    </a:cubicBezTo>
                    <a:cubicBezTo>
                      <a:pt x="1" y="1908"/>
                      <a:pt x="19" y="1994"/>
                      <a:pt x="71" y="1994"/>
                    </a:cubicBezTo>
                    <a:cubicBezTo>
                      <a:pt x="75" y="1994"/>
                      <a:pt x="78" y="1993"/>
                      <a:pt x="82" y="1992"/>
                    </a:cubicBezTo>
                    <a:cubicBezTo>
                      <a:pt x="2070" y="1373"/>
                      <a:pt x="4058" y="778"/>
                      <a:pt x="6011" y="87"/>
                    </a:cubicBezTo>
                    <a:cubicBezTo>
                      <a:pt x="6064" y="77"/>
                      <a:pt x="6041" y="0"/>
                      <a:pt x="59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60;p37">
                <a:extLst>
                  <a:ext uri="{FF2B5EF4-FFF2-40B4-BE49-F238E27FC236}">
                    <a16:creationId xmlns:a16="http://schemas.microsoft.com/office/drawing/2014/main" id="{D580300F-86E9-400F-BDEA-9AFCFB5776E1}"/>
                  </a:ext>
                </a:extLst>
              </p:cNvPr>
              <p:cNvSpPr/>
              <p:nvPr/>
            </p:nvSpPr>
            <p:spPr>
              <a:xfrm>
                <a:off x="972381" y="2389118"/>
                <a:ext cx="401634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3918" h="219" extrusionOk="0">
                    <a:moveTo>
                      <a:pt x="3385" y="0"/>
                    </a:moveTo>
                    <a:cubicBezTo>
                      <a:pt x="2286" y="0"/>
                      <a:pt x="1181" y="67"/>
                      <a:pt x="84" y="88"/>
                    </a:cubicBezTo>
                    <a:cubicBezTo>
                      <a:pt x="1" y="100"/>
                      <a:pt x="1" y="219"/>
                      <a:pt x="84" y="219"/>
                    </a:cubicBezTo>
                    <a:cubicBezTo>
                      <a:pt x="1334" y="195"/>
                      <a:pt x="2596" y="195"/>
                      <a:pt x="3847" y="124"/>
                    </a:cubicBezTo>
                    <a:cubicBezTo>
                      <a:pt x="3918" y="124"/>
                      <a:pt x="3918" y="4"/>
                      <a:pt x="3847" y="4"/>
                    </a:cubicBezTo>
                    <a:cubicBezTo>
                      <a:pt x="3693" y="2"/>
                      <a:pt x="3539" y="0"/>
                      <a:pt x="33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61;p37">
                <a:extLst>
                  <a:ext uri="{FF2B5EF4-FFF2-40B4-BE49-F238E27FC236}">
                    <a16:creationId xmlns:a16="http://schemas.microsoft.com/office/drawing/2014/main" id="{21B86BD9-E076-4983-BFF3-824663C7805C}"/>
                  </a:ext>
                </a:extLst>
              </p:cNvPr>
              <p:cNvSpPr/>
              <p:nvPr/>
            </p:nvSpPr>
            <p:spPr>
              <a:xfrm>
                <a:off x="1122559" y="1836380"/>
                <a:ext cx="463755" cy="385540"/>
              </a:xfrm>
              <a:custGeom>
                <a:avLst/>
                <a:gdLst/>
                <a:ahLst/>
                <a:cxnLst/>
                <a:rect l="l" t="t" r="r" b="b"/>
                <a:pathLst>
                  <a:path w="4524" h="3761" extrusionOk="0">
                    <a:moveTo>
                      <a:pt x="118" y="1"/>
                    </a:moveTo>
                    <a:cubicBezTo>
                      <a:pt x="56" y="1"/>
                      <a:pt x="0" y="108"/>
                      <a:pt x="60" y="158"/>
                    </a:cubicBezTo>
                    <a:cubicBezTo>
                      <a:pt x="1417" y="1432"/>
                      <a:pt x="2941" y="2551"/>
                      <a:pt x="4394" y="3742"/>
                    </a:cubicBezTo>
                    <a:cubicBezTo>
                      <a:pt x="4407" y="3755"/>
                      <a:pt x="4421" y="3760"/>
                      <a:pt x="4435" y="3760"/>
                    </a:cubicBezTo>
                    <a:cubicBezTo>
                      <a:pt x="4483" y="3760"/>
                      <a:pt x="4523" y="3693"/>
                      <a:pt x="4477" y="3646"/>
                    </a:cubicBezTo>
                    <a:cubicBezTo>
                      <a:pt x="3048" y="2444"/>
                      <a:pt x="1667" y="1134"/>
                      <a:pt x="155" y="15"/>
                    </a:cubicBezTo>
                    <a:cubicBezTo>
                      <a:pt x="143" y="5"/>
                      <a:pt x="131" y="1"/>
                      <a:pt x="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62;p37">
                <a:extLst>
                  <a:ext uri="{FF2B5EF4-FFF2-40B4-BE49-F238E27FC236}">
                    <a16:creationId xmlns:a16="http://schemas.microsoft.com/office/drawing/2014/main" id="{C2DC1C9E-17A3-4682-8AB6-98376A899FF1}"/>
                  </a:ext>
                </a:extLst>
              </p:cNvPr>
              <p:cNvSpPr/>
              <p:nvPr/>
            </p:nvSpPr>
            <p:spPr>
              <a:xfrm>
                <a:off x="1761508" y="1791378"/>
                <a:ext cx="147102" cy="226035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2205" extrusionOk="0">
                    <a:moveTo>
                      <a:pt x="115" y="1"/>
                    </a:moveTo>
                    <a:cubicBezTo>
                      <a:pt x="57" y="1"/>
                      <a:pt x="0" y="58"/>
                      <a:pt x="42" y="132"/>
                    </a:cubicBezTo>
                    <a:cubicBezTo>
                      <a:pt x="244" y="513"/>
                      <a:pt x="494" y="871"/>
                      <a:pt x="732" y="1252"/>
                    </a:cubicBezTo>
                    <a:cubicBezTo>
                      <a:pt x="935" y="1573"/>
                      <a:pt x="1113" y="1918"/>
                      <a:pt x="1387" y="2204"/>
                    </a:cubicBezTo>
                    <a:cubicBezTo>
                      <a:pt x="1387" y="2180"/>
                      <a:pt x="1435" y="2168"/>
                      <a:pt x="1411" y="2145"/>
                    </a:cubicBezTo>
                    <a:cubicBezTo>
                      <a:pt x="1280" y="1787"/>
                      <a:pt x="1054" y="1454"/>
                      <a:pt x="863" y="1144"/>
                    </a:cubicBezTo>
                    <a:cubicBezTo>
                      <a:pt x="637" y="775"/>
                      <a:pt x="435" y="382"/>
                      <a:pt x="185" y="37"/>
                    </a:cubicBezTo>
                    <a:cubicBezTo>
                      <a:pt x="167" y="12"/>
                      <a:pt x="141" y="1"/>
                      <a:pt x="1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63;p37">
                <a:extLst>
                  <a:ext uri="{FF2B5EF4-FFF2-40B4-BE49-F238E27FC236}">
                    <a16:creationId xmlns:a16="http://schemas.microsoft.com/office/drawing/2014/main" id="{CE17BC1C-9B65-4EB5-961C-810925BCEC25}"/>
                  </a:ext>
                </a:extLst>
              </p:cNvPr>
              <p:cNvSpPr/>
              <p:nvPr/>
            </p:nvSpPr>
            <p:spPr>
              <a:xfrm>
                <a:off x="2168476" y="1335000"/>
                <a:ext cx="35571" cy="601836"/>
              </a:xfrm>
              <a:custGeom>
                <a:avLst/>
                <a:gdLst/>
                <a:ahLst/>
                <a:cxnLst/>
                <a:rect l="l" t="t" r="r" b="b"/>
                <a:pathLst>
                  <a:path w="347" h="5871" extrusionOk="0">
                    <a:moveTo>
                      <a:pt x="131" y="0"/>
                    </a:moveTo>
                    <a:cubicBezTo>
                      <a:pt x="95" y="0"/>
                      <a:pt x="60" y="22"/>
                      <a:pt x="60" y="72"/>
                    </a:cubicBezTo>
                    <a:cubicBezTo>
                      <a:pt x="1" y="1977"/>
                      <a:pt x="120" y="3918"/>
                      <a:pt x="180" y="5799"/>
                    </a:cubicBezTo>
                    <a:cubicBezTo>
                      <a:pt x="180" y="5846"/>
                      <a:pt x="215" y="5870"/>
                      <a:pt x="251" y="5870"/>
                    </a:cubicBezTo>
                    <a:cubicBezTo>
                      <a:pt x="287" y="5870"/>
                      <a:pt x="322" y="5846"/>
                      <a:pt x="322" y="5799"/>
                    </a:cubicBezTo>
                    <a:cubicBezTo>
                      <a:pt x="322" y="3894"/>
                      <a:pt x="346" y="1965"/>
                      <a:pt x="215" y="72"/>
                    </a:cubicBezTo>
                    <a:cubicBezTo>
                      <a:pt x="215" y="28"/>
                      <a:pt x="172" y="0"/>
                      <a:pt x="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64;p37">
                <a:extLst>
                  <a:ext uri="{FF2B5EF4-FFF2-40B4-BE49-F238E27FC236}">
                    <a16:creationId xmlns:a16="http://schemas.microsoft.com/office/drawing/2014/main" id="{43D455F2-65D4-46D4-BF5D-294453BF5BF0}"/>
                  </a:ext>
                </a:extLst>
              </p:cNvPr>
              <p:cNvSpPr/>
              <p:nvPr/>
            </p:nvSpPr>
            <p:spPr>
              <a:xfrm>
                <a:off x="2417371" y="1782254"/>
                <a:ext cx="148845" cy="237618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2318" extrusionOk="0">
                    <a:moveTo>
                      <a:pt x="1344" y="0"/>
                    </a:moveTo>
                    <a:cubicBezTo>
                      <a:pt x="1321" y="0"/>
                      <a:pt x="1299" y="13"/>
                      <a:pt x="1288" y="43"/>
                    </a:cubicBezTo>
                    <a:cubicBezTo>
                      <a:pt x="835" y="757"/>
                      <a:pt x="430" y="1495"/>
                      <a:pt x="26" y="2234"/>
                    </a:cubicBezTo>
                    <a:cubicBezTo>
                      <a:pt x="0" y="2276"/>
                      <a:pt x="35" y="2318"/>
                      <a:pt x="74" y="2318"/>
                    </a:cubicBezTo>
                    <a:cubicBezTo>
                      <a:pt x="90" y="2318"/>
                      <a:pt x="107" y="2311"/>
                      <a:pt x="121" y="2293"/>
                    </a:cubicBezTo>
                    <a:cubicBezTo>
                      <a:pt x="573" y="1579"/>
                      <a:pt x="1014" y="864"/>
                      <a:pt x="1419" y="114"/>
                    </a:cubicBezTo>
                    <a:cubicBezTo>
                      <a:pt x="1451" y="57"/>
                      <a:pt x="1395" y="0"/>
                      <a:pt x="13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65;p37">
                <a:extLst>
                  <a:ext uri="{FF2B5EF4-FFF2-40B4-BE49-F238E27FC236}">
                    <a16:creationId xmlns:a16="http://schemas.microsoft.com/office/drawing/2014/main" id="{F2D47E14-DFE7-474F-A788-6F11993E3C57}"/>
                  </a:ext>
                </a:extLst>
              </p:cNvPr>
              <p:cNvSpPr/>
              <p:nvPr/>
            </p:nvSpPr>
            <p:spPr>
              <a:xfrm>
                <a:off x="2601686" y="1861495"/>
                <a:ext cx="554477" cy="311733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3041" extrusionOk="0">
                    <a:moveTo>
                      <a:pt x="5312" y="0"/>
                    </a:moveTo>
                    <a:cubicBezTo>
                      <a:pt x="5301" y="0"/>
                      <a:pt x="5289" y="3"/>
                      <a:pt x="5276" y="8"/>
                    </a:cubicBezTo>
                    <a:cubicBezTo>
                      <a:pt x="4371" y="413"/>
                      <a:pt x="3514" y="961"/>
                      <a:pt x="2657" y="1461"/>
                    </a:cubicBezTo>
                    <a:cubicBezTo>
                      <a:pt x="1788" y="1949"/>
                      <a:pt x="918" y="2425"/>
                      <a:pt x="61" y="2949"/>
                    </a:cubicBezTo>
                    <a:cubicBezTo>
                      <a:pt x="1" y="2969"/>
                      <a:pt x="25" y="3040"/>
                      <a:pt x="78" y="3040"/>
                    </a:cubicBezTo>
                    <a:cubicBezTo>
                      <a:pt x="87" y="3040"/>
                      <a:pt x="98" y="3038"/>
                      <a:pt x="109" y="3032"/>
                    </a:cubicBezTo>
                    <a:cubicBezTo>
                      <a:pt x="1002" y="2592"/>
                      <a:pt x="1871" y="2080"/>
                      <a:pt x="2740" y="1603"/>
                    </a:cubicBezTo>
                    <a:cubicBezTo>
                      <a:pt x="3609" y="1127"/>
                      <a:pt x="4526" y="687"/>
                      <a:pt x="5348" y="127"/>
                    </a:cubicBezTo>
                    <a:cubicBezTo>
                      <a:pt x="5408" y="77"/>
                      <a:pt x="5374" y="0"/>
                      <a:pt x="53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66;p37">
                <a:extLst>
                  <a:ext uri="{FF2B5EF4-FFF2-40B4-BE49-F238E27FC236}">
                    <a16:creationId xmlns:a16="http://schemas.microsoft.com/office/drawing/2014/main" id="{C28C2D0F-E131-43E9-A0FA-A40846225F6C}"/>
                  </a:ext>
                </a:extLst>
              </p:cNvPr>
              <p:cNvSpPr/>
              <p:nvPr/>
            </p:nvSpPr>
            <p:spPr>
              <a:xfrm>
                <a:off x="2734847" y="2362055"/>
                <a:ext cx="246947" cy="64684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631" extrusionOk="0">
                    <a:moveTo>
                      <a:pt x="2304" y="1"/>
                    </a:moveTo>
                    <a:cubicBezTo>
                      <a:pt x="2295" y="1"/>
                      <a:pt x="2285" y="3"/>
                      <a:pt x="2275" y="7"/>
                    </a:cubicBezTo>
                    <a:cubicBezTo>
                      <a:pt x="1536" y="292"/>
                      <a:pt x="905" y="459"/>
                      <a:pt x="108" y="471"/>
                    </a:cubicBezTo>
                    <a:cubicBezTo>
                      <a:pt x="36" y="471"/>
                      <a:pt x="0" y="578"/>
                      <a:pt x="72" y="590"/>
                    </a:cubicBezTo>
                    <a:cubicBezTo>
                      <a:pt x="242" y="617"/>
                      <a:pt x="420" y="631"/>
                      <a:pt x="599" y="631"/>
                    </a:cubicBezTo>
                    <a:cubicBezTo>
                      <a:pt x="1210" y="631"/>
                      <a:pt x="1846" y="474"/>
                      <a:pt x="2334" y="161"/>
                    </a:cubicBezTo>
                    <a:cubicBezTo>
                      <a:pt x="2408" y="119"/>
                      <a:pt x="2379" y="1"/>
                      <a:pt x="23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67;p37">
                <a:extLst>
                  <a:ext uri="{FF2B5EF4-FFF2-40B4-BE49-F238E27FC236}">
                    <a16:creationId xmlns:a16="http://schemas.microsoft.com/office/drawing/2014/main" id="{4C55FFA1-0B6B-4ED2-8677-5B058B5958BB}"/>
                  </a:ext>
                </a:extLst>
              </p:cNvPr>
              <p:cNvSpPr/>
              <p:nvPr/>
            </p:nvSpPr>
            <p:spPr>
              <a:xfrm>
                <a:off x="2764472" y="2753134"/>
                <a:ext cx="848783" cy="191899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1872" extrusionOk="0">
                    <a:moveTo>
                      <a:pt x="117" y="1"/>
                    </a:moveTo>
                    <a:cubicBezTo>
                      <a:pt x="19" y="1"/>
                      <a:pt x="0" y="145"/>
                      <a:pt x="81" y="156"/>
                    </a:cubicBezTo>
                    <a:cubicBezTo>
                      <a:pt x="2736" y="752"/>
                      <a:pt x="5426" y="1466"/>
                      <a:pt x="8105" y="1871"/>
                    </a:cubicBezTo>
                    <a:cubicBezTo>
                      <a:pt x="8109" y="1871"/>
                      <a:pt x="8113" y="1871"/>
                      <a:pt x="8117" y="1871"/>
                    </a:cubicBezTo>
                    <a:cubicBezTo>
                      <a:pt x="8228" y="1871"/>
                      <a:pt x="8280" y="1714"/>
                      <a:pt x="8165" y="1668"/>
                    </a:cubicBezTo>
                    <a:cubicBezTo>
                      <a:pt x="5545" y="954"/>
                      <a:pt x="2795" y="525"/>
                      <a:pt x="128" y="2"/>
                    </a:cubicBezTo>
                    <a:cubicBezTo>
                      <a:pt x="124" y="1"/>
                      <a:pt x="120" y="1"/>
                      <a:pt x="1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E0C1115-EF12-4BD1-8DF8-CFBC3391E7F4}"/>
              </a:ext>
            </a:extLst>
          </p:cNvPr>
          <p:cNvSpPr txBox="1"/>
          <p:nvPr/>
        </p:nvSpPr>
        <p:spPr>
          <a:xfrm>
            <a:off x="1164442" y="3390027"/>
            <a:ext cx="71609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2200"/>
              <a:buFont typeface="Nunito"/>
              <a:buNone/>
            </a:pPr>
            <a:r>
              <a:rPr lang="en-GB" sz="3200" b="0" i="0" u="none" strike="noStrike" cap="none" dirty="0">
                <a:solidFill>
                  <a:schemeClr val="bg2"/>
                </a:solidFill>
                <a:latin typeface="Baskerville Old Face" panose="02020602080505020303" pitchFamily="18" charset="0"/>
                <a:ea typeface="Nunito"/>
                <a:cs typeface="Nunito"/>
                <a:sym typeface="Nunito"/>
              </a:rPr>
              <a:t>A simple button with a switch mechanism to impose controls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thical Dilemmas in Marketing by Slidesgo">
  <a:themeElements>
    <a:clrScheme name="Simple Light">
      <a:dk1>
        <a:srgbClr val="0D1E51"/>
      </a:dk1>
      <a:lt1>
        <a:srgbClr val="FFFFFF"/>
      </a:lt1>
      <a:dk2>
        <a:srgbClr val="2B47A4"/>
      </a:dk2>
      <a:lt2>
        <a:srgbClr val="E8ECFF"/>
      </a:lt2>
      <a:accent1>
        <a:srgbClr val="C5D9FF"/>
      </a:accent1>
      <a:accent2>
        <a:srgbClr val="6783E6"/>
      </a:accent2>
      <a:accent3>
        <a:srgbClr val="8BA5FF"/>
      </a:accent3>
      <a:accent4>
        <a:srgbClr val="D0D7F3"/>
      </a:accent4>
      <a:accent5>
        <a:srgbClr val="4D6BD6"/>
      </a:accent5>
      <a:accent6>
        <a:srgbClr val="ADBDF8"/>
      </a:accent6>
      <a:hlink>
        <a:srgbClr val="2B47A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176</Words>
  <Application>Microsoft Office PowerPoint</Application>
  <PresentationFormat>On-screen Show (16:9)</PresentationFormat>
  <Paragraphs>42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Nunito</vt:lpstr>
      <vt:lpstr>Roboto</vt:lpstr>
      <vt:lpstr>Baskerville Old Face</vt:lpstr>
      <vt:lpstr>Arial</vt:lpstr>
      <vt:lpstr>Teko</vt:lpstr>
      <vt:lpstr>Changa One</vt:lpstr>
      <vt:lpstr>Ethical Dilemmas in Marketing by Slidesgo</vt:lpstr>
      <vt:lpstr>Alarm Clock </vt:lpstr>
      <vt:lpstr>Components required:</vt:lpstr>
      <vt:lpstr>Arduino</vt:lpstr>
      <vt:lpstr>PowerPoint Presentation</vt:lpstr>
      <vt:lpstr>Potentiometer</vt:lpstr>
      <vt:lpstr>PowerPoint Presentation</vt:lpstr>
      <vt:lpstr>Pizeo Buzzer</vt:lpstr>
      <vt:lpstr>PowerPoint Presentation</vt:lpstr>
      <vt:lpstr>PowerPoint Presentation</vt:lpstr>
      <vt:lpstr>Slide Switch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Happy learning!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Alarm Clock</dc:title>
  <dc:creator>admin</dc:creator>
  <cp:lastModifiedBy>admin</cp:lastModifiedBy>
  <cp:revision>5</cp:revision>
  <dcterms:modified xsi:type="dcterms:W3CDTF">2021-03-15T14:50:33Z</dcterms:modified>
</cp:coreProperties>
</file>