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259" r:id="rId3"/>
    <p:sldId id="288" r:id="rId4"/>
    <p:sldId id="289" r:id="rId5"/>
    <p:sldId id="260" r:id="rId6"/>
    <p:sldId id="261" r:id="rId7"/>
    <p:sldId id="290" r:id="rId8"/>
    <p:sldId id="291" r:id="rId9"/>
    <p:sldId id="262" r:id="rId10"/>
    <p:sldId id="263" r:id="rId11"/>
    <p:sldId id="264" r:id="rId12"/>
    <p:sldId id="265" r:id="rId13"/>
    <p:sldId id="293" r:id="rId14"/>
    <p:sldId id="276" r:id="rId15"/>
    <p:sldId id="277" r:id="rId16"/>
    <p:sldId id="294" r:id="rId17"/>
    <p:sldId id="292" r:id="rId18"/>
    <p:sldId id="295" r:id="rId19"/>
    <p:sldId id="296" r:id="rId20"/>
    <p:sldId id="278" r:id="rId2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3"/>
    </p:embeddedFont>
    <p:embeddedFont>
      <p:font typeface="Bebas Neue" panose="020B0604020202020204" charset="0"/>
      <p:regular r:id="rId24"/>
    </p:embeddedFont>
    <p:embeddedFont>
      <p:font typeface="Comic Sans MS" panose="030F0702030302020204" pitchFamily="66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454">
          <p15:clr>
            <a:srgbClr val="9AA0A6"/>
          </p15:clr>
        </p15:guide>
        <p15:guide id="5" orient="horz" pos="2900">
          <p15:clr>
            <a:srgbClr val="9AA0A6"/>
          </p15:clr>
        </p15:guide>
        <p15:guide id="6" pos="5306">
          <p15:clr>
            <a:srgbClr val="9AA0A6"/>
          </p15:clr>
        </p15:guide>
        <p15:guide id="7" orient="horz" pos="610">
          <p15:clr>
            <a:srgbClr val="9AA0A6"/>
          </p15:clr>
        </p15:guide>
        <p15:guide id="8" orient="horz" pos="1872">
          <p15:clr>
            <a:srgbClr val="9AA0A6"/>
          </p15:clr>
        </p15:guide>
        <p15:guide id="9" orient="horz" pos="2533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9F566B-F561-4D95-9548-6FFBAC3A23F9}">
  <a:tblStyle styleId="{509F566B-F561-4D95-9548-6FFBAC3A23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-36"/>
      </p:cViewPr>
      <p:guideLst>
        <p:guide orient="horz" pos="1620"/>
        <p:guide pos="2880"/>
        <p:guide orient="horz" pos="340"/>
        <p:guide pos="454"/>
        <p:guide orient="horz" pos="2900"/>
        <p:guide pos="5306"/>
        <p:guide orient="horz" pos="610"/>
        <p:guide orient="horz" pos="1872"/>
        <p:guide orient="horz" pos="2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562ffa02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562ffa02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562ffa02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b562ffa02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562ffa02d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562ffa02d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562ffa02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b562ffa02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937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b562ffa02d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b562ffa02d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b618673e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b618673e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562ffa02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b562ffa02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674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562ffa02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b562ffa02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759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562ffa02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b562ffa02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981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b562ffa02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b562ffa02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982caa93a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982caa93a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b562ffa02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b562ffa02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45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562ffa02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562ffa02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129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b1cd5f202_0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b1cd5f202_0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982caa93a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982caa93a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b1cd5f202_0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b1cd5f202_0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68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982caa93a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982caa93a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129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b562ffa02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b562ffa02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329625"/>
            <a:ext cx="4396800" cy="16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Bebas Neue"/>
              <a:buNone/>
              <a:defRPr sz="5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Bebas Neue"/>
              <a:buNone/>
              <a:defRPr sz="5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Bebas Neue"/>
              <a:buNone/>
              <a:defRPr sz="5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Bebas Neue"/>
              <a:buNone/>
              <a:defRPr sz="5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Bebas Neue"/>
              <a:buNone/>
              <a:defRPr sz="5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Bebas Neue"/>
              <a:buNone/>
              <a:defRPr sz="5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Bebas Neue"/>
              <a:buNone/>
              <a:defRPr sz="5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Bebas Neue"/>
              <a:buNone/>
              <a:defRPr sz="5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2936288"/>
            <a:ext cx="26898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17313" y="-412489"/>
            <a:ext cx="10061311" cy="5657231"/>
            <a:chOff x="-917313" y="-412489"/>
            <a:chExt cx="10061311" cy="5657231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917313" y="-412489"/>
              <a:ext cx="7517037" cy="1957342"/>
              <a:chOff x="-917313" y="-412489"/>
              <a:chExt cx="7517037" cy="1957342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594403" y="539502"/>
                <a:ext cx="1005321" cy="1005351"/>
              </a:xfrm>
              <a:custGeom>
                <a:avLst/>
                <a:gdLst/>
                <a:ahLst/>
                <a:cxnLst/>
                <a:rect l="l" t="t" r="r" b="b"/>
                <a:pathLst>
                  <a:path w="34479" h="34480" extrusionOk="0">
                    <a:moveTo>
                      <a:pt x="33528" y="1"/>
                    </a:moveTo>
                    <a:lnTo>
                      <a:pt x="0" y="33529"/>
                    </a:lnTo>
                    <a:lnTo>
                      <a:pt x="951" y="34479"/>
                    </a:lnTo>
                    <a:lnTo>
                      <a:pt x="34479" y="951"/>
                    </a:lnTo>
                    <a:lnTo>
                      <a:pt x="33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917313" y="-412489"/>
                <a:ext cx="2538073" cy="1903985"/>
              </a:xfrm>
              <a:custGeom>
                <a:avLst/>
                <a:gdLst/>
                <a:ahLst/>
                <a:cxnLst/>
                <a:rect l="l" t="t" r="r" b="b"/>
                <a:pathLst>
                  <a:path w="87047" h="65300" extrusionOk="0">
                    <a:moveTo>
                      <a:pt x="65299" y="0"/>
                    </a:moveTo>
                    <a:lnTo>
                      <a:pt x="0" y="65299"/>
                    </a:lnTo>
                    <a:lnTo>
                      <a:pt x="22324" y="65299"/>
                    </a:lnTo>
                    <a:lnTo>
                      <a:pt x="87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188426" y="1439669"/>
              <a:ext cx="1955571" cy="3805074"/>
            </a:xfrm>
            <a:custGeom>
              <a:avLst/>
              <a:gdLst/>
              <a:ahLst/>
              <a:cxnLst/>
              <a:rect l="l" t="t" r="r" b="b"/>
              <a:pathLst>
                <a:path w="37187" h="72357" extrusionOk="0">
                  <a:moveTo>
                    <a:pt x="37187" y="1"/>
                  </a:moveTo>
                  <a:lnTo>
                    <a:pt x="1" y="35171"/>
                  </a:lnTo>
                  <a:lnTo>
                    <a:pt x="37187" y="72357"/>
                  </a:lnTo>
                  <a:lnTo>
                    <a:pt x="37187" y="1"/>
                  </a:lnTo>
                  <a:close/>
                </a:path>
              </a:pathLst>
            </a:cu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720000" y="3949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15"/>
          <p:cNvGrpSpPr/>
          <p:nvPr/>
        </p:nvGrpSpPr>
        <p:grpSpPr>
          <a:xfrm>
            <a:off x="5508414" y="-1663961"/>
            <a:ext cx="4189938" cy="3201609"/>
            <a:chOff x="5508414" y="-1663961"/>
            <a:chExt cx="4189938" cy="3201609"/>
          </a:xfrm>
        </p:grpSpPr>
        <p:sp>
          <p:nvSpPr>
            <p:cNvPr id="171" name="Google Shape;171;p15"/>
            <p:cNvSpPr/>
            <p:nvPr/>
          </p:nvSpPr>
          <p:spPr>
            <a:xfrm rot="-2700000">
              <a:off x="6448650" y="-1201512"/>
              <a:ext cx="2232902" cy="2232902"/>
            </a:xfrm>
            <a:prstGeom prst="rtTriangle">
              <a:avLst/>
            </a:pr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15"/>
            <p:cNvGrpSpPr/>
            <p:nvPr/>
          </p:nvGrpSpPr>
          <p:grpSpPr>
            <a:xfrm rot="10800000" flipH="1">
              <a:off x="6489551" y="-94852"/>
              <a:ext cx="3208800" cy="1632500"/>
              <a:chOff x="5482975" y="3388600"/>
              <a:chExt cx="3208800" cy="1632500"/>
            </a:xfrm>
          </p:grpSpPr>
          <p:sp>
            <p:nvSpPr>
              <p:cNvPr id="173" name="Google Shape;173;p15"/>
              <p:cNvSpPr/>
              <p:nvPr/>
            </p:nvSpPr>
            <p:spPr>
              <a:xfrm>
                <a:off x="7116175" y="3388600"/>
                <a:ext cx="1575600" cy="1551125"/>
              </a:xfrm>
              <a:custGeom>
                <a:avLst/>
                <a:gdLst/>
                <a:ahLst/>
                <a:cxnLst/>
                <a:rect l="l" t="t" r="r" b="b"/>
                <a:pathLst>
                  <a:path w="63024" h="62045" extrusionOk="0">
                    <a:moveTo>
                      <a:pt x="0" y="0"/>
                    </a:moveTo>
                    <a:lnTo>
                      <a:pt x="63023" y="62044"/>
                    </a:lnTo>
                    <a:lnTo>
                      <a:pt x="63023" y="41277"/>
                    </a:lnTo>
                    <a:lnTo>
                      <a:pt x="2174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5482975" y="3388600"/>
                <a:ext cx="2176900" cy="1632500"/>
              </a:xfrm>
              <a:custGeom>
                <a:avLst/>
                <a:gdLst/>
                <a:ahLst/>
                <a:cxnLst/>
                <a:rect l="l" t="t" r="r" b="b"/>
                <a:pathLst>
                  <a:path w="87076" h="65300" extrusionOk="0">
                    <a:moveTo>
                      <a:pt x="65328" y="0"/>
                    </a:moveTo>
                    <a:lnTo>
                      <a:pt x="0" y="65299"/>
                    </a:lnTo>
                    <a:lnTo>
                      <a:pt x="21978" y="65299"/>
                    </a:lnTo>
                    <a:lnTo>
                      <a:pt x="870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" name="Google Shape;175;p15"/>
            <p:cNvSpPr/>
            <p:nvPr/>
          </p:nvSpPr>
          <p:spPr>
            <a:xfrm flipH="1">
              <a:off x="5508414" y="-65757"/>
              <a:ext cx="861975" cy="861975"/>
            </a:xfrm>
            <a:custGeom>
              <a:avLst/>
              <a:gdLst/>
              <a:ahLst/>
              <a:cxnLst/>
              <a:rect l="l" t="t" r="r" b="b"/>
              <a:pathLst>
                <a:path w="34479" h="34479" extrusionOk="0">
                  <a:moveTo>
                    <a:pt x="33528" y="0"/>
                  </a:moveTo>
                  <a:lnTo>
                    <a:pt x="0" y="33528"/>
                  </a:lnTo>
                  <a:lnTo>
                    <a:pt x="951" y="34479"/>
                  </a:lnTo>
                  <a:lnTo>
                    <a:pt x="34479" y="951"/>
                  </a:lnTo>
                  <a:lnTo>
                    <a:pt x="3352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6"/>
          <p:cNvGrpSpPr/>
          <p:nvPr/>
        </p:nvGrpSpPr>
        <p:grpSpPr>
          <a:xfrm>
            <a:off x="6022531" y="-1691986"/>
            <a:ext cx="3652092" cy="3177972"/>
            <a:chOff x="6022531" y="-1691986"/>
            <a:chExt cx="3652092" cy="3177972"/>
          </a:xfrm>
        </p:grpSpPr>
        <p:sp>
          <p:nvSpPr>
            <p:cNvPr id="178" name="Google Shape;178;p16"/>
            <p:cNvSpPr/>
            <p:nvPr/>
          </p:nvSpPr>
          <p:spPr>
            <a:xfrm rot="-2700000">
              <a:off x="7275796" y="-1280413"/>
              <a:ext cx="1987253" cy="1987253"/>
            </a:xfrm>
            <a:prstGeom prst="rtTriangle">
              <a:avLst/>
            </a:pr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" name="Google Shape;179;p16"/>
            <p:cNvGrpSpPr/>
            <p:nvPr/>
          </p:nvGrpSpPr>
          <p:grpSpPr>
            <a:xfrm flipH="1">
              <a:off x="6022531" y="-183897"/>
              <a:ext cx="3121200" cy="1669883"/>
              <a:chOff x="4063100" y="238125"/>
              <a:chExt cx="3208800" cy="1716750"/>
            </a:xfrm>
          </p:grpSpPr>
          <p:sp>
            <p:nvSpPr>
              <p:cNvPr id="180" name="Google Shape;180;p16"/>
              <p:cNvSpPr/>
              <p:nvPr/>
            </p:nvSpPr>
            <p:spPr>
              <a:xfrm>
                <a:off x="4063100" y="359100"/>
                <a:ext cx="1575600" cy="1595775"/>
              </a:xfrm>
              <a:custGeom>
                <a:avLst/>
                <a:gdLst/>
                <a:ahLst/>
                <a:cxnLst/>
                <a:rect l="l" t="t" r="r" b="b"/>
                <a:pathLst>
                  <a:path w="63024" h="63831" extrusionOk="0">
                    <a:moveTo>
                      <a:pt x="0" y="0"/>
                    </a:moveTo>
                    <a:lnTo>
                      <a:pt x="0" y="22554"/>
                    </a:lnTo>
                    <a:lnTo>
                      <a:pt x="41276" y="63830"/>
                    </a:lnTo>
                    <a:lnTo>
                      <a:pt x="63023" y="638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5095000" y="238125"/>
                <a:ext cx="2176900" cy="1716750"/>
              </a:xfrm>
              <a:custGeom>
                <a:avLst/>
                <a:gdLst/>
                <a:ahLst/>
                <a:cxnLst/>
                <a:rect l="l" t="t" r="r" b="b"/>
                <a:pathLst>
                  <a:path w="87076" h="68670" extrusionOk="0">
                    <a:moveTo>
                      <a:pt x="68698" y="0"/>
                    </a:moveTo>
                    <a:lnTo>
                      <a:pt x="0" y="68669"/>
                    </a:lnTo>
                    <a:lnTo>
                      <a:pt x="21747" y="68669"/>
                    </a:lnTo>
                    <a:lnTo>
                      <a:pt x="87075" y="3370"/>
                    </a:lnTo>
                    <a:lnTo>
                      <a:pt x="686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" name="Google Shape;182;p16"/>
            <p:cNvSpPr/>
            <p:nvPr/>
          </p:nvSpPr>
          <p:spPr>
            <a:xfrm>
              <a:off x="8556450" y="624011"/>
              <a:ext cx="862000" cy="861975"/>
            </a:xfrm>
            <a:custGeom>
              <a:avLst/>
              <a:gdLst/>
              <a:ahLst/>
              <a:cxnLst/>
              <a:rect l="l" t="t" r="r" b="b"/>
              <a:pathLst>
                <a:path w="34480" h="34479" extrusionOk="0">
                  <a:moveTo>
                    <a:pt x="33529" y="0"/>
                  </a:moveTo>
                  <a:lnTo>
                    <a:pt x="1" y="33528"/>
                  </a:lnTo>
                  <a:lnTo>
                    <a:pt x="952" y="34479"/>
                  </a:lnTo>
                  <a:lnTo>
                    <a:pt x="34479" y="951"/>
                  </a:lnTo>
                  <a:lnTo>
                    <a:pt x="3352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720000" y="394900"/>
            <a:ext cx="578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5213125" y="3289250"/>
            <a:ext cx="3208500" cy="5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5213125" y="1329250"/>
            <a:ext cx="3208500" cy="19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11" name="Google Shape;211;p18"/>
          <p:cNvGrpSpPr/>
          <p:nvPr/>
        </p:nvGrpSpPr>
        <p:grpSpPr>
          <a:xfrm flipH="1">
            <a:off x="736745" y="-915236"/>
            <a:ext cx="6097642" cy="6058681"/>
            <a:chOff x="3122425" y="-915236"/>
            <a:chExt cx="6097642" cy="6058681"/>
          </a:xfrm>
        </p:grpSpPr>
        <p:sp>
          <p:nvSpPr>
            <p:cNvPr id="212" name="Google Shape;212;p18"/>
            <p:cNvSpPr/>
            <p:nvPr/>
          </p:nvSpPr>
          <p:spPr>
            <a:xfrm rot="5400000" flipH="1">
              <a:off x="5237706" y="-1085244"/>
              <a:ext cx="1773541" cy="3450886"/>
            </a:xfrm>
            <a:custGeom>
              <a:avLst/>
              <a:gdLst/>
              <a:ahLst/>
              <a:cxnLst/>
              <a:rect l="l" t="t" r="r" b="b"/>
              <a:pathLst>
                <a:path w="37187" h="72357" extrusionOk="0">
                  <a:moveTo>
                    <a:pt x="37187" y="1"/>
                  </a:moveTo>
                  <a:lnTo>
                    <a:pt x="1" y="35171"/>
                  </a:lnTo>
                  <a:lnTo>
                    <a:pt x="37187" y="72357"/>
                  </a:lnTo>
                  <a:lnTo>
                    <a:pt x="37187" y="1"/>
                  </a:lnTo>
                  <a:close/>
                </a:path>
              </a:pathLst>
            </a:cu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8"/>
            <p:cNvGrpSpPr/>
            <p:nvPr/>
          </p:nvGrpSpPr>
          <p:grpSpPr>
            <a:xfrm rot="10800000">
              <a:off x="4586200" y="-657762"/>
              <a:ext cx="3208075" cy="1632500"/>
              <a:chOff x="1636350" y="3818475"/>
              <a:chExt cx="3208075" cy="1632500"/>
            </a:xfrm>
          </p:grpSpPr>
          <p:sp>
            <p:nvSpPr>
              <p:cNvPr id="214" name="Google Shape;214;p18"/>
              <p:cNvSpPr/>
              <p:nvPr/>
            </p:nvSpPr>
            <p:spPr>
              <a:xfrm>
                <a:off x="3268825" y="3818475"/>
                <a:ext cx="1575600" cy="1506475"/>
              </a:xfrm>
              <a:custGeom>
                <a:avLst/>
                <a:gdLst/>
                <a:ahLst/>
                <a:cxnLst/>
                <a:rect l="l" t="t" r="r" b="b"/>
                <a:pathLst>
                  <a:path w="63024" h="60259" extrusionOk="0">
                    <a:moveTo>
                      <a:pt x="0" y="0"/>
                    </a:moveTo>
                    <a:lnTo>
                      <a:pt x="63024" y="60258"/>
                    </a:lnTo>
                    <a:lnTo>
                      <a:pt x="63024" y="41276"/>
                    </a:lnTo>
                    <a:lnTo>
                      <a:pt x="2174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1636350" y="3818475"/>
                <a:ext cx="2176175" cy="1632500"/>
              </a:xfrm>
              <a:custGeom>
                <a:avLst/>
                <a:gdLst/>
                <a:ahLst/>
                <a:cxnLst/>
                <a:rect l="l" t="t" r="r" b="b"/>
                <a:pathLst>
                  <a:path w="87047" h="65300" extrusionOk="0">
                    <a:moveTo>
                      <a:pt x="65299" y="0"/>
                    </a:moveTo>
                    <a:lnTo>
                      <a:pt x="0" y="65299"/>
                    </a:lnTo>
                    <a:lnTo>
                      <a:pt x="22324" y="65299"/>
                    </a:lnTo>
                    <a:lnTo>
                      <a:pt x="87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" name="Google Shape;216;p18"/>
            <p:cNvSpPr/>
            <p:nvPr/>
          </p:nvSpPr>
          <p:spPr>
            <a:xfrm>
              <a:off x="3122425" y="-915236"/>
              <a:ext cx="6097642" cy="6058681"/>
            </a:xfrm>
            <a:custGeom>
              <a:avLst/>
              <a:gdLst/>
              <a:ahLst/>
              <a:cxnLst/>
              <a:rect l="l" t="t" r="r" b="b"/>
              <a:pathLst>
                <a:path w="162139" h="161103" extrusionOk="0">
                  <a:moveTo>
                    <a:pt x="162138" y="1"/>
                  </a:moveTo>
                  <a:lnTo>
                    <a:pt x="0" y="161102"/>
                  </a:lnTo>
                  <a:lnTo>
                    <a:pt x="19990" y="161102"/>
                  </a:lnTo>
                  <a:lnTo>
                    <a:pt x="162138" y="18983"/>
                  </a:lnTo>
                  <a:lnTo>
                    <a:pt x="1621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 rot="-5400000">
              <a:off x="4267012" y="112751"/>
              <a:ext cx="862000" cy="861975"/>
            </a:xfrm>
            <a:custGeom>
              <a:avLst/>
              <a:gdLst/>
              <a:ahLst/>
              <a:cxnLst/>
              <a:rect l="l" t="t" r="r" b="b"/>
              <a:pathLst>
                <a:path w="34480" h="34479" extrusionOk="0">
                  <a:moveTo>
                    <a:pt x="33529" y="0"/>
                  </a:moveTo>
                  <a:lnTo>
                    <a:pt x="1" y="33528"/>
                  </a:lnTo>
                  <a:lnTo>
                    <a:pt x="952" y="34479"/>
                  </a:lnTo>
                  <a:lnTo>
                    <a:pt x="34479" y="951"/>
                  </a:lnTo>
                  <a:lnTo>
                    <a:pt x="3352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>
            <a:spLocks noGrp="1"/>
          </p:cNvSpPr>
          <p:nvPr>
            <p:ph type="title"/>
          </p:nvPr>
        </p:nvSpPr>
        <p:spPr>
          <a:xfrm>
            <a:off x="720000" y="1959372"/>
            <a:ext cx="31080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body" idx="1"/>
          </p:nvPr>
        </p:nvSpPr>
        <p:spPr>
          <a:xfrm>
            <a:off x="720000" y="3085175"/>
            <a:ext cx="4700700" cy="15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273" name="Google Shape;273;p22"/>
          <p:cNvGrpSpPr/>
          <p:nvPr/>
        </p:nvGrpSpPr>
        <p:grpSpPr>
          <a:xfrm>
            <a:off x="4759901" y="-183148"/>
            <a:ext cx="5574069" cy="6877348"/>
            <a:chOff x="4759901" y="-183148"/>
            <a:chExt cx="5574069" cy="6877348"/>
          </a:xfrm>
        </p:grpSpPr>
        <p:grpSp>
          <p:nvGrpSpPr>
            <p:cNvPr id="274" name="Google Shape;274;p22"/>
            <p:cNvGrpSpPr/>
            <p:nvPr/>
          </p:nvGrpSpPr>
          <p:grpSpPr>
            <a:xfrm>
              <a:off x="7919623" y="-183148"/>
              <a:ext cx="2414347" cy="2368800"/>
              <a:chOff x="7919623" y="-183148"/>
              <a:chExt cx="2414347" cy="2368800"/>
            </a:xfrm>
          </p:grpSpPr>
          <p:sp>
            <p:nvSpPr>
              <p:cNvPr id="275" name="Google Shape;275;p22"/>
              <p:cNvSpPr/>
              <p:nvPr/>
            </p:nvSpPr>
            <p:spPr>
              <a:xfrm rot="-5400000">
                <a:off x="7919610" y="368615"/>
                <a:ext cx="862000" cy="861975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34479" extrusionOk="0">
                    <a:moveTo>
                      <a:pt x="33529" y="0"/>
                    </a:moveTo>
                    <a:lnTo>
                      <a:pt x="1" y="33528"/>
                    </a:lnTo>
                    <a:lnTo>
                      <a:pt x="952" y="34479"/>
                    </a:lnTo>
                    <a:lnTo>
                      <a:pt x="34479" y="951"/>
                    </a:lnTo>
                    <a:lnTo>
                      <a:pt x="3352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 rot="2700435">
                <a:off x="8312479" y="163860"/>
                <a:ext cx="1674782" cy="1674782"/>
              </a:xfrm>
              <a:prstGeom prst="rtTriangle">
                <a:avLst/>
              </a:prstGeom>
              <a:solidFill>
                <a:srgbClr val="9596C8">
                  <a:alpha val="20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2"/>
              <p:cNvSpPr/>
              <p:nvPr/>
            </p:nvSpPr>
            <p:spPr>
              <a:xfrm>
                <a:off x="7980980" y="0"/>
                <a:ext cx="1378000" cy="1164782"/>
              </a:xfrm>
              <a:custGeom>
                <a:avLst/>
                <a:gdLst/>
                <a:ahLst/>
                <a:cxnLst/>
                <a:rect l="l" t="t" r="r" b="b"/>
                <a:pathLst>
                  <a:path w="47095" h="39808" extrusionOk="0">
                    <a:moveTo>
                      <a:pt x="0" y="0"/>
                    </a:moveTo>
                    <a:lnTo>
                      <a:pt x="39807" y="39808"/>
                    </a:lnTo>
                    <a:lnTo>
                      <a:pt x="47095" y="32520"/>
                    </a:lnTo>
                    <a:lnTo>
                      <a:pt x="1460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278;p22"/>
            <p:cNvGrpSpPr/>
            <p:nvPr/>
          </p:nvGrpSpPr>
          <p:grpSpPr>
            <a:xfrm>
              <a:off x="4759901" y="3592800"/>
              <a:ext cx="3292184" cy="3101400"/>
              <a:chOff x="4759901" y="3592800"/>
              <a:chExt cx="3292184" cy="3101400"/>
            </a:xfrm>
          </p:grpSpPr>
          <p:sp>
            <p:nvSpPr>
              <p:cNvPr id="279" name="Google Shape;279;p22"/>
              <p:cNvSpPr/>
              <p:nvPr/>
            </p:nvSpPr>
            <p:spPr>
              <a:xfrm rot="8100000">
                <a:off x="5404875" y="4046990"/>
                <a:ext cx="2193021" cy="2193021"/>
              </a:xfrm>
              <a:prstGeom prst="rtTriangle">
                <a:avLst/>
              </a:prstGeom>
              <a:solidFill>
                <a:srgbClr val="9596C8">
                  <a:alpha val="20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0" name="Google Shape;280;p22"/>
              <p:cNvGrpSpPr/>
              <p:nvPr/>
            </p:nvGrpSpPr>
            <p:grpSpPr>
              <a:xfrm>
                <a:off x="4759901" y="4146965"/>
                <a:ext cx="3208075" cy="1632500"/>
                <a:chOff x="1636350" y="3818475"/>
                <a:chExt cx="3208075" cy="1632500"/>
              </a:xfrm>
            </p:grpSpPr>
            <p:sp>
              <p:nvSpPr>
                <p:cNvPr id="281" name="Google Shape;281;p22"/>
                <p:cNvSpPr/>
                <p:nvPr/>
              </p:nvSpPr>
              <p:spPr>
                <a:xfrm>
                  <a:off x="3268825" y="3818475"/>
                  <a:ext cx="1575600" cy="150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4" h="60259" extrusionOk="0">
                      <a:moveTo>
                        <a:pt x="0" y="0"/>
                      </a:moveTo>
                      <a:lnTo>
                        <a:pt x="63024" y="60258"/>
                      </a:lnTo>
                      <a:lnTo>
                        <a:pt x="63024" y="41276"/>
                      </a:lnTo>
                      <a:lnTo>
                        <a:pt x="2174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2"/>
                <p:cNvSpPr/>
                <p:nvPr/>
              </p:nvSpPr>
              <p:spPr>
                <a:xfrm>
                  <a:off x="1636350" y="3818475"/>
                  <a:ext cx="2176175" cy="163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7" h="65300" extrusionOk="0">
                      <a:moveTo>
                        <a:pt x="65299" y="0"/>
                      </a:moveTo>
                      <a:lnTo>
                        <a:pt x="0" y="65299"/>
                      </a:lnTo>
                      <a:lnTo>
                        <a:pt x="22324" y="65299"/>
                      </a:lnTo>
                      <a:lnTo>
                        <a:pt x="8704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83" name="Google Shape;283;p22"/>
          <p:cNvGrpSpPr/>
          <p:nvPr/>
        </p:nvGrpSpPr>
        <p:grpSpPr>
          <a:xfrm rot="5400000" flipH="1">
            <a:off x="-746552" y="-1299296"/>
            <a:ext cx="2414347" cy="2368800"/>
            <a:chOff x="7919623" y="-183148"/>
            <a:chExt cx="2414347" cy="2368800"/>
          </a:xfrm>
        </p:grpSpPr>
        <p:sp>
          <p:nvSpPr>
            <p:cNvPr id="284" name="Google Shape;284;p22"/>
            <p:cNvSpPr/>
            <p:nvPr/>
          </p:nvSpPr>
          <p:spPr>
            <a:xfrm rot="-5400000">
              <a:off x="7919610" y="368615"/>
              <a:ext cx="862000" cy="861975"/>
            </a:xfrm>
            <a:custGeom>
              <a:avLst/>
              <a:gdLst/>
              <a:ahLst/>
              <a:cxnLst/>
              <a:rect l="l" t="t" r="r" b="b"/>
              <a:pathLst>
                <a:path w="34480" h="34479" extrusionOk="0">
                  <a:moveTo>
                    <a:pt x="33529" y="0"/>
                  </a:moveTo>
                  <a:lnTo>
                    <a:pt x="1" y="33528"/>
                  </a:lnTo>
                  <a:lnTo>
                    <a:pt x="952" y="34479"/>
                  </a:lnTo>
                  <a:lnTo>
                    <a:pt x="34479" y="951"/>
                  </a:lnTo>
                  <a:lnTo>
                    <a:pt x="3352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 rot="2700435">
              <a:off x="8312479" y="163860"/>
              <a:ext cx="1674782" cy="1674782"/>
            </a:xfrm>
            <a:prstGeom prst="rtTriangle">
              <a:avLst/>
            </a:pr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8"/>
          <p:cNvGrpSpPr/>
          <p:nvPr/>
        </p:nvGrpSpPr>
        <p:grpSpPr>
          <a:xfrm>
            <a:off x="-604301" y="3960679"/>
            <a:ext cx="3122137" cy="2995200"/>
            <a:chOff x="3053299" y="3960679"/>
            <a:chExt cx="3122137" cy="2995200"/>
          </a:xfrm>
        </p:grpSpPr>
        <p:sp>
          <p:nvSpPr>
            <p:cNvPr id="343" name="Google Shape;343;p28"/>
            <p:cNvSpPr/>
            <p:nvPr/>
          </p:nvSpPr>
          <p:spPr>
            <a:xfrm rot="-8099656" flipH="1">
              <a:off x="3501742" y="4399422"/>
              <a:ext cx="2117714" cy="2117714"/>
            </a:xfrm>
            <a:prstGeom prst="rtTriangle">
              <a:avLst/>
            </a:pr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" name="Google Shape;344;p28"/>
            <p:cNvGrpSpPr/>
            <p:nvPr/>
          </p:nvGrpSpPr>
          <p:grpSpPr>
            <a:xfrm flipH="1">
              <a:off x="3053299" y="4467870"/>
              <a:ext cx="3122137" cy="1588749"/>
              <a:chOff x="2919783" y="4124250"/>
              <a:chExt cx="3122137" cy="1588749"/>
            </a:xfrm>
          </p:grpSpPr>
          <p:sp>
            <p:nvSpPr>
              <p:cNvPr id="345" name="Google Shape;345;p28"/>
              <p:cNvSpPr/>
              <p:nvPr/>
            </p:nvSpPr>
            <p:spPr>
              <a:xfrm>
                <a:off x="4508547" y="4124250"/>
                <a:ext cx="1533374" cy="1466101"/>
              </a:xfrm>
              <a:custGeom>
                <a:avLst/>
                <a:gdLst/>
                <a:ahLst/>
                <a:cxnLst/>
                <a:rect l="l" t="t" r="r" b="b"/>
                <a:pathLst>
                  <a:path w="63024" h="60259" extrusionOk="0">
                    <a:moveTo>
                      <a:pt x="0" y="0"/>
                    </a:moveTo>
                    <a:lnTo>
                      <a:pt x="63024" y="60258"/>
                    </a:lnTo>
                    <a:lnTo>
                      <a:pt x="63024" y="41276"/>
                    </a:lnTo>
                    <a:lnTo>
                      <a:pt x="2174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2919783" y="4124250"/>
                <a:ext cx="2117854" cy="1588749"/>
              </a:xfrm>
              <a:custGeom>
                <a:avLst/>
                <a:gdLst/>
                <a:ahLst/>
                <a:cxnLst/>
                <a:rect l="l" t="t" r="r" b="b"/>
                <a:pathLst>
                  <a:path w="87047" h="65300" extrusionOk="0">
                    <a:moveTo>
                      <a:pt x="65299" y="0"/>
                    </a:moveTo>
                    <a:lnTo>
                      <a:pt x="0" y="65299"/>
                    </a:lnTo>
                    <a:lnTo>
                      <a:pt x="22324" y="65299"/>
                    </a:lnTo>
                    <a:lnTo>
                      <a:pt x="87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" name="Google Shape;347;p28"/>
          <p:cNvGrpSpPr/>
          <p:nvPr/>
        </p:nvGrpSpPr>
        <p:grpSpPr>
          <a:xfrm>
            <a:off x="5705250" y="-1747175"/>
            <a:ext cx="4663258" cy="3109800"/>
            <a:chOff x="5705250" y="-1747175"/>
            <a:chExt cx="4663258" cy="3109800"/>
          </a:xfrm>
        </p:grpSpPr>
        <p:grpSp>
          <p:nvGrpSpPr>
            <p:cNvPr id="348" name="Google Shape;348;p28"/>
            <p:cNvGrpSpPr/>
            <p:nvPr/>
          </p:nvGrpSpPr>
          <p:grpSpPr>
            <a:xfrm rot="10800000" flipH="1">
              <a:off x="5705250" y="-707160"/>
              <a:ext cx="3208800" cy="1632500"/>
              <a:chOff x="5559175" y="3388600"/>
              <a:chExt cx="3208800" cy="1632500"/>
            </a:xfrm>
          </p:grpSpPr>
          <p:sp>
            <p:nvSpPr>
              <p:cNvPr id="349" name="Google Shape;349;p28"/>
              <p:cNvSpPr/>
              <p:nvPr/>
            </p:nvSpPr>
            <p:spPr>
              <a:xfrm>
                <a:off x="7192375" y="3388600"/>
                <a:ext cx="1575600" cy="1551125"/>
              </a:xfrm>
              <a:custGeom>
                <a:avLst/>
                <a:gdLst/>
                <a:ahLst/>
                <a:cxnLst/>
                <a:rect l="l" t="t" r="r" b="b"/>
                <a:pathLst>
                  <a:path w="63024" h="62045" extrusionOk="0">
                    <a:moveTo>
                      <a:pt x="0" y="0"/>
                    </a:moveTo>
                    <a:lnTo>
                      <a:pt x="63023" y="62044"/>
                    </a:lnTo>
                    <a:lnTo>
                      <a:pt x="63023" y="41277"/>
                    </a:lnTo>
                    <a:lnTo>
                      <a:pt x="2174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8"/>
              <p:cNvSpPr/>
              <p:nvPr/>
            </p:nvSpPr>
            <p:spPr>
              <a:xfrm>
                <a:off x="5559175" y="3388600"/>
                <a:ext cx="2176900" cy="1632500"/>
              </a:xfrm>
              <a:custGeom>
                <a:avLst/>
                <a:gdLst/>
                <a:ahLst/>
                <a:cxnLst/>
                <a:rect l="l" t="t" r="r" b="b"/>
                <a:pathLst>
                  <a:path w="87076" h="65300" extrusionOk="0">
                    <a:moveTo>
                      <a:pt x="65328" y="0"/>
                    </a:moveTo>
                    <a:lnTo>
                      <a:pt x="0" y="65299"/>
                    </a:lnTo>
                    <a:lnTo>
                      <a:pt x="21978" y="65299"/>
                    </a:lnTo>
                    <a:lnTo>
                      <a:pt x="870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28"/>
            <p:cNvSpPr/>
            <p:nvPr/>
          </p:nvSpPr>
          <p:spPr>
            <a:xfrm rot="5400000" flipH="1">
              <a:off x="8355032" y="63365"/>
              <a:ext cx="861975" cy="861975"/>
            </a:xfrm>
            <a:custGeom>
              <a:avLst/>
              <a:gdLst/>
              <a:ahLst/>
              <a:cxnLst/>
              <a:rect l="l" t="t" r="r" b="b"/>
              <a:pathLst>
                <a:path w="34479" h="34479" extrusionOk="0">
                  <a:moveTo>
                    <a:pt x="33528" y="0"/>
                  </a:moveTo>
                  <a:lnTo>
                    <a:pt x="0" y="33528"/>
                  </a:lnTo>
                  <a:lnTo>
                    <a:pt x="951" y="34479"/>
                  </a:lnTo>
                  <a:lnTo>
                    <a:pt x="34479" y="951"/>
                  </a:lnTo>
                  <a:lnTo>
                    <a:pt x="3352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 rot="-2700000">
              <a:off x="7714128" y="-1291755"/>
              <a:ext cx="2198961" cy="2198961"/>
            </a:xfrm>
            <a:prstGeom prst="rtTriangle">
              <a:avLst/>
            </a:pr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9"/>
          <p:cNvGrpSpPr/>
          <p:nvPr/>
        </p:nvGrpSpPr>
        <p:grpSpPr>
          <a:xfrm>
            <a:off x="-1934158" y="-1137287"/>
            <a:ext cx="12412425" cy="7502975"/>
            <a:chOff x="-1934158" y="-1137287"/>
            <a:chExt cx="12412425" cy="7502975"/>
          </a:xfrm>
        </p:grpSpPr>
        <p:sp>
          <p:nvSpPr>
            <p:cNvPr id="355" name="Google Shape;355;p29"/>
            <p:cNvSpPr/>
            <p:nvPr/>
          </p:nvSpPr>
          <p:spPr>
            <a:xfrm>
              <a:off x="-1934158" y="-1137287"/>
              <a:ext cx="4053475" cy="4027575"/>
            </a:xfrm>
            <a:custGeom>
              <a:avLst/>
              <a:gdLst/>
              <a:ahLst/>
              <a:cxnLst/>
              <a:rect l="l" t="t" r="r" b="b"/>
              <a:pathLst>
                <a:path w="162139" h="161103" extrusionOk="0">
                  <a:moveTo>
                    <a:pt x="162138" y="1"/>
                  </a:moveTo>
                  <a:lnTo>
                    <a:pt x="0" y="161102"/>
                  </a:lnTo>
                  <a:lnTo>
                    <a:pt x="19990" y="161102"/>
                  </a:lnTo>
                  <a:lnTo>
                    <a:pt x="162138" y="18983"/>
                  </a:lnTo>
                  <a:lnTo>
                    <a:pt x="162138" y="1"/>
                  </a:lnTo>
                  <a:close/>
                </a:path>
              </a:pathLst>
            </a:cu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 rot="8100000">
              <a:off x="6656249" y="4279262"/>
              <a:ext cx="1728452" cy="1728452"/>
            </a:xfrm>
            <a:prstGeom prst="rtTriangle">
              <a:avLst/>
            </a:pr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6424792" y="1481413"/>
              <a:ext cx="4053475" cy="4027575"/>
            </a:xfrm>
            <a:custGeom>
              <a:avLst/>
              <a:gdLst/>
              <a:ahLst/>
              <a:cxnLst/>
              <a:rect l="l" t="t" r="r" b="b"/>
              <a:pathLst>
                <a:path w="162139" h="161103" extrusionOk="0">
                  <a:moveTo>
                    <a:pt x="162138" y="1"/>
                  </a:moveTo>
                  <a:lnTo>
                    <a:pt x="0" y="161102"/>
                  </a:lnTo>
                  <a:lnTo>
                    <a:pt x="19990" y="161102"/>
                  </a:lnTo>
                  <a:lnTo>
                    <a:pt x="162138" y="18983"/>
                  </a:lnTo>
                  <a:lnTo>
                    <a:pt x="1621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 rot="10800000">
              <a:off x="7879753" y="4157639"/>
              <a:ext cx="861975" cy="862000"/>
            </a:xfrm>
            <a:custGeom>
              <a:avLst/>
              <a:gdLst/>
              <a:ahLst/>
              <a:cxnLst/>
              <a:rect l="l" t="t" r="r" b="b"/>
              <a:pathLst>
                <a:path w="34479" h="34480" extrusionOk="0">
                  <a:moveTo>
                    <a:pt x="33528" y="1"/>
                  </a:moveTo>
                  <a:lnTo>
                    <a:pt x="0" y="33529"/>
                  </a:lnTo>
                  <a:lnTo>
                    <a:pt x="951" y="34479"/>
                  </a:lnTo>
                  <a:lnTo>
                    <a:pt x="34479" y="951"/>
                  </a:lnTo>
                  <a:lnTo>
                    <a:pt x="3352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77525" y="-118225"/>
              <a:ext cx="487550" cy="486825"/>
            </a:xfrm>
            <a:custGeom>
              <a:avLst/>
              <a:gdLst/>
              <a:ahLst/>
              <a:cxnLst/>
              <a:rect l="l" t="t" r="r" b="b"/>
              <a:pathLst>
                <a:path w="19502" h="19473" extrusionOk="0">
                  <a:moveTo>
                    <a:pt x="18551" y="1"/>
                  </a:moveTo>
                  <a:lnTo>
                    <a:pt x="1" y="18522"/>
                  </a:lnTo>
                  <a:lnTo>
                    <a:pt x="951" y="19472"/>
                  </a:lnTo>
                  <a:lnTo>
                    <a:pt x="19501" y="951"/>
                  </a:lnTo>
                  <a:lnTo>
                    <a:pt x="1855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0"/>
          <p:cNvGrpSpPr/>
          <p:nvPr/>
        </p:nvGrpSpPr>
        <p:grpSpPr>
          <a:xfrm>
            <a:off x="6163800" y="-429159"/>
            <a:ext cx="4351025" cy="2430600"/>
            <a:chOff x="5935200" y="-276759"/>
            <a:chExt cx="4351025" cy="2430600"/>
          </a:xfrm>
        </p:grpSpPr>
        <p:sp>
          <p:nvSpPr>
            <p:cNvPr id="362" name="Google Shape;362;p30"/>
            <p:cNvSpPr/>
            <p:nvPr/>
          </p:nvSpPr>
          <p:spPr>
            <a:xfrm rot="10800000" flipH="1">
              <a:off x="7582925" y="-9"/>
              <a:ext cx="2703300" cy="2153850"/>
            </a:xfrm>
            <a:custGeom>
              <a:avLst/>
              <a:gdLst/>
              <a:ahLst/>
              <a:cxnLst/>
              <a:rect l="l" t="t" r="r" b="b"/>
              <a:pathLst>
                <a:path w="108132" h="86154" extrusionOk="0">
                  <a:moveTo>
                    <a:pt x="86384" y="1"/>
                  </a:moveTo>
                  <a:lnTo>
                    <a:pt x="1" y="86154"/>
                  </a:lnTo>
                  <a:lnTo>
                    <a:pt x="21950" y="86154"/>
                  </a:lnTo>
                  <a:lnTo>
                    <a:pt x="108131" y="1"/>
                  </a:lnTo>
                  <a:close/>
                </a:path>
              </a:pathLst>
            </a:cu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" name="Google Shape;363;p30"/>
            <p:cNvGrpSpPr/>
            <p:nvPr/>
          </p:nvGrpSpPr>
          <p:grpSpPr>
            <a:xfrm>
              <a:off x="5935200" y="-276759"/>
              <a:ext cx="3208800" cy="1632500"/>
              <a:chOff x="5282600" y="-276759"/>
              <a:chExt cx="3208800" cy="1632500"/>
            </a:xfrm>
          </p:grpSpPr>
          <p:sp>
            <p:nvSpPr>
              <p:cNvPr id="364" name="Google Shape;364;p30"/>
              <p:cNvSpPr/>
              <p:nvPr/>
            </p:nvSpPr>
            <p:spPr>
              <a:xfrm rot="10800000" flipH="1">
                <a:off x="6915800" y="-195384"/>
                <a:ext cx="1575600" cy="1551125"/>
              </a:xfrm>
              <a:custGeom>
                <a:avLst/>
                <a:gdLst/>
                <a:ahLst/>
                <a:cxnLst/>
                <a:rect l="l" t="t" r="r" b="b"/>
                <a:pathLst>
                  <a:path w="63024" h="62045" extrusionOk="0">
                    <a:moveTo>
                      <a:pt x="0" y="0"/>
                    </a:moveTo>
                    <a:lnTo>
                      <a:pt x="63023" y="62044"/>
                    </a:lnTo>
                    <a:lnTo>
                      <a:pt x="63023" y="41277"/>
                    </a:lnTo>
                    <a:lnTo>
                      <a:pt x="2174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 rot="10800000" flipH="1">
                <a:off x="5282600" y="-276759"/>
                <a:ext cx="2176900" cy="1632500"/>
              </a:xfrm>
              <a:custGeom>
                <a:avLst/>
                <a:gdLst/>
                <a:ahLst/>
                <a:cxnLst/>
                <a:rect l="l" t="t" r="r" b="b"/>
                <a:pathLst>
                  <a:path w="87076" h="65300" extrusionOk="0">
                    <a:moveTo>
                      <a:pt x="65328" y="0"/>
                    </a:moveTo>
                    <a:lnTo>
                      <a:pt x="0" y="65299"/>
                    </a:lnTo>
                    <a:lnTo>
                      <a:pt x="21978" y="65299"/>
                    </a:lnTo>
                    <a:lnTo>
                      <a:pt x="870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" name="Google Shape;366;p30"/>
            <p:cNvSpPr/>
            <p:nvPr/>
          </p:nvSpPr>
          <p:spPr>
            <a:xfrm rot="5400000" flipH="1">
              <a:off x="8655981" y="493624"/>
              <a:ext cx="861975" cy="861975"/>
            </a:xfrm>
            <a:custGeom>
              <a:avLst/>
              <a:gdLst/>
              <a:ahLst/>
              <a:cxnLst/>
              <a:rect l="l" t="t" r="r" b="b"/>
              <a:pathLst>
                <a:path w="34479" h="34479" extrusionOk="0">
                  <a:moveTo>
                    <a:pt x="33528" y="0"/>
                  </a:moveTo>
                  <a:lnTo>
                    <a:pt x="0" y="33528"/>
                  </a:lnTo>
                  <a:lnTo>
                    <a:pt x="951" y="34479"/>
                  </a:lnTo>
                  <a:lnTo>
                    <a:pt x="34479" y="951"/>
                  </a:lnTo>
                  <a:lnTo>
                    <a:pt x="3352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479200" y="3179250"/>
            <a:ext cx="2942400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479225" y="4025150"/>
            <a:ext cx="2942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461600" y="2078450"/>
            <a:ext cx="855300" cy="855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grpSp>
        <p:nvGrpSpPr>
          <p:cNvPr id="20" name="Google Shape;20;p3"/>
          <p:cNvGrpSpPr/>
          <p:nvPr/>
        </p:nvGrpSpPr>
        <p:grpSpPr>
          <a:xfrm>
            <a:off x="-1446200" y="-1731798"/>
            <a:ext cx="11574779" cy="4027575"/>
            <a:chOff x="-1446200" y="-1731798"/>
            <a:chExt cx="11574779" cy="4027575"/>
          </a:xfrm>
        </p:grpSpPr>
        <p:sp>
          <p:nvSpPr>
            <p:cNvPr id="21" name="Google Shape;21;p3"/>
            <p:cNvSpPr/>
            <p:nvPr/>
          </p:nvSpPr>
          <p:spPr>
            <a:xfrm rot="5400000" flipH="1">
              <a:off x="7668084" y="-952557"/>
              <a:ext cx="1670533" cy="3250457"/>
            </a:xfrm>
            <a:custGeom>
              <a:avLst/>
              <a:gdLst/>
              <a:ahLst/>
              <a:cxnLst/>
              <a:rect l="l" t="t" r="r" b="b"/>
              <a:pathLst>
                <a:path w="37187" h="72357" extrusionOk="0">
                  <a:moveTo>
                    <a:pt x="37187" y="1"/>
                  </a:moveTo>
                  <a:lnTo>
                    <a:pt x="1" y="35171"/>
                  </a:lnTo>
                  <a:lnTo>
                    <a:pt x="37187" y="72357"/>
                  </a:lnTo>
                  <a:lnTo>
                    <a:pt x="37187" y="1"/>
                  </a:lnTo>
                  <a:close/>
                </a:path>
              </a:pathLst>
            </a:cu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 rot="10800000">
              <a:off x="6501363" y="-124562"/>
              <a:ext cx="3208075" cy="1632500"/>
              <a:chOff x="1636350" y="3818475"/>
              <a:chExt cx="3208075" cy="16325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3268825" y="3818475"/>
                <a:ext cx="1575600" cy="1506475"/>
              </a:xfrm>
              <a:custGeom>
                <a:avLst/>
                <a:gdLst/>
                <a:ahLst/>
                <a:cxnLst/>
                <a:rect l="l" t="t" r="r" b="b"/>
                <a:pathLst>
                  <a:path w="63024" h="60259" extrusionOk="0">
                    <a:moveTo>
                      <a:pt x="0" y="0"/>
                    </a:moveTo>
                    <a:lnTo>
                      <a:pt x="63024" y="60258"/>
                    </a:lnTo>
                    <a:lnTo>
                      <a:pt x="63024" y="41276"/>
                    </a:lnTo>
                    <a:lnTo>
                      <a:pt x="2174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636350" y="3818475"/>
                <a:ext cx="2176175" cy="1632500"/>
              </a:xfrm>
              <a:custGeom>
                <a:avLst/>
                <a:gdLst/>
                <a:ahLst/>
                <a:cxnLst/>
                <a:rect l="l" t="t" r="r" b="b"/>
                <a:pathLst>
                  <a:path w="87047" h="65300" extrusionOk="0">
                    <a:moveTo>
                      <a:pt x="65299" y="0"/>
                    </a:moveTo>
                    <a:lnTo>
                      <a:pt x="0" y="65299"/>
                    </a:lnTo>
                    <a:lnTo>
                      <a:pt x="22324" y="65299"/>
                    </a:lnTo>
                    <a:lnTo>
                      <a:pt x="87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3"/>
            <p:cNvSpPr/>
            <p:nvPr/>
          </p:nvSpPr>
          <p:spPr>
            <a:xfrm>
              <a:off x="-1446200" y="-1731798"/>
              <a:ext cx="4053475" cy="4027575"/>
            </a:xfrm>
            <a:custGeom>
              <a:avLst/>
              <a:gdLst/>
              <a:ahLst/>
              <a:cxnLst/>
              <a:rect l="l" t="t" r="r" b="b"/>
              <a:pathLst>
                <a:path w="162139" h="161103" extrusionOk="0">
                  <a:moveTo>
                    <a:pt x="162138" y="1"/>
                  </a:moveTo>
                  <a:lnTo>
                    <a:pt x="0" y="161102"/>
                  </a:lnTo>
                  <a:lnTo>
                    <a:pt x="19990" y="161102"/>
                  </a:lnTo>
                  <a:lnTo>
                    <a:pt x="162138" y="18983"/>
                  </a:lnTo>
                  <a:lnTo>
                    <a:pt x="1621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947387" y="-230051"/>
              <a:ext cx="862000" cy="861975"/>
            </a:xfrm>
            <a:custGeom>
              <a:avLst/>
              <a:gdLst/>
              <a:ahLst/>
              <a:cxnLst/>
              <a:rect l="l" t="t" r="r" b="b"/>
              <a:pathLst>
                <a:path w="34480" h="34479" extrusionOk="0">
                  <a:moveTo>
                    <a:pt x="33529" y="0"/>
                  </a:moveTo>
                  <a:lnTo>
                    <a:pt x="1" y="33528"/>
                  </a:lnTo>
                  <a:lnTo>
                    <a:pt x="952" y="34479"/>
                  </a:lnTo>
                  <a:lnTo>
                    <a:pt x="34479" y="951"/>
                  </a:lnTo>
                  <a:lnTo>
                    <a:pt x="3352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3949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538987" y="2617494"/>
            <a:ext cx="22107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1538987" y="3010972"/>
            <a:ext cx="22107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5394313" y="2617494"/>
            <a:ext cx="22107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394313" y="3010972"/>
            <a:ext cx="22107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5"/>
          <p:cNvGrpSpPr/>
          <p:nvPr/>
        </p:nvGrpSpPr>
        <p:grpSpPr>
          <a:xfrm rot="10800000" flipH="1">
            <a:off x="5935200" y="-84239"/>
            <a:ext cx="4100950" cy="2238080"/>
            <a:chOff x="5935200" y="2980975"/>
            <a:chExt cx="4100950" cy="2238080"/>
          </a:xfrm>
        </p:grpSpPr>
        <p:sp>
          <p:nvSpPr>
            <p:cNvPr id="41" name="Google Shape;41;p5"/>
            <p:cNvSpPr/>
            <p:nvPr/>
          </p:nvSpPr>
          <p:spPr>
            <a:xfrm>
              <a:off x="7332850" y="2980975"/>
              <a:ext cx="2703300" cy="2153850"/>
            </a:xfrm>
            <a:custGeom>
              <a:avLst/>
              <a:gdLst/>
              <a:ahLst/>
              <a:cxnLst/>
              <a:rect l="l" t="t" r="r" b="b"/>
              <a:pathLst>
                <a:path w="108132" h="86154" extrusionOk="0">
                  <a:moveTo>
                    <a:pt x="86384" y="1"/>
                  </a:moveTo>
                  <a:lnTo>
                    <a:pt x="1" y="86154"/>
                  </a:lnTo>
                  <a:lnTo>
                    <a:pt x="21950" y="86154"/>
                  </a:lnTo>
                  <a:lnTo>
                    <a:pt x="108131" y="1"/>
                  </a:lnTo>
                  <a:close/>
                </a:path>
              </a:pathLst>
            </a:cu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5"/>
            <p:cNvGrpSpPr/>
            <p:nvPr/>
          </p:nvGrpSpPr>
          <p:grpSpPr>
            <a:xfrm>
              <a:off x="5935200" y="3511000"/>
              <a:ext cx="3208800" cy="1632500"/>
              <a:chOff x="5482975" y="3388600"/>
              <a:chExt cx="3208800" cy="1632500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7116175" y="3388600"/>
                <a:ext cx="1575600" cy="1551125"/>
              </a:xfrm>
              <a:custGeom>
                <a:avLst/>
                <a:gdLst/>
                <a:ahLst/>
                <a:cxnLst/>
                <a:rect l="l" t="t" r="r" b="b"/>
                <a:pathLst>
                  <a:path w="63024" h="62045" extrusionOk="0">
                    <a:moveTo>
                      <a:pt x="0" y="0"/>
                    </a:moveTo>
                    <a:lnTo>
                      <a:pt x="63023" y="62044"/>
                    </a:lnTo>
                    <a:lnTo>
                      <a:pt x="63023" y="41277"/>
                    </a:lnTo>
                    <a:lnTo>
                      <a:pt x="2174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5482975" y="3388600"/>
                <a:ext cx="2176900" cy="1632500"/>
              </a:xfrm>
              <a:custGeom>
                <a:avLst/>
                <a:gdLst/>
                <a:ahLst/>
                <a:cxnLst/>
                <a:rect l="l" t="t" r="r" b="b"/>
                <a:pathLst>
                  <a:path w="87076" h="65300" extrusionOk="0">
                    <a:moveTo>
                      <a:pt x="65328" y="0"/>
                    </a:moveTo>
                    <a:lnTo>
                      <a:pt x="0" y="65299"/>
                    </a:lnTo>
                    <a:lnTo>
                      <a:pt x="21978" y="65299"/>
                    </a:lnTo>
                    <a:lnTo>
                      <a:pt x="870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5"/>
            <p:cNvSpPr/>
            <p:nvPr/>
          </p:nvSpPr>
          <p:spPr>
            <a:xfrm>
              <a:off x="6832993" y="4357080"/>
              <a:ext cx="861975" cy="861975"/>
            </a:xfrm>
            <a:custGeom>
              <a:avLst/>
              <a:gdLst/>
              <a:ahLst/>
              <a:cxnLst/>
              <a:rect l="l" t="t" r="r" b="b"/>
              <a:pathLst>
                <a:path w="34479" h="34479" extrusionOk="0">
                  <a:moveTo>
                    <a:pt x="33528" y="0"/>
                  </a:moveTo>
                  <a:lnTo>
                    <a:pt x="0" y="33528"/>
                  </a:lnTo>
                  <a:lnTo>
                    <a:pt x="951" y="34479"/>
                  </a:lnTo>
                  <a:lnTo>
                    <a:pt x="34479" y="951"/>
                  </a:lnTo>
                  <a:lnTo>
                    <a:pt x="3352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5"/>
          <p:cNvGrpSpPr/>
          <p:nvPr/>
        </p:nvGrpSpPr>
        <p:grpSpPr>
          <a:xfrm>
            <a:off x="2957163" y="3655879"/>
            <a:ext cx="3122137" cy="2995200"/>
            <a:chOff x="2957163" y="3655879"/>
            <a:chExt cx="3122137" cy="2995200"/>
          </a:xfrm>
        </p:grpSpPr>
        <p:sp>
          <p:nvSpPr>
            <p:cNvPr id="47" name="Google Shape;47;p5"/>
            <p:cNvSpPr/>
            <p:nvPr/>
          </p:nvSpPr>
          <p:spPr>
            <a:xfrm rot="8099656">
              <a:off x="3513144" y="4094622"/>
              <a:ext cx="2117714" cy="2117714"/>
            </a:xfrm>
            <a:prstGeom prst="rtTriangle">
              <a:avLst/>
            </a:pr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48;p5"/>
            <p:cNvGrpSpPr/>
            <p:nvPr/>
          </p:nvGrpSpPr>
          <p:grpSpPr>
            <a:xfrm>
              <a:off x="2957163" y="4163070"/>
              <a:ext cx="3122137" cy="1588749"/>
              <a:chOff x="2919783" y="4124250"/>
              <a:chExt cx="3122137" cy="1588749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4508547" y="4124250"/>
                <a:ext cx="1533374" cy="1466101"/>
              </a:xfrm>
              <a:custGeom>
                <a:avLst/>
                <a:gdLst/>
                <a:ahLst/>
                <a:cxnLst/>
                <a:rect l="l" t="t" r="r" b="b"/>
                <a:pathLst>
                  <a:path w="63024" h="60259" extrusionOk="0">
                    <a:moveTo>
                      <a:pt x="0" y="0"/>
                    </a:moveTo>
                    <a:lnTo>
                      <a:pt x="63024" y="60258"/>
                    </a:lnTo>
                    <a:lnTo>
                      <a:pt x="63024" y="41276"/>
                    </a:lnTo>
                    <a:lnTo>
                      <a:pt x="2174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2919783" y="4124250"/>
                <a:ext cx="2117854" cy="1588749"/>
              </a:xfrm>
              <a:custGeom>
                <a:avLst/>
                <a:gdLst/>
                <a:ahLst/>
                <a:cxnLst/>
                <a:rect l="l" t="t" r="r" b="b"/>
                <a:pathLst>
                  <a:path w="87047" h="65300" extrusionOk="0">
                    <a:moveTo>
                      <a:pt x="65299" y="0"/>
                    </a:moveTo>
                    <a:lnTo>
                      <a:pt x="0" y="65299"/>
                    </a:lnTo>
                    <a:lnTo>
                      <a:pt x="22324" y="65299"/>
                    </a:lnTo>
                    <a:lnTo>
                      <a:pt x="87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51;p5"/>
            <p:cNvSpPr/>
            <p:nvPr/>
          </p:nvSpPr>
          <p:spPr>
            <a:xfrm rot="10800000">
              <a:off x="4437875" y="4773475"/>
              <a:ext cx="487550" cy="486825"/>
            </a:xfrm>
            <a:custGeom>
              <a:avLst/>
              <a:gdLst/>
              <a:ahLst/>
              <a:cxnLst/>
              <a:rect l="l" t="t" r="r" b="b"/>
              <a:pathLst>
                <a:path w="19502" h="19473" extrusionOk="0">
                  <a:moveTo>
                    <a:pt x="18551" y="1"/>
                  </a:moveTo>
                  <a:lnTo>
                    <a:pt x="1" y="18522"/>
                  </a:lnTo>
                  <a:lnTo>
                    <a:pt x="951" y="19472"/>
                  </a:lnTo>
                  <a:lnTo>
                    <a:pt x="19501" y="951"/>
                  </a:lnTo>
                  <a:lnTo>
                    <a:pt x="1855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720000" y="1247475"/>
            <a:ext cx="2639400" cy="13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1"/>
          </p:nvPr>
        </p:nvSpPr>
        <p:spPr>
          <a:xfrm>
            <a:off x="720000" y="2621875"/>
            <a:ext cx="2639400" cy="12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7"/>
          <p:cNvGrpSpPr/>
          <p:nvPr/>
        </p:nvGrpSpPr>
        <p:grpSpPr>
          <a:xfrm>
            <a:off x="3122425" y="-915236"/>
            <a:ext cx="6097642" cy="6058681"/>
            <a:chOff x="3122425" y="-915236"/>
            <a:chExt cx="6097642" cy="6058681"/>
          </a:xfrm>
        </p:grpSpPr>
        <p:sp>
          <p:nvSpPr>
            <p:cNvPr id="64" name="Google Shape;64;p7"/>
            <p:cNvSpPr/>
            <p:nvPr/>
          </p:nvSpPr>
          <p:spPr>
            <a:xfrm rot="5400000" flipH="1">
              <a:off x="5237706" y="-1085244"/>
              <a:ext cx="1773541" cy="3450886"/>
            </a:xfrm>
            <a:custGeom>
              <a:avLst/>
              <a:gdLst/>
              <a:ahLst/>
              <a:cxnLst/>
              <a:rect l="l" t="t" r="r" b="b"/>
              <a:pathLst>
                <a:path w="37187" h="72357" extrusionOk="0">
                  <a:moveTo>
                    <a:pt x="37187" y="1"/>
                  </a:moveTo>
                  <a:lnTo>
                    <a:pt x="1" y="35171"/>
                  </a:lnTo>
                  <a:lnTo>
                    <a:pt x="37187" y="72357"/>
                  </a:lnTo>
                  <a:lnTo>
                    <a:pt x="37187" y="1"/>
                  </a:lnTo>
                  <a:close/>
                </a:path>
              </a:pathLst>
            </a:cu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7"/>
            <p:cNvGrpSpPr/>
            <p:nvPr/>
          </p:nvGrpSpPr>
          <p:grpSpPr>
            <a:xfrm rot="10800000">
              <a:off x="4586200" y="-657762"/>
              <a:ext cx="3208075" cy="1632500"/>
              <a:chOff x="1636350" y="3818475"/>
              <a:chExt cx="3208075" cy="1632500"/>
            </a:xfrm>
          </p:grpSpPr>
          <p:sp>
            <p:nvSpPr>
              <p:cNvPr id="66" name="Google Shape;66;p7"/>
              <p:cNvSpPr/>
              <p:nvPr/>
            </p:nvSpPr>
            <p:spPr>
              <a:xfrm>
                <a:off x="3268825" y="3818475"/>
                <a:ext cx="1575600" cy="1506475"/>
              </a:xfrm>
              <a:custGeom>
                <a:avLst/>
                <a:gdLst/>
                <a:ahLst/>
                <a:cxnLst/>
                <a:rect l="l" t="t" r="r" b="b"/>
                <a:pathLst>
                  <a:path w="63024" h="60259" extrusionOk="0">
                    <a:moveTo>
                      <a:pt x="0" y="0"/>
                    </a:moveTo>
                    <a:lnTo>
                      <a:pt x="63024" y="60258"/>
                    </a:lnTo>
                    <a:lnTo>
                      <a:pt x="63024" y="41276"/>
                    </a:lnTo>
                    <a:lnTo>
                      <a:pt x="2174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7"/>
              <p:cNvSpPr/>
              <p:nvPr/>
            </p:nvSpPr>
            <p:spPr>
              <a:xfrm>
                <a:off x="1636350" y="3818475"/>
                <a:ext cx="2176175" cy="1632500"/>
              </a:xfrm>
              <a:custGeom>
                <a:avLst/>
                <a:gdLst/>
                <a:ahLst/>
                <a:cxnLst/>
                <a:rect l="l" t="t" r="r" b="b"/>
                <a:pathLst>
                  <a:path w="87047" h="65300" extrusionOk="0">
                    <a:moveTo>
                      <a:pt x="65299" y="0"/>
                    </a:moveTo>
                    <a:lnTo>
                      <a:pt x="0" y="65299"/>
                    </a:lnTo>
                    <a:lnTo>
                      <a:pt x="22324" y="65299"/>
                    </a:lnTo>
                    <a:lnTo>
                      <a:pt x="87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68;p7"/>
            <p:cNvSpPr/>
            <p:nvPr/>
          </p:nvSpPr>
          <p:spPr>
            <a:xfrm>
              <a:off x="3122425" y="-915236"/>
              <a:ext cx="6097642" cy="6058681"/>
            </a:xfrm>
            <a:custGeom>
              <a:avLst/>
              <a:gdLst/>
              <a:ahLst/>
              <a:cxnLst/>
              <a:rect l="l" t="t" r="r" b="b"/>
              <a:pathLst>
                <a:path w="162139" h="161103" extrusionOk="0">
                  <a:moveTo>
                    <a:pt x="162138" y="1"/>
                  </a:moveTo>
                  <a:lnTo>
                    <a:pt x="0" y="161102"/>
                  </a:lnTo>
                  <a:lnTo>
                    <a:pt x="19990" y="161102"/>
                  </a:lnTo>
                  <a:lnTo>
                    <a:pt x="162138" y="18983"/>
                  </a:lnTo>
                  <a:lnTo>
                    <a:pt x="1621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rot="-5400000">
              <a:off x="4267012" y="112751"/>
              <a:ext cx="862000" cy="861975"/>
            </a:xfrm>
            <a:custGeom>
              <a:avLst/>
              <a:gdLst/>
              <a:ahLst/>
              <a:cxnLst/>
              <a:rect l="l" t="t" r="r" b="b"/>
              <a:pathLst>
                <a:path w="34480" h="34479" extrusionOk="0">
                  <a:moveTo>
                    <a:pt x="33529" y="0"/>
                  </a:moveTo>
                  <a:lnTo>
                    <a:pt x="1" y="33528"/>
                  </a:lnTo>
                  <a:lnTo>
                    <a:pt x="952" y="34479"/>
                  </a:lnTo>
                  <a:lnTo>
                    <a:pt x="34479" y="951"/>
                  </a:lnTo>
                  <a:lnTo>
                    <a:pt x="3352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-561496" y="-322487"/>
            <a:ext cx="10384250" cy="5718050"/>
            <a:chOff x="-561496" y="-322487"/>
            <a:chExt cx="10384250" cy="5718050"/>
          </a:xfrm>
        </p:grpSpPr>
        <p:grpSp>
          <p:nvGrpSpPr>
            <p:cNvPr id="72" name="Google Shape;72;p8"/>
            <p:cNvGrpSpPr/>
            <p:nvPr/>
          </p:nvGrpSpPr>
          <p:grpSpPr>
            <a:xfrm rot="10800000" flipH="1">
              <a:off x="-561496" y="3657574"/>
              <a:ext cx="3627217" cy="1737989"/>
              <a:chOff x="6501363" y="-230051"/>
              <a:chExt cx="3627217" cy="1737989"/>
            </a:xfrm>
          </p:grpSpPr>
          <p:sp>
            <p:nvSpPr>
              <p:cNvPr id="73" name="Google Shape;73;p8"/>
              <p:cNvSpPr/>
              <p:nvPr/>
            </p:nvSpPr>
            <p:spPr>
              <a:xfrm rot="5400000" flipH="1">
                <a:off x="7668084" y="-952557"/>
                <a:ext cx="1670533" cy="3250457"/>
              </a:xfrm>
              <a:custGeom>
                <a:avLst/>
                <a:gdLst/>
                <a:ahLst/>
                <a:cxnLst/>
                <a:rect l="l" t="t" r="r" b="b"/>
                <a:pathLst>
                  <a:path w="37187" h="72357" extrusionOk="0">
                    <a:moveTo>
                      <a:pt x="37187" y="1"/>
                    </a:moveTo>
                    <a:lnTo>
                      <a:pt x="1" y="35171"/>
                    </a:lnTo>
                    <a:lnTo>
                      <a:pt x="37187" y="72357"/>
                    </a:lnTo>
                    <a:lnTo>
                      <a:pt x="37187" y="1"/>
                    </a:lnTo>
                    <a:close/>
                  </a:path>
                </a:pathLst>
              </a:custGeom>
              <a:solidFill>
                <a:srgbClr val="9596C8">
                  <a:alpha val="20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" name="Google Shape;74;p8"/>
              <p:cNvGrpSpPr/>
              <p:nvPr/>
            </p:nvGrpSpPr>
            <p:grpSpPr>
              <a:xfrm rot="10800000">
                <a:off x="6501363" y="-124562"/>
                <a:ext cx="3208075" cy="1632500"/>
                <a:chOff x="1636350" y="3818475"/>
                <a:chExt cx="3208075" cy="1632500"/>
              </a:xfrm>
            </p:grpSpPr>
            <p:sp>
              <p:nvSpPr>
                <p:cNvPr id="75" name="Google Shape;75;p8"/>
                <p:cNvSpPr/>
                <p:nvPr/>
              </p:nvSpPr>
              <p:spPr>
                <a:xfrm>
                  <a:off x="3268825" y="3818475"/>
                  <a:ext cx="1575600" cy="150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4" h="60259" extrusionOk="0">
                      <a:moveTo>
                        <a:pt x="0" y="0"/>
                      </a:moveTo>
                      <a:lnTo>
                        <a:pt x="63024" y="60258"/>
                      </a:lnTo>
                      <a:lnTo>
                        <a:pt x="63024" y="41276"/>
                      </a:lnTo>
                      <a:lnTo>
                        <a:pt x="2174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8"/>
                <p:cNvSpPr/>
                <p:nvPr/>
              </p:nvSpPr>
              <p:spPr>
                <a:xfrm>
                  <a:off x="1636350" y="3818475"/>
                  <a:ext cx="2176175" cy="163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7" h="65300" extrusionOk="0">
                      <a:moveTo>
                        <a:pt x="65299" y="0"/>
                      </a:moveTo>
                      <a:lnTo>
                        <a:pt x="0" y="65299"/>
                      </a:lnTo>
                      <a:lnTo>
                        <a:pt x="22324" y="65299"/>
                      </a:lnTo>
                      <a:lnTo>
                        <a:pt x="8704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7" name="Google Shape;77;p8"/>
              <p:cNvSpPr/>
              <p:nvPr/>
            </p:nvSpPr>
            <p:spPr>
              <a:xfrm>
                <a:off x="7947387" y="-230051"/>
                <a:ext cx="862000" cy="861975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34479" extrusionOk="0">
                    <a:moveTo>
                      <a:pt x="33529" y="0"/>
                    </a:moveTo>
                    <a:lnTo>
                      <a:pt x="1" y="33528"/>
                    </a:lnTo>
                    <a:lnTo>
                      <a:pt x="952" y="34479"/>
                    </a:lnTo>
                    <a:lnTo>
                      <a:pt x="34479" y="951"/>
                    </a:lnTo>
                    <a:lnTo>
                      <a:pt x="3352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" name="Google Shape;78;p8"/>
            <p:cNvSpPr/>
            <p:nvPr/>
          </p:nvSpPr>
          <p:spPr>
            <a:xfrm flipH="1">
              <a:off x="7646579" y="-1"/>
              <a:ext cx="2176175" cy="1632500"/>
            </a:xfrm>
            <a:custGeom>
              <a:avLst/>
              <a:gdLst/>
              <a:ahLst/>
              <a:cxnLst/>
              <a:rect l="l" t="t" r="r" b="b"/>
              <a:pathLst>
                <a:path w="87047" h="65300" extrusionOk="0">
                  <a:moveTo>
                    <a:pt x="65299" y="0"/>
                  </a:moveTo>
                  <a:lnTo>
                    <a:pt x="0" y="65299"/>
                  </a:lnTo>
                  <a:lnTo>
                    <a:pt x="22324" y="65299"/>
                  </a:lnTo>
                  <a:lnTo>
                    <a:pt x="8704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2195882" y="-808197"/>
              <a:ext cx="1709115" cy="3325528"/>
            </a:xfrm>
            <a:custGeom>
              <a:avLst/>
              <a:gdLst/>
              <a:ahLst/>
              <a:cxnLst/>
              <a:rect l="l" t="t" r="r" b="b"/>
              <a:pathLst>
                <a:path w="37187" h="72357" extrusionOk="0">
                  <a:moveTo>
                    <a:pt x="37187" y="1"/>
                  </a:moveTo>
                  <a:lnTo>
                    <a:pt x="1" y="35171"/>
                  </a:lnTo>
                  <a:lnTo>
                    <a:pt x="37187" y="72357"/>
                  </a:lnTo>
                  <a:lnTo>
                    <a:pt x="37187" y="1"/>
                  </a:lnTo>
                  <a:close/>
                </a:path>
              </a:pathLst>
            </a:cu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1612179" y="-322487"/>
              <a:ext cx="862000" cy="861975"/>
            </a:xfrm>
            <a:custGeom>
              <a:avLst/>
              <a:gdLst/>
              <a:ahLst/>
              <a:cxnLst/>
              <a:rect l="l" t="t" r="r" b="b"/>
              <a:pathLst>
                <a:path w="34480" h="34479" extrusionOk="0">
                  <a:moveTo>
                    <a:pt x="33529" y="0"/>
                  </a:moveTo>
                  <a:lnTo>
                    <a:pt x="1" y="33528"/>
                  </a:lnTo>
                  <a:lnTo>
                    <a:pt x="952" y="34479"/>
                  </a:lnTo>
                  <a:lnTo>
                    <a:pt x="34479" y="951"/>
                  </a:lnTo>
                  <a:lnTo>
                    <a:pt x="3352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4572000" y="1736700"/>
            <a:ext cx="3849600" cy="17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553205" y="1561425"/>
            <a:ext cx="3153600" cy="8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553205" y="2452550"/>
            <a:ext cx="3153600" cy="10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-1327004" y="-668650"/>
            <a:ext cx="11798008" cy="6480800"/>
            <a:chOff x="-1327004" y="-668650"/>
            <a:chExt cx="11798008" cy="6480800"/>
          </a:xfrm>
        </p:grpSpPr>
        <p:grpSp>
          <p:nvGrpSpPr>
            <p:cNvPr id="86" name="Google Shape;86;p9"/>
            <p:cNvGrpSpPr/>
            <p:nvPr/>
          </p:nvGrpSpPr>
          <p:grpSpPr>
            <a:xfrm>
              <a:off x="-1327004" y="-332531"/>
              <a:ext cx="11798008" cy="5808563"/>
              <a:chOff x="-1327004" y="-332531"/>
              <a:chExt cx="11798008" cy="5808563"/>
            </a:xfrm>
          </p:grpSpPr>
          <p:grpSp>
            <p:nvGrpSpPr>
              <p:cNvPr id="87" name="Google Shape;87;p9"/>
              <p:cNvGrpSpPr/>
              <p:nvPr/>
            </p:nvGrpSpPr>
            <p:grpSpPr>
              <a:xfrm>
                <a:off x="-1327004" y="3843531"/>
                <a:ext cx="3825758" cy="1632500"/>
                <a:chOff x="-1326998" y="3844256"/>
                <a:chExt cx="3825758" cy="1632500"/>
              </a:xfrm>
            </p:grpSpPr>
            <p:sp>
              <p:nvSpPr>
                <p:cNvPr id="88" name="Google Shape;88;p9"/>
                <p:cNvSpPr/>
                <p:nvPr/>
              </p:nvSpPr>
              <p:spPr>
                <a:xfrm rot="-5400000" flipH="1">
                  <a:off x="-680969" y="3329955"/>
                  <a:ext cx="1366157" cy="265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7" h="72357" extrusionOk="0">
                      <a:moveTo>
                        <a:pt x="37187" y="1"/>
                      </a:moveTo>
                      <a:lnTo>
                        <a:pt x="1" y="35171"/>
                      </a:lnTo>
                      <a:lnTo>
                        <a:pt x="37187" y="72357"/>
                      </a:lnTo>
                      <a:lnTo>
                        <a:pt x="37187" y="1"/>
                      </a:lnTo>
                      <a:close/>
                    </a:path>
                  </a:pathLst>
                </a:custGeom>
                <a:solidFill>
                  <a:srgbClr val="9596C8">
                    <a:alpha val="20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" name="Google Shape;89;p9"/>
                <p:cNvGrpSpPr/>
                <p:nvPr/>
              </p:nvGrpSpPr>
              <p:grpSpPr>
                <a:xfrm rot="5400000" flipH="1">
                  <a:off x="78473" y="3056469"/>
                  <a:ext cx="1632500" cy="3208075"/>
                  <a:chOff x="2424138" y="3030688"/>
                  <a:chExt cx="1632500" cy="3208075"/>
                </a:xfrm>
              </p:grpSpPr>
              <p:sp>
                <p:nvSpPr>
                  <p:cNvPr id="90" name="Google Shape;90;p9"/>
                  <p:cNvSpPr/>
                  <p:nvPr/>
                </p:nvSpPr>
                <p:spPr>
                  <a:xfrm rot="5400000">
                    <a:off x="2515600" y="4697725"/>
                    <a:ext cx="1575600" cy="150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024" h="60259" extrusionOk="0">
                        <a:moveTo>
                          <a:pt x="0" y="0"/>
                        </a:moveTo>
                        <a:lnTo>
                          <a:pt x="63024" y="60258"/>
                        </a:lnTo>
                        <a:lnTo>
                          <a:pt x="63024" y="41276"/>
                        </a:lnTo>
                        <a:lnTo>
                          <a:pt x="2174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9"/>
                  <p:cNvSpPr/>
                  <p:nvPr/>
                </p:nvSpPr>
                <p:spPr>
                  <a:xfrm rot="5400000">
                    <a:off x="2152300" y="3302525"/>
                    <a:ext cx="2176175" cy="163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47" h="65300" extrusionOk="0">
                        <a:moveTo>
                          <a:pt x="65299" y="0"/>
                        </a:moveTo>
                        <a:lnTo>
                          <a:pt x="0" y="65299"/>
                        </a:lnTo>
                        <a:lnTo>
                          <a:pt x="22324" y="65299"/>
                        </a:lnTo>
                        <a:lnTo>
                          <a:pt x="87046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2" name="Google Shape;92;p9"/>
                <p:cNvSpPr/>
                <p:nvPr/>
              </p:nvSpPr>
              <p:spPr>
                <a:xfrm rot="10800000" flipH="1">
                  <a:off x="1193560" y="3844256"/>
                  <a:ext cx="861975" cy="8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79" h="34480" extrusionOk="0">
                      <a:moveTo>
                        <a:pt x="33528" y="1"/>
                      </a:moveTo>
                      <a:lnTo>
                        <a:pt x="0" y="33529"/>
                      </a:lnTo>
                      <a:lnTo>
                        <a:pt x="951" y="34479"/>
                      </a:lnTo>
                      <a:lnTo>
                        <a:pt x="34479" y="951"/>
                      </a:lnTo>
                      <a:lnTo>
                        <a:pt x="33528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" name="Google Shape;93;p9"/>
              <p:cNvGrpSpPr/>
              <p:nvPr/>
            </p:nvGrpSpPr>
            <p:grpSpPr>
              <a:xfrm rot="10800000">
                <a:off x="6645246" y="-332531"/>
                <a:ext cx="3825758" cy="1632500"/>
                <a:chOff x="-1326998" y="3844256"/>
                <a:chExt cx="3825758" cy="1632500"/>
              </a:xfrm>
            </p:grpSpPr>
            <p:sp>
              <p:nvSpPr>
                <p:cNvPr id="94" name="Google Shape;94;p9"/>
                <p:cNvSpPr/>
                <p:nvPr/>
              </p:nvSpPr>
              <p:spPr>
                <a:xfrm rot="-5400000" flipH="1">
                  <a:off x="-680969" y="3329955"/>
                  <a:ext cx="1366157" cy="265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7" h="72357" extrusionOk="0">
                      <a:moveTo>
                        <a:pt x="37187" y="1"/>
                      </a:moveTo>
                      <a:lnTo>
                        <a:pt x="1" y="35171"/>
                      </a:lnTo>
                      <a:lnTo>
                        <a:pt x="37187" y="72357"/>
                      </a:lnTo>
                      <a:lnTo>
                        <a:pt x="37187" y="1"/>
                      </a:lnTo>
                      <a:close/>
                    </a:path>
                  </a:pathLst>
                </a:custGeom>
                <a:solidFill>
                  <a:srgbClr val="9596C8">
                    <a:alpha val="203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" name="Google Shape;95;p9"/>
                <p:cNvGrpSpPr/>
                <p:nvPr/>
              </p:nvGrpSpPr>
              <p:grpSpPr>
                <a:xfrm rot="5400000" flipH="1">
                  <a:off x="78473" y="3056469"/>
                  <a:ext cx="1632500" cy="3208075"/>
                  <a:chOff x="2424138" y="3030688"/>
                  <a:chExt cx="1632500" cy="3208075"/>
                </a:xfrm>
              </p:grpSpPr>
              <p:sp>
                <p:nvSpPr>
                  <p:cNvPr id="96" name="Google Shape;96;p9"/>
                  <p:cNvSpPr/>
                  <p:nvPr/>
                </p:nvSpPr>
                <p:spPr>
                  <a:xfrm rot="5400000">
                    <a:off x="2515600" y="4697725"/>
                    <a:ext cx="1575600" cy="150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024" h="60259" extrusionOk="0">
                        <a:moveTo>
                          <a:pt x="0" y="0"/>
                        </a:moveTo>
                        <a:lnTo>
                          <a:pt x="63024" y="60258"/>
                        </a:lnTo>
                        <a:lnTo>
                          <a:pt x="63024" y="41276"/>
                        </a:lnTo>
                        <a:lnTo>
                          <a:pt x="2174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97;p9"/>
                  <p:cNvSpPr/>
                  <p:nvPr/>
                </p:nvSpPr>
                <p:spPr>
                  <a:xfrm rot="5400000">
                    <a:off x="2152300" y="3302525"/>
                    <a:ext cx="2176175" cy="163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47" h="65300" extrusionOk="0">
                        <a:moveTo>
                          <a:pt x="65299" y="0"/>
                        </a:moveTo>
                        <a:lnTo>
                          <a:pt x="0" y="65299"/>
                        </a:lnTo>
                        <a:lnTo>
                          <a:pt x="22324" y="65299"/>
                        </a:lnTo>
                        <a:lnTo>
                          <a:pt x="87046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8" name="Google Shape;98;p9"/>
                <p:cNvSpPr/>
                <p:nvPr/>
              </p:nvSpPr>
              <p:spPr>
                <a:xfrm rot="10800000" flipH="1">
                  <a:off x="1193560" y="3844256"/>
                  <a:ext cx="861975" cy="8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79" h="34480" extrusionOk="0">
                      <a:moveTo>
                        <a:pt x="33528" y="1"/>
                      </a:moveTo>
                      <a:lnTo>
                        <a:pt x="0" y="33529"/>
                      </a:lnTo>
                      <a:lnTo>
                        <a:pt x="951" y="34479"/>
                      </a:lnTo>
                      <a:lnTo>
                        <a:pt x="34479" y="951"/>
                      </a:lnTo>
                      <a:lnTo>
                        <a:pt x="33528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" name="Google Shape;99;p9"/>
            <p:cNvGrpSpPr/>
            <p:nvPr/>
          </p:nvGrpSpPr>
          <p:grpSpPr>
            <a:xfrm>
              <a:off x="-472687" y="-668650"/>
              <a:ext cx="10089375" cy="6480800"/>
              <a:chOff x="-472687" y="-668650"/>
              <a:chExt cx="10089375" cy="6480800"/>
            </a:xfrm>
          </p:grpSpPr>
          <p:sp>
            <p:nvSpPr>
              <p:cNvPr id="100" name="Google Shape;100;p9"/>
              <p:cNvSpPr/>
              <p:nvPr/>
            </p:nvSpPr>
            <p:spPr>
              <a:xfrm rot="-5400000" flipH="1">
                <a:off x="-744525" y="-396812"/>
                <a:ext cx="2176175" cy="1632500"/>
              </a:xfrm>
              <a:custGeom>
                <a:avLst/>
                <a:gdLst/>
                <a:ahLst/>
                <a:cxnLst/>
                <a:rect l="l" t="t" r="r" b="b"/>
                <a:pathLst>
                  <a:path w="87047" h="65300" extrusionOk="0">
                    <a:moveTo>
                      <a:pt x="65299" y="0"/>
                    </a:moveTo>
                    <a:lnTo>
                      <a:pt x="0" y="65299"/>
                    </a:lnTo>
                    <a:lnTo>
                      <a:pt x="22324" y="65299"/>
                    </a:lnTo>
                    <a:lnTo>
                      <a:pt x="87046" y="0"/>
                    </a:lnTo>
                    <a:close/>
                  </a:path>
                </a:pathLst>
              </a:custGeom>
              <a:solidFill>
                <a:srgbClr val="9596C8">
                  <a:alpha val="20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 rot="-5400000" flipH="1">
                <a:off x="7712350" y="3907813"/>
                <a:ext cx="2176175" cy="1632500"/>
              </a:xfrm>
              <a:custGeom>
                <a:avLst/>
                <a:gdLst/>
                <a:ahLst/>
                <a:cxnLst/>
                <a:rect l="l" t="t" r="r" b="b"/>
                <a:pathLst>
                  <a:path w="87047" h="65300" extrusionOk="0">
                    <a:moveTo>
                      <a:pt x="65299" y="0"/>
                    </a:moveTo>
                    <a:lnTo>
                      <a:pt x="0" y="65299"/>
                    </a:lnTo>
                    <a:lnTo>
                      <a:pt x="22324" y="65299"/>
                    </a:lnTo>
                    <a:lnTo>
                      <a:pt x="87046" y="0"/>
                    </a:lnTo>
                    <a:close/>
                  </a:path>
                </a:pathLst>
              </a:custGeom>
              <a:solidFill>
                <a:srgbClr val="9596C8">
                  <a:alpha val="20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/>
          <p:nvPr/>
        </p:nvSpPr>
        <p:spPr>
          <a:xfrm>
            <a:off x="0" y="7025"/>
            <a:ext cx="9159900" cy="5143500"/>
          </a:xfrm>
          <a:prstGeom prst="rect">
            <a:avLst/>
          </a:prstGeom>
          <a:gradFill>
            <a:gsLst>
              <a:gs pos="0">
                <a:srgbClr val="BFBFBF">
                  <a:alpha val="3137"/>
                </a:srgbClr>
              </a:gs>
              <a:gs pos="100000">
                <a:srgbClr val="47536A">
                  <a:alpha val="49411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702750" y="524650"/>
            <a:ext cx="2383500" cy="222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720000" y="3949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"/>
          </p:nvPr>
        </p:nvSpPr>
        <p:spPr>
          <a:xfrm>
            <a:off x="853650" y="2617494"/>
            <a:ext cx="22107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ubTitle" idx="2"/>
          </p:nvPr>
        </p:nvSpPr>
        <p:spPr>
          <a:xfrm>
            <a:off x="853650" y="3010972"/>
            <a:ext cx="22107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3"/>
          </p:nvPr>
        </p:nvSpPr>
        <p:spPr>
          <a:xfrm>
            <a:off x="3466650" y="2617494"/>
            <a:ext cx="22107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4"/>
          </p:nvPr>
        </p:nvSpPr>
        <p:spPr>
          <a:xfrm>
            <a:off x="3466650" y="3010972"/>
            <a:ext cx="22107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subTitle" idx="5"/>
          </p:nvPr>
        </p:nvSpPr>
        <p:spPr>
          <a:xfrm>
            <a:off x="6079650" y="2617494"/>
            <a:ext cx="22107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subTitle" idx="6"/>
          </p:nvPr>
        </p:nvSpPr>
        <p:spPr>
          <a:xfrm>
            <a:off x="6079650" y="3010972"/>
            <a:ext cx="22107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" name="Google Shape;153;p14"/>
          <p:cNvGrpSpPr/>
          <p:nvPr/>
        </p:nvGrpSpPr>
        <p:grpSpPr>
          <a:xfrm>
            <a:off x="-2161613" y="-1291032"/>
            <a:ext cx="11554815" cy="6802578"/>
            <a:chOff x="-2237813" y="-1291032"/>
            <a:chExt cx="11554815" cy="6802578"/>
          </a:xfrm>
        </p:grpSpPr>
        <p:grpSp>
          <p:nvGrpSpPr>
            <p:cNvPr id="154" name="Google Shape;154;p14"/>
            <p:cNvGrpSpPr/>
            <p:nvPr/>
          </p:nvGrpSpPr>
          <p:grpSpPr>
            <a:xfrm>
              <a:off x="6761464" y="-1291032"/>
              <a:ext cx="2555539" cy="4475642"/>
              <a:chOff x="6761464" y="-1291032"/>
              <a:chExt cx="2555539" cy="4475642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7016800" y="-1291032"/>
                <a:ext cx="2300202" cy="4475642"/>
              </a:xfrm>
              <a:custGeom>
                <a:avLst/>
                <a:gdLst/>
                <a:ahLst/>
                <a:cxnLst/>
                <a:rect l="l" t="t" r="r" b="b"/>
                <a:pathLst>
                  <a:path w="37187" h="72357" extrusionOk="0">
                    <a:moveTo>
                      <a:pt x="37187" y="1"/>
                    </a:moveTo>
                    <a:lnTo>
                      <a:pt x="1" y="35171"/>
                    </a:lnTo>
                    <a:lnTo>
                      <a:pt x="37187" y="72357"/>
                    </a:lnTo>
                    <a:lnTo>
                      <a:pt x="37187" y="1"/>
                    </a:lnTo>
                    <a:close/>
                  </a:path>
                </a:pathLst>
              </a:custGeom>
              <a:solidFill>
                <a:srgbClr val="9596C8">
                  <a:alpha val="20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" name="Google Shape;156;p14"/>
              <p:cNvGrpSpPr/>
              <p:nvPr/>
            </p:nvGrpSpPr>
            <p:grpSpPr>
              <a:xfrm>
                <a:off x="7583388" y="-679437"/>
                <a:ext cx="1632500" cy="3208075"/>
                <a:chOff x="7583388" y="-679437"/>
                <a:chExt cx="1632500" cy="3208075"/>
              </a:xfrm>
            </p:grpSpPr>
            <p:sp>
              <p:nvSpPr>
                <p:cNvPr id="157" name="Google Shape;157;p14"/>
                <p:cNvSpPr/>
                <p:nvPr/>
              </p:nvSpPr>
              <p:spPr>
                <a:xfrm rot="-5400000">
                  <a:off x="7548825" y="-644875"/>
                  <a:ext cx="1575600" cy="150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4" h="60259" extrusionOk="0">
                      <a:moveTo>
                        <a:pt x="0" y="0"/>
                      </a:moveTo>
                      <a:lnTo>
                        <a:pt x="63024" y="60258"/>
                      </a:lnTo>
                      <a:lnTo>
                        <a:pt x="63024" y="41276"/>
                      </a:lnTo>
                      <a:lnTo>
                        <a:pt x="2174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 rot="-5400000">
                  <a:off x="7311550" y="624300"/>
                  <a:ext cx="2176175" cy="163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7" h="65300" extrusionOk="0">
                      <a:moveTo>
                        <a:pt x="65299" y="0"/>
                      </a:moveTo>
                      <a:lnTo>
                        <a:pt x="0" y="65299"/>
                      </a:lnTo>
                      <a:lnTo>
                        <a:pt x="22324" y="65299"/>
                      </a:lnTo>
                      <a:lnTo>
                        <a:pt x="8704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1619866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" name="Google Shape;159;p14"/>
              <p:cNvSpPr/>
              <p:nvPr/>
            </p:nvSpPr>
            <p:spPr>
              <a:xfrm>
                <a:off x="6761464" y="-210465"/>
                <a:ext cx="862000" cy="861975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34479" extrusionOk="0">
                    <a:moveTo>
                      <a:pt x="33529" y="0"/>
                    </a:moveTo>
                    <a:lnTo>
                      <a:pt x="1" y="33528"/>
                    </a:lnTo>
                    <a:lnTo>
                      <a:pt x="952" y="34479"/>
                    </a:lnTo>
                    <a:lnTo>
                      <a:pt x="34479" y="951"/>
                    </a:lnTo>
                    <a:lnTo>
                      <a:pt x="3352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14"/>
            <p:cNvGrpSpPr/>
            <p:nvPr/>
          </p:nvGrpSpPr>
          <p:grpSpPr>
            <a:xfrm rot="-5400000" flipH="1">
              <a:off x="-1150093" y="2123624"/>
              <a:ext cx="2300202" cy="4475642"/>
              <a:chOff x="7016800" y="-1291032"/>
              <a:chExt cx="2300202" cy="4475642"/>
            </a:xfrm>
          </p:grpSpPr>
          <p:sp>
            <p:nvSpPr>
              <p:cNvPr id="161" name="Google Shape;161;p14"/>
              <p:cNvSpPr/>
              <p:nvPr/>
            </p:nvSpPr>
            <p:spPr>
              <a:xfrm>
                <a:off x="7016800" y="-1291032"/>
                <a:ext cx="2300202" cy="4475642"/>
              </a:xfrm>
              <a:custGeom>
                <a:avLst/>
                <a:gdLst/>
                <a:ahLst/>
                <a:cxnLst/>
                <a:rect l="l" t="t" r="r" b="b"/>
                <a:pathLst>
                  <a:path w="37187" h="72357" extrusionOk="0">
                    <a:moveTo>
                      <a:pt x="37187" y="1"/>
                    </a:moveTo>
                    <a:lnTo>
                      <a:pt x="1" y="35171"/>
                    </a:lnTo>
                    <a:lnTo>
                      <a:pt x="37187" y="72357"/>
                    </a:lnTo>
                    <a:lnTo>
                      <a:pt x="37187" y="1"/>
                    </a:lnTo>
                    <a:close/>
                  </a:path>
                </a:pathLst>
              </a:custGeom>
              <a:solidFill>
                <a:srgbClr val="9596C8">
                  <a:alpha val="20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 rot="-5400000">
                <a:off x="7311550" y="624300"/>
                <a:ext cx="2176175" cy="1632500"/>
              </a:xfrm>
              <a:custGeom>
                <a:avLst/>
                <a:gdLst/>
                <a:ahLst/>
                <a:cxnLst/>
                <a:rect l="l" t="t" r="r" b="b"/>
                <a:pathLst>
                  <a:path w="87047" h="65300" extrusionOk="0">
                    <a:moveTo>
                      <a:pt x="65299" y="0"/>
                    </a:moveTo>
                    <a:lnTo>
                      <a:pt x="0" y="65299"/>
                    </a:lnTo>
                    <a:lnTo>
                      <a:pt x="22324" y="65299"/>
                    </a:lnTo>
                    <a:lnTo>
                      <a:pt x="87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" name="Google Shape;163;p14"/>
            <p:cNvSpPr/>
            <p:nvPr/>
          </p:nvSpPr>
          <p:spPr>
            <a:xfrm rot="-5400000">
              <a:off x="5628528" y="-857057"/>
              <a:ext cx="1099434" cy="2139235"/>
            </a:xfrm>
            <a:custGeom>
              <a:avLst/>
              <a:gdLst/>
              <a:ahLst/>
              <a:cxnLst/>
              <a:rect l="l" t="t" r="r" b="b"/>
              <a:pathLst>
                <a:path w="37187" h="72357" extrusionOk="0">
                  <a:moveTo>
                    <a:pt x="37187" y="1"/>
                  </a:moveTo>
                  <a:lnTo>
                    <a:pt x="1" y="35171"/>
                  </a:lnTo>
                  <a:lnTo>
                    <a:pt x="37187" y="72357"/>
                  </a:lnTo>
                  <a:lnTo>
                    <a:pt x="37187" y="1"/>
                  </a:lnTo>
                  <a:close/>
                </a:path>
              </a:pathLst>
            </a:custGeom>
            <a:solidFill>
              <a:srgbClr val="9596C8">
                <a:alpha val="20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 rot="-5400000">
              <a:off x="4374364" y="-632542"/>
              <a:ext cx="862000" cy="861975"/>
            </a:xfrm>
            <a:custGeom>
              <a:avLst/>
              <a:gdLst/>
              <a:ahLst/>
              <a:cxnLst/>
              <a:rect l="l" t="t" r="r" b="b"/>
              <a:pathLst>
                <a:path w="34480" h="34479" extrusionOk="0">
                  <a:moveTo>
                    <a:pt x="33529" y="0"/>
                  </a:moveTo>
                  <a:lnTo>
                    <a:pt x="1" y="33528"/>
                  </a:lnTo>
                  <a:lnTo>
                    <a:pt x="952" y="34479"/>
                  </a:lnTo>
                  <a:lnTo>
                    <a:pt x="34479" y="951"/>
                  </a:lnTo>
                  <a:lnTo>
                    <a:pt x="3352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4"/>
            <p:cNvGrpSpPr/>
            <p:nvPr/>
          </p:nvGrpSpPr>
          <p:grpSpPr>
            <a:xfrm rot="-5400000">
              <a:off x="4798983" y="-1281334"/>
              <a:ext cx="1482147" cy="2912611"/>
              <a:chOff x="7583388" y="-679437"/>
              <a:chExt cx="1632500" cy="3208075"/>
            </a:xfrm>
          </p:grpSpPr>
          <p:sp>
            <p:nvSpPr>
              <p:cNvPr id="166" name="Google Shape;166;p14"/>
              <p:cNvSpPr/>
              <p:nvPr/>
            </p:nvSpPr>
            <p:spPr>
              <a:xfrm rot="-5400000">
                <a:off x="7548825" y="-644875"/>
                <a:ext cx="1575600" cy="1506475"/>
              </a:xfrm>
              <a:custGeom>
                <a:avLst/>
                <a:gdLst/>
                <a:ahLst/>
                <a:cxnLst/>
                <a:rect l="l" t="t" r="r" b="b"/>
                <a:pathLst>
                  <a:path w="63024" h="60259" extrusionOk="0">
                    <a:moveTo>
                      <a:pt x="0" y="0"/>
                    </a:moveTo>
                    <a:lnTo>
                      <a:pt x="63024" y="60258"/>
                    </a:lnTo>
                    <a:lnTo>
                      <a:pt x="63024" y="41276"/>
                    </a:lnTo>
                    <a:lnTo>
                      <a:pt x="2174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 rot="-5400000">
                <a:off x="7311550" y="624300"/>
                <a:ext cx="2176175" cy="1632500"/>
              </a:xfrm>
              <a:custGeom>
                <a:avLst/>
                <a:gdLst/>
                <a:ahLst/>
                <a:cxnLst/>
                <a:rect l="l" t="t" r="r" b="b"/>
                <a:pathLst>
                  <a:path w="87047" h="65300" extrusionOk="0">
                    <a:moveTo>
                      <a:pt x="65299" y="0"/>
                    </a:moveTo>
                    <a:lnTo>
                      <a:pt x="0" y="65299"/>
                    </a:lnTo>
                    <a:lnTo>
                      <a:pt x="22324" y="65299"/>
                    </a:lnTo>
                    <a:lnTo>
                      <a:pt x="87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49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63125"/>
            <a:ext cx="7704000" cy="3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0" r:id="rId9"/>
    <p:sldLayoutId id="2147483661" r:id="rId10"/>
    <p:sldLayoutId id="2147483662" r:id="rId11"/>
    <p:sldLayoutId id="2147483664" r:id="rId12"/>
    <p:sldLayoutId id="2147483668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>
            <a:spLocks noGrp="1"/>
          </p:cNvSpPr>
          <p:nvPr>
            <p:ph type="ctrTitle"/>
          </p:nvPr>
        </p:nvSpPr>
        <p:spPr>
          <a:xfrm>
            <a:off x="158138" y="1502610"/>
            <a:ext cx="6231643" cy="16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4800" b="1" i="0" u="none" strike="noStrike" cap="none" dirty="0">
                <a:solidFill>
                  <a:schemeClr val="accent2"/>
                </a:solidFill>
                <a:latin typeface="Bebas Neue" panose="020B0604020202020204" charset="0"/>
                <a:ea typeface="Arial"/>
                <a:cs typeface="Arial"/>
                <a:sym typeface="Arial"/>
              </a:rPr>
              <a:t>Smart  </a:t>
            </a:r>
            <a:r>
              <a:rPr lang="en-IN" sz="4800" b="1" dirty="0">
                <a:solidFill>
                  <a:schemeClr val="accent2"/>
                </a:solidFill>
                <a:latin typeface="Bebas Neue" panose="020B0604020202020204" charset="0"/>
              </a:rPr>
              <a:t>Doorbell</a:t>
            </a:r>
            <a:r>
              <a:rPr lang="en-IN" sz="4800" b="1" i="0" u="none" strike="noStrike" cap="none" dirty="0">
                <a:solidFill>
                  <a:schemeClr val="accent2"/>
                </a:solidFill>
                <a:latin typeface="Bebas Neue" panose="020B0604020202020204" charset="0"/>
                <a:ea typeface="Arial"/>
                <a:cs typeface="Arial"/>
                <a:sym typeface="Arial"/>
              </a:rPr>
              <a:t> </a:t>
            </a:r>
            <a:r>
              <a:rPr lang="en-IN" sz="4800" b="1" dirty="0">
                <a:solidFill>
                  <a:schemeClr val="accent2"/>
                </a:solidFill>
                <a:latin typeface="Bebas Neue" panose="020B0604020202020204" charset="0"/>
              </a:rPr>
              <a:t>Sy</a:t>
            </a:r>
            <a:r>
              <a:rPr lang="en-IN" sz="4800" b="1" i="0" u="none" strike="noStrike" cap="none" dirty="0">
                <a:solidFill>
                  <a:schemeClr val="accent2"/>
                </a:solidFill>
                <a:latin typeface="Bebas Neue" panose="020B0604020202020204" charset="0"/>
                <a:ea typeface="Arial"/>
                <a:cs typeface="Arial"/>
                <a:sym typeface="Arial"/>
              </a:rPr>
              <a:t>stem</a:t>
            </a:r>
            <a:br>
              <a:rPr lang="en-IN" sz="9600" b="1" i="0" u="none" strike="noStrike" cap="none" dirty="0">
                <a:solidFill>
                  <a:srgbClr val="AD4C11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378" name="Google Shape;378;p33"/>
          <p:cNvSpPr txBox="1">
            <a:spLocks noGrp="1"/>
          </p:cNvSpPr>
          <p:nvPr>
            <p:ph type="subTitle" idx="1"/>
          </p:nvPr>
        </p:nvSpPr>
        <p:spPr>
          <a:xfrm>
            <a:off x="720000" y="2936288"/>
            <a:ext cx="26898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grpSp>
        <p:nvGrpSpPr>
          <p:cNvPr id="379" name="Google Shape;379;p33"/>
          <p:cNvGrpSpPr/>
          <p:nvPr/>
        </p:nvGrpSpPr>
        <p:grpSpPr>
          <a:xfrm>
            <a:off x="6012012" y="3252424"/>
            <a:ext cx="3741578" cy="1903985"/>
            <a:chOff x="3606562" y="3231099"/>
            <a:chExt cx="3741578" cy="1903985"/>
          </a:xfrm>
        </p:grpSpPr>
        <p:sp>
          <p:nvSpPr>
            <p:cNvPr id="380" name="Google Shape;380;p33"/>
            <p:cNvSpPr/>
            <p:nvPr/>
          </p:nvSpPr>
          <p:spPr>
            <a:xfrm>
              <a:off x="5510518" y="3231099"/>
              <a:ext cx="1837622" cy="1757002"/>
            </a:xfrm>
            <a:custGeom>
              <a:avLst/>
              <a:gdLst/>
              <a:ahLst/>
              <a:cxnLst/>
              <a:rect l="l" t="t" r="r" b="b"/>
              <a:pathLst>
                <a:path w="63024" h="60259" extrusionOk="0">
                  <a:moveTo>
                    <a:pt x="0" y="0"/>
                  </a:moveTo>
                  <a:lnTo>
                    <a:pt x="63024" y="60258"/>
                  </a:lnTo>
                  <a:lnTo>
                    <a:pt x="63024" y="41276"/>
                  </a:lnTo>
                  <a:lnTo>
                    <a:pt x="2174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606562" y="3231099"/>
              <a:ext cx="2538073" cy="1903985"/>
            </a:xfrm>
            <a:custGeom>
              <a:avLst/>
              <a:gdLst/>
              <a:ahLst/>
              <a:cxnLst/>
              <a:rect l="l" t="t" r="r" b="b"/>
              <a:pathLst>
                <a:path w="87047" h="65300" extrusionOk="0">
                  <a:moveTo>
                    <a:pt x="65299" y="0"/>
                  </a:moveTo>
                  <a:lnTo>
                    <a:pt x="0" y="65299"/>
                  </a:lnTo>
                  <a:lnTo>
                    <a:pt x="22324" y="65299"/>
                  </a:lnTo>
                  <a:lnTo>
                    <a:pt x="8704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BDD0AEF1-37C9-43B7-A72D-A9B7B805E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29" y="1651375"/>
            <a:ext cx="5729371" cy="356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>
            <a:spLocks noGrp="1"/>
          </p:cNvSpPr>
          <p:nvPr>
            <p:ph type="title"/>
          </p:nvPr>
        </p:nvSpPr>
        <p:spPr>
          <a:xfrm>
            <a:off x="720000" y="3949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Timing diagram:</a:t>
            </a:r>
            <a:endParaRPr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A949B2-A7F0-4225-9A4A-70957BE68AE8}"/>
              </a:ext>
            </a:extLst>
          </p:cNvPr>
          <p:cNvSpPr txBox="1"/>
          <p:nvPr/>
        </p:nvSpPr>
        <p:spPr>
          <a:xfrm>
            <a:off x="637954" y="1110569"/>
            <a:ext cx="5018566" cy="64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lvl="0" indent="-285750" algn="l" rtl="0">
              <a:lnSpc>
                <a:spcPct val="1351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Supply a short 10uS pulse to the trigger input for starting the ranging </a:t>
            </a:r>
            <a:endParaRPr lang="en-GB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7154DE-3B86-4D18-87DB-C3E8E9A2FF97}"/>
              </a:ext>
            </a:extLst>
          </p:cNvPr>
          <p:cNvSpPr txBox="1"/>
          <p:nvPr/>
        </p:nvSpPr>
        <p:spPr>
          <a:xfrm>
            <a:off x="637954" y="2004388"/>
            <a:ext cx="5018566" cy="645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lvl="0" indent="-285750" algn="l" rtl="0">
              <a:lnSpc>
                <a:spcPct val="1351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Module will send out “8 cycle burst” of ultrasound at 40 kHz to raise its echo </a:t>
            </a:r>
            <a:endParaRPr lang="en-GB" sz="1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Trebuchet MS"/>
              <a:sym typeface="Trebuchet M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B8562-A8E3-4AE2-B392-55EACF5C88C2}"/>
              </a:ext>
            </a:extLst>
          </p:cNvPr>
          <p:cNvSpPr txBox="1"/>
          <p:nvPr/>
        </p:nvSpPr>
        <p:spPr>
          <a:xfrm>
            <a:off x="489096" y="2918908"/>
            <a:ext cx="7155711" cy="937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lvl="0" indent="-285750" rtl="0">
              <a:lnSpc>
                <a:spcPct val="1351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You can calculate the range through the time interval between sending trigger signal and  receiving echo signal by </a:t>
            </a:r>
            <a:r>
              <a:rPr lang="en-GB" b="1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uS</a:t>
            </a:r>
            <a:r>
              <a:rPr lang="en-GB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 / 58 (in centimetres) or </a:t>
            </a:r>
            <a:r>
              <a:rPr lang="en-GB" b="1" dirty="0" err="1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uS</a:t>
            </a:r>
            <a:r>
              <a:rPr lang="en-GB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 / 148 (in inch) Range = high level time * velocity (340M/S) /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42A50-E66C-4013-97FA-DDB9E8577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64932" b="71585"/>
          <a:stretch/>
        </p:blipFill>
        <p:spPr>
          <a:xfrm>
            <a:off x="4572000" y="342007"/>
            <a:ext cx="837348" cy="678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D0953-2E9B-46D6-A301-DC8C9E119C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64932" b="71585"/>
          <a:stretch/>
        </p:blipFill>
        <p:spPr>
          <a:xfrm>
            <a:off x="6021572" y="1885906"/>
            <a:ext cx="837348" cy="678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9E61CF-E02B-4364-9454-A3ACA29F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64932" b="71585"/>
          <a:stretch/>
        </p:blipFill>
        <p:spPr>
          <a:xfrm>
            <a:off x="7896447" y="2708948"/>
            <a:ext cx="837348" cy="678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D3B52-9509-4E65-A2B5-553291BA91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64932" b="71585"/>
          <a:stretch/>
        </p:blipFill>
        <p:spPr>
          <a:xfrm>
            <a:off x="7059099" y="3999822"/>
            <a:ext cx="837348" cy="678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7B75E8-AC00-4AB5-908F-28C872F7B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64932" b="71585"/>
          <a:stretch/>
        </p:blipFill>
        <p:spPr>
          <a:xfrm>
            <a:off x="1660383" y="4210476"/>
            <a:ext cx="837348" cy="678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5BC957-01EA-4EA9-BFD1-AB142AE8C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64932" b="71585"/>
          <a:stretch/>
        </p:blipFill>
        <p:spPr>
          <a:xfrm>
            <a:off x="36754" y="1665531"/>
            <a:ext cx="837348" cy="678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"/>
          <p:cNvSpPr txBox="1">
            <a:spLocks noGrp="1"/>
          </p:cNvSpPr>
          <p:nvPr>
            <p:ph type="title"/>
          </p:nvPr>
        </p:nvSpPr>
        <p:spPr>
          <a:xfrm>
            <a:off x="3690725" y="77271"/>
            <a:ext cx="578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Diagram:</a:t>
            </a:r>
            <a:endParaRPr dirty="0"/>
          </a:p>
        </p:txBody>
      </p:sp>
      <p:grpSp>
        <p:nvGrpSpPr>
          <p:cNvPr id="507" name="Google Shape;507;p41"/>
          <p:cNvGrpSpPr/>
          <p:nvPr/>
        </p:nvGrpSpPr>
        <p:grpSpPr>
          <a:xfrm>
            <a:off x="2835425" y="1618535"/>
            <a:ext cx="3473150" cy="2838040"/>
            <a:chOff x="2835425" y="1618535"/>
            <a:chExt cx="3473150" cy="2838040"/>
          </a:xfrm>
        </p:grpSpPr>
        <p:cxnSp>
          <p:nvCxnSpPr>
            <p:cNvPr id="508" name="Google Shape;508;p41"/>
            <p:cNvCxnSpPr/>
            <p:nvPr/>
          </p:nvCxnSpPr>
          <p:spPr>
            <a:xfrm>
              <a:off x="2835425" y="2314975"/>
              <a:ext cx="855300" cy="12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cxnSp>
          <p:nvCxnSpPr>
            <p:cNvPr id="509" name="Google Shape;509;p41"/>
            <p:cNvCxnSpPr/>
            <p:nvPr/>
          </p:nvCxnSpPr>
          <p:spPr>
            <a:xfrm>
              <a:off x="2835425" y="3759525"/>
              <a:ext cx="855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cxnSp>
          <p:nvCxnSpPr>
            <p:cNvPr id="510" name="Google Shape;510;p41"/>
            <p:cNvCxnSpPr/>
            <p:nvPr/>
          </p:nvCxnSpPr>
          <p:spPr>
            <a:xfrm rot="10800000">
              <a:off x="5453275" y="3759525"/>
              <a:ext cx="855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cxnSp>
          <p:nvCxnSpPr>
            <p:cNvPr id="511" name="Google Shape;511;p41"/>
            <p:cNvCxnSpPr/>
            <p:nvPr/>
          </p:nvCxnSpPr>
          <p:spPr>
            <a:xfrm flipH="1">
              <a:off x="5453275" y="2314975"/>
              <a:ext cx="855300" cy="12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grpSp>
          <p:nvGrpSpPr>
            <p:cNvPr id="512" name="Google Shape;512;p41"/>
            <p:cNvGrpSpPr/>
            <p:nvPr/>
          </p:nvGrpSpPr>
          <p:grpSpPr>
            <a:xfrm>
              <a:off x="3154256" y="1618535"/>
              <a:ext cx="2835488" cy="2838040"/>
              <a:chOff x="3154256" y="1618535"/>
              <a:chExt cx="2835488" cy="2838040"/>
            </a:xfrm>
          </p:grpSpPr>
          <p:sp>
            <p:nvSpPr>
              <p:cNvPr id="513" name="Google Shape;513;p41"/>
              <p:cNvSpPr/>
              <p:nvPr/>
            </p:nvSpPr>
            <p:spPr>
              <a:xfrm>
                <a:off x="4595644" y="161853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1"/>
              <p:cNvSpPr/>
              <p:nvPr/>
            </p:nvSpPr>
            <p:spPr>
              <a:xfrm rot="-5400000">
                <a:off x="3154256" y="161853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1"/>
              <p:cNvSpPr/>
              <p:nvPr/>
            </p:nvSpPr>
            <p:spPr>
              <a:xfrm rot="10800000">
                <a:off x="3154256" y="306247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1"/>
              <p:cNvSpPr/>
              <p:nvPr/>
            </p:nvSpPr>
            <p:spPr>
              <a:xfrm rot="5400000">
                <a:off x="4595644" y="306247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B638A56-6723-49C4-A630-A0DE8BF4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93" y="699811"/>
            <a:ext cx="5572125" cy="4057650"/>
          </a:xfrm>
          <a:prstGeom prst="rect">
            <a:avLst/>
          </a:prstGeom>
        </p:spPr>
      </p:pic>
      <p:sp>
        <p:nvSpPr>
          <p:cNvPr id="29" name="Google Shape;192;p7">
            <a:extLst>
              <a:ext uri="{FF2B5EF4-FFF2-40B4-BE49-F238E27FC236}">
                <a16:creationId xmlns:a16="http://schemas.microsoft.com/office/drawing/2014/main" id="{7E698DB7-FCB1-4A7A-AF7C-416B60F028A4}"/>
              </a:ext>
            </a:extLst>
          </p:cNvPr>
          <p:cNvSpPr/>
          <p:nvPr/>
        </p:nvSpPr>
        <p:spPr>
          <a:xfrm>
            <a:off x="2336506" y="908499"/>
            <a:ext cx="4447065" cy="30255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8D64D-AC68-4D6A-BCDA-5AADAF147B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888150" y="554701"/>
            <a:ext cx="391358" cy="4253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5D3510-2816-45CF-8C1F-6B6475BF2F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670540" y="2102323"/>
            <a:ext cx="391358" cy="4253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AEB882-F7CE-469E-978D-0276CD1608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452930" y="3649945"/>
            <a:ext cx="391358" cy="4253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494646-5562-40F6-9BAD-3692EB718C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1169617" y="4456575"/>
            <a:ext cx="391358" cy="4253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D79FBA-5AB6-4A7C-B8C3-E652F78898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1681825" y="3062475"/>
            <a:ext cx="391358" cy="4253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13AFC3-1424-4670-8F9E-AC5072202C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2140827" y="150969"/>
            <a:ext cx="391358" cy="4253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F6B388-A154-4C9E-9A2F-28EE073549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5794065" y="212039"/>
            <a:ext cx="391358" cy="4253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0C34B7E-A0E7-400D-B03C-4C9BEF6CC4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7425845" y="1880846"/>
            <a:ext cx="391358" cy="4253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735A65-A57D-4363-8F70-4FC09240D9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8335022" y="2932964"/>
            <a:ext cx="391358" cy="4253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BBBB07-55AD-4616-87E9-213C07D25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7748592" y="4031272"/>
            <a:ext cx="391358" cy="4253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64E9C6E-0857-4073-92A2-90EE61E47CA6}"/>
              </a:ext>
            </a:extLst>
          </p:cNvPr>
          <p:cNvSpPr txBox="1"/>
          <p:nvPr/>
        </p:nvSpPr>
        <p:spPr>
          <a:xfrm>
            <a:off x="4572000" y="1562270"/>
            <a:ext cx="4572000" cy="1336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Automatic door system with LED ( electronic circuit ) : 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This is the circuit of our system realized with LED instead of DC motor  The concept is the same .</a:t>
            </a:r>
            <a:endParaRPr lang="en-GB" sz="16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Trebuchet MS"/>
              <a:sym typeface="Trebuchet M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3C98E2E-C886-4B0B-B608-97F8231A9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9211">
            <a:off x="-368544" y="1631720"/>
            <a:ext cx="5729371" cy="356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"/>
          <p:cNvSpPr txBox="1">
            <a:spLocks noGrp="1"/>
          </p:cNvSpPr>
          <p:nvPr>
            <p:ph type="title"/>
          </p:nvPr>
        </p:nvSpPr>
        <p:spPr>
          <a:xfrm>
            <a:off x="3417925" y="400575"/>
            <a:ext cx="578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diagram:</a:t>
            </a:r>
            <a:endParaRPr dirty="0"/>
          </a:p>
        </p:txBody>
      </p:sp>
      <p:grpSp>
        <p:nvGrpSpPr>
          <p:cNvPr id="507" name="Google Shape;507;p41"/>
          <p:cNvGrpSpPr/>
          <p:nvPr/>
        </p:nvGrpSpPr>
        <p:grpSpPr>
          <a:xfrm>
            <a:off x="2835425" y="1618535"/>
            <a:ext cx="3473150" cy="2838040"/>
            <a:chOff x="2835425" y="1618535"/>
            <a:chExt cx="3473150" cy="2838040"/>
          </a:xfrm>
        </p:grpSpPr>
        <p:cxnSp>
          <p:nvCxnSpPr>
            <p:cNvPr id="508" name="Google Shape;508;p41"/>
            <p:cNvCxnSpPr/>
            <p:nvPr/>
          </p:nvCxnSpPr>
          <p:spPr>
            <a:xfrm>
              <a:off x="2835425" y="2314975"/>
              <a:ext cx="855300" cy="12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cxnSp>
          <p:nvCxnSpPr>
            <p:cNvPr id="509" name="Google Shape;509;p41"/>
            <p:cNvCxnSpPr/>
            <p:nvPr/>
          </p:nvCxnSpPr>
          <p:spPr>
            <a:xfrm>
              <a:off x="2835425" y="3759525"/>
              <a:ext cx="855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cxnSp>
          <p:nvCxnSpPr>
            <p:cNvPr id="510" name="Google Shape;510;p41"/>
            <p:cNvCxnSpPr/>
            <p:nvPr/>
          </p:nvCxnSpPr>
          <p:spPr>
            <a:xfrm rot="10800000">
              <a:off x="5453275" y="3759525"/>
              <a:ext cx="855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cxnSp>
          <p:nvCxnSpPr>
            <p:cNvPr id="511" name="Google Shape;511;p41"/>
            <p:cNvCxnSpPr/>
            <p:nvPr/>
          </p:nvCxnSpPr>
          <p:spPr>
            <a:xfrm flipH="1">
              <a:off x="5453275" y="2314975"/>
              <a:ext cx="855300" cy="12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grpSp>
          <p:nvGrpSpPr>
            <p:cNvPr id="512" name="Google Shape;512;p41"/>
            <p:cNvGrpSpPr/>
            <p:nvPr/>
          </p:nvGrpSpPr>
          <p:grpSpPr>
            <a:xfrm>
              <a:off x="3154256" y="1618535"/>
              <a:ext cx="2835488" cy="2838040"/>
              <a:chOff x="3154256" y="1618535"/>
              <a:chExt cx="2835488" cy="2838040"/>
            </a:xfrm>
          </p:grpSpPr>
          <p:sp>
            <p:nvSpPr>
              <p:cNvPr id="513" name="Google Shape;513;p41"/>
              <p:cNvSpPr/>
              <p:nvPr/>
            </p:nvSpPr>
            <p:spPr>
              <a:xfrm>
                <a:off x="4595644" y="161853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1"/>
              <p:cNvSpPr/>
              <p:nvPr/>
            </p:nvSpPr>
            <p:spPr>
              <a:xfrm rot="-5400000">
                <a:off x="3154256" y="161853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1"/>
              <p:cNvSpPr/>
              <p:nvPr/>
            </p:nvSpPr>
            <p:spPr>
              <a:xfrm rot="10800000">
                <a:off x="3154256" y="306247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1"/>
              <p:cNvSpPr/>
              <p:nvPr/>
            </p:nvSpPr>
            <p:spPr>
              <a:xfrm rot="5400000">
                <a:off x="4595644" y="306247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59054EA-917A-439D-82E4-046FD480B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216" y="1111685"/>
            <a:ext cx="5220919" cy="3801900"/>
          </a:xfrm>
          <a:prstGeom prst="rect">
            <a:avLst/>
          </a:prstGeom>
        </p:spPr>
      </p:pic>
      <p:sp>
        <p:nvSpPr>
          <p:cNvPr id="14" name="Google Shape;201;p8">
            <a:extLst>
              <a:ext uri="{FF2B5EF4-FFF2-40B4-BE49-F238E27FC236}">
                <a16:creationId xmlns:a16="http://schemas.microsoft.com/office/drawing/2014/main" id="{14004066-BA7A-4702-8A10-E23037B3FDFB}"/>
              </a:ext>
            </a:extLst>
          </p:cNvPr>
          <p:cNvSpPr/>
          <p:nvPr/>
        </p:nvSpPr>
        <p:spPr>
          <a:xfrm>
            <a:off x="2742245" y="1310064"/>
            <a:ext cx="4192539" cy="281536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2DEAA2-9170-4830-BD34-E43AE97BA6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888150" y="554701"/>
            <a:ext cx="391358" cy="4253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7E8273-F391-411B-8972-6C85C9EBE9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692471" y="1889672"/>
            <a:ext cx="391358" cy="4253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901944-1885-4C98-813B-0FC4E5A5A0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1551344" y="3012635"/>
            <a:ext cx="391358" cy="4253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EB99EF-5596-4FEF-8D14-E7F046C1D0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692471" y="4376147"/>
            <a:ext cx="391358" cy="4253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14A792-4C36-4CF2-845B-9E166596F7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6047723" y="556510"/>
            <a:ext cx="391358" cy="4253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374B6A-2EBF-4A9F-9F3D-F742513A29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7646467" y="2571750"/>
            <a:ext cx="391358" cy="4253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A5FA5F-56E4-47B7-AE80-D26E9061E3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7983816" y="4125433"/>
            <a:ext cx="391358" cy="4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" name="Google Shape;885;p53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0" y="0"/>
            <a:ext cx="914261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53"/>
          <p:cNvSpPr txBox="1">
            <a:spLocks noGrp="1"/>
          </p:cNvSpPr>
          <p:nvPr>
            <p:ph type="title"/>
          </p:nvPr>
        </p:nvSpPr>
        <p:spPr>
          <a:xfrm>
            <a:off x="224284" y="259824"/>
            <a:ext cx="4007473" cy="222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/>
              <a:t>The tasks</a:t>
            </a:r>
            <a:endParaRPr sz="8000" dirty="0"/>
          </a:p>
        </p:txBody>
      </p:sp>
      <p:grpSp>
        <p:nvGrpSpPr>
          <p:cNvPr id="887" name="Google Shape;887;p53"/>
          <p:cNvGrpSpPr/>
          <p:nvPr/>
        </p:nvGrpSpPr>
        <p:grpSpPr>
          <a:xfrm>
            <a:off x="-2013782" y="1586322"/>
            <a:ext cx="4027575" cy="4402691"/>
            <a:chOff x="-2013782" y="1586322"/>
            <a:chExt cx="4027575" cy="4402691"/>
          </a:xfrm>
        </p:grpSpPr>
        <p:sp>
          <p:nvSpPr>
            <p:cNvPr id="888" name="Google Shape;888;p53"/>
            <p:cNvSpPr/>
            <p:nvPr/>
          </p:nvSpPr>
          <p:spPr>
            <a:xfrm rot="-8100000">
              <a:off x="-1160364" y="3187650"/>
              <a:ext cx="2320724" cy="2320724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 rot="-5400000">
              <a:off x="-336750" y="2826200"/>
              <a:ext cx="862000" cy="861975"/>
            </a:xfrm>
            <a:custGeom>
              <a:avLst/>
              <a:gdLst/>
              <a:ahLst/>
              <a:cxnLst/>
              <a:rect l="l" t="t" r="r" b="b"/>
              <a:pathLst>
                <a:path w="34480" h="34479" extrusionOk="0">
                  <a:moveTo>
                    <a:pt x="33529" y="0"/>
                  </a:moveTo>
                  <a:lnTo>
                    <a:pt x="1" y="33528"/>
                  </a:lnTo>
                  <a:lnTo>
                    <a:pt x="952" y="34479"/>
                  </a:lnTo>
                  <a:lnTo>
                    <a:pt x="34479" y="951"/>
                  </a:lnTo>
                  <a:lnTo>
                    <a:pt x="3352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 rot="5400000">
              <a:off x="-2026732" y="1599272"/>
              <a:ext cx="4053475" cy="4027575"/>
            </a:xfrm>
            <a:custGeom>
              <a:avLst/>
              <a:gdLst/>
              <a:ahLst/>
              <a:cxnLst/>
              <a:rect l="l" t="t" r="r" b="b"/>
              <a:pathLst>
                <a:path w="162139" h="161103" extrusionOk="0">
                  <a:moveTo>
                    <a:pt x="162138" y="1"/>
                  </a:moveTo>
                  <a:lnTo>
                    <a:pt x="0" y="161102"/>
                  </a:lnTo>
                  <a:lnTo>
                    <a:pt x="19990" y="161102"/>
                  </a:lnTo>
                  <a:lnTo>
                    <a:pt x="162138" y="18983"/>
                  </a:lnTo>
                  <a:lnTo>
                    <a:pt x="162138" y="1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20310"/>
                  </a:schemeClr>
                </a:gs>
                <a:gs pos="100000">
                  <a:schemeClr val="lt2">
                    <a:alpha val="2031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17C14C-A6E2-4D9F-A9F1-413475ED6025}"/>
              </a:ext>
            </a:extLst>
          </p:cNvPr>
          <p:cNvSpPr txBox="1"/>
          <p:nvPr/>
        </p:nvSpPr>
        <p:spPr>
          <a:xfrm>
            <a:off x="454446" y="1796098"/>
            <a:ext cx="6428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First task</a:t>
            </a:r>
            <a:endParaRPr lang="en-IN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96273-B618-4744-8E1F-B358D033DA10}"/>
              </a:ext>
            </a:extLst>
          </p:cNvPr>
          <p:cNvSpPr txBox="1"/>
          <p:nvPr/>
        </p:nvSpPr>
        <p:spPr>
          <a:xfrm>
            <a:off x="454446" y="2103875"/>
            <a:ext cx="6428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Measure the distance and display it on the Red LED</a:t>
            </a:r>
            <a:endParaRPr lang="en-IN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43444-FC34-463D-AD18-B7C3629C5251}"/>
              </a:ext>
            </a:extLst>
          </p:cNvPr>
          <p:cNvSpPr txBox="1"/>
          <p:nvPr/>
        </p:nvSpPr>
        <p:spPr>
          <a:xfrm>
            <a:off x="454446" y="2565540"/>
            <a:ext cx="6428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Second task</a:t>
            </a:r>
            <a:endParaRPr lang="en-IN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4484D8-2B82-4491-A1A3-9A9B30EEC338}"/>
              </a:ext>
            </a:extLst>
          </p:cNvPr>
          <p:cNvSpPr txBox="1"/>
          <p:nvPr/>
        </p:nvSpPr>
        <p:spPr>
          <a:xfrm>
            <a:off x="454446" y="3009070"/>
            <a:ext cx="5180680" cy="1525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Detect the obstacle (human) under 50cm of distance and open the door or power on the green LED</a:t>
            </a:r>
          </a:p>
          <a:p>
            <a:pPr marL="12700" marR="5080" lvl="0" indent="0" rtl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How does it work ?</a:t>
            </a:r>
          </a:p>
          <a:p>
            <a:pPr marL="12700" marR="5080" lvl="0" indent="0" rtl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When the distance measured is less than 50cm means that there is obstacle in the range of 0-50 cm from the ultrasonic  sensor ( door ).</a:t>
            </a:r>
            <a:endParaRPr lang="en-GB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62516B3-81AB-45D7-BACE-4D49FD19A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617" y="166911"/>
            <a:ext cx="5729371" cy="356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"/>
          <p:cNvSpPr txBox="1">
            <a:spLocks noGrp="1"/>
          </p:cNvSpPr>
          <p:nvPr>
            <p:ph type="title"/>
          </p:nvPr>
        </p:nvSpPr>
        <p:spPr>
          <a:xfrm>
            <a:off x="3099094" y="176993"/>
            <a:ext cx="578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diagram:</a:t>
            </a:r>
            <a:endParaRPr dirty="0"/>
          </a:p>
        </p:txBody>
      </p:sp>
      <p:grpSp>
        <p:nvGrpSpPr>
          <p:cNvPr id="507" name="Google Shape;507;p41"/>
          <p:cNvGrpSpPr/>
          <p:nvPr/>
        </p:nvGrpSpPr>
        <p:grpSpPr>
          <a:xfrm>
            <a:off x="2835425" y="1618535"/>
            <a:ext cx="3473150" cy="2838040"/>
            <a:chOff x="2835425" y="1618535"/>
            <a:chExt cx="3473150" cy="2838040"/>
          </a:xfrm>
        </p:grpSpPr>
        <p:cxnSp>
          <p:nvCxnSpPr>
            <p:cNvPr id="508" name="Google Shape;508;p41"/>
            <p:cNvCxnSpPr/>
            <p:nvPr/>
          </p:nvCxnSpPr>
          <p:spPr>
            <a:xfrm>
              <a:off x="2835425" y="2314975"/>
              <a:ext cx="855300" cy="12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cxnSp>
          <p:nvCxnSpPr>
            <p:cNvPr id="509" name="Google Shape;509;p41"/>
            <p:cNvCxnSpPr/>
            <p:nvPr/>
          </p:nvCxnSpPr>
          <p:spPr>
            <a:xfrm>
              <a:off x="2835425" y="3759525"/>
              <a:ext cx="855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cxnSp>
          <p:nvCxnSpPr>
            <p:cNvPr id="510" name="Google Shape;510;p41"/>
            <p:cNvCxnSpPr/>
            <p:nvPr/>
          </p:nvCxnSpPr>
          <p:spPr>
            <a:xfrm rot="10800000">
              <a:off x="5453275" y="3759525"/>
              <a:ext cx="855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cxnSp>
          <p:nvCxnSpPr>
            <p:cNvPr id="511" name="Google Shape;511;p41"/>
            <p:cNvCxnSpPr/>
            <p:nvPr/>
          </p:nvCxnSpPr>
          <p:spPr>
            <a:xfrm flipH="1">
              <a:off x="5453275" y="2314975"/>
              <a:ext cx="855300" cy="12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grpSp>
          <p:nvGrpSpPr>
            <p:cNvPr id="512" name="Google Shape;512;p41"/>
            <p:cNvGrpSpPr/>
            <p:nvPr/>
          </p:nvGrpSpPr>
          <p:grpSpPr>
            <a:xfrm>
              <a:off x="3154256" y="1618535"/>
              <a:ext cx="2835488" cy="2838040"/>
              <a:chOff x="3154256" y="1618535"/>
              <a:chExt cx="2835488" cy="2838040"/>
            </a:xfrm>
          </p:grpSpPr>
          <p:sp>
            <p:nvSpPr>
              <p:cNvPr id="513" name="Google Shape;513;p41"/>
              <p:cNvSpPr/>
              <p:nvPr/>
            </p:nvSpPr>
            <p:spPr>
              <a:xfrm>
                <a:off x="4595644" y="161853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1"/>
              <p:cNvSpPr/>
              <p:nvPr/>
            </p:nvSpPr>
            <p:spPr>
              <a:xfrm rot="-5400000">
                <a:off x="3154256" y="161853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1"/>
              <p:cNvSpPr/>
              <p:nvPr/>
            </p:nvSpPr>
            <p:spPr>
              <a:xfrm rot="10800000">
                <a:off x="3154256" y="306247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1"/>
              <p:cNvSpPr/>
              <p:nvPr/>
            </p:nvSpPr>
            <p:spPr>
              <a:xfrm rot="5400000">
                <a:off x="4595644" y="306247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A5B54FF-F2A7-49F7-95F2-68C26AEC3905}"/>
              </a:ext>
            </a:extLst>
          </p:cNvPr>
          <p:cNvGrpSpPr/>
          <p:nvPr/>
        </p:nvGrpSpPr>
        <p:grpSpPr>
          <a:xfrm>
            <a:off x="1785937" y="905219"/>
            <a:ext cx="5572125" cy="4057650"/>
            <a:chOff x="1785937" y="542925"/>
            <a:chExt cx="5572125" cy="40576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6E2DE07-6CB0-44D9-9FFA-E67DCB6F0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5937" y="542925"/>
              <a:ext cx="5572125" cy="4057650"/>
            </a:xfrm>
            <a:prstGeom prst="rect">
              <a:avLst/>
            </a:prstGeom>
          </p:spPr>
        </p:pic>
        <p:sp>
          <p:nvSpPr>
            <p:cNvPr id="15" name="Google Shape;221;p10">
              <a:extLst>
                <a:ext uri="{FF2B5EF4-FFF2-40B4-BE49-F238E27FC236}">
                  <a16:creationId xmlns:a16="http://schemas.microsoft.com/office/drawing/2014/main" id="{69CEE76E-94C4-472F-9DDC-DC12A53D756B}"/>
                </a:ext>
              </a:extLst>
            </p:cNvPr>
            <p:cNvSpPr/>
            <p:nvPr/>
          </p:nvSpPr>
          <p:spPr>
            <a:xfrm>
              <a:off x="2342825" y="751455"/>
              <a:ext cx="4451380" cy="300806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7B3D990-9D1A-49D7-8E5E-B357824274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888150" y="554701"/>
            <a:ext cx="391358" cy="4253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1B7EEC-6F2F-450D-8B4F-91A1BCDA35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198218" y="2102323"/>
            <a:ext cx="391358" cy="4253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62ACDF-CC47-48A0-A8CA-6CAFC3316A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1116135" y="3256541"/>
            <a:ext cx="391358" cy="4253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340E29-F981-4F30-89A0-629B8A8B09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570269" y="4383680"/>
            <a:ext cx="391358" cy="4253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CCB70A-4EFD-494D-9274-48DB7785D7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7636506" y="1889671"/>
            <a:ext cx="391358" cy="4253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ED3C3C-2804-4B98-94D6-C174FD2A6E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7771165" y="3242300"/>
            <a:ext cx="391358" cy="4253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FBF3DE-5D5B-496E-82D6-A9744B1559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281" t="52001" r="27055" b="27717"/>
          <a:stretch/>
        </p:blipFill>
        <p:spPr>
          <a:xfrm>
            <a:off x="8189731" y="4718197"/>
            <a:ext cx="391358" cy="4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1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BC7450-BD1F-414E-BD34-8737D8459837}"/>
              </a:ext>
            </a:extLst>
          </p:cNvPr>
          <p:cNvSpPr txBox="1"/>
          <p:nvPr/>
        </p:nvSpPr>
        <p:spPr>
          <a:xfrm>
            <a:off x="1863357" y="258280"/>
            <a:ext cx="50451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Function mode: </a:t>
            </a:r>
            <a:br>
              <a:rPr lang="en-IN" sz="16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</a:br>
            <a:r>
              <a:rPr lang="en-IN" sz="16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We have three Modes in this simple system, Cycle, Event and Mixt</a:t>
            </a:r>
            <a:endParaRPr lang="en-IN" sz="16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62B3A-062E-421B-BB53-5732495478BA}"/>
              </a:ext>
            </a:extLst>
          </p:cNvPr>
          <p:cNvSpPr txBox="1"/>
          <p:nvPr/>
        </p:nvSpPr>
        <p:spPr>
          <a:xfrm>
            <a:off x="1863357" y="1445064"/>
            <a:ext cx="50451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Cycle: sending periodic signal over and over from trig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A14E6-C787-4D75-AA46-298BFA340722}"/>
              </a:ext>
            </a:extLst>
          </p:cNvPr>
          <p:cNvSpPr txBox="1"/>
          <p:nvPr/>
        </p:nvSpPr>
        <p:spPr>
          <a:xfrm>
            <a:off x="1863357" y="2385626"/>
            <a:ext cx="50451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Event :Waiting for the signal return, receiving from echo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85D32-26DC-4AC0-8A5A-1A6C6A8DCB87}"/>
              </a:ext>
            </a:extLst>
          </p:cNvPr>
          <p:cNvSpPr txBox="1"/>
          <p:nvPr/>
        </p:nvSpPr>
        <p:spPr>
          <a:xfrm>
            <a:off x="1863357" y="3113662"/>
            <a:ext cx="6153593" cy="79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algn="l" rtl="0">
              <a:lnSpc>
                <a:spcPct val="15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Mixt :Sending and receiving the signal , And display the  distance on LED, also play a sound if obstacle is detected</a:t>
            </a:r>
          </a:p>
        </p:txBody>
      </p:sp>
    </p:spTree>
    <p:extLst>
      <p:ext uri="{BB962C8B-B14F-4D97-AF65-F5344CB8AC3E}">
        <p14:creationId xmlns:p14="http://schemas.microsoft.com/office/powerpoint/2010/main" val="311976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"/>
          <p:cNvSpPr txBox="1">
            <a:spLocks noGrp="1"/>
          </p:cNvSpPr>
          <p:nvPr>
            <p:ph type="title"/>
          </p:nvPr>
        </p:nvSpPr>
        <p:spPr>
          <a:xfrm>
            <a:off x="3263075" y="151570"/>
            <a:ext cx="578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diagram:</a:t>
            </a:r>
            <a:endParaRPr dirty="0"/>
          </a:p>
        </p:txBody>
      </p:sp>
      <p:grpSp>
        <p:nvGrpSpPr>
          <p:cNvPr id="507" name="Google Shape;507;p41"/>
          <p:cNvGrpSpPr/>
          <p:nvPr/>
        </p:nvGrpSpPr>
        <p:grpSpPr>
          <a:xfrm>
            <a:off x="2835425" y="1618535"/>
            <a:ext cx="3473150" cy="2838040"/>
            <a:chOff x="2835425" y="1618535"/>
            <a:chExt cx="3473150" cy="2838040"/>
          </a:xfrm>
        </p:grpSpPr>
        <p:cxnSp>
          <p:nvCxnSpPr>
            <p:cNvPr id="508" name="Google Shape;508;p41"/>
            <p:cNvCxnSpPr/>
            <p:nvPr/>
          </p:nvCxnSpPr>
          <p:spPr>
            <a:xfrm>
              <a:off x="2835425" y="2314975"/>
              <a:ext cx="855300" cy="12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cxnSp>
          <p:nvCxnSpPr>
            <p:cNvPr id="509" name="Google Shape;509;p41"/>
            <p:cNvCxnSpPr/>
            <p:nvPr/>
          </p:nvCxnSpPr>
          <p:spPr>
            <a:xfrm>
              <a:off x="2835425" y="3759525"/>
              <a:ext cx="855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cxnSp>
          <p:nvCxnSpPr>
            <p:cNvPr id="510" name="Google Shape;510;p41"/>
            <p:cNvCxnSpPr/>
            <p:nvPr/>
          </p:nvCxnSpPr>
          <p:spPr>
            <a:xfrm rot="10800000">
              <a:off x="5453275" y="3759525"/>
              <a:ext cx="855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cxnSp>
          <p:nvCxnSpPr>
            <p:cNvPr id="511" name="Google Shape;511;p41"/>
            <p:cNvCxnSpPr/>
            <p:nvPr/>
          </p:nvCxnSpPr>
          <p:spPr>
            <a:xfrm flipH="1">
              <a:off x="5453275" y="2314975"/>
              <a:ext cx="855300" cy="12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grpSp>
          <p:nvGrpSpPr>
            <p:cNvPr id="512" name="Google Shape;512;p41"/>
            <p:cNvGrpSpPr/>
            <p:nvPr/>
          </p:nvGrpSpPr>
          <p:grpSpPr>
            <a:xfrm>
              <a:off x="3154256" y="1618535"/>
              <a:ext cx="2835488" cy="2838040"/>
              <a:chOff x="3154256" y="1618535"/>
              <a:chExt cx="2835488" cy="2838040"/>
            </a:xfrm>
          </p:grpSpPr>
          <p:sp>
            <p:nvSpPr>
              <p:cNvPr id="513" name="Google Shape;513;p41"/>
              <p:cNvSpPr/>
              <p:nvPr/>
            </p:nvSpPr>
            <p:spPr>
              <a:xfrm>
                <a:off x="4595644" y="161853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1"/>
              <p:cNvSpPr/>
              <p:nvPr/>
            </p:nvSpPr>
            <p:spPr>
              <a:xfrm rot="-5400000">
                <a:off x="3154256" y="161853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1"/>
              <p:cNvSpPr/>
              <p:nvPr/>
            </p:nvSpPr>
            <p:spPr>
              <a:xfrm rot="10800000">
                <a:off x="3154256" y="306247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1"/>
              <p:cNvSpPr/>
              <p:nvPr/>
            </p:nvSpPr>
            <p:spPr>
              <a:xfrm rot="5400000">
                <a:off x="4595644" y="306247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228;p11">
            <a:extLst>
              <a:ext uri="{FF2B5EF4-FFF2-40B4-BE49-F238E27FC236}">
                <a16:creationId xmlns:a16="http://schemas.microsoft.com/office/drawing/2014/main" id="{38CB0FD6-158E-4528-BB6A-F627B54CECB7}"/>
              </a:ext>
            </a:extLst>
          </p:cNvPr>
          <p:cNvSpPr/>
          <p:nvPr/>
        </p:nvSpPr>
        <p:spPr>
          <a:xfrm>
            <a:off x="2196170" y="1209140"/>
            <a:ext cx="4970173" cy="34798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0353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"/>
          <p:cNvSpPr txBox="1">
            <a:spLocks noGrp="1"/>
          </p:cNvSpPr>
          <p:nvPr>
            <p:ph type="title"/>
          </p:nvPr>
        </p:nvSpPr>
        <p:spPr>
          <a:xfrm>
            <a:off x="3263075" y="151570"/>
            <a:ext cx="578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diagram:</a:t>
            </a:r>
            <a:endParaRPr dirty="0"/>
          </a:p>
        </p:txBody>
      </p:sp>
      <p:grpSp>
        <p:nvGrpSpPr>
          <p:cNvPr id="507" name="Google Shape;507;p41"/>
          <p:cNvGrpSpPr/>
          <p:nvPr/>
        </p:nvGrpSpPr>
        <p:grpSpPr>
          <a:xfrm>
            <a:off x="2835425" y="1618535"/>
            <a:ext cx="3473150" cy="2838040"/>
            <a:chOff x="2835425" y="1618535"/>
            <a:chExt cx="3473150" cy="2838040"/>
          </a:xfrm>
        </p:grpSpPr>
        <p:cxnSp>
          <p:nvCxnSpPr>
            <p:cNvPr id="508" name="Google Shape;508;p41"/>
            <p:cNvCxnSpPr/>
            <p:nvPr/>
          </p:nvCxnSpPr>
          <p:spPr>
            <a:xfrm>
              <a:off x="2835425" y="2314975"/>
              <a:ext cx="855300" cy="12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cxnSp>
          <p:nvCxnSpPr>
            <p:cNvPr id="509" name="Google Shape;509;p41"/>
            <p:cNvCxnSpPr/>
            <p:nvPr/>
          </p:nvCxnSpPr>
          <p:spPr>
            <a:xfrm>
              <a:off x="2835425" y="3759525"/>
              <a:ext cx="855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cxnSp>
          <p:nvCxnSpPr>
            <p:cNvPr id="510" name="Google Shape;510;p41"/>
            <p:cNvCxnSpPr/>
            <p:nvPr/>
          </p:nvCxnSpPr>
          <p:spPr>
            <a:xfrm rot="10800000">
              <a:off x="5453275" y="3759525"/>
              <a:ext cx="8553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cxnSp>
          <p:nvCxnSpPr>
            <p:cNvPr id="511" name="Google Shape;511;p41"/>
            <p:cNvCxnSpPr/>
            <p:nvPr/>
          </p:nvCxnSpPr>
          <p:spPr>
            <a:xfrm flipH="1">
              <a:off x="5453275" y="2314975"/>
              <a:ext cx="855300" cy="12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diamond" w="sm" len="sm"/>
              <a:tailEnd type="none" w="sm" len="sm"/>
            </a:ln>
          </p:spPr>
        </p:cxnSp>
        <p:grpSp>
          <p:nvGrpSpPr>
            <p:cNvPr id="512" name="Google Shape;512;p41"/>
            <p:cNvGrpSpPr/>
            <p:nvPr/>
          </p:nvGrpSpPr>
          <p:grpSpPr>
            <a:xfrm>
              <a:off x="3154256" y="1618535"/>
              <a:ext cx="2835488" cy="2838040"/>
              <a:chOff x="3154256" y="1618535"/>
              <a:chExt cx="2835488" cy="2838040"/>
            </a:xfrm>
          </p:grpSpPr>
          <p:sp>
            <p:nvSpPr>
              <p:cNvPr id="513" name="Google Shape;513;p41"/>
              <p:cNvSpPr/>
              <p:nvPr/>
            </p:nvSpPr>
            <p:spPr>
              <a:xfrm>
                <a:off x="4595644" y="161853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1"/>
              <p:cNvSpPr/>
              <p:nvPr/>
            </p:nvSpPr>
            <p:spPr>
              <a:xfrm rot="-5400000">
                <a:off x="3154256" y="161853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1"/>
              <p:cNvSpPr/>
              <p:nvPr/>
            </p:nvSpPr>
            <p:spPr>
              <a:xfrm rot="10800000">
                <a:off x="3154256" y="306247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1"/>
              <p:cNvSpPr/>
              <p:nvPr/>
            </p:nvSpPr>
            <p:spPr>
              <a:xfrm rot="5400000">
                <a:off x="4595644" y="3062475"/>
                <a:ext cx="1394100" cy="1394100"/>
              </a:xfrm>
              <a:prstGeom prst="rtTriangl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D5A2EB7-C8D0-453E-8572-BBE99361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93" y="983810"/>
            <a:ext cx="5572125" cy="4057650"/>
          </a:xfrm>
          <a:prstGeom prst="rect">
            <a:avLst/>
          </a:prstGeom>
        </p:spPr>
      </p:pic>
      <p:sp>
        <p:nvSpPr>
          <p:cNvPr id="15" name="Google Shape;229;p11">
            <a:extLst>
              <a:ext uri="{FF2B5EF4-FFF2-40B4-BE49-F238E27FC236}">
                <a16:creationId xmlns:a16="http://schemas.microsoft.com/office/drawing/2014/main" id="{77B3BA94-D892-4307-89F2-56E7860C4043}"/>
              </a:ext>
            </a:extLst>
          </p:cNvPr>
          <p:cNvSpPr/>
          <p:nvPr/>
        </p:nvSpPr>
        <p:spPr>
          <a:xfrm>
            <a:off x="2328530" y="1192035"/>
            <a:ext cx="4449726" cy="29945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7549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>
            <a:spLocks noGrp="1"/>
          </p:cNvSpPr>
          <p:nvPr>
            <p:ph type="title"/>
          </p:nvPr>
        </p:nvSpPr>
        <p:spPr>
          <a:xfrm>
            <a:off x="4026863" y="1503143"/>
            <a:ext cx="5866702" cy="8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/>
              <a:t>What  is a Microcontroller ?</a:t>
            </a:r>
            <a:endParaRPr sz="4000" dirty="0"/>
          </a:p>
        </p:txBody>
      </p:sp>
      <p:sp>
        <p:nvSpPr>
          <p:cNvPr id="416" name="Google Shape;416;p36"/>
          <p:cNvSpPr txBox="1">
            <a:spLocks noGrp="1"/>
          </p:cNvSpPr>
          <p:nvPr>
            <p:ph type="subTitle" idx="1"/>
          </p:nvPr>
        </p:nvSpPr>
        <p:spPr>
          <a:xfrm>
            <a:off x="4553205" y="2452552"/>
            <a:ext cx="3153600" cy="10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 i="0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  <a:cs typeface="Times New Roman"/>
                <a:sym typeface="Times New Roman"/>
              </a:rPr>
              <a:t>A microcontroller is a small, single-chip computer used to connect to and control other devices.  A typical microcontroller consists of some or all of these parts:</a:t>
            </a:r>
            <a:endParaRPr lang="en-GB" dirty="0">
              <a:solidFill>
                <a:schemeClr val="accent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 i="0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  <a:cs typeface="Times New Roman"/>
                <a:sym typeface="Times New Roman"/>
              </a:rPr>
              <a:t>CPU</a:t>
            </a:r>
            <a:endParaRPr lang="en-GB" dirty="0">
              <a:solidFill>
                <a:schemeClr val="accent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  <a:cs typeface="Times New Roman"/>
                <a:sym typeface="Times New Roman"/>
              </a:rPr>
              <a:t>Memory </a:t>
            </a:r>
            <a:endParaRPr lang="en-GB" dirty="0">
              <a:solidFill>
                <a:schemeClr val="accent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  <a:cs typeface="Times New Roman"/>
                <a:sym typeface="Times New Roman"/>
              </a:rPr>
              <a:t>Ports</a:t>
            </a:r>
            <a:endParaRPr dirty="0">
              <a:solidFill>
                <a:schemeClr val="accent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grpSp>
        <p:nvGrpSpPr>
          <p:cNvPr id="417" name="Google Shape;417;p36"/>
          <p:cNvGrpSpPr/>
          <p:nvPr/>
        </p:nvGrpSpPr>
        <p:grpSpPr>
          <a:xfrm>
            <a:off x="1909746" y="1097402"/>
            <a:ext cx="1968881" cy="2948683"/>
            <a:chOff x="1909746" y="1097402"/>
            <a:chExt cx="1968881" cy="2948683"/>
          </a:xfrm>
        </p:grpSpPr>
        <p:grpSp>
          <p:nvGrpSpPr>
            <p:cNvPr id="418" name="Google Shape;418;p36"/>
            <p:cNvGrpSpPr/>
            <p:nvPr/>
          </p:nvGrpSpPr>
          <p:grpSpPr>
            <a:xfrm>
              <a:off x="1954441" y="1631999"/>
              <a:ext cx="1879490" cy="1879490"/>
              <a:chOff x="1702879" y="1632006"/>
              <a:chExt cx="1879490" cy="1879490"/>
            </a:xfrm>
          </p:grpSpPr>
          <p:grpSp>
            <p:nvGrpSpPr>
              <p:cNvPr id="419" name="Google Shape;419;p36"/>
              <p:cNvGrpSpPr/>
              <p:nvPr/>
            </p:nvGrpSpPr>
            <p:grpSpPr>
              <a:xfrm>
                <a:off x="1702879" y="1632006"/>
                <a:ext cx="1879490" cy="1879490"/>
                <a:chOff x="1702879" y="1632006"/>
                <a:chExt cx="1879490" cy="1879490"/>
              </a:xfrm>
            </p:grpSpPr>
            <p:sp>
              <p:nvSpPr>
                <p:cNvPr id="420" name="Google Shape;420;p36"/>
                <p:cNvSpPr/>
                <p:nvPr/>
              </p:nvSpPr>
              <p:spPr>
                <a:xfrm rot="2700000">
                  <a:off x="1702879" y="1632006"/>
                  <a:ext cx="1879490" cy="1879490"/>
                </a:xfrm>
                <a:prstGeom prst="rect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6"/>
                <p:cNvSpPr/>
                <p:nvPr/>
              </p:nvSpPr>
              <p:spPr>
                <a:xfrm rot="2700000">
                  <a:off x="1887010" y="1816136"/>
                  <a:ext cx="1511229" cy="1511229"/>
                </a:xfrm>
                <a:prstGeom prst="rect">
                  <a:avLst/>
                </a:prstGeom>
                <a:gradFill>
                  <a:gsLst>
                    <a:gs pos="0">
                      <a:srgbClr val="627292"/>
                    </a:gs>
                    <a:gs pos="100000">
                      <a:srgbClr val="31364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36"/>
                <p:cNvSpPr/>
                <p:nvPr/>
              </p:nvSpPr>
              <p:spPr>
                <a:xfrm rot="2700000">
                  <a:off x="2140296" y="2069422"/>
                  <a:ext cx="1004657" cy="100465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3" name="Google Shape;423;p36"/>
              <p:cNvSpPr/>
              <p:nvPr/>
            </p:nvSpPr>
            <p:spPr>
              <a:xfrm>
                <a:off x="2213620" y="2224760"/>
                <a:ext cx="613129" cy="769276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lang="en-GB" dirty="0">
                    <a:solidFill>
                      <a:schemeClr val="dk2"/>
                    </a:solidFill>
                    <a:latin typeface="Bebas Neue"/>
                  </a:rPr>
                  <a:t>1</a:t>
                </a:r>
                <a:endParaRPr b="0" i="0" dirty="0">
                  <a:ln>
                    <a:noFill/>
                  </a:ln>
                  <a:solidFill>
                    <a:schemeClr val="dk2"/>
                  </a:solidFill>
                  <a:latin typeface="Bebas Neue"/>
                </a:endParaRPr>
              </a:p>
            </p:txBody>
          </p:sp>
        </p:grpSp>
        <p:grpSp>
          <p:nvGrpSpPr>
            <p:cNvPr id="424" name="Google Shape;424;p36"/>
            <p:cNvGrpSpPr/>
            <p:nvPr/>
          </p:nvGrpSpPr>
          <p:grpSpPr>
            <a:xfrm>
              <a:off x="1909746" y="1097402"/>
              <a:ext cx="1968881" cy="2948683"/>
              <a:chOff x="1911144" y="1097402"/>
              <a:chExt cx="1968881" cy="2948683"/>
            </a:xfrm>
          </p:grpSpPr>
          <p:sp>
            <p:nvSpPr>
              <p:cNvPr id="425" name="Google Shape;425;p36"/>
              <p:cNvSpPr/>
              <p:nvPr/>
            </p:nvSpPr>
            <p:spPr>
              <a:xfrm rot="-5400000" flipH="1">
                <a:off x="1911157" y="1097390"/>
                <a:ext cx="861975" cy="862000"/>
              </a:xfrm>
              <a:custGeom>
                <a:avLst/>
                <a:gdLst/>
                <a:ahLst/>
                <a:cxnLst/>
                <a:rect l="l" t="t" r="r" b="b"/>
                <a:pathLst>
                  <a:path w="34479" h="34480" extrusionOk="0">
                    <a:moveTo>
                      <a:pt x="33528" y="1"/>
                    </a:moveTo>
                    <a:lnTo>
                      <a:pt x="0" y="33529"/>
                    </a:lnTo>
                    <a:lnTo>
                      <a:pt x="951" y="34479"/>
                    </a:lnTo>
                    <a:lnTo>
                      <a:pt x="34479" y="951"/>
                    </a:lnTo>
                    <a:lnTo>
                      <a:pt x="33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 rot="5400000" flipH="1">
                <a:off x="3018038" y="3184098"/>
                <a:ext cx="861975" cy="862000"/>
              </a:xfrm>
              <a:custGeom>
                <a:avLst/>
                <a:gdLst/>
                <a:ahLst/>
                <a:cxnLst/>
                <a:rect l="l" t="t" r="r" b="b"/>
                <a:pathLst>
                  <a:path w="34479" h="34480" extrusionOk="0">
                    <a:moveTo>
                      <a:pt x="33528" y="1"/>
                    </a:moveTo>
                    <a:lnTo>
                      <a:pt x="0" y="33529"/>
                    </a:lnTo>
                    <a:lnTo>
                      <a:pt x="951" y="34479"/>
                    </a:lnTo>
                    <a:lnTo>
                      <a:pt x="34479" y="951"/>
                    </a:lnTo>
                    <a:lnTo>
                      <a:pt x="335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9610FB2-1303-4884-9DA0-ADEB8DABC4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31893" t="-5487" r="45977" b="77072"/>
          <a:stretch/>
        </p:blipFill>
        <p:spPr>
          <a:xfrm>
            <a:off x="1300978" y="162978"/>
            <a:ext cx="528414" cy="6784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10B3F0-BBD7-4402-8456-3E501786E3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31893" t="-5487" r="45977" b="77072"/>
          <a:stretch/>
        </p:blipFill>
        <p:spPr>
          <a:xfrm>
            <a:off x="718706" y="1709397"/>
            <a:ext cx="528414" cy="6784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DCD76B-FAAA-4700-9740-BE4DD356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31893" t="-5487" r="45977" b="77072"/>
          <a:stretch/>
        </p:blipFill>
        <p:spPr>
          <a:xfrm>
            <a:off x="3694773" y="502220"/>
            <a:ext cx="528414" cy="6784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DE3E08-67D4-4466-BF61-A6F5D6826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31893" t="-5487" r="45977" b="77072"/>
          <a:stretch/>
        </p:blipFill>
        <p:spPr>
          <a:xfrm>
            <a:off x="6265755" y="849905"/>
            <a:ext cx="528414" cy="6784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7B5F52-30F2-4D4C-B81B-6D38D84C4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31893" t="-5487" r="45977" b="77072"/>
          <a:stretch/>
        </p:blipFill>
        <p:spPr>
          <a:xfrm>
            <a:off x="8036823" y="2505625"/>
            <a:ext cx="528414" cy="6784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AC1016-CE6C-4C43-A0A1-609FC9023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31893" t="-5487" r="45977" b="77072"/>
          <a:stretch/>
        </p:blipFill>
        <p:spPr>
          <a:xfrm>
            <a:off x="6265755" y="4373996"/>
            <a:ext cx="528414" cy="6784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366C55-CA09-417B-A763-8A265725B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31893" t="-5487" r="45977" b="77072"/>
          <a:stretch/>
        </p:blipFill>
        <p:spPr>
          <a:xfrm>
            <a:off x="4494687" y="6242367"/>
            <a:ext cx="528414" cy="6784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735307-357C-4AC0-9A6F-A5629B049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31893" t="-5487" r="45977" b="77072"/>
          <a:stretch/>
        </p:blipFill>
        <p:spPr>
          <a:xfrm>
            <a:off x="2071793" y="4161145"/>
            <a:ext cx="528414" cy="6784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D6744C-7117-424B-9B97-3D93FF8A0A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31893" t="-5487" r="45977" b="77072"/>
          <a:stretch/>
        </p:blipFill>
        <p:spPr>
          <a:xfrm>
            <a:off x="6001548" y="-36286"/>
            <a:ext cx="528414" cy="6784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5"/>
          <p:cNvSpPr txBox="1">
            <a:spLocks noGrp="1"/>
          </p:cNvSpPr>
          <p:nvPr>
            <p:ph type="title"/>
          </p:nvPr>
        </p:nvSpPr>
        <p:spPr>
          <a:xfrm>
            <a:off x="2647200" y="1853658"/>
            <a:ext cx="3849600" cy="17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1F9ED-0333-4B9A-A497-05C0B1C13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410" b="72183"/>
          <a:stretch/>
        </p:blipFill>
        <p:spPr>
          <a:xfrm>
            <a:off x="1738037" y="1623262"/>
            <a:ext cx="909163" cy="731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A3B420-7BFB-4A5B-A73C-9768B6F717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28" r="51417" b="75847"/>
          <a:stretch/>
        </p:blipFill>
        <p:spPr>
          <a:xfrm>
            <a:off x="6759362" y="1427338"/>
            <a:ext cx="499729" cy="852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6F65C-2AD0-4032-8850-84B772D64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57" t="1333" r="27988" b="70849"/>
          <a:stretch/>
        </p:blipFill>
        <p:spPr>
          <a:xfrm>
            <a:off x="4443520" y="756467"/>
            <a:ext cx="499728" cy="981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387C29-BD54-48F1-932D-061CC4B9E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60" t="1333" r="99" b="70849"/>
          <a:stretch/>
        </p:blipFill>
        <p:spPr>
          <a:xfrm>
            <a:off x="6893742" y="3043545"/>
            <a:ext cx="772331" cy="936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DC367C-88BF-4A12-A13A-730AF3B96E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96" t="24694" r="26301" b="52248"/>
          <a:stretch/>
        </p:blipFill>
        <p:spPr>
          <a:xfrm>
            <a:off x="4464785" y="3879854"/>
            <a:ext cx="794628" cy="776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86217C-5BD4-46B5-9EE2-615DE8E13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54" t="48077" r="26551" b="30202"/>
          <a:stretch/>
        </p:blipFill>
        <p:spPr>
          <a:xfrm>
            <a:off x="2224630" y="3399084"/>
            <a:ext cx="605826" cy="7311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E7E783E3-CF3A-4405-ABE4-55B39BBE80E8}"/>
              </a:ext>
            </a:extLst>
          </p:cNvPr>
          <p:cNvSpPr/>
          <p:nvPr/>
        </p:nvSpPr>
        <p:spPr>
          <a:xfrm>
            <a:off x="6732484" y="1327821"/>
            <a:ext cx="946297" cy="88250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EC523B-983D-45D6-AB53-C17DD6ECD74C}"/>
              </a:ext>
            </a:extLst>
          </p:cNvPr>
          <p:cNvSpPr/>
          <p:nvPr/>
        </p:nvSpPr>
        <p:spPr>
          <a:xfrm>
            <a:off x="4160762" y="1306397"/>
            <a:ext cx="946297" cy="88250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2DE836-7AA1-4043-8D0A-C52EE5E5F0AA}"/>
              </a:ext>
            </a:extLst>
          </p:cNvPr>
          <p:cNvSpPr/>
          <p:nvPr/>
        </p:nvSpPr>
        <p:spPr>
          <a:xfrm>
            <a:off x="1589038" y="1317725"/>
            <a:ext cx="946297" cy="88250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8" name="Google Shape;448;p39"/>
          <p:cNvSpPr txBox="1">
            <a:spLocks noGrp="1"/>
          </p:cNvSpPr>
          <p:nvPr>
            <p:ph type="title"/>
          </p:nvPr>
        </p:nvSpPr>
        <p:spPr>
          <a:xfrm>
            <a:off x="609335" y="354554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points:</a:t>
            </a:r>
            <a:endParaRPr dirty="0"/>
          </a:p>
        </p:txBody>
      </p:sp>
      <p:sp>
        <p:nvSpPr>
          <p:cNvPr id="449" name="Google Shape;449;p39"/>
          <p:cNvSpPr txBox="1">
            <a:spLocks noGrp="1"/>
          </p:cNvSpPr>
          <p:nvPr>
            <p:ph type="subTitle" idx="1"/>
          </p:nvPr>
        </p:nvSpPr>
        <p:spPr>
          <a:xfrm>
            <a:off x="262656" y="2544162"/>
            <a:ext cx="3471740" cy="46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u="none" strike="noStrike" cap="none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Central processing unit (CPU)</a:t>
            </a:r>
            <a:endParaRPr sz="2000" dirty="0">
              <a:solidFill>
                <a:schemeClr val="accent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50" name="Google Shape;450;p39"/>
          <p:cNvSpPr txBox="1">
            <a:spLocks noGrp="1"/>
          </p:cNvSpPr>
          <p:nvPr>
            <p:ph type="subTitle" idx="2"/>
          </p:nvPr>
        </p:nvSpPr>
        <p:spPr>
          <a:xfrm>
            <a:off x="731004" y="3311542"/>
            <a:ext cx="2618581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i="0" u="none" strike="noStrike" cap="none" dirty="0">
                <a:solidFill>
                  <a:srgbClr val="D9F4C9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The CPU is the brains of the microcontroller.  Its job is to find the instructions in memory  and decode them to make them usable by the microcontroller.</a:t>
            </a:r>
            <a:endParaRPr sz="11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52" name="Google Shape;452;p39"/>
          <p:cNvSpPr txBox="1">
            <a:spLocks noGrp="1"/>
          </p:cNvSpPr>
          <p:nvPr>
            <p:ph type="subTitle" idx="4"/>
          </p:nvPr>
        </p:nvSpPr>
        <p:spPr>
          <a:xfrm>
            <a:off x="3529716" y="3311542"/>
            <a:ext cx="2369803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0" u="none" strike="noStrike" cap="none" dirty="0">
                <a:solidFill>
                  <a:srgbClr val="D9F4C9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the microcontroller instructions as well as variables and their changing values get stored in memory and can be accessed by the CPU when needed.</a:t>
            </a:r>
            <a:endParaRPr sz="12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54" name="Google Shape;454;p39"/>
          <p:cNvSpPr txBox="1">
            <a:spLocks noGrp="1"/>
          </p:cNvSpPr>
          <p:nvPr>
            <p:ph type="subTitle" idx="6"/>
          </p:nvPr>
        </p:nvSpPr>
        <p:spPr>
          <a:xfrm>
            <a:off x="6156768" y="3419221"/>
            <a:ext cx="261858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0" u="none" strike="noStrike" cap="none" dirty="0">
                <a:solidFill>
                  <a:srgbClr val="D9F4C9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Microcontrollers generally have both input and output ports where devices like sensors, LEDs, and displays can be attached.</a:t>
            </a:r>
            <a:endParaRPr sz="12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040A78-AA3E-4B79-9B19-9075682571F4}"/>
              </a:ext>
            </a:extLst>
          </p:cNvPr>
          <p:cNvSpPr txBox="1"/>
          <p:nvPr/>
        </p:nvSpPr>
        <p:spPr>
          <a:xfrm>
            <a:off x="1822162" y="1379951"/>
            <a:ext cx="436263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lvl="0" algn="ctr"/>
            <a:r>
              <a:rPr lang="en-GB" sz="4800" b="1" dirty="0">
                <a:solidFill>
                  <a:schemeClr val="accent2"/>
                </a:solidFill>
                <a:latin typeface="Bebas Neue"/>
              </a:rPr>
              <a:t>1</a:t>
            </a:r>
            <a:endParaRPr lang="en-GB" sz="4800" b="1" i="0" dirty="0">
              <a:ln>
                <a:noFill/>
              </a:ln>
              <a:solidFill>
                <a:schemeClr val="accent2"/>
              </a:solidFill>
              <a:latin typeface="Bebas Neue"/>
            </a:endParaRPr>
          </a:p>
        </p:txBody>
      </p:sp>
      <p:sp>
        <p:nvSpPr>
          <p:cNvPr id="40" name="Google Shape;449;p39">
            <a:extLst>
              <a:ext uri="{FF2B5EF4-FFF2-40B4-BE49-F238E27FC236}">
                <a16:creationId xmlns:a16="http://schemas.microsoft.com/office/drawing/2014/main" id="{725C4E53-F647-4BE6-B965-FA112667D49C}"/>
              </a:ext>
            </a:extLst>
          </p:cNvPr>
          <p:cNvSpPr txBox="1">
            <a:spLocks/>
          </p:cNvSpPr>
          <p:nvPr/>
        </p:nvSpPr>
        <p:spPr>
          <a:xfrm>
            <a:off x="3349585" y="2571750"/>
            <a:ext cx="2772052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ebas Neue"/>
              <a:buNone/>
              <a:defRPr sz="2200" b="1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sz="2000" b="1" u="none" strike="noStrike" cap="none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Memory</a:t>
            </a:r>
            <a:endParaRPr lang="en-IN" sz="2000" dirty="0">
              <a:solidFill>
                <a:schemeClr val="accent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E8DE7C-6B5F-4E77-A2E9-10EC7B24C526}"/>
              </a:ext>
            </a:extLst>
          </p:cNvPr>
          <p:cNvSpPr txBox="1"/>
          <p:nvPr/>
        </p:nvSpPr>
        <p:spPr>
          <a:xfrm>
            <a:off x="4111585" y="1379951"/>
            <a:ext cx="10446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sz="4800" b="1" i="0" dirty="0">
                <a:ln>
                  <a:noFill/>
                </a:ln>
                <a:solidFill>
                  <a:schemeClr val="accent2"/>
                </a:solidFill>
                <a:latin typeface="Bebas Neue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1576DA-4433-4BF6-8BEF-26C2C15C5607}"/>
              </a:ext>
            </a:extLst>
          </p:cNvPr>
          <p:cNvSpPr txBox="1"/>
          <p:nvPr/>
        </p:nvSpPr>
        <p:spPr>
          <a:xfrm>
            <a:off x="6156768" y="1399185"/>
            <a:ext cx="20922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sz="4800" b="1" dirty="0">
                <a:solidFill>
                  <a:schemeClr val="accent2"/>
                </a:solidFill>
                <a:latin typeface="Bebas Neue"/>
              </a:rPr>
              <a:t>3</a:t>
            </a:r>
            <a:endParaRPr lang="en-GB" sz="4800" b="1" i="0" dirty="0">
              <a:ln>
                <a:noFill/>
              </a:ln>
              <a:solidFill>
                <a:schemeClr val="accent2"/>
              </a:solidFill>
              <a:latin typeface="Bebas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FAEC07-46C9-4417-B089-DB4D321BEFC9}"/>
              </a:ext>
            </a:extLst>
          </p:cNvPr>
          <p:cNvSpPr txBox="1"/>
          <p:nvPr/>
        </p:nvSpPr>
        <p:spPr>
          <a:xfrm>
            <a:off x="7121985" y="2655423"/>
            <a:ext cx="1759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IN" sz="2000" b="1" u="none" strike="noStrike" cap="none" dirty="0">
                <a:solidFill>
                  <a:schemeClr val="accent2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Ports</a:t>
            </a:r>
            <a:endParaRPr lang="en-IN" sz="2000" dirty="0">
              <a:solidFill>
                <a:schemeClr val="accent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6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oogle Shape;169;p4">
            <a:extLst>
              <a:ext uri="{FF2B5EF4-FFF2-40B4-BE49-F238E27FC236}">
                <a16:creationId xmlns:a16="http://schemas.microsoft.com/office/drawing/2014/main" id="{7AD02F43-AA1C-4058-80B3-154D1DD46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884757"/>
              </p:ext>
            </p:extLst>
          </p:nvPr>
        </p:nvGraphicFramePr>
        <p:xfrm>
          <a:off x="1512592" y="1634582"/>
          <a:ext cx="6118816" cy="323800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9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3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9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u="none" strike="noStrike" cap="non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Microcontroller 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u="none" strike="noStrike" cap="non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ATmega328</a:t>
                      </a:r>
                      <a:endParaRPr sz="1100" b="0" u="none" strike="noStrike" cap="none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Operating Voltage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5V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Input Voltage (recommended)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7-12V/ Input Voltage (limits) 6-20V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Digital I/O Pins 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14 (of which 6 provide PWM output)  6 Analog Input Pins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DC Current per I/O Pin</a:t>
                      </a:r>
                      <a:endParaRPr sz="110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40 mA (DC Current for 3.3V Pin 50 mA)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Flash Memory 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32 KB (ATmega328) of which 0.5 KB used by bootloader  2 KB 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SRAM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(ATmega328)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100" u="none" strike="noStrike" cap="none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EEPROM</a:t>
                      </a:r>
                      <a:endParaRPr sz="110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1 KB (ATmega328)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100" u="none" strike="noStrike" cap="none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Clock Speed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16 MHz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100" u="none" strike="noStrike" cap="none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Length </a:t>
                      </a:r>
                      <a:endParaRPr sz="110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68.6 mm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100" u="none" strike="noStrike" cap="none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Width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IN" sz="1100" u="none" strike="noStrike" cap="none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53.4 </a:t>
                      </a:r>
                      <a:r>
                        <a:rPr lang="en-IN" sz="1100" u="none" strike="noStrike" cap="none" dirty="0" err="1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sym typeface="Times New Roman"/>
                        </a:rPr>
                        <a:t>mmS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4D63576-80A0-4703-B5E2-E0C73187FD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71970" t="28054" r="-1805" b="52353"/>
          <a:stretch/>
        </p:blipFill>
        <p:spPr>
          <a:xfrm>
            <a:off x="4206955" y="37000"/>
            <a:ext cx="712380" cy="4678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4E3E22-7B5B-4718-8A47-4C503FC06A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71970" t="28054" r="-1805" b="52353"/>
          <a:stretch/>
        </p:blipFill>
        <p:spPr>
          <a:xfrm>
            <a:off x="2300176" y="1019309"/>
            <a:ext cx="712380" cy="467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B285F1-A63A-45BC-835E-DF1641BE8F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71970" t="28054" r="-1805" b="52353"/>
          <a:stretch/>
        </p:blipFill>
        <p:spPr>
          <a:xfrm>
            <a:off x="5567921" y="987411"/>
            <a:ext cx="712380" cy="467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868C7-B5C6-496E-9EA3-60C3E798FB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71970" t="28054" r="-1805" b="52353"/>
          <a:stretch/>
        </p:blipFill>
        <p:spPr>
          <a:xfrm>
            <a:off x="7825573" y="1860697"/>
            <a:ext cx="712380" cy="467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1D3CF-F6FC-4339-884D-69D22F631D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71970" t="28054" r="-1805" b="52353"/>
          <a:stretch/>
        </p:blipFill>
        <p:spPr>
          <a:xfrm>
            <a:off x="8181763" y="4061635"/>
            <a:ext cx="712380" cy="467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0136A2-BF79-44E2-B019-B59ADA620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71970" t="28054" r="-1805" b="52353"/>
          <a:stretch/>
        </p:blipFill>
        <p:spPr>
          <a:xfrm>
            <a:off x="414678" y="3987206"/>
            <a:ext cx="712380" cy="467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204F1-5749-45B4-A327-1804B96562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71970" t="28054" r="-1805" b="52353"/>
          <a:stretch/>
        </p:blipFill>
        <p:spPr>
          <a:xfrm>
            <a:off x="346940" y="2082651"/>
            <a:ext cx="712380" cy="467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2631D4-62BA-4D6A-944B-7550D9270A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71970" t="28054" r="-1805" b="52353"/>
          <a:stretch/>
        </p:blipFill>
        <p:spPr>
          <a:xfrm>
            <a:off x="279202" y="178096"/>
            <a:ext cx="712380" cy="4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3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>
            <a:spLocks noGrp="1"/>
          </p:cNvSpPr>
          <p:nvPr>
            <p:ph type="title"/>
          </p:nvPr>
        </p:nvSpPr>
        <p:spPr>
          <a:xfrm>
            <a:off x="5479225" y="3179220"/>
            <a:ext cx="3477488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bg1"/>
                </a:solidFill>
                <a:latin typeface="Bebas Neue" panose="020B0604020202020204" charset="0"/>
                <a:ea typeface="Comic Sans MS"/>
                <a:cs typeface="Comic Sans MS"/>
                <a:sym typeface="Comic Sans MS"/>
              </a:rPr>
              <a:t>Ultrasonic Sensor</a:t>
            </a:r>
            <a:endParaRPr sz="40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sp>
        <p:nvSpPr>
          <p:cNvPr id="434" name="Google Shape;434;p37"/>
          <p:cNvSpPr txBox="1">
            <a:spLocks noGrp="1"/>
          </p:cNvSpPr>
          <p:nvPr>
            <p:ph type="title" idx="2"/>
          </p:nvPr>
        </p:nvSpPr>
        <p:spPr>
          <a:xfrm>
            <a:off x="7461600" y="2078450"/>
            <a:ext cx="855300" cy="855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02</a:t>
            </a:r>
            <a:endParaRPr sz="5200" dirty="0"/>
          </a:p>
        </p:txBody>
      </p:sp>
      <p:pic>
        <p:nvPicPr>
          <p:cNvPr id="2050" name="Picture 2" descr="Laptop">
            <a:extLst>
              <a:ext uri="{FF2B5EF4-FFF2-40B4-BE49-F238E27FC236}">
                <a16:creationId xmlns:a16="http://schemas.microsoft.com/office/drawing/2014/main" id="{5212E1B6-8825-450D-98D3-6FAB05AF5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3812" y="-170122"/>
            <a:ext cx="49752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EDEDFC-AE08-4670-8194-B5DA652684B1}"/>
              </a:ext>
            </a:extLst>
          </p:cNvPr>
          <p:cNvSpPr txBox="1"/>
          <p:nvPr/>
        </p:nvSpPr>
        <p:spPr>
          <a:xfrm>
            <a:off x="451691" y="1879252"/>
            <a:ext cx="43847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Ultrasonic ranging module HC - SR04 provides 2cm - 400cm non-contact measurement function, the ranging accuracy can reach up to 3mm.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The  module includes ultrasonic transmitters, a receiver and a control circuit.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FB5EF-E370-4760-B773-617056578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52" t="76630"/>
          <a:stretch/>
        </p:blipFill>
        <p:spPr>
          <a:xfrm>
            <a:off x="5528931" y="3370572"/>
            <a:ext cx="3475470" cy="16798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>
            <a:spLocks noGrp="1"/>
          </p:cNvSpPr>
          <p:nvPr>
            <p:ph type="title"/>
          </p:nvPr>
        </p:nvSpPr>
        <p:spPr>
          <a:xfrm>
            <a:off x="3881778" y="3652075"/>
            <a:ext cx="5262222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bg1"/>
                </a:solidFill>
                <a:latin typeface="Bebas Neue" panose="020B0604020202020204" charset="0"/>
              </a:rPr>
              <a:t>The basic principle behind its working</a:t>
            </a:r>
            <a:endParaRPr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sp>
        <p:nvSpPr>
          <p:cNvPr id="434" name="Google Shape;434;p37"/>
          <p:cNvSpPr txBox="1">
            <a:spLocks noGrp="1"/>
          </p:cNvSpPr>
          <p:nvPr>
            <p:ph type="title" idx="2"/>
          </p:nvPr>
        </p:nvSpPr>
        <p:spPr>
          <a:xfrm>
            <a:off x="8094387" y="2386922"/>
            <a:ext cx="855300" cy="855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03</a:t>
            </a:r>
            <a:endParaRPr sz="5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69E7E5-F2AA-4F77-BD67-59A574D17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28" y="0"/>
            <a:ext cx="60293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EDEDFC-AE08-4670-8194-B5DA652684B1}"/>
              </a:ext>
            </a:extLst>
          </p:cNvPr>
          <p:cNvSpPr txBox="1"/>
          <p:nvPr/>
        </p:nvSpPr>
        <p:spPr>
          <a:xfrm>
            <a:off x="451691" y="1879252"/>
            <a:ext cx="43847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4010" marR="0" lvl="0" rtl="0">
              <a:lnSpc>
                <a:spcPct val="100000"/>
              </a:lnSpc>
              <a:spcBef>
                <a:spcPts val="2565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GB" sz="16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Using IO trigger for at least 10us high level signal, the Module automatically sends eight 40 kHz and detect whether there is a  pulse signal back. If the signal is back, through high level , time of high output IO duration is the time from sending ultrasonic to returning it</a:t>
            </a:r>
            <a:r>
              <a:rPr lang="en-GB" sz="1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Comic Sans MS"/>
              <a:sym typeface="Comic Sans MS"/>
            </a:endParaRPr>
          </a:p>
        </p:txBody>
      </p:sp>
      <p:pic>
        <p:nvPicPr>
          <p:cNvPr id="5" name="Picture 2" descr="Laptop">
            <a:extLst>
              <a:ext uri="{FF2B5EF4-FFF2-40B4-BE49-F238E27FC236}">
                <a16:creationId xmlns:a16="http://schemas.microsoft.com/office/drawing/2014/main" id="{F43DE638-F884-49ED-AA66-774791313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82" y="1467029"/>
            <a:ext cx="3443060" cy="355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6BE96D-2076-4B90-A9B3-9664DD071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r="64932" b="71585"/>
          <a:stretch/>
        </p:blipFill>
        <p:spPr>
          <a:xfrm>
            <a:off x="535632" y="283357"/>
            <a:ext cx="837348" cy="678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3F6DCE-6D1A-4E78-A75C-290417B783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r="64932" b="71585"/>
          <a:stretch/>
        </p:blipFill>
        <p:spPr>
          <a:xfrm>
            <a:off x="5056676" y="1091845"/>
            <a:ext cx="837348" cy="6784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9FB099-7A1B-4F30-9677-62CE4B8589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r="64932" b="71585"/>
          <a:stretch/>
        </p:blipFill>
        <p:spPr>
          <a:xfrm>
            <a:off x="8206955" y="793869"/>
            <a:ext cx="837348" cy="6784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4BEA55-FF81-43A1-945D-D6BB177B77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r="64932" b="71585"/>
          <a:stretch/>
        </p:blipFill>
        <p:spPr>
          <a:xfrm>
            <a:off x="5048350" y="4275673"/>
            <a:ext cx="837348" cy="6784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C5F3F4-FA3C-446B-9370-0DBABEFA2F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r="64932" b="71585"/>
          <a:stretch/>
        </p:blipFill>
        <p:spPr>
          <a:xfrm>
            <a:off x="116958" y="3035587"/>
            <a:ext cx="837348" cy="6784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26F138-420B-447C-A379-3855894E20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r="64932" b="71585"/>
          <a:stretch/>
        </p:blipFill>
        <p:spPr>
          <a:xfrm>
            <a:off x="2644048" y="1055903"/>
            <a:ext cx="837348" cy="6784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3B71F3-0D80-4303-B281-731A3E26C7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r="64932" b="71585"/>
          <a:stretch/>
        </p:blipFill>
        <p:spPr>
          <a:xfrm>
            <a:off x="1719016" y="4345198"/>
            <a:ext cx="837348" cy="6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2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"/>
          <p:cNvSpPr txBox="1">
            <a:spLocks noGrp="1"/>
          </p:cNvSpPr>
          <p:nvPr>
            <p:ph type="title"/>
          </p:nvPr>
        </p:nvSpPr>
        <p:spPr>
          <a:xfrm>
            <a:off x="720000" y="3949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Equipments</a:t>
            </a:r>
            <a:r>
              <a:rPr lang="en-GB" dirty="0"/>
              <a:t>:</a:t>
            </a:r>
            <a:endParaRPr lang="en-IN" dirty="0"/>
          </a:p>
        </p:txBody>
      </p:sp>
      <p:sp>
        <p:nvSpPr>
          <p:cNvPr id="450" name="Google Shape;450;p39"/>
          <p:cNvSpPr txBox="1">
            <a:spLocks noGrp="1"/>
          </p:cNvSpPr>
          <p:nvPr>
            <p:ph type="subTitle" idx="2"/>
          </p:nvPr>
        </p:nvSpPr>
        <p:spPr>
          <a:xfrm>
            <a:off x="878710" y="1374850"/>
            <a:ext cx="1667135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74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5V Supply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- Trigger Pulse Input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- Echo Pulse Output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1555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- 0V Ground</a:t>
            </a:r>
            <a:endParaRPr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C0AE082-34E5-4806-A67B-BC8F6599C859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264841" y="952798"/>
            <a:ext cx="2210700" cy="814500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          Electric Parameter	</a:t>
            </a:r>
          </a:p>
          <a:p>
            <a:pPr marL="746125" marR="0" lvl="0" indent="-28575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Working Voltage DC 5 V</a:t>
            </a:r>
          </a:p>
          <a:p>
            <a:pPr marL="746125" marR="0" lvl="0" indent="-285750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Working Frequency 40Hz</a:t>
            </a:r>
          </a:p>
          <a:p>
            <a:pPr marL="746125" marR="0" lvl="0" indent="-285750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400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Range 4m / Min     Range 2cm</a:t>
            </a:r>
          </a:p>
          <a:p>
            <a:pPr marL="746125" marR="0" lvl="0" indent="-285750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Comic Sans MS"/>
                <a:sym typeface="Comic Sans MS"/>
              </a:rPr>
              <a:t>Measuring Angle 15 degree</a:t>
            </a:r>
          </a:p>
          <a:p>
            <a:pPr marL="746125" marR="0" lvl="0" indent="-285750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Comic Sans MS"/>
              <a:sym typeface="Comic Sans MS"/>
            </a:endParaRPr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589356-D189-41F3-A7AB-CED0A33F2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01" y="1541721"/>
            <a:ext cx="4255850" cy="26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ial Protocol Campaign by Slidesgo">
  <a:themeElements>
    <a:clrScheme name="Simple Light">
      <a:dk1>
        <a:srgbClr val="182C30"/>
      </a:dk1>
      <a:lt1>
        <a:srgbClr val="FFFFFF"/>
      </a:lt1>
      <a:dk2>
        <a:srgbClr val="9596C8"/>
      </a:dk2>
      <a:lt2>
        <a:srgbClr val="47536A"/>
      </a:lt2>
      <a:accent1>
        <a:srgbClr val="182C30"/>
      </a:accent1>
      <a:accent2>
        <a:srgbClr val="FFFFFF"/>
      </a:accent2>
      <a:accent3>
        <a:srgbClr val="9596C8"/>
      </a:accent3>
      <a:accent4>
        <a:srgbClr val="47536A"/>
      </a:accent4>
      <a:accent5>
        <a:srgbClr val="182C3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623</Words>
  <Application>Microsoft Office PowerPoint</Application>
  <PresentationFormat>On-screen Show (16:9)</PresentationFormat>
  <Paragraphs>81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Bebas Neue</vt:lpstr>
      <vt:lpstr>Roboto</vt:lpstr>
      <vt:lpstr>Arial</vt:lpstr>
      <vt:lpstr>Comic Sans MS</vt:lpstr>
      <vt:lpstr>Trebuchet MS</vt:lpstr>
      <vt:lpstr>Times New Roman</vt:lpstr>
      <vt:lpstr>Arial Rounded MT Bold</vt:lpstr>
      <vt:lpstr>Roboto Condensed Light</vt:lpstr>
      <vt:lpstr>Official Protocol Campaign by Slidesgo</vt:lpstr>
      <vt:lpstr>Smart  Doorbell System </vt:lpstr>
      <vt:lpstr>What  is a Microcontroller ?</vt:lpstr>
      <vt:lpstr>Important points:</vt:lpstr>
      <vt:lpstr>PowerPoint Presentation</vt:lpstr>
      <vt:lpstr>Ultrasonic Sensor</vt:lpstr>
      <vt:lpstr>PowerPoint Presentation</vt:lpstr>
      <vt:lpstr>The basic principle behind its working</vt:lpstr>
      <vt:lpstr>PowerPoint Presentation</vt:lpstr>
      <vt:lpstr>Equipments:</vt:lpstr>
      <vt:lpstr>Timing diagram:</vt:lpstr>
      <vt:lpstr>Diagram:</vt:lpstr>
      <vt:lpstr>PowerPoint Presentation</vt:lpstr>
      <vt:lpstr>Main diagram:</vt:lpstr>
      <vt:lpstr>The tasks</vt:lpstr>
      <vt:lpstr>PowerPoint Presentation</vt:lpstr>
      <vt:lpstr>Main diagram:</vt:lpstr>
      <vt:lpstr>PowerPoint Presentation</vt:lpstr>
      <vt:lpstr>Main diagram:</vt:lpstr>
      <vt:lpstr>Main diagram: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Doorbell System</dc:title>
  <dc:creator>admin</dc:creator>
  <cp:lastModifiedBy>admin</cp:lastModifiedBy>
  <cp:revision>15</cp:revision>
  <dcterms:modified xsi:type="dcterms:W3CDTF">2021-03-15T13:28:02Z</dcterms:modified>
</cp:coreProperties>
</file>