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29565-8167-49A2-A167-948BA8521725}" v="4" dt="2024-10-11T17:03:1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rita19@outlook.com" userId="c6f3231e7eb97569" providerId="LiveId" clId="{DDA29565-8167-49A2-A167-948BA8521725}"/>
    <pc:docChg chg="custSel addSld modSld">
      <pc:chgData name="susrita19@outlook.com" userId="c6f3231e7eb97569" providerId="LiveId" clId="{DDA29565-8167-49A2-A167-948BA8521725}" dt="2024-10-12T04:06:03.330" v="123" actId="20577"/>
      <pc:docMkLst>
        <pc:docMk/>
      </pc:docMkLst>
      <pc:sldChg chg="modSp mod">
        <pc:chgData name="susrita19@outlook.com" userId="c6f3231e7eb97569" providerId="LiveId" clId="{DDA29565-8167-49A2-A167-948BA8521725}" dt="2024-10-11T17:05:13.843" v="88" actId="113"/>
        <pc:sldMkLst>
          <pc:docMk/>
          <pc:sldMk cId="0" sldId="257"/>
        </pc:sldMkLst>
        <pc:spChg chg="mod">
          <ac:chgData name="susrita19@outlook.com" userId="c6f3231e7eb97569" providerId="LiveId" clId="{DDA29565-8167-49A2-A167-948BA8521725}" dt="2024-10-11T17:05:13.843" v="88" actId="11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srita19@outlook.com" userId="c6f3231e7eb97569" providerId="LiveId" clId="{DDA29565-8167-49A2-A167-948BA8521725}" dt="2024-10-11T17:05:06.391" v="87" actId="113"/>
        <pc:sldMkLst>
          <pc:docMk/>
          <pc:sldMk cId="0" sldId="258"/>
        </pc:sldMkLst>
        <pc:spChg chg="mod">
          <ac:chgData name="susrita19@outlook.com" userId="c6f3231e7eb97569" providerId="LiveId" clId="{DDA29565-8167-49A2-A167-948BA8521725}" dt="2024-10-11T17:04:34.574" v="82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srita19@outlook.com" userId="c6f3231e7eb97569" providerId="LiveId" clId="{DDA29565-8167-49A2-A167-948BA8521725}" dt="2024-10-11T17:05:06.391" v="87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srita19@outlook.com" userId="c6f3231e7eb97569" providerId="LiveId" clId="{DDA29565-8167-49A2-A167-948BA8521725}" dt="2024-10-12T04:06:03.330" v="123" actId="20577"/>
        <pc:sldMkLst>
          <pc:docMk/>
          <pc:sldMk cId="0" sldId="259"/>
        </pc:sldMkLst>
        <pc:spChg chg="mod">
          <ac:chgData name="susrita19@outlook.com" userId="c6f3231e7eb97569" providerId="LiveId" clId="{DDA29565-8167-49A2-A167-948BA8521725}" dt="2024-10-11T17:04:19.932" v="80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srita19@outlook.com" userId="c6f3231e7eb97569" providerId="LiveId" clId="{DDA29565-8167-49A2-A167-948BA8521725}" dt="2024-10-12T04:06:03.330" v="12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srita19@outlook.com" userId="c6f3231e7eb97569" providerId="LiveId" clId="{DDA29565-8167-49A2-A167-948BA8521725}" dt="2024-10-11T17:04:27.574" v="81" actId="113"/>
        <pc:sldMkLst>
          <pc:docMk/>
          <pc:sldMk cId="1555888517" sldId="261"/>
        </pc:sldMkLst>
        <pc:spChg chg="mod">
          <ac:chgData name="susrita19@outlook.com" userId="c6f3231e7eb97569" providerId="LiveId" clId="{DDA29565-8167-49A2-A167-948BA8521725}" dt="2024-10-11T17:04:27.574" v="81" actId="113"/>
          <ac:spMkLst>
            <pc:docMk/>
            <pc:sldMk cId="1555888517" sldId="261"/>
            <ac:spMk id="2" creationId="{A1144187-DB3C-2765-C82D-4EE6B1EF1C82}"/>
          </ac:spMkLst>
        </pc:spChg>
      </pc:sldChg>
      <pc:sldChg chg="addSp modSp new mod">
        <pc:chgData name="susrita19@outlook.com" userId="c6f3231e7eb97569" providerId="LiveId" clId="{DDA29565-8167-49A2-A167-948BA8521725}" dt="2024-10-11T17:04:03.632" v="79" actId="113"/>
        <pc:sldMkLst>
          <pc:docMk/>
          <pc:sldMk cId="3911684019" sldId="262"/>
        </pc:sldMkLst>
        <pc:spChg chg="mod">
          <ac:chgData name="susrita19@outlook.com" userId="c6f3231e7eb97569" providerId="LiveId" clId="{DDA29565-8167-49A2-A167-948BA8521725}" dt="2024-10-11T17:04:03.632" v="79" actId="113"/>
          <ac:spMkLst>
            <pc:docMk/>
            <pc:sldMk cId="3911684019" sldId="262"/>
            <ac:spMk id="2" creationId="{636235F6-744E-A767-F579-216E6278C65F}"/>
          </ac:spMkLst>
        </pc:spChg>
        <pc:spChg chg="mod">
          <ac:chgData name="susrita19@outlook.com" userId="c6f3231e7eb97569" providerId="LiveId" clId="{DDA29565-8167-49A2-A167-948BA8521725}" dt="2024-10-11T17:03:55.205" v="78" actId="113"/>
          <ac:spMkLst>
            <pc:docMk/>
            <pc:sldMk cId="3911684019" sldId="262"/>
            <ac:spMk id="3" creationId="{C3CEAC90-93A8-4F3A-4E8F-C4BDD83EE52F}"/>
          </ac:spMkLst>
        </pc:spChg>
        <pc:spChg chg="add">
          <ac:chgData name="susrita19@outlook.com" userId="c6f3231e7eb97569" providerId="LiveId" clId="{DDA29565-8167-49A2-A167-948BA8521725}" dt="2024-10-11T17:02:58.229" v="62"/>
          <ac:spMkLst>
            <pc:docMk/>
            <pc:sldMk cId="3911684019" sldId="262"/>
            <ac:spMk id="4" creationId="{4481F11F-51D0-BFC9-C09C-D7DED8F900D6}"/>
          </ac:spMkLst>
        </pc:spChg>
        <pc:spChg chg="add">
          <ac:chgData name="susrita19@outlook.com" userId="c6f3231e7eb97569" providerId="LiveId" clId="{DDA29565-8167-49A2-A167-948BA8521725}" dt="2024-10-11T17:03:09.869" v="66"/>
          <ac:spMkLst>
            <pc:docMk/>
            <pc:sldMk cId="3911684019" sldId="262"/>
            <ac:spMk id="5" creationId="{AA5C75CC-85E5-4592-D528-99DCBF35A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2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2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6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7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7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8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376516"/>
            <a:ext cx="5308866" cy="2221811"/>
          </a:xfrm>
        </p:spPr>
        <p:txBody>
          <a:bodyPr/>
          <a:lstStyle/>
          <a:p>
            <a:r>
              <a:rPr dirty="0"/>
              <a:t>PDF Summarization and Keyword Extraction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</a:rPr>
              <a:t>An overview of the developed solution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Name- Susrita Panda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This presentation outlines a pipeline designed to summarize PDF documents and extract keywords. The solution leverages natural language processing and MongoDB for efficient storage and retrieval of data.</a:t>
            </a:r>
            <a:endParaRPr lang="en-US" dirty="0"/>
          </a:p>
          <a:p>
            <a:r>
              <a:rPr lang="en-IN" b="1" dirty="0"/>
              <a:t>Importance</a:t>
            </a:r>
            <a:r>
              <a:rPr lang="en-IN" dirty="0"/>
              <a:t>:</a:t>
            </a:r>
          </a:p>
          <a:p>
            <a:pPr>
              <a:buFontTx/>
              <a:buChar char="-"/>
            </a:pPr>
            <a:r>
              <a:rPr lang="en-IN" dirty="0"/>
              <a:t>Enable quick insights into large documents.</a:t>
            </a:r>
          </a:p>
          <a:p>
            <a:pPr>
              <a:buFontTx/>
              <a:buChar char="-"/>
            </a:pPr>
            <a:r>
              <a:rPr lang="en-US" dirty="0"/>
              <a:t>Facilitates better information retrieval and organization.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</a:t>
            </a:r>
            <a:r>
              <a:rPr b="1" dirty="0"/>
              <a:t>Data Acquisition</a:t>
            </a:r>
            <a:r>
              <a:rPr dirty="0"/>
              <a:t>: Download PDF files from </a:t>
            </a:r>
            <a:r>
              <a:rPr lang="en-US" dirty="0"/>
              <a:t>the </a:t>
            </a:r>
            <a:r>
              <a:rPr dirty="0"/>
              <a:t>provided URLs.</a:t>
            </a:r>
          </a:p>
          <a:p>
            <a:r>
              <a:rPr dirty="0"/>
              <a:t>2. </a:t>
            </a:r>
            <a:r>
              <a:rPr b="1" dirty="0"/>
              <a:t>Text Extraction</a:t>
            </a:r>
            <a:r>
              <a:rPr dirty="0"/>
              <a:t>: Utilize PyPDF2 to extract text from PDFs.</a:t>
            </a:r>
          </a:p>
          <a:p>
            <a:r>
              <a:rPr dirty="0"/>
              <a:t>3. </a:t>
            </a:r>
            <a:r>
              <a:rPr b="1" dirty="0"/>
              <a:t>Summarization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Implement sentence extraction for summaries.</a:t>
            </a:r>
          </a:p>
          <a:p>
            <a:r>
              <a:rPr dirty="0"/>
              <a:t>4. </a:t>
            </a:r>
            <a:r>
              <a:rPr b="1" dirty="0"/>
              <a:t>Keyword Extraction</a:t>
            </a:r>
            <a:r>
              <a:rPr dirty="0"/>
              <a:t>: Use NLTK for keyword extraction based on word frequency.</a:t>
            </a:r>
          </a:p>
          <a:p>
            <a:r>
              <a:rPr dirty="0"/>
              <a:t>5. </a:t>
            </a:r>
            <a:r>
              <a:rPr b="1" dirty="0"/>
              <a:t>Storage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Store metadata, summaries, and keywords in MongoDB.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4187-DB3C-2765-C82D-4EE6B1EF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Details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755B-A58B-9F25-A5C9-0F1EF870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Technologies Used:</a:t>
            </a:r>
          </a:p>
          <a:p>
            <a:pPr>
              <a:buFontTx/>
              <a:buChar char="-"/>
            </a:pPr>
            <a:r>
              <a:rPr lang="en-US" sz="2000" dirty="0"/>
              <a:t>Language: Python</a:t>
            </a:r>
          </a:p>
          <a:p>
            <a:pPr>
              <a:buFontTx/>
              <a:buChar char="-"/>
            </a:pPr>
            <a:r>
              <a:rPr lang="en-US" sz="2000" dirty="0"/>
              <a:t>Libraries: </a:t>
            </a:r>
            <a:r>
              <a:rPr lang="da-DK" sz="2000" dirty="0"/>
              <a:t>PyPDF2 for PDF handling, NLTK for text processing</a:t>
            </a:r>
            <a:r>
              <a:rPr lang="en-US" sz="2000" dirty="0"/>
              <a:t>, Requests for web requests, and Pymongo for MongoDB operations.</a:t>
            </a:r>
          </a:p>
          <a:p>
            <a:pPr>
              <a:buFontTx/>
              <a:buChar char="-"/>
            </a:pPr>
            <a:r>
              <a:rPr lang="en-IN" sz="2000" dirty="0"/>
              <a:t>Database: MongoDB for storing processed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Key Functions:</a:t>
            </a:r>
          </a:p>
          <a:p>
            <a:pPr>
              <a:buFontTx/>
              <a:buChar char="-"/>
            </a:pPr>
            <a:r>
              <a:rPr lang="en-IN" sz="2000" dirty="0"/>
              <a:t>connect_mongo(): Establish a connection to MongoDB.</a:t>
            </a:r>
          </a:p>
          <a:p>
            <a:pPr>
              <a:buFontTx/>
              <a:buChar char="-"/>
            </a:pPr>
            <a:r>
              <a:rPr lang="en-IN" sz="2000" dirty="0"/>
              <a:t>Download_pdf(): Download pdfs from given URLs.</a:t>
            </a:r>
          </a:p>
          <a:p>
            <a:pPr>
              <a:buFontTx/>
              <a:buChar char="-"/>
            </a:pPr>
            <a:r>
              <a:rPr lang="en-IN" sz="2000" dirty="0"/>
              <a:t>Parse_pdf(): Extract text from downloaded pdfs.</a:t>
            </a:r>
          </a:p>
          <a:p>
            <a:pPr>
              <a:buFontTx/>
              <a:buChar char="-"/>
            </a:pPr>
            <a:r>
              <a:rPr lang="en-IN" sz="2000" dirty="0"/>
              <a:t>Summarize_text(): Summarizes text content.</a:t>
            </a:r>
          </a:p>
          <a:p>
            <a:pPr>
              <a:buFontTx/>
              <a:buChar char="-"/>
            </a:pPr>
            <a:r>
              <a:rPr lang="en-IN" sz="2000" dirty="0"/>
              <a:t>Extract_keywords(): Identifies key terms in the text.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5588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pipeline processes multiple PDFs with the following metrics:</a:t>
            </a:r>
          </a:p>
          <a:p>
            <a:r>
              <a:rPr dirty="0"/>
              <a:t> Total Execution Time: </a:t>
            </a:r>
            <a:r>
              <a:rPr lang="en-US" dirty="0"/>
              <a:t>201.03</a:t>
            </a:r>
            <a:r>
              <a:rPr dirty="0"/>
              <a:t> second</a:t>
            </a:r>
            <a:r>
              <a:rPr lang="en-US" dirty="0"/>
              <a:t>s.</a:t>
            </a:r>
            <a:endParaRPr dirty="0"/>
          </a:p>
          <a:p>
            <a:r>
              <a:rPr dirty="0"/>
              <a:t> Average PDF Processing Time: 5.3 seconds per PDF</a:t>
            </a:r>
          </a:p>
          <a:p>
            <a:r>
              <a:rPr dirty="0"/>
              <a:t>Peak Memory Usage</a:t>
            </a:r>
            <a:r>
              <a:t>: </a:t>
            </a:r>
            <a:r>
              <a:rPr lang="en-US"/>
              <a:t>4380.91</a:t>
            </a:r>
            <a:r>
              <a:t>MB</a:t>
            </a:r>
            <a:endParaRPr dirty="0"/>
          </a:p>
          <a:p>
            <a:r>
              <a:rPr dirty="0"/>
              <a:t>CPU Utilization: 75% during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35F6-744E-A767-F579-216E627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Solutions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AC90-93A8-4F3A-4E8F-C4BDD83E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Challenges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Variability in PDF formats affected text extraction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Managing resource utilization effectively during high concurrency.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Solutions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Implemented error handling and logging for robust downloads and parsing.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Optimized memory usage by monitoring and managing resources with </a:t>
            </a:r>
            <a:r>
              <a:rPr lang="en-US" sz="2000" dirty="0" err="1"/>
              <a:t>psutil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68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developed pipeline efficiently summarizes PDF documents and extracts keywords. Further optimizations and increased concurrency could enhance performance.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331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PDF Summarization and Keyword Extraction Pipeline</vt:lpstr>
      <vt:lpstr>Introduction</vt:lpstr>
      <vt:lpstr>Approach</vt:lpstr>
      <vt:lpstr>Implementation Details </vt:lpstr>
      <vt:lpstr>Performance Metrics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SUSRITA</dc:creator>
  <cp:keywords/>
  <dc:description>generated using python-pptx</dc:description>
  <cp:lastModifiedBy>susrita19@outlook.com</cp:lastModifiedBy>
  <cp:revision>2</cp:revision>
  <dcterms:created xsi:type="dcterms:W3CDTF">2013-01-27T09:14:16Z</dcterms:created>
  <dcterms:modified xsi:type="dcterms:W3CDTF">2024-10-12T04:06:08Z</dcterms:modified>
  <cp:category/>
</cp:coreProperties>
</file>