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89" r:id="rId7"/>
    <p:sldId id="262" r:id="rId8"/>
    <p:sldId id="263" r:id="rId9"/>
    <p:sldId id="264" r:id="rId10"/>
    <p:sldId id="265" r:id="rId11"/>
    <p:sldId id="256" r:id="rId12"/>
    <p:sldId id="266" r:id="rId13"/>
    <p:sldId id="267" r:id="rId14"/>
    <p:sldId id="268" r:id="rId15"/>
    <p:sldId id="285" r:id="rId16"/>
    <p:sldId id="287" r:id="rId17"/>
    <p:sldId id="288" r:id="rId18"/>
    <p:sldId id="269" r:id="rId19"/>
    <p:sldId id="270" r:id="rId20"/>
    <p:sldId id="271" r:id="rId21"/>
    <p:sldId id="272" r:id="rId22"/>
    <p:sldId id="273" r:id="rId23"/>
    <p:sldId id="274"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6" d="100"/>
          <a:sy n="116" d="100"/>
        </p:scale>
        <p:origin x="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6E2579-86EA-48AB-9152-48B7A2F4229C}" type="doc">
      <dgm:prSet loTypeId="urn:microsoft.com/office/officeart/2005/8/layout/hierarchy6" loCatId="hierarchy" qsTypeId="urn:microsoft.com/office/officeart/2005/8/quickstyle/simple1" qsCatId="simple" csTypeId="urn:microsoft.com/office/officeart/2005/8/colors/accent0_3" csCatId="mainScheme" phldr="1"/>
      <dgm:spPr/>
      <dgm:t>
        <a:bodyPr/>
        <a:lstStyle/>
        <a:p>
          <a:endParaRPr lang="en-US"/>
        </a:p>
      </dgm:t>
    </dgm:pt>
    <dgm:pt modelId="{26E3EBB2-9D32-4857-A882-DD047C411C65}">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800" b="1" dirty="0">
              <a:latin typeface="Times New Roman" panose="02020603050405020304" pitchFamily="18" charset="0"/>
              <a:cs typeface="Times New Roman" panose="02020603050405020304" pitchFamily="18" charset="0"/>
            </a:rPr>
            <a:t>Forecasting Techniques</a:t>
          </a:r>
        </a:p>
      </dgm:t>
    </dgm:pt>
    <dgm:pt modelId="{24D7F213-A130-4F04-B3B6-52630483AD1B}" type="parTrans" cxnId="{DBB1CE92-F083-405C-BBDC-EEA53B13894C}">
      <dgm:prSet/>
      <dgm:spPr/>
      <dgm:t>
        <a:bodyPr/>
        <a:lstStyle/>
        <a:p>
          <a:endParaRPr lang="en-US"/>
        </a:p>
      </dgm:t>
    </dgm:pt>
    <dgm:pt modelId="{81948EF2-826B-42AC-A37C-94EE9B373D80}" type="sibTrans" cxnId="{DBB1CE92-F083-405C-BBDC-EEA53B13894C}">
      <dgm:prSet/>
      <dgm:spPr/>
      <dgm:t>
        <a:bodyPr/>
        <a:lstStyle/>
        <a:p>
          <a:endParaRPr lang="en-US"/>
        </a:p>
      </dgm:t>
    </dgm:pt>
    <dgm:pt modelId="{AED88B7E-718D-42B1-87C0-25E869E24AE4}" type="asst">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200" b="1" dirty="0">
              <a:latin typeface="Times New Roman" panose="02020603050405020304" pitchFamily="18" charset="0"/>
              <a:cs typeface="Times New Roman" panose="02020603050405020304" pitchFamily="18" charset="0"/>
            </a:rPr>
            <a:t>Qualitative Techniques</a:t>
          </a:r>
        </a:p>
      </dgm:t>
    </dgm:pt>
    <dgm:pt modelId="{1EDEBE2F-7D16-4DE5-BF90-0AC68E8D6281}" type="parTrans" cxnId="{42EB7A82-0830-4E80-9331-8385B7CED206}">
      <dgm:prSet/>
      <dgm:spPr/>
      <dgm:t>
        <a:bodyPr/>
        <a:lstStyle/>
        <a:p>
          <a:endParaRPr lang="en-US"/>
        </a:p>
      </dgm:t>
    </dgm:pt>
    <dgm:pt modelId="{0FC1E889-7EE9-4867-B1C1-E5A214AB0B27}" type="sibTrans" cxnId="{42EB7A82-0830-4E80-9331-8385B7CED206}">
      <dgm:prSet/>
      <dgm:spPr/>
      <dgm:t>
        <a:bodyPr/>
        <a:lstStyle/>
        <a:p>
          <a:endParaRPr lang="en-US"/>
        </a:p>
      </dgm:t>
    </dgm:pt>
    <dgm:pt modelId="{03838A5E-4676-4DBF-BAEE-E5EBDB3D80B5}">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300" b="1" dirty="0">
              <a:latin typeface="Times New Roman" panose="02020603050405020304" pitchFamily="18" charset="0"/>
              <a:cs typeface="Times New Roman" panose="02020603050405020304" pitchFamily="18" charset="0"/>
            </a:rPr>
            <a:t>Time Series Techniques</a:t>
          </a:r>
        </a:p>
      </dgm:t>
    </dgm:pt>
    <dgm:pt modelId="{47DF625A-C268-469C-BD03-2AADBE3E2379}" type="parTrans" cxnId="{A5370F46-90C5-4042-B6DA-30D34A0AAA13}">
      <dgm:prSet/>
      <dgm:spPr/>
      <dgm:t>
        <a:bodyPr/>
        <a:lstStyle/>
        <a:p>
          <a:endParaRPr lang="en-US"/>
        </a:p>
      </dgm:t>
    </dgm:pt>
    <dgm:pt modelId="{8FC9BBAA-AB27-44E0-A08F-8AB71E7D2519}" type="sibTrans" cxnId="{A5370F46-90C5-4042-B6DA-30D34A0AAA13}">
      <dgm:prSet/>
      <dgm:spPr/>
      <dgm:t>
        <a:bodyPr/>
        <a:lstStyle/>
        <a:p>
          <a:endParaRPr lang="en-US"/>
        </a:p>
      </dgm:t>
    </dgm:pt>
    <dgm:pt modelId="{E2164E76-E088-497E-AAD2-FBE5128EE581}" type="asst">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300" b="1" dirty="0">
              <a:latin typeface="Times New Roman" panose="02020603050405020304" pitchFamily="18" charset="0"/>
              <a:cs typeface="Times New Roman" panose="02020603050405020304" pitchFamily="18" charset="0"/>
            </a:rPr>
            <a:t>Market Survey</a:t>
          </a:r>
        </a:p>
      </dgm:t>
    </dgm:pt>
    <dgm:pt modelId="{911D29BA-4B61-4A7A-BED2-6DFF685306AA}" type="parTrans" cxnId="{78EAA495-489C-49B9-A4E3-72063C7A56EA}">
      <dgm:prSet/>
      <dgm:spPr/>
      <dgm:t>
        <a:bodyPr/>
        <a:lstStyle/>
        <a:p>
          <a:endParaRPr lang="en-US"/>
        </a:p>
      </dgm:t>
    </dgm:pt>
    <dgm:pt modelId="{981411E9-3834-4CE6-A42C-CBD2241F3D09}" type="sibTrans" cxnId="{78EAA495-489C-49B9-A4E3-72063C7A56EA}">
      <dgm:prSet/>
      <dgm:spPr/>
      <dgm:t>
        <a:bodyPr/>
        <a:lstStyle/>
        <a:p>
          <a:endParaRPr lang="en-US"/>
        </a:p>
      </dgm:t>
    </dgm:pt>
    <dgm:pt modelId="{CF3CCB20-B7DC-49DA-95A6-BED0750E9A06}" type="asst">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300" b="1" dirty="0">
              <a:latin typeface="Times New Roman" panose="02020603050405020304" pitchFamily="18" charset="0"/>
              <a:cs typeface="Times New Roman" panose="02020603050405020304" pitchFamily="18" charset="0"/>
            </a:rPr>
            <a:t>Expert Opinion</a:t>
          </a:r>
        </a:p>
      </dgm:t>
    </dgm:pt>
    <dgm:pt modelId="{F9911D59-8702-4D47-A4A2-26CEE4EDE489}" type="parTrans" cxnId="{2983A91D-5326-4665-97C9-88DFCE01DC0D}">
      <dgm:prSet/>
      <dgm:spPr/>
      <dgm:t>
        <a:bodyPr/>
        <a:lstStyle/>
        <a:p>
          <a:endParaRPr lang="en-US"/>
        </a:p>
      </dgm:t>
    </dgm:pt>
    <dgm:pt modelId="{14F26761-4FE4-42DC-8859-E19B9C14AD09}" type="sibTrans" cxnId="{2983A91D-5326-4665-97C9-88DFCE01DC0D}">
      <dgm:prSet/>
      <dgm:spPr/>
      <dgm:t>
        <a:bodyPr/>
        <a:lstStyle/>
        <a:p>
          <a:endParaRPr lang="en-US"/>
        </a:p>
      </dgm:t>
    </dgm:pt>
    <dgm:pt modelId="{C5C6D335-CD77-4F34-9741-1BF6D95DE45C}" type="asst">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200" b="1" dirty="0">
              <a:latin typeface="Times New Roman" panose="02020603050405020304" pitchFamily="18" charset="0"/>
              <a:cs typeface="Times New Roman" panose="02020603050405020304" pitchFamily="18" charset="0"/>
            </a:rPr>
            <a:t>Quantitative Techniques</a:t>
          </a:r>
        </a:p>
      </dgm:t>
    </dgm:pt>
    <dgm:pt modelId="{A94D4985-131F-41D7-8971-E6D87D6991D5}" type="parTrans" cxnId="{EEC0EDAB-CDA9-432B-9CAF-4FDF46352C52}">
      <dgm:prSet/>
      <dgm:spPr/>
      <dgm:t>
        <a:bodyPr/>
        <a:lstStyle/>
        <a:p>
          <a:endParaRPr lang="en-US"/>
        </a:p>
      </dgm:t>
    </dgm:pt>
    <dgm:pt modelId="{4855F5EB-43C3-4B4B-A951-4B9E9CFD7022}" type="sibTrans" cxnId="{EEC0EDAB-CDA9-432B-9CAF-4FDF46352C52}">
      <dgm:prSet/>
      <dgm:spPr/>
      <dgm:t>
        <a:bodyPr/>
        <a:lstStyle/>
        <a:p>
          <a:endParaRPr lang="en-US"/>
        </a:p>
      </dgm:t>
    </dgm:pt>
    <dgm:pt modelId="{1DA84F68-7499-415A-9B77-CE1EC8F02DBC}">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300" b="1" dirty="0">
              <a:latin typeface="Times New Roman" panose="02020603050405020304" pitchFamily="18" charset="0"/>
              <a:cs typeface="Times New Roman" panose="02020603050405020304" pitchFamily="18" charset="0"/>
            </a:rPr>
            <a:t>Machine Learning Model</a:t>
          </a:r>
        </a:p>
      </dgm:t>
    </dgm:pt>
    <dgm:pt modelId="{60D15647-58D1-4B57-B6E1-D0B9D320236F}" type="parTrans" cxnId="{66DDDD9A-4555-43BC-A6C7-DB8A7645DAD3}">
      <dgm:prSet/>
      <dgm:spPr/>
      <dgm:t>
        <a:bodyPr/>
        <a:lstStyle/>
        <a:p>
          <a:endParaRPr lang="en-US"/>
        </a:p>
      </dgm:t>
    </dgm:pt>
    <dgm:pt modelId="{CB6D28FC-9C3F-4BCD-99D3-5919D06814C9}" type="sibTrans" cxnId="{66DDDD9A-4555-43BC-A6C7-DB8A7645DAD3}">
      <dgm:prSet/>
      <dgm:spPr/>
      <dgm:t>
        <a:bodyPr/>
        <a:lstStyle/>
        <a:p>
          <a:endParaRPr lang="en-US"/>
        </a:p>
      </dgm:t>
    </dgm:pt>
    <dgm:pt modelId="{FAF204C2-4463-4D31-A03C-B89A08CB772F}">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300" b="1" dirty="0">
              <a:latin typeface="Times New Roman" panose="02020603050405020304" pitchFamily="18" charset="0"/>
              <a:cs typeface="Times New Roman" panose="02020603050405020304" pitchFamily="18" charset="0"/>
            </a:rPr>
            <a:t>Box-Jenkins Model</a:t>
          </a:r>
        </a:p>
      </dgm:t>
    </dgm:pt>
    <dgm:pt modelId="{387BED0A-1B22-4582-943D-E068E524B057}" type="parTrans" cxnId="{21E40192-356C-4224-AEBF-D37201A13281}">
      <dgm:prSet/>
      <dgm:spPr/>
      <dgm:t>
        <a:bodyPr/>
        <a:lstStyle/>
        <a:p>
          <a:endParaRPr lang="en-US"/>
        </a:p>
      </dgm:t>
    </dgm:pt>
    <dgm:pt modelId="{A24E7FEA-FF5F-4FC4-9E32-0A4A0A2C70E8}" type="sibTrans" cxnId="{21E40192-356C-4224-AEBF-D37201A13281}">
      <dgm:prSet/>
      <dgm:spPr/>
      <dgm:t>
        <a:bodyPr/>
        <a:lstStyle/>
        <a:p>
          <a:endParaRPr lang="en-US"/>
        </a:p>
      </dgm:t>
    </dgm:pt>
    <dgm:pt modelId="{08BB653A-FACA-4303-957D-69D1A6342CC9}">
      <dgm:prSet phldrT="[Text]" custT="1">
        <dgm:style>
          <a:lnRef idx="2">
            <a:schemeClr val="dk1"/>
          </a:lnRef>
          <a:fillRef idx="1">
            <a:schemeClr val="lt1"/>
          </a:fillRef>
          <a:effectRef idx="0">
            <a:schemeClr val="dk1"/>
          </a:effectRef>
          <a:fontRef idx="minor">
            <a:schemeClr val="dk1"/>
          </a:fontRef>
        </dgm:style>
      </dgm:prSet>
      <dgm:spPr/>
      <dgm:t>
        <a:bodyPr/>
        <a:lstStyle/>
        <a:p>
          <a:r>
            <a:rPr lang="en-US" sz="1000" b="1" dirty="0">
              <a:latin typeface="Times New Roman" panose="02020603050405020304" pitchFamily="18" charset="0"/>
              <a:cs typeface="Times New Roman" panose="02020603050405020304" pitchFamily="18" charset="0"/>
            </a:rPr>
            <a:t>SVM</a:t>
          </a:r>
        </a:p>
      </dgm:t>
    </dgm:pt>
    <dgm:pt modelId="{DCBC73BB-5B23-4E0C-8A45-F8B4C95606C2}" type="parTrans" cxnId="{E14A144E-1090-49AF-A1C0-834D04A88294}">
      <dgm:prSet/>
      <dgm:spPr/>
      <dgm:t>
        <a:bodyPr/>
        <a:lstStyle/>
        <a:p>
          <a:endParaRPr lang="en-US"/>
        </a:p>
      </dgm:t>
    </dgm:pt>
    <dgm:pt modelId="{AE328F9F-33A3-4EAE-9789-C6B3A479EB6C}" type="sibTrans" cxnId="{E14A144E-1090-49AF-A1C0-834D04A88294}">
      <dgm:prSet/>
      <dgm:spPr/>
      <dgm:t>
        <a:bodyPr/>
        <a:lstStyle/>
        <a:p>
          <a:endParaRPr lang="en-US"/>
        </a:p>
      </dgm:t>
    </dgm:pt>
    <dgm:pt modelId="{77E8DB65-EA69-433C-8654-97B9FC0A70AF}">
      <dgm:prSet phldrT="[Text]" custT="1">
        <dgm:style>
          <a:lnRef idx="2">
            <a:schemeClr val="dk1"/>
          </a:lnRef>
          <a:fillRef idx="1">
            <a:schemeClr val="lt1"/>
          </a:fillRef>
          <a:effectRef idx="0">
            <a:schemeClr val="dk1"/>
          </a:effectRef>
          <a:fontRef idx="minor">
            <a:schemeClr val="dk1"/>
          </a:fontRef>
        </dgm:style>
      </dgm:prSet>
      <dgm:spPr/>
      <dgm:t>
        <a:bodyPr/>
        <a:lstStyle/>
        <a:p>
          <a:r>
            <a:rPr lang="en-US" sz="1000" b="1">
              <a:latin typeface="Times New Roman" panose="02020603050405020304" pitchFamily="18" charset="0"/>
              <a:cs typeface="Times New Roman" panose="02020603050405020304" pitchFamily="18" charset="0"/>
            </a:rPr>
            <a:t>ANN</a:t>
          </a:r>
          <a:endParaRPr lang="en-US" sz="1000" b="1" dirty="0">
            <a:latin typeface="Times New Roman" panose="02020603050405020304" pitchFamily="18" charset="0"/>
            <a:cs typeface="Times New Roman" panose="02020603050405020304" pitchFamily="18" charset="0"/>
          </a:endParaRPr>
        </a:p>
      </dgm:t>
    </dgm:pt>
    <dgm:pt modelId="{F5D86302-8D6B-4618-AE22-F51F8774CB52}" type="parTrans" cxnId="{ADCE8B99-DC59-4010-9090-8CC25E5E8C4D}">
      <dgm:prSet/>
      <dgm:spPr/>
      <dgm:t>
        <a:bodyPr/>
        <a:lstStyle/>
        <a:p>
          <a:endParaRPr lang="en-US"/>
        </a:p>
      </dgm:t>
    </dgm:pt>
    <dgm:pt modelId="{83DDEF0F-5C2A-495E-A3A5-6E5D2351CB71}" type="sibTrans" cxnId="{ADCE8B99-DC59-4010-9090-8CC25E5E8C4D}">
      <dgm:prSet/>
      <dgm:spPr/>
      <dgm:t>
        <a:bodyPr/>
        <a:lstStyle/>
        <a:p>
          <a:endParaRPr lang="en-US"/>
        </a:p>
      </dgm:t>
    </dgm:pt>
    <dgm:pt modelId="{89BEED4E-D29D-485C-B0CE-EFBD3DDBAC9D}">
      <dgm:prSet phldrT="[Text]" custT="1">
        <dgm:style>
          <a:lnRef idx="2">
            <a:schemeClr val="dk1"/>
          </a:lnRef>
          <a:fillRef idx="1">
            <a:schemeClr val="lt1"/>
          </a:fillRef>
          <a:effectRef idx="0">
            <a:schemeClr val="dk1"/>
          </a:effectRef>
          <a:fontRef idx="minor">
            <a:schemeClr val="dk1"/>
          </a:fontRef>
        </dgm:style>
      </dgm:prSet>
      <dgm:spPr/>
      <dgm:t>
        <a:bodyPr/>
        <a:lstStyle/>
        <a:p>
          <a:r>
            <a:rPr lang="en-US" sz="1400" b="1" dirty="0">
              <a:latin typeface="Times New Roman" panose="02020603050405020304" pitchFamily="18" charset="0"/>
              <a:cs typeface="Times New Roman" panose="02020603050405020304" pitchFamily="18" charset="0"/>
            </a:rPr>
            <a:t>ARMA</a:t>
          </a:r>
        </a:p>
      </dgm:t>
    </dgm:pt>
    <dgm:pt modelId="{946CA8A7-D1C3-45AF-8556-7795C28C44BD}" type="parTrans" cxnId="{E77E6D9D-C39E-4311-B141-28FC6A63DCCC}">
      <dgm:prSet/>
      <dgm:spPr/>
      <dgm:t>
        <a:bodyPr/>
        <a:lstStyle/>
        <a:p>
          <a:endParaRPr lang="en-US"/>
        </a:p>
      </dgm:t>
    </dgm:pt>
    <dgm:pt modelId="{AE520B3B-0309-43A4-BAE8-7E5E7A22C3F4}" type="sibTrans" cxnId="{E77E6D9D-C39E-4311-B141-28FC6A63DCCC}">
      <dgm:prSet/>
      <dgm:spPr/>
      <dgm:t>
        <a:bodyPr/>
        <a:lstStyle/>
        <a:p>
          <a:endParaRPr lang="en-US"/>
        </a:p>
      </dgm:t>
    </dgm:pt>
    <dgm:pt modelId="{BFDB3718-975F-4615-A4C0-8E6C0C87CFD6}">
      <dgm:prSet phldrT="[Text]" custT="1">
        <dgm:style>
          <a:lnRef idx="2">
            <a:schemeClr val="dk1"/>
          </a:lnRef>
          <a:fillRef idx="1">
            <a:schemeClr val="lt1"/>
          </a:fillRef>
          <a:effectRef idx="0">
            <a:schemeClr val="dk1"/>
          </a:effectRef>
          <a:fontRef idx="minor">
            <a:schemeClr val="dk1"/>
          </a:fontRef>
        </dgm:style>
      </dgm:prSet>
      <dgm:spPr/>
      <dgm:t>
        <a:bodyPr/>
        <a:lstStyle/>
        <a:p>
          <a:r>
            <a:rPr lang="en-US" sz="1400" b="1">
              <a:latin typeface="Times New Roman" panose="02020603050405020304" pitchFamily="18" charset="0"/>
              <a:cs typeface="Times New Roman" panose="02020603050405020304" pitchFamily="18" charset="0"/>
            </a:rPr>
            <a:t>MA</a:t>
          </a:r>
          <a:endParaRPr lang="en-US" sz="1400" b="1" dirty="0">
            <a:latin typeface="Times New Roman" panose="02020603050405020304" pitchFamily="18" charset="0"/>
            <a:cs typeface="Times New Roman" panose="02020603050405020304" pitchFamily="18" charset="0"/>
          </a:endParaRPr>
        </a:p>
      </dgm:t>
    </dgm:pt>
    <dgm:pt modelId="{07CB72A8-C19E-40EC-B83E-DCEFEB9EA990}" type="parTrans" cxnId="{00415E7F-372A-4417-A839-6ABA86B91789}">
      <dgm:prSet/>
      <dgm:spPr/>
      <dgm:t>
        <a:bodyPr/>
        <a:lstStyle/>
        <a:p>
          <a:endParaRPr lang="en-US"/>
        </a:p>
      </dgm:t>
    </dgm:pt>
    <dgm:pt modelId="{7140EF51-1DA2-4EAA-AF0E-11D1F9DB8BDC}" type="sibTrans" cxnId="{00415E7F-372A-4417-A839-6ABA86B91789}">
      <dgm:prSet/>
      <dgm:spPr/>
      <dgm:t>
        <a:bodyPr/>
        <a:lstStyle/>
        <a:p>
          <a:endParaRPr lang="en-US"/>
        </a:p>
      </dgm:t>
    </dgm:pt>
    <dgm:pt modelId="{5AB8C079-40E7-49E5-BFD1-680A87F01EB4}">
      <dgm:prSet phldrT="[Text]" custT="1">
        <dgm:style>
          <a:lnRef idx="2">
            <a:schemeClr val="dk1"/>
          </a:lnRef>
          <a:fillRef idx="1">
            <a:schemeClr val="lt1"/>
          </a:fillRef>
          <a:effectRef idx="0">
            <a:schemeClr val="dk1"/>
          </a:effectRef>
          <a:fontRef idx="minor">
            <a:schemeClr val="dk1"/>
          </a:fontRef>
        </dgm:style>
      </dgm:prSet>
      <dgm:spPr/>
      <dgm:t>
        <a:bodyPr/>
        <a:lstStyle/>
        <a:p>
          <a:r>
            <a:rPr lang="en-US" sz="1400" b="1">
              <a:latin typeface="Times New Roman" panose="02020603050405020304" pitchFamily="18" charset="0"/>
              <a:cs typeface="Times New Roman" panose="02020603050405020304" pitchFamily="18" charset="0"/>
            </a:rPr>
            <a:t>ARIMA</a:t>
          </a:r>
          <a:endParaRPr lang="en-US" sz="1400" b="1" dirty="0">
            <a:latin typeface="Times New Roman" panose="02020603050405020304" pitchFamily="18" charset="0"/>
            <a:cs typeface="Times New Roman" panose="02020603050405020304" pitchFamily="18" charset="0"/>
          </a:endParaRPr>
        </a:p>
      </dgm:t>
    </dgm:pt>
    <dgm:pt modelId="{EC7845D4-BEB6-4B5D-B7A1-2AFCB927164D}" type="parTrans" cxnId="{DF41B2C3-D078-4077-8B40-2B783A53576A}">
      <dgm:prSet/>
      <dgm:spPr/>
      <dgm:t>
        <a:bodyPr/>
        <a:lstStyle/>
        <a:p>
          <a:endParaRPr lang="en-US"/>
        </a:p>
      </dgm:t>
    </dgm:pt>
    <dgm:pt modelId="{3E5BF2F5-B907-4B17-A642-30F06E286923}" type="sibTrans" cxnId="{DF41B2C3-D078-4077-8B40-2B783A53576A}">
      <dgm:prSet/>
      <dgm:spPr/>
      <dgm:t>
        <a:bodyPr/>
        <a:lstStyle/>
        <a:p>
          <a:endParaRPr lang="en-US"/>
        </a:p>
      </dgm:t>
    </dgm:pt>
    <dgm:pt modelId="{8EEDA171-8E04-47F1-9D67-723D1FCF513C}">
      <dgm:prSet phldrT="[Text]" custT="1">
        <dgm:style>
          <a:lnRef idx="2">
            <a:schemeClr val="dk1"/>
          </a:lnRef>
          <a:fillRef idx="1">
            <a:schemeClr val="lt1"/>
          </a:fillRef>
          <a:effectRef idx="0">
            <a:schemeClr val="dk1"/>
          </a:effectRef>
          <a:fontRef idx="minor">
            <a:schemeClr val="dk1"/>
          </a:fontRef>
        </dgm:style>
      </dgm:prSet>
      <dgm:spPr/>
      <dgm:t>
        <a:bodyPr/>
        <a:lstStyle/>
        <a:p>
          <a:r>
            <a:rPr lang="en-US" sz="1000" b="1" dirty="0">
              <a:latin typeface="Times New Roman" panose="02020603050405020304" pitchFamily="18" charset="0"/>
              <a:cs typeface="Times New Roman" panose="02020603050405020304" pitchFamily="18" charset="0"/>
            </a:rPr>
            <a:t>Deep Learning</a:t>
          </a:r>
        </a:p>
      </dgm:t>
    </dgm:pt>
    <dgm:pt modelId="{44EE0E67-B36F-486F-B2A3-BD42073FB430}" type="parTrans" cxnId="{1561A172-7283-4089-B7CC-8BDE3D495B34}">
      <dgm:prSet/>
      <dgm:spPr/>
      <dgm:t>
        <a:bodyPr/>
        <a:lstStyle/>
        <a:p>
          <a:endParaRPr lang="en-US"/>
        </a:p>
      </dgm:t>
    </dgm:pt>
    <dgm:pt modelId="{BE5D2286-8254-4D92-9795-1766F523C952}" type="sibTrans" cxnId="{1561A172-7283-4089-B7CC-8BDE3D495B34}">
      <dgm:prSet/>
      <dgm:spPr/>
      <dgm:t>
        <a:bodyPr/>
        <a:lstStyle/>
        <a:p>
          <a:endParaRPr lang="en-US"/>
        </a:p>
      </dgm:t>
    </dgm:pt>
    <dgm:pt modelId="{A82D31FC-C683-524A-BA32-8CB5A2B902AA}">
      <dgm:prSet phldrT="[Text]" custT="1">
        <dgm:style>
          <a:lnRef idx="2">
            <a:schemeClr val="dk1"/>
          </a:lnRef>
          <a:fillRef idx="1">
            <a:schemeClr val="lt1"/>
          </a:fillRef>
          <a:effectRef idx="0">
            <a:schemeClr val="dk1"/>
          </a:effectRef>
          <a:fontRef idx="minor">
            <a:schemeClr val="dk1"/>
          </a:fontRef>
        </dgm:style>
      </dgm:prSet>
      <dgm:spPr/>
      <dgm:t>
        <a:bodyPr/>
        <a:lstStyle/>
        <a:p>
          <a:r>
            <a:rPr lang="en-IN" sz="1000" b="1" i="0" dirty="0">
              <a:latin typeface="Times New Roman" panose="02020603050405020304" pitchFamily="18" charset="0"/>
              <a:cs typeface="Times New Roman" panose="02020603050405020304" pitchFamily="18" charset="0"/>
            </a:rPr>
            <a:t>Random Forest</a:t>
          </a:r>
          <a:endParaRPr lang="en-US" sz="1000" b="1" dirty="0">
            <a:latin typeface="Times New Roman" panose="02020603050405020304" pitchFamily="18" charset="0"/>
            <a:cs typeface="Times New Roman" panose="02020603050405020304" pitchFamily="18" charset="0"/>
          </a:endParaRPr>
        </a:p>
      </dgm:t>
    </dgm:pt>
    <dgm:pt modelId="{F3F532A0-0E3B-5A40-8CD5-F474DE31C796}" type="parTrans" cxnId="{481F1DF3-9668-9047-9009-C9A717DE568E}">
      <dgm:prSet/>
      <dgm:spPr/>
      <dgm:t>
        <a:bodyPr/>
        <a:lstStyle/>
        <a:p>
          <a:endParaRPr lang="en-GB"/>
        </a:p>
      </dgm:t>
    </dgm:pt>
    <dgm:pt modelId="{C4F6C6B9-F0D1-FD41-99F2-D6E0DBE8B39A}" type="sibTrans" cxnId="{481F1DF3-9668-9047-9009-C9A717DE568E}">
      <dgm:prSet/>
      <dgm:spPr/>
      <dgm:t>
        <a:bodyPr/>
        <a:lstStyle/>
        <a:p>
          <a:endParaRPr lang="en-GB"/>
        </a:p>
      </dgm:t>
    </dgm:pt>
    <dgm:pt modelId="{78EFC302-A64F-044D-91EC-F99BE6A3CF33}">
      <dgm:prSet phldrT="[Text]" custT="1">
        <dgm:style>
          <a:lnRef idx="2">
            <a:schemeClr val="dk1"/>
          </a:lnRef>
          <a:fillRef idx="1">
            <a:schemeClr val="lt1"/>
          </a:fillRef>
          <a:effectRef idx="0">
            <a:schemeClr val="dk1"/>
          </a:effectRef>
          <a:fontRef idx="minor">
            <a:schemeClr val="dk1"/>
          </a:fontRef>
        </dgm:style>
      </dgm:prSet>
      <dgm:spPr/>
      <dgm:t>
        <a:bodyPr/>
        <a:lstStyle/>
        <a:p>
          <a:r>
            <a:rPr lang="en-IN" sz="1000" b="1" i="0" dirty="0">
              <a:latin typeface="Times New Roman" panose="02020603050405020304" pitchFamily="18" charset="0"/>
              <a:cs typeface="Times New Roman" panose="02020603050405020304" pitchFamily="18" charset="0"/>
            </a:rPr>
            <a:t>Support Vector Regression (SVR)</a:t>
          </a:r>
          <a:endParaRPr lang="en-US" sz="1000" b="1" dirty="0">
            <a:latin typeface="Times New Roman" panose="02020603050405020304" pitchFamily="18" charset="0"/>
            <a:cs typeface="Times New Roman" panose="02020603050405020304" pitchFamily="18" charset="0"/>
          </a:endParaRPr>
        </a:p>
      </dgm:t>
    </dgm:pt>
    <dgm:pt modelId="{DE61FB10-0CB9-684B-A28D-E7197FE6E620}" type="parTrans" cxnId="{C52F4C31-BD67-C44F-9FA1-4FE660216603}">
      <dgm:prSet/>
      <dgm:spPr/>
      <dgm:t>
        <a:bodyPr/>
        <a:lstStyle/>
        <a:p>
          <a:endParaRPr lang="en-GB"/>
        </a:p>
      </dgm:t>
    </dgm:pt>
    <dgm:pt modelId="{D3DAA46A-166E-E442-8C3E-B561E9DDFDA5}" type="sibTrans" cxnId="{C52F4C31-BD67-C44F-9FA1-4FE660216603}">
      <dgm:prSet/>
      <dgm:spPr/>
      <dgm:t>
        <a:bodyPr/>
        <a:lstStyle/>
        <a:p>
          <a:endParaRPr lang="en-GB"/>
        </a:p>
      </dgm:t>
    </dgm:pt>
    <dgm:pt modelId="{6592E16C-E4E1-E04D-86FB-1796C84A5958}">
      <dgm:prSet phldrT="[Text]" custT="1">
        <dgm:style>
          <a:lnRef idx="2">
            <a:schemeClr val="dk1"/>
          </a:lnRef>
          <a:fillRef idx="1">
            <a:schemeClr val="lt1"/>
          </a:fillRef>
          <a:effectRef idx="0">
            <a:schemeClr val="dk1"/>
          </a:effectRef>
          <a:fontRef idx="minor">
            <a:schemeClr val="dk1"/>
          </a:fontRef>
        </dgm:style>
      </dgm:prSet>
      <dgm:spPr/>
      <dgm:t>
        <a:bodyPr/>
        <a:lstStyle/>
        <a:p>
          <a:r>
            <a:rPr lang="en-IN" sz="1000" b="1" i="0" dirty="0">
              <a:latin typeface="Times New Roman" panose="02020603050405020304" pitchFamily="18" charset="0"/>
              <a:cs typeface="Times New Roman" panose="02020603050405020304" pitchFamily="18" charset="0"/>
            </a:rPr>
            <a:t>Gradient Boosting</a:t>
          </a:r>
          <a:endParaRPr lang="en-US" sz="1000" b="1" dirty="0">
            <a:latin typeface="Times New Roman" panose="02020603050405020304" pitchFamily="18" charset="0"/>
            <a:cs typeface="Times New Roman" panose="02020603050405020304" pitchFamily="18" charset="0"/>
          </a:endParaRPr>
        </a:p>
      </dgm:t>
    </dgm:pt>
    <dgm:pt modelId="{A5B437B2-7C9D-9748-991A-5AA6320F0F77}" type="parTrans" cxnId="{350601FB-289A-3A42-AA75-142FCEBB0650}">
      <dgm:prSet/>
      <dgm:spPr/>
      <dgm:t>
        <a:bodyPr/>
        <a:lstStyle/>
        <a:p>
          <a:endParaRPr lang="en-GB"/>
        </a:p>
      </dgm:t>
    </dgm:pt>
    <dgm:pt modelId="{1F238751-B3AD-5D46-B896-3A80C5502AA7}" type="sibTrans" cxnId="{350601FB-289A-3A42-AA75-142FCEBB0650}">
      <dgm:prSet/>
      <dgm:spPr/>
      <dgm:t>
        <a:bodyPr/>
        <a:lstStyle/>
        <a:p>
          <a:endParaRPr lang="en-GB"/>
        </a:p>
      </dgm:t>
    </dgm:pt>
    <dgm:pt modelId="{F5B3EA33-94F3-CC42-8744-729C91DCC389}">
      <dgm:prSet custT="1">
        <dgm:style>
          <a:lnRef idx="1">
            <a:schemeClr val="accent4"/>
          </a:lnRef>
          <a:fillRef idx="2">
            <a:schemeClr val="accent4"/>
          </a:fillRef>
          <a:effectRef idx="1">
            <a:schemeClr val="accent4"/>
          </a:effectRef>
          <a:fontRef idx="minor">
            <a:schemeClr val="dk1"/>
          </a:fontRef>
        </dgm:style>
      </dgm:prSet>
      <dgm:spPr/>
      <dgm:t>
        <a:bodyPr/>
        <a:lstStyle/>
        <a:p>
          <a:r>
            <a:rPr lang="en-GB" sz="1300" b="1" dirty="0">
              <a:latin typeface="Times New Roman" panose="02020603050405020304" pitchFamily="18" charset="0"/>
              <a:cs typeface="Times New Roman" panose="02020603050405020304" pitchFamily="18" charset="0"/>
            </a:rPr>
            <a:t>Deep Learning</a:t>
          </a:r>
        </a:p>
      </dgm:t>
    </dgm:pt>
    <dgm:pt modelId="{EF64639B-761B-5E49-878D-F8E3393AB9AC}" type="parTrans" cxnId="{63B5F486-EAAE-E34C-9F09-EB3A434CF71C}">
      <dgm:prSet/>
      <dgm:spPr/>
      <dgm:t>
        <a:bodyPr/>
        <a:lstStyle/>
        <a:p>
          <a:endParaRPr lang="en-GB"/>
        </a:p>
      </dgm:t>
    </dgm:pt>
    <dgm:pt modelId="{F65E9FDA-282D-D443-8794-84CDC8D4C0EC}" type="sibTrans" cxnId="{63B5F486-EAAE-E34C-9F09-EB3A434CF71C}">
      <dgm:prSet/>
      <dgm:spPr/>
      <dgm:t>
        <a:bodyPr/>
        <a:lstStyle/>
        <a:p>
          <a:endParaRPr lang="en-GB"/>
        </a:p>
      </dgm:t>
    </dgm:pt>
    <dgm:pt modelId="{61B1EAE6-5649-4F29-8960-BCB1F520788F}" type="pres">
      <dgm:prSet presAssocID="{B46E2579-86EA-48AB-9152-48B7A2F4229C}" presName="mainComposite" presStyleCnt="0">
        <dgm:presLayoutVars>
          <dgm:chPref val="1"/>
          <dgm:dir val="rev"/>
          <dgm:animOne val="branch"/>
          <dgm:animLvl val="lvl"/>
          <dgm:resizeHandles val="exact"/>
        </dgm:presLayoutVars>
      </dgm:prSet>
      <dgm:spPr/>
    </dgm:pt>
    <dgm:pt modelId="{EB6844E0-F111-4CCB-960E-AD81B4E1AA5A}" type="pres">
      <dgm:prSet presAssocID="{B46E2579-86EA-48AB-9152-48B7A2F4229C}" presName="hierFlow" presStyleCnt="0"/>
      <dgm:spPr/>
    </dgm:pt>
    <dgm:pt modelId="{C3729A66-8B62-4AD4-94A5-86C60DBF85C9}" type="pres">
      <dgm:prSet presAssocID="{B46E2579-86EA-48AB-9152-48B7A2F4229C}" presName="hierChild1" presStyleCnt="0">
        <dgm:presLayoutVars>
          <dgm:chPref val="1"/>
          <dgm:animOne val="branch"/>
          <dgm:animLvl val="lvl"/>
        </dgm:presLayoutVars>
      </dgm:prSet>
      <dgm:spPr/>
    </dgm:pt>
    <dgm:pt modelId="{78FB600D-4E09-4143-A59A-D652B4AC69E3}" type="pres">
      <dgm:prSet presAssocID="{26E3EBB2-9D32-4857-A882-DD047C411C65}" presName="Name14" presStyleCnt="0"/>
      <dgm:spPr/>
    </dgm:pt>
    <dgm:pt modelId="{E0677224-DD52-454C-9B8E-736AAE0A46D7}" type="pres">
      <dgm:prSet presAssocID="{26E3EBB2-9D32-4857-A882-DD047C411C65}" presName="level1Shape" presStyleLbl="node0" presStyleIdx="0" presStyleCnt="1" custScaleX="142764" custScaleY="95087" custLinFactNeighborX="-36797">
        <dgm:presLayoutVars>
          <dgm:chPref val="3"/>
        </dgm:presLayoutVars>
      </dgm:prSet>
      <dgm:spPr/>
    </dgm:pt>
    <dgm:pt modelId="{3355CB53-B1C3-40BD-91A5-47B552B8E69C}" type="pres">
      <dgm:prSet presAssocID="{26E3EBB2-9D32-4857-A882-DD047C411C65}" presName="hierChild2" presStyleCnt="0"/>
      <dgm:spPr/>
    </dgm:pt>
    <dgm:pt modelId="{A513757D-7EBF-4096-9586-7AA28079DB33}" type="pres">
      <dgm:prSet presAssocID="{1EDEBE2F-7D16-4DE5-BF90-0AC68E8D6281}" presName="Name19" presStyleLbl="parChTrans1D2" presStyleIdx="0" presStyleCnt="2"/>
      <dgm:spPr/>
    </dgm:pt>
    <dgm:pt modelId="{FF44EEFC-E580-44C8-8BEA-3ABD55F9D2DF}" type="pres">
      <dgm:prSet presAssocID="{AED88B7E-718D-42B1-87C0-25E869E24AE4}" presName="Name21" presStyleCnt="0"/>
      <dgm:spPr/>
    </dgm:pt>
    <dgm:pt modelId="{1D6C9D76-6BA3-4D71-AD56-923BB0699785}" type="pres">
      <dgm:prSet presAssocID="{AED88B7E-718D-42B1-87C0-25E869E24AE4}" presName="level2Shape" presStyleLbl="asst1" presStyleIdx="0" presStyleCnt="4" custScaleY="75956" custLinFactNeighborX="51245"/>
      <dgm:spPr/>
    </dgm:pt>
    <dgm:pt modelId="{0AAB6CAE-91FA-4E85-A9B6-B1146E5A562F}" type="pres">
      <dgm:prSet presAssocID="{AED88B7E-718D-42B1-87C0-25E869E24AE4}" presName="hierChild3" presStyleCnt="0"/>
      <dgm:spPr/>
    </dgm:pt>
    <dgm:pt modelId="{0556AFE4-4B45-48AB-9DA5-C7A2B509F49C}" type="pres">
      <dgm:prSet presAssocID="{F9911D59-8702-4D47-A4A2-26CEE4EDE489}" presName="Name19" presStyleLbl="parChTrans1D3" presStyleIdx="0" presStyleCnt="3"/>
      <dgm:spPr/>
    </dgm:pt>
    <dgm:pt modelId="{61638F1C-CAE7-4F3D-B483-1D6A27615F8F}" type="pres">
      <dgm:prSet presAssocID="{CF3CCB20-B7DC-49DA-95A6-BED0750E9A06}" presName="Name21" presStyleCnt="0"/>
      <dgm:spPr/>
    </dgm:pt>
    <dgm:pt modelId="{B8EC2095-5C39-4B9E-8B30-B3DAF2EEC564}" type="pres">
      <dgm:prSet presAssocID="{CF3CCB20-B7DC-49DA-95A6-BED0750E9A06}" presName="level2Shape" presStyleLbl="asst1" presStyleIdx="1" presStyleCnt="4" custScaleY="75956" custLinFactNeighborX="52861"/>
      <dgm:spPr/>
    </dgm:pt>
    <dgm:pt modelId="{1290CC2A-9808-4A8F-AA8C-95CA32297174}" type="pres">
      <dgm:prSet presAssocID="{CF3CCB20-B7DC-49DA-95A6-BED0750E9A06}" presName="hierChild3" presStyleCnt="0"/>
      <dgm:spPr/>
    </dgm:pt>
    <dgm:pt modelId="{2E28CFDF-6FEC-45E1-8FE8-F3F4E7D2D1EC}" type="pres">
      <dgm:prSet presAssocID="{911D29BA-4B61-4A7A-BED2-6DFF685306AA}" presName="Name19" presStyleLbl="parChTrans1D3" presStyleIdx="1" presStyleCnt="3"/>
      <dgm:spPr/>
    </dgm:pt>
    <dgm:pt modelId="{091B6540-977E-4A16-98E3-93869AC1A08D}" type="pres">
      <dgm:prSet presAssocID="{E2164E76-E088-497E-AAD2-FBE5128EE581}" presName="Name21" presStyleCnt="0"/>
      <dgm:spPr/>
    </dgm:pt>
    <dgm:pt modelId="{E610193F-FC70-4F4D-8D01-0E5A3EED9864}" type="pres">
      <dgm:prSet presAssocID="{E2164E76-E088-497E-AAD2-FBE5128EE581}" presName="level2Shape" presStyleLbl="asst1" presStyleIdx="2" presStyleCnt="4" custScaleY="75956" custLinFactNeighborX="52861"/>
      <dgm:spPr/>
    </dgm:pt>
    <dgm:pt modelId="{DC061CB3-DBB6-42BD-95F0-0D474A6F3E9E}" type="pres">
      <dgm:prSet presAssocID="{E2164E76-E088-497E-AAD2-FBE5128EE581}" presName="hierChild3" presStyleCnt="0"/>
      <dgm:spPr/>
    </dgm:pt>
    <dgm:pt modelId="{600762AA-990C-4BB8-BDC3-DC13223803FF}" type="pres">
      <dgm:prSet presAssocID="{A94D4985-131F-41D7-8971-E6D87D6991D5}" presName="Name19" presStyleLbl="parChTrans1D2" presStyleIdx="1" presStyleCnt="2"/>
      <dgm:spPr/>
    </dgm:pt>
    <dgm:pt modelId="{4E0328F6-12EC-42E3-956E-A14B0FD53CE3}" type="pres">
      <dgm:prSet presAssocID="{C5C6D335-CD77-4F34-9741-1BF6D95DE45C}" presName="Name21" presStyleCnt="0"/>
      <dgm:spPr/>
    </dgm:pt>
    <dgm:pt modelId="{320E9CA9-55FD-42A9-8428-32A6749CCD2A}" type="pres">
      <dgm:prSet presAssocID="{C5C6D335-CD77-4F34-9741-1BF6D95DE45C}" presName="level2Shape" presStyleLbl="asst1" presStyleIdx="3" presStyleCnt="4" custScaleY="75956" custLinFactX="-8687" custLinFactNeighborX="-100000"/>
      <dgm:spPr/>
    </dgm:pt>
    <dgm:pt modelId="{C9E542C5-2111-473D-981D-D68852307838}" type="pres">
      <dgm:prSet presAssocID="{C5C6D335-CD77-4F34-9741-1BF6D95DE45C}" presName="hierChild3" presStyleCnt="0"/>
      <dgm:spPr/>
    </dgm:pt>
    <dgm:pt modelId="{9C69FDF1-FD7F-4FFC-A28F-38C053126CDA}" type="pres">
      <dgm:prSet presAssocID="{47DF625A-C268-469C-BD03-2AADBE3E2379}" presName="Name19" presStyleLbl="parChTrans1D3" presStyleIdx="2" presStyleCnt="3"/>
      <dgm:spPr/>
    </dgm:pt>
    <dgm:pt modelId="{D7F5E57E-28BE-40B3-9085-0411A3E12B48}" type="pres">
      <dgm:prSet presAssocID="{03838A5E-4676-4DBF-BAEE-E5EBDB3D80B5}" presName="Name21" presStyleCnt="0"/>
      <dgm:spPr/>
    </dgm:pt>
    <dgm:pt modelId="{AB06AF5F-72FB-4924-B4AA-85F7E95B2790}" type="pres">
      <dgm:prSet presAssocID="{03838A5E-4676-4DBF-BAEE-E5EBDB3D80B5}" presName="level2Shape" presStyleLbl="node3" presStyleIdx="0" presStyleCnt="1" custScaleY="75956" custLinFactX="-8687" custLinFactNeighborX="-100000"/>
      <dgm:spPr/>
    </dgm:pt>
    <dgm:pt modelId="{437DCACA-C484-412B-977B-30E16267A91E}" type="pres">
      <dgm:prSet presAssocID="{03838A5E-4676-4DBF-BAEE-E5EBDB3D80B5}" presName="hierChild3" presStyleCnt="0"/>
      <dgm:spPr/>
    </dgm:pt>
    <dgm:pt modelId="{E5B71D04-D6EC-4E2E-B6C5-12D0A0BF4A16}" type="pres">
      <dgm:prSet presAssocID="{60D15647-58D1-4B57-B6E1-D0B9D320236F}" presName="Name19" presStyleLbl="parChTrans1D4" presStyleIdx="0" presStyleCnt="12"/>
      <dgm:spPr/>
    </dgm:pt>
    <dgm:pt modelId="{B5972F19-C2BC-4C53-83C2-C75D3E26D348}" type="pres">
      <dgm:prSet presAssocID="{1DA84F68-7499-415A-9B77-CE1EC8F02DBC}" presName="Name21" presStyleCnt="0"/>
      <dgm:spPr/>
    </dgm:pt>
    <dgm:pt modelId="{DFED9994-90B0-4297-9AB4-3D79D59AE505}" type="pres">
      <dgm:prSet presAssocID="{1DA84F68-7499-415A-9B77-CE1EC8F02DBC}" presName="level2Shape" presStyleLbl="node4" presStyleIdx="0" presStyleCnt="12" custScaleY="75956" custLinFactX="-12129" custLinFactNeighborX="-100000"/>
      <dgm:spPr/>
    </dgm:pt>
    <dgm:pt modelId="{05CF18E9-24CA-409E-89F3-E4D3FBEC0243}" type="pres">
      <dgm:prSet presAssocID="{1DA84F68-7499-415A-9B77-CE1EC8F02DBC}" presName="hierChild3" presStyleCnt="0"/>
      <dgm:spPr/>
    </dgm:pt>
    <dgm:pt modelId="{521A4AD8-F4F5-4B05-9372-979586AD8685}" type="pres">
      <dgm:prSet presAssocID="{44EE0E67-B36F-486F-B2A3-BD42073FB430}" presName="Name19" presStyleLbl="parChTrans1D4" presStyleIdx="1" presStyleCnt="12"/>
      <dgm:spPr/>
    </dgm:pt>
    <dgm:pt modelId="{D787FA3A-2A8E-4FB9-9321-E7F169BCD2EA}" type="pres">
      <dgm:prSet presAssocID="{8EEDA171-8E04-47F1-9D67-723D1FCF513C}" presName="Name21" presStyleCnt="0"/>
      <dgm:spPr/>
    </dgm:pt>
    <dgm:pt modelId="{4BCEBA62-A536-49F9-9C7D-0301A23BBB84}" type="pres">
      <dgm:prSet presAssocID="{8EEDA171-8E04-47F1-9D67-723D1FCF513C}" presName="level2Shape" presStyleLbl="node4" presStyleIdx="1" presStyleCnt="12" custScaleX="81335" custScaleY="73900" custLinFactNeighborX="-31025" custLinFactNeighborY="19856"/>
      <dgm:spPr/>
    </dgm:pt>
    <dgm:pt modelId="{806657E9-9695-48FF-A52C-9B722AD0E8B2}" type="pres">
      <dgm:prSet presAssocID="{8EEDA171-8E04-47F1-9D67-723D1FCF513C}" presName="hierChild3" presStyleCnt="0"/>
      <dgm:spPr/>
    </dgm:pt>
    <dgm:pt modelId="{0F8707AA-46B2-744D-8B71-45C27EE68A54}" type="pres">
      <dgm:prSet presAssocID="{F3F532A0-0E3B-5A40-8CD5-F474DE31C796}" presName="Name19" presStyleLbl="parChTrans1D4" presStyleIdx="2" presStyleCnt="12"/>
      <dgm:spPr/>
    </dgm:pt>
    <dgm:pt modelId="{36988257-2F34-A549-A038-F3BD64CDF87D}" type="pres">
      <dgm:prSet presAssocID="{A82D31FC-C683-524A-BA32-8CB5A2B902AA}" presName="Name21" presStyleCnt="0"/>
      <dgm:spPr/>
    </dgm:pt>
    <dgm:pt modelId="{746A5C87-0504-B945-B15F-1CE4C3FB2D74}" type="pres">
      <dgm:prSet presAssocID="{A82D31FC-C683-524A-BA32-8CB5A2B902AA}" presName="level2Shape" presStyleLbl="node4" presStyleIdx="2" presStyleCnt="12" custScaleY="73761" custLinFactNeighborX="-17716" custLinFactNeighborY="19995"/>
      <dgm:spPr/>
    </dgm:pt>
    <dgm:pt modelId="{0F97B115-524B-3C4E-997E-2D4913AB97F4}" type="pres">
      <dgm:prSet presAssocID="{A82D31FC-C683-524A-BA32-8CB5A2B902AA}" presName="hierChild3" presStyleCnt="0"/>
      <dgm:spPr/>
    </dgm:pt>
    <dgm:pt modelId="{3E59BDD5-6BC1-4640-857E-7D163C5F8A67}" type="pres">
      <dgm:prSet presAssocID="{DE61FB10-0CB9-684B-A28D-E7197FE6E620}" presName="Name19" presStyleLbl="parChTrans1D4" presStyleIdx="3" presStyleCnt="12"/>
      <dgm:spPr/>
    </dgm:pt>
    <dgm:pt modelId="{A02864C9-579D-E146-9B24-2B3197759C2D}" type="pres">
      <dgm:prSet presAssocID="{78EFC302-A64F-044D-91EC-F99BE6A3CF33}" presName="Name21" presStyleCnt="0"/>
      <dgm:spPr/>
    </dgm:pt>
    <dgm:pt modelId="{1D494584-652C-914C-900F-749BDA5FC046}" type="pres">
      <dgm:prSet presAssocID="{78EFC302-A64F-044D-91EC-F99BE6A3CF33}" presName="level2Shape" presStyleLbl="node4" presStyleIdx="3" presStyleCnt="12" custScaleY="75622" custLinFactNeighborX="-9267" custLinFactNeighborY="18134"/>
      <dgm:spPr/>
    </dgm:pt>
    <dgm:pt modelId="{15643AF9-4196-0449-9CAC-9E431550362A}" type="pres">
      <dgm:prSet presAssocID="{78EFC302-A64F-044D-91EC-F99BE6A3CF33}" presName="hierChild3" presStyleCnt="0"/>
      <dgm:spPr/>
    </dgm:pt>
    <dgm:pt modelId="{498E0DA7-5CE2-9A4D-90DA-2711CB3B158C}" type="pres">
      <dgm:prSet presAssocID="{A5B437B2-7C9D-9748-991A-5AA6320F0F77}" presName="Name19" presStyleLbl="parChTrans1D4" presStyleIdx="4" presStyleCnt="12"/>
      <dgm:spPr/>
    </dgm:pt>
    <dgm:pt modelId="{7D6C7E17-67FD-EE4D-926F-E96931799919}" type="pres">
      <dgm:prSet presAssocID="{6592E16C-E4E1-E04D-86FB-1796C84A5958}" presName="Name21" presStyleCnt="0"/>
      <dgm:spPr/>
    </dgm:pt>
    <dgm:pt modelId="{91B650EC-B248-1E44-8E3D-C125AEFF39AF}" type="pres">
      <dgm:prSet presAssocID="{6592E16C-E4E1-E04D-86FB-1796C84A5958}" presName="level2Shape" presStyleLbl="node4" presStyleIdx="4" presStyleCnt="12" custScaleY="74234" custLinFactNeighborX="1790" custLinFactNeighborY="10404"/>
      <dgm:spPr/>
    </dgm:pt>
    <dgm:pt modelId="{9D2304B3-46FD-1544-97CE-41FD823DE7E8}" type="pres">
      <dgm:prSet presAssocID="{6592E16C-E4E1-E04D-86FB-1796C84A5958}" presName="hierChild3" presStyleCnt="0"/>
      <dgm:spPr/>
    </dgm:pt>
    <dgm:pt modelId="{CECEC951-E35C-4F33-A012-BDBED8B5E4A2}" type="pres">
      <dgm:prSet presAssocID="{DCBC73BB-5B23-4E0C-8A45-F8B4C95606C2}" presName="Name19" presStyleLbl="parChTrans1D4" presStyleIdx="5" presStyleCnt="12"/>
      <dgm:spPr/>
    </dgm:pt>
    <dgm:pt modelId="{53E082E1-EB98-4C58-9EB3-266FB8D6500B}" type="pres">
      <dgm:prSet presAssocID="{08BB653A-FACA-4303-957D-69D1A6342CC9}" presName="Name21" presStyleCnt="0"/>
      <dgm:spPr/>
    </dgm:pt>
    <dgm:pt modelId="{1F0265CE-B11F-4CC2-BEB8-16AC8A367D40}" type="pres">
      <dgm:prSet presAssocID="{08BB653A-FACA-4303-957D-69D1A6342CC9}" presName="level2Shape" presStyleLbl="node4" presStyleIdx="5" presStyleCnt="12" custScaleX="81335" custScaleY="73901" custLinFactNeighborX="14213" custLinFactNeighborY="13535"/>
      <dgm:spPr/>
    </dgm:pt>
    <dgm:pt modelId="{9876D9D3-4CA5-4D79-A874-4FB3D981DB95}" type="pres">
      <dgm:prSet presAssocID="{08BB653A-FACA-4303-957D-69D1A6342CC9}" presName="hierChild3" presStyleCnt="0"/>
      <dgm:spPr/>
    </dgm:pt>
    <dgm:pt modelId="{A68254EF-39DD-45E7-8380-80DB4D50D0C9}" type="pres">
      <dgm:prSet presAssocID="{F5D86302-8D6B-4618-AE22-F51F8774CB52}" presName="Name19" presStyleLbl="parChTrans1D4" presStyleIdx="6" presStyleCnt="12"/>
      <dgm:spPr/>
    </dgm:pt>
    <dgm:pt modelId="{6E1B5C80-1298-4772-9788-D8C339DB326E}" type="pres">
      <dgm:prSet presAssocID="{77E8DB65-EA69-433C-8654-97B9FC0A70AF}" presName="Name21" presStyleCnt="0"/>
      <dgm:spPr/>
    </dgm:pt>
    <dgm:pt modelId="{F4FF625A-EEC7-48D1-B601-8D2A0C5E9E85}" type="pres">
      <dgm:prSet presAssocID="{77E8DB65-EA69-433C-8654-97B9FC0A70AF}" presName="level2Shape" presStyleLbl="node4" presStyleIdx="6" presStyleCnt="12" custScaleX="81335" custScaleY="75955" custLinFactNeighborX="30184" custLinFactNeighborY="13604"/>
      <dgm:spPr/>
    </dgm:pt>
    <dgm:pt modelId="{C78FC6E8-6C94-4CAD-8C13-A5C01E5EB71C}" type="pres">
      <dgm:prSet presAssocID="{77E8DB65-EA69-433C-8654-97B9FC0A70AF}" presName="hierChild3" presStyleCnt="0"/>
      <dgm:spPr/>
    </dgm:pt>
    <dgm:pt modelId="{CFA18D3A-6DC0-8F46-AA40-D2711A56AA97}" type="pres">
      <dgm:prSet presAssocID="{EF64639B-761B-5E49-878D-F8E3393AB9AC}" presName="Name19" presStyleLbl="parChTrans1D4" presStyleIdx="7" presStyleCnt="12"/>
      <dgm:spPr/>
    </dgm:pt>
    <dgm:pt modelId="{694F0E24-91EA-9A4A-B462-4B9ADB64D4A6}" type="pres">
      <dgm:prSet presAssocID="{F5B3EA33-94F3-CC42-8744-729C91DCC389}" presName="Name21" presStyleCnt="0"/>
      <dgm:spPr/>
    </dgm:pt>
    <dgm:pt modelId="{3A0A72AB-EFDC-404B-8E8B-B1C07B3517D4}" type="pres">
      <dgm:prSet presAssocID="{F5B3EA33-94F3-CC42-8744-729C91DCC389}" presName="level2Shape" presStyleLbl="node4" presStyleIdx="7" presStyleCnt="12" custScaleX="86306" custScaleY="82003" custLinFactX="174822" custLinFactNeighborX="200000" custLinFactNeighborY="-1719"/>
      <dgm:spPr/>
    </dgm:pt>
    <dgm:pt modelId="{BE81F773-096E-4F4E-8BFC-DCA623EE7B99}" type="pres">
      <dgm:prSet presAssocID="{F5B3EA33-94F3-CC42-8744-729C91DCC389}" presName="hierChild3" presStyleCnt="0"/>
      <dgm:spPr/>
    </dgm:pt>
    <dgm:pt modelId="{56799A78-8325-4094-8B35-FB43D2B408A8}" type="pres">
      <dgm:prSet presAssocID="{387BED0A-1B22-4582-943D-E068E524B057}" presName="Name19" presStyleLbl="parChTrans1D4" presStyleIdx="8" presStyleCnt="12"/>
      <dgm:spPr/>
    </dgm:pt>
    <dgm:pt modelId="{D99DBE51-1A30-491D-8B1C-89A64EC7CFA6}" type="pres">
      <dgm:prSet presAssocID="{FAF204C2-4463-4D31-A03C-B89A08CB772F}" presName="Name21" presStyleCnt="0"/>
      <dgm:spPr/>
    </dgm:pt>
    <dgm:pt modelId="{D971CB24-FA60-4DC4-B228-79C25794FB7B}" type="pres">
      <dgm:prSet presAssocID="{FAF204C2-4463-4D31-A03C-B89A08CB772F}" presName="level2Shape" presStyleLbl="node4" presStyleIdx="8" presStyleCnt="12" custScaleY="75956" custLinFactNeighborX="-48437"/>
      <dgm:spPr/>
    </dgm:pt>
    <dgm:pt modelId="{4FEBBE30-5055-4B9E-BE45-4DADFDA32FE6}" type="pres">
      <dgm:prSet presAssocID="{FAF204C2-4463-4D31-A03C-B89A08CB772F}" presName="hierChild3" presStyleCnt="0"/>
      <dgm:spPr/>
    </dgm:pt>
    <dgm:pt modelId="{DCEF74DE-D797-48E7-BB0B-5CB15EF71064}" type="pres">
      <dgm:prSet presAssocID="{946CA8A7-D1C3-45AF-8556-7795C28C44BD}" presName="Name19" presStyleLbl="parChTrans1D4" presStyleIdx="9" presStyleCnt="12"/>
      <dgm:spPr/>
    </dgm:pt>
    <dgm:pt modelId="{855EEA97-5C5A-4C20-897E-D03CC383C242}" type="pres">
      <dgm:prSet presAssocID="{89BEED4E-D29D-485C-B0CE-EFBD3DDBAC9D}" presName="Name21" presStyleCnt="0"/>
      <dgm:spPr/>
    </dgm:pt>
    <dgm:pt modelId="{1928056F-EA5C-4465-B964-C50B99710832}" type="pres">
      <dgm:prSet presAssocID="{89BEED4E-D29D-485C-B0CE-EFBD3DDBAC9D}" presName="level2Shape" presStyleLbl="node4" presStyleIdx="9" presStyleCnt="12" custScaleX="81335" custScaleY="75956" custLinFactNeighborX="-55007" custLinFactNeighborY="1011"/>
      <dgm:spPr/>
    </dgm:pt>
    <dgm:pt modelId="{D2C4D46C-765F-405E-8EB4-0FF04EBDA6CE}" type="pres">
      <dgm:prSet presAssocID="{89BEED4E-D29D-485C-B0CE-EFBD3DDBAC9D}" presName="hierChild3" presStyleCnt="0"/>
      <dgm:spPr/>
    </dgm:pt>
    <dgm:pt modelId="{A95B15D8-0917-40BA-8D41-CC9F6E04E940}" type="pres">
      <dgm:prSet presAssocID="{07CB72A8-C19E-40EC-B83E-DCEFEB9EA990}" presName="Name19" presStyleLbl="parChTrans1D4" presStyleIdx="10" presStyleCnt="12"/>
      <dgm:spPr/>
    </dgm:pt>
    <dgm:pt modelId="{F0A34440-0DAC-44AE-BAF1-886D4068EC31}" type="pres">
      <dgm:prSet presAssocID="{BFDB3718-975F-4615-A4C0-8E6C0C87CFD6}" presName="Name21" presStyleCnt="0"/>
      <dgm:spPr/>
    </dgm:pt>
    <dgm:pt modelId="{05DE8E3C-5DFF-4A9C-A5DE-FC56621F1342}" type="pres">
      <dgm:prSet presAssocID="{BFDB3718-975F-4615-A4C0-8E6C0C87CFD6}" presName="level2Shape" presStyleLbl="node4" presStyleIdx="10" presStyleCnt="12" custScaleX="81335" custScaleY="75956" custLinFactNeighborX="-33874" custLinFactNeighborY="1011"/>
      <dgm:spPr/>
    </dgm:pt>
    <dgm:pt modelId="{8F270DA9-09CB-48C1-8662-92AAB91A1E0D}" type="pres">
      <dgm:prSet presAssocID="{BFDB3718-975F-4615-A4C0-8E6C0C87CFD6}" presName="hierChild3" presStyleCnt="0"/>
      <dgm:spPr/>
    </dgm:pt>
    <dgm:pt modelId="{433B8EE0-AA50-4E18-9EC4-BDC15EA4E60F}" type="pres">
      <dgm:prSet presAssocID="{EC7845D4-BEB6-4B5D-B7A1-2AFCB927164D}" presName="Name19" presStyleLbl="parChTrans1D4" presStyleIdx="11" presStyleCnt="12"/>
      <dgm:spPr/>
    </dgm:pt>
    <dgm:pt modelId="{21233563-E90C-4F05-81AD-7FF3D6AC76D0}" type="pres">
      <dgm:prSet presAssocID="{5AB8C079-40E7-49E5-BFD1-680A87F01EB4}" presName="Name21" presStyleCnt="0"/>
      <dgm:spPr/>
    </dgm:pt>
    <dgm:pt modelId="{BF48D846-ADEE-48EE-9B10-A38F12B8BAA9}" type="pres">
      <dgm:prSet presAssocID="{5AB8C079-40E7-49E5-BFD1-680A87F01EB4}" presName="level2Shape" presStyleLbl="node4" presStyleIdx="11" presStyleCnt="12" custScaleX="81335" custScaleY="75956" custLinFactNeighborX="-22843"/>
      <dgm:spPr/>
    </dgm:pt>
    <dgm:pt modelId="{2256ED19-9786-4652-A93D-7C860FEE6619}" type="pres">
      <dgm:prSet presAssocID="{5AB8C079-40E7-49E5-BFD1-680A87F01EB4}" presName="hierChild3" presStyleCnt="0"/>
      <dgm:spPr/>
    </dgm:pt>
    <dgm:pt modelId="{C621AF37-492F-4C7F-8E1C-9B7437ADB46B}" type="pres">
      <dgm:prSet presAssocID="{B46E2579-86EA-48AB-9152-48B7A2F4229C}" presName="bgShapesFlow" presStyleCnt="0"/>
      <dgm:spPr/>
    </dgm:pt>
  </dgm:ptLst>
  <dgm:cxnLst>
    <dgm:cxn modelId="{96E99004-4BDD-9D48-A655-71B3A2AE6153}" type="presOf" srcId="{78EFC302-A64F-044D-91EC-F99BE6A3CF33}" destId="{1D494584-652C-914C-900F-749BDA5FC046}" srcOrd="0" destOrd="0" presId="urn:microsoft.com/office/officeart/2005/8/layout/hierarchy6"/>
    <dgm:cxn modelId="{8C979006-4184-2842-B463-84229A9ECFF3}" type="presOf" srcId="{387BED0A-1B22-4582-943D-E068E524B057}" destId="{56799A78-8325-4094-8B35-FB43D2B408A8}" srcOrd="0" destOrd="0" presId="urn:microsoft.com/office/officeart/2005/8/layout/hierarchy6"/>
    <dgm:cxn modelId="{7BBABC08-E043-F44B-9E78-F98D5F9DE712}" type="presOf" srcId="{6592E16C-E4E1-E04D-86FB-1796C84A5958}" destId="{91B650EC-B248-1E44-8E3D-C125AEFF39AF}" srcOrd="0" destOrd="0" presId="urn:microsoft.com/office/officeart/2005/8/layout/hierarchy6"/>
    <dgm:cxn modelId="{DD227C0E-0F05-4F4F-AED8-023AC662FA58}" type="presOf" srcId="{8EEDA171-8E04-47F1-9D67-723D1FCF513C}" destId="{4BCEBA62-A536-49F9-9C7D-0301A23BBB84}" srcOrd="0" destOrd="0" presId="urn:microsoft.com/office/officeart/2005/8/layout/hierarchy6"/>
    <dgm:cxn modelId="{2D42900F-B2BD-AC4F-956D-EDE817048456}" type="presOf" srcId="{F3F532A0-0E3B-5A40-8CD5-F474DE31C796}" destId="{0F8707AA-46B2-744D-8B71-45C27EE68A54}" srcOrd="0" destOrd="0" presId="urn:microsoft.com/office/officeart/2005/8/layout/hierarchy6"/>
    <dgm:cxn modelId="{BD7AC214-D1CB-6741-ABC7-68FF3B72861C}" type="presOf" srcId="{07CB72A8-C19E-40EC-B83E-DCEFEB9EA990}" destId="{A95B15D8-0917-40BA-8D41-CC9F6E04E940}" srcOrd="0" destOrd="0" presId="urn:microsoft.com/office/officeart/2005/8/layout/hierarchy6"/>
    <dgm:cxn modelId="{2983A91D-5326-4665-97C9-88DFCE01DC0D}" srcId="{AED88B7E-718D-42B1-87C0-25E869E24AE4}" destId="{CF3CCB20-B7DC-49DA-95A6-BED0750E9A06}" srcOrd="0" destOrd="0" parTransId="{F9911D59-8702-4D47-A4A2-26CEE4EDE489}" sibTransId="{14F26761-4FE4-42DC-8859-E19B9C14AD09}"/>
    <dgm:cxn modelId="{C52F4C31-BD67-C44F-9FA1-4FE660216603}" srcId="{1DA84F68-7499-415A-9B77-CE1EC8F02DBC}" destId="{78EFC302-A64F-044D-91EC-F99BE6A3CF33}" srcOrd="2" destOrd="0" parTransId="{DE61FB10-0CB9-684B-A28D-E7197FE6E620}" sibTransId="{D3DAA46A-166E-E442-8C3E-B561E9DDFDA5}"/>
    <dgm:cxn modelId="{A5370F46-90C5-4042-B6DA-30D34A0AAA13}" srcId="{C5C6D335-CD77-4F34-9741-1BF6D95DE45C}" destId="{03838A5E-4676-4DBF-BAEE-E5EBDB3D80B5}" srcOrd="0" destOrd="0" parTransId="{47DF625A-C268-469C-BD03-2AADBE3E2379}" sibTransId="{8FC9BBAA-AB27-44E0-A08F-8AB71E7D2519}"/>
    <dgm:cxn modelId="{4E294749-5C1C-5E4F-8E32-E2DDA31A5868}" type="presOf" srcId="{AED88B7E-718D-42B1-87C0-25E869E24AE4}" destId="{1D6C9D76-6BA3-4D71-AD56-923BB0699785}" srcOrd="0" destOrd="0" presId="urn:microsoft.com/office/officeart/2005/8/layout/hierarchy6"/>
    <dgm:cxn modelId="{E14A144E-1090-49AF-A1C0-834D04A88294}" srcId="{1DA84F68-7499-415A-9B77-CE1EC8F02DBC}" destId="{08BB653A-FACA-4303-957D-69D1A6342CC9}" srcOrd="4" destOrd="0" parTransId="{DCBC73BB-5B23-4E0C-8A45-F8B4C95606C2}" sibTransId="{AE328F9F-33A3-4EAE-9789-C6B3A479EB6C}"/>
    <dgm:cxn modelId="{2B682650-F06F-674E-ABA4-34C326BEB458}" type="presOf" srcId="{77E8DB65-EA69-433C-8654-97B9FC0A70AF}" destId="{F4FF625A-EEC7-48D1-B601-8D2A0C5E9E85}" srcOrd="0" destOrd="0" presId="urn:microsoft.com/office/officeart/2005/8/layout/hierarchy6"/>
    <dgm:cxn modelId="{B4273D51-7381-5C42-AFA5-CCA45F34D80C}" type="presOf" srcId="{5AB8C079-40E7-49E5-BFD1-680A87F01EB4}" destId="{BF48D846-ADEE-48EE-9B10-A38F12B8BAA9}" srcOrd="0" destOrd="0" presId="urn:microsoft.com/office/officeart/2005/8/layout/hierarchy6"/>
    <dgm:cxn modelId="{AA486251-1002-4143-9EFD-50A08259312F}" type="presOf" srcId="{F5B3EA33-94F3-CC42-8744-729C91DCC389}" destId="{3A0A72AB-EFDC-404B-8E8B-B1C07B3517D4}" srcOrd="0" destOrd="0" presId="urn:microsoft.com/office/officeart/2005/8/layout/hierarchy6"/>
    <dgm:cxn modelId="{63ED5B54-7533-3443-A908-6D0D667A33E5}" type="presOf" srcId="{26E3EBB2-9D32-4857-A882-DD047C411C65}" destId="{E0677224-DD52-454C-9B8E-736AAE0A46D7}" srcOrd="0" destOrd="0" presId="urn:microsoft.com/office/officeart/2005/8/layout/hierarchy6"/>
    <dgm:cxn modelId="{6B1F7D57-F7D4-084B-AF8C-A91CFAB9ADBD}" type="presOf" srcId="{44EE0E67-B36F-486F-B2A3-BD42073FB430}" destId="{521A4AD8-F4F5-4B05-9372-979586AD8685}" srcOrd="0" destOrd="0" presId="urn:microsoft.com/office/officeart/2005/8/layout/hierarchy6"/>
    <dgm:cxn modelId="{063E7C5C-E8A0-AD46-AAF6-ABA17398BA60}" type="presOf" srcId="{1DA84F68-7499-415A-9B77-CE1EC8F02DBC}" destId="{DFED9994-90B0-4297-9AB4-3D79D59AE505}" srcOrd="0" destOrd="0" presId="urn:microsoft.com/office/officeart/2005/8/layout/hierarchy6"/>
    <dgm:cxn modelId="{1561A172-7283-4089-B7CC-8BDE3D495B34}" srcId="{1DA84F68-7499-415A-9B77-CE1EC8F02DBC}" destId="{8EEDA171-8E04-47F1-9D67-723D1FCF513C}" srcOrd="0" destOrd="0" parTransId="{44EE0E67-B36F-486F-B2A3-BD42073FB430}" sibTransId="{BE5D2286-8254-4D92-9795-1766F523C952}"/>
    <dgm:cxn modelId="{C479047C-CE4A-A940-98D4-7021A903F41D}" type="presOf" srcId="{E2164E76-E088-497E-AAD2-FBE5128EE581}" destId="{E610193F-FC70-4F4D-8D01-0E5A3EED9864}" srcOrd="0" destOrd="0" presId="urn:microsoft.com/office/officeart/2005/8/layout/hierarchy6"/>
    <dgm:cxn modelId="{AE5D127F-BE9F-D147-9782-C4A223A6DF2B}" type="presOf" srcId="{60D15647-58D1-4B57-B6E1-D0B9D320236F}" destId="{E5B71D04-D6EC-4E2E-B6C5-12D0A0BF4A16}" srcOrd="0" destOrd="0" presId="urn:microsoft.com/office/officeart/2005/8/layout/hierarchy6"/>
    <dgm:cxn modelId="{00415E7F-372A-4417-A839-6ABA86B91789}" srcId="{FAF204C2-4463-4D31-A03C-B89A08CB772F}" destId="{BFDB3718-975F-4615-A4C0-8E6C0C87CFD6}" srcOrd="1" destOrd="0" parTransId="{07CB72A8-C19E-40EC-B83E-DCEFEB9EA990}" sibTransId="{7140EF51-1DA2-4EAA-AF0E-11D1F9DB8BDC}"/>
    <dgm:cxn modelId="{A0829E80-DC5C-6640-994B-C99FBC5F07C3}" type="presOf" srcId="{89BEED4E-D29D-485C-B0CE-EFBD3DDBAC9D}" destId="{1928056F-EA5C-4465-B964-C50B99710832}" srcOrd="0" destOrd="0" presId="urn:microsoft.com/office/officeart/2005/8/layout/hierarchy6"/>
    <dgm:cxn modelId="{42EB7A82-0830-4E80-9331-8385B7CED206}" srcId="{26E3EBB2-9D32-4857-A882-DD047C411C65}" destId="{AED88B7E-718D-42B1-87C0-25E869E24AE4}" srcOrd="0" destOrd="0" parTransId="{1EDEBE2F-7D16-4DE5-BF90-0AC68E8D6281}" sibTransId="{0FC1E889-7EE9-4867-B1C1-E5A214AB0B27}"/>
    <dgm:cxn modelId="{684B9383-6B82-664D-B9FA-29540DC457C4}" type="presOf" srcId="{EF64639B-761B-5E49-878D-F8E3393AB9AC}" destId="{CFA18D3A-6DC0-8F46-AA40-D2711A56AA97}" srcOrd="0" destOrd="0" presId="urn:microsoft.com/office/officeart/2005/8/layout/hierarchy6"/>
    <dgm:cxn modelId="{63B5F486-EAAE-E34C-9F09-EB3A434CF71C}" srcId="{03838A5E-4676-4DBF-BAEE-E5EBDB3D80B5}" destId="{F5B3EA33-94F3-CC42-8744-729C91DCC389}" srcOrd="1" destOrd="0" parTransId="{EF64639B-761B-5E49-878D-F8E3393AB9AC}" sibTransId="{F65E9FDA-282D-D443-8794-84CDC8D4C0EC}"/>
    <dgm:cxn modelId="{21E40192-356C-4224-AEBF-D37201A13281}" srcId="{03838A5E-4676-4DBF-BAEE-E5EBDB3D80B5}" destId="{FAF204C2-4463-4D31-A03C-B89A08CB772F}" srcOrd="2" destOrd="0" parTransId="{387BED0A-1B22-4582-943D-E068E524B057}" sibTransId="{A24E7FEA-FF5F-4FC4-9E32-0A4A0A2C70E8}"/>
    <dgm:cxn modelId="{DBB1CE92-F083-405C-BBDC-EEA53B13894C}" srcId="{B46E2579-86EA-48AB-9152-48B7A2F4229C}" destId="{26E3EBB2-9D32-4857-A882-DD047C411C65}" srcOrd="0" destOrd="0" parTransId="{24D7F213-A130-4F04-B3B6-52630483AD1B}" sibTransId="{81948EF2-826B-42AC-A37C-94EE9B373D80}"/>
    <dgm:cxn modelId="{78EAA495-489C-49B9-A4E3-72063C7A56EA}" srcId="{AED88B7E-718D-42B1-87C0-25E869E24AE4}" destId="{E2164E76-E088-497E-AAD2-FBE5128EE581}" srcOrd="1" destOrd="0" parTransId="{911D29BA-4B61-4A7A-BED2-6DFF685306AA}" sibTransId="{981411E9-3834-4CE6-A42C-CBD2241F3D09}"/>
    <dgm:cxn modelId="{ADCE8B99-DC59-4010-9090-8CC25E5E8C4D}" srcId="{1DA84F68-7499-415A-9B77-CE1EC8F02DBC}" destId="{77E8DB65-EA69-433C-8654-97B9FC0A70AF}" srcOrd="5" destOrd="0" parTransId="{F5D86302-8D6B-4618-AE22-F51F8774CB52}" sibTransId="{83DDEF0F-5C2A-495E-A3A5-6E5D2351CB71}"/>
    <dgm:cxn modelId="{CACF669A-83EC-3E4B-9AA7-B272FA75600B}" type="presOf" srcId="{F5D86302-8D6B-4618-AE22-F51F8774CB52}" destId="{A68254EF-39DD-45E7-8380-80DB4D50D0C9}" srcOrd="0" destOrd="0" presId="urn:microsoft.com/office/officeart/2005/8/layout/hierarchy6"/>
    <dgm:cxn modelId="{66DDDD9A-4555-43BC-A6C7-DB8A7645DAD3}" srcId="{03838A5E-4676-4DBF-BAEE-E5EBDB3D80B5}" destId="{1DA84F68-7499-415A-9B77-CE1EC8F02DBC}" srcOrd="0" destOrd="0" parTransId="{60D15647-58D1-4B57-B6E1-D0B9D320236F}" sibTransId="{CB6D28FC-9C3F-4BCD-99D3-5919D06814C9}"/>
    <dgm:cxn modelId="{E77E6D9D-C39E-4311-B141-28FC6A63DCCC}" srcId="{FAF204C2-4463-4D31-A03C-B89A08CB772F}" destId="{89BEED4E-D29D-485C-B0CE-EFBD3DDBAC9D}" srcOrd="0" destOrd="0" parTransId="{946CA8A7-D1C3-45AF-8556-7795C28C44BD}" sibTransId="{AE520B3B-0309-43A4-BAE8-7E5E7A22C3F4}"/>
    <dgm:cxn modelId="{0070A2A5-8114-43F2-8B1E-3C8E8D1A426C}" type="presOf" srcId="{B46E2579-86EA-48AB-9152-48B7A2F4229C}" destId="{61B1EAE6-5649-4F29-8960-BCB1F520788F}" srcOrd="0" destOrd="0" presId="urn:microsoft.com/office/officeart/2005/8/layout/hierarchy6"/>
    <dgm:cxn modelId="{AC1587A7-39DC-494F-BD96-37E335A7ECED}" type="presOf" srcId="{CF3CCB20-B7DC-49DA-95A6-BED0750E9A06}" destId="{B8EC2095-5C39-4B9E-8B30-B3DAF2EEC564}" srcOrd="0" destOrd="0" presId="urn:microsoft.com/office/officeart/2005/8/layout/hierarchy6"/>
    <dgm:cxn modelId="{3CA082AA-24C3-544C-8F76-00AE51E7E85E}" type="presOf" srcId="{946CA8A7-D1C3-45AF-8556-7795C28C44BD}" destId="{DCEF74DE-D797-48E7-BB0B-5CB15EF71064}" srcOrd="0" destOrd="0" presId="urn:microsoft.com/office/officeart/2005/8/layout/hierarchy6"/>
    <dgm:cxn modelId="{EEC0EDAB-CDA9-432B-9CAF-4FDF46352C52}" srcId="{26E3EBB2-9D32-4857-A882-DD047C411C65}" destId="{C5C6D335-CD77-4F34-9741-1BF6D95DE45C}" srcOrd="1" destOrd="0" parTransId="{A94D4985-131F-41D7-8971-E6D87D6991D5}" sibTransId="{4855F5EB-43C3-4B4B-A951-4B9E9CFD7022}"/>
    <dgm:cxn modelId="{8F9949AF-E240-F144-A7EA-996BBBC1B616}" type="presOf" srcId="{A94D4985-131F-41D7-8971-E6D87D6991D5}" destId="{600762AA-990C-4BB8-BDC3-DC13223803FF}" srcOrd="0" destOrd="0" presId="urn:microsoft.com/office/officeart/2005/8/layout/hierarchy6"/>
    <dgm:cxn modelId="{6F5BB9B3-7E26-2C48-8D1E-11015419B364}" type="presOf" srcId="{DCBC73BB-5B23-4E0C-8A45-F8B4C95606C2}" destId="{CECEC951-E35C-4F33-A012-BDBED8B5E4A2}" srcOrd="0" destOrd="0" presId="urn:microsoft.com/office/officeart/2005/8/layout/hierarchy6"/>
    <dgm:cxn modelId="{E043C7B8-12B3-4F44-91ED-83B8C08265FD}" type="presOf" srcId="{08BB653A-FACA-4303-957D-69D1A6342CC9}" destId="{1F0265CE-B11F-4CC2-BEB8-16AC8A367D40}" srcOrd="0" destOrd="0" presId="urn:microsoft.com/office/officeart/2005/8/layout/hierarchy6"/>
    <dgm:cxn modelId="{5A5B4BBF-B5DF-E14B-A98C-5279F3C940C9}" type="presOf" srcId="{F9911D59-8702-4D47-A4A2-26CEE4EDE489}" destId="{0556AFE4-4B45-48AB-9DA5-C7A2B509F49C}" srcOrd="0" destOrd="0" presId="urn:microsoft.com/office/officeart/2005/8/layout/hierarchy6"/>
    <dgm:cxn modelId="{DF41B2C3-D078-4077-8B40-2B783A53576A}" srcId="{FAF204C2-4463-4D31-A03C-B89A08CB772F}" destId="{5AB8C079-40E7-49E5-BFD1-680A87F01EB4}" srcOrd="2" destOrd="0" parTransId="{EC7845D4-BEB6-4B5D-B7A1-2AFCB927164D}" sibTransId="{3E5BF2F5-B907-4B17-A642-30F06E286923}"/>
    <dgm:cxn modelId="{E84B64D7-522F-744D-9B7E-6AD95963190E}" type="presOf" srcId="{DE61FB10-0CB9-684B-A28D-E7197FE6E620}" destId="{3E59BDD5-6BC1-4640-857E-7D163C5F8A67}" srcOrd="0" destOrd="0" presId="urn:microsoft.com/office/officeart/2005/8/layout/hierarchy6"/>
    <dgm:cxn modelId="{6FB2FFE0-9D89-D04C-A058-3F255DF32077}" type="presOf" srcId="{47DF625A-C268-469C-BD03-2AADBE3E2379}" destId="{9C69FDF1-FD7F-4FFC-A28F-38C053126CDA}" srcOrd="0" destOrd="0" presId="urn:microsoft.com/office/officeart/2005/8/layout/hierarchy6"/>
    <dgm:cxn modelId="{A0EEDBE1-FE4B-6C44-8BF2-80BF55C6DA1C}" type="presOf" srcId="{C5C6D335-CD77-4F34-9741-1BF6D95DE45C}" destId="{320E9CA9-55FD-42A9-8428-32A6749CCD2A}" srcOrd="0" destOrd="0" presId="urn:microsoft.com/office/officeart/2005/8/layout/hierarchy6"/>
    <dgm:cxn modelId="{0B95EAE1-BC34-7E4A-ABDF-82DAE313C042}" type="presOf" srcId="{03838A5E-4676-4DBF-BAEE-E5EBDB3D80B5}" destId="{AB06AF5F-72FB-4924-B4AA-85F7E95B2790}" srcOrd="0" destOrd="0" presId="urn:microsoft.com/office/officeart/2005/8/layout/hierarchy6"/>
    <dgm:cxn modelId="{318756E6-69EF-2F42-BC52-EB16F347992E}" type="presOf" srcId="{A82D31FC-C683-524A-BA32-8CB5A2B902AA}" destId="{746A5C87-0504-B945-B15F-1CE4C3FB2D74}" srcOrd="0" destOrd="0" presId="urn:microsoft.com/office/officeart/2005/8/layout/hierarchy6"/>
    <dgm:cxn modelId="{53D9D3EA-7B25-B84B-8DB0-9CDCAEE67E56}" type="presOf" srcId="{EC7845D4-BEB6-4B5D-B7A1-2AFCB927164D}" destId="{433B8EE0-AA50-4E18-9EC4-BDC15EA4E60F}" srcOrd="0" destOrd="0" presId="urn:microsoft.com/office/officeart/2005/8/layout/hierarchy6"/>
    <dgm:cxn modelId="{D1148FED-E737-3748-9034-301DBC1D4EF7}" type="presOf" srcId="{A5B437B2-7C9D-9748-991A-5AA6320F0F77}" destId="{498E0DA7-5CE2-9A4D-90DA-2711CB3B158C}" srcOrd="0" destOrd="0" presId="urn:microsoft.com/office/officeart/2005/8/layout/hierarchy6"/>
    <dgm:cxn modelId="{5542FEEE-FE79-E94D-AAC7-4E3BB9A524F6}" type="presOf" srcId="{FAF204C2-4463-4D31-A03C-B89A08CB772F}" destId="{D971CB24-FA60-4DC4-B228-79C25794FB7B}" srcOrd="0" destOrd="0" presId="urn:microsoft.com/office/officeart/2005/8/layout/hierarchy6"/>
    <dgm:cxn modelId="{481F1DF3-9668-9047-9009-C9A717DE568E}" srcId="{1DA84F68-7499-415A-9B77-CE1EC8F02DBC}" destId="{A82D31FC-C683-524A-BA32-8CB5A2B902AA}" srcOrd="1" destOrd="0" parTransId="{F3F532A0-0E3B-5A40-8CD5-F474DE31C796}" sibTransId="{C4F6C6B9-F0D1-FD41-99F2-D6E0DBE8B39A}"/>
    <dgm:cxn modelId="{70ACCDF9-B068-B848-8023-424283E83EA2}" type="presOf" srcId="{911D29BA-4B61-4A7A-BED2-6DFF685306AA}" destId="{2E28CFDF-6FEC-45E1-8FE8-F3F4E7D2D1EC}" srcOrd="0" destOrd="0" presId="urn:microsoft.com/office/officeart/2005/8/layout/hierarchy6"/>
    <dgm:cxn modelId="{305E9FFA-4198-4842-99E5-DA15D8B0FDFC}" type="presOf" srcId="{1EDEBE2F-7D16-4DE5-BF90-0AC68E8D6281}" destId="{A513757D-7EBF-4096-9586-7AA28079DB33}" srcOrd="0" destOrd="0" presId="urn:microsoft.com/office/officeart/2005/8/layout/hierarchy6"/>
    <dgm:cxn modelId="{350601FB-289A-3A42-AA75-142FCEBB0650}" srcId="{1DA84F68-7499-415A-9B77-CE1EC8F02DBC}" destId="{6592E16C-E4E1-E04D-86FB-1796C84A5958}" srcOrd="3" destOrd="0" parTransId="{A5B437B2-7C9D-9748-991A-5AA6320F0F77}" sibTransId="{1F238751-B3AD-5D46-B896-3A80C5502AA7}"/>
    <dgm:cxn modelId="{86D0B1FC-6AFC-FB43-8B34-130F0D5FC553}" type="presOf" srcId="{BFDB3718-975F-4615-A4C0-8E6C0C87CFD6}" destId="{05DE8E3C-5DFF-4A9C-A5DE-FC56621F1342}" srcOrd="0" destOrd="0" presId="urn:microsoft.com/office/officeart/2005/8/layout/hierarchy6"/>
    <dgm:cxn modelId="{DA6FD105-23C4-DF45-BFC4-794C8DFC799B}" type="presParOf" srcId="{61B1EAE6-5649-4F29-8960-BCB1F520788F}" destId="{EB6844E0-F111-4CCB-960E-AD81B4E1AA5A}" srcOrd="0" destOrd="0" presId="urn:microsoft.com/office/officeart/2005/8/layout/hierarchy6"/>
    <dgm:cxn modelId="{179782A9-873C-A147-8144-1A0E1F431F01}" type="presParOf" srcId="{EB6844E0-F111-4CCB-960E-AD81B4E1AA5A}" destId="{C3729A66-8B62-4AD4-94A5-86C60DBF85C9}" srcOrd="0" destOrd="0" presId="urn:microsoft.com/office/officeart/2005/8/layout/hierarchy6"/>
    <dgm:cxn modelId="{C2C40BB6-2D85-524F-A126-4810AC89CB19}" type="presParOf" srcId="{C3729A66-8B62-4AD4-94A5-86C60DBF85C9}" destId="{78FB600D-4E09-4143-A59A-D652B4AC69E3}" srcOrd="0" destOrd="0" presId="urn:microsoft.com/office/officeart/2005/8/layout/hierarchy6"/>
    <dgm:cxn modelId="{3437E468-2748-A943-94C9-097384CB59B6}" type="presParOf" srcId="{78FB600D-4E09-4143-A59A-D652B4AC69E3}" destId="{E0677224-DD52-454C-9B8E-736AAE0A46D7}" srcOrd="0" destOrd="0" presId="urn:microsoft.com/office/officeart/2005/8/layout/hierarchy6"/>
    <dgm:cxn modelId="{55045DAC-7242-D546-B31E-26A9C944B968}" type="presParOf" srcId="{78FB600D-4E09-4143-A59A-D652B4AC69E3}" destId="{3355CB53-B1C3-40BD-91A5-47B552B8E69C}" srcOrd="1" destOrd="0" presId="urn:microsoft.com/office/officeart/2005/8/layout/hierarchy6"/>
    <dgm:cxn modelId="{88DF91BB-51F8-B04E-9003-AD26B620B397}" type="presParOf" srcId="{3355CB53-B1C3-40BD-91A5-47B552B8E69C}" destId="{A513757D-7EBF-4096-9586-7AA28079DB33}" srcOrd="0" destOrd="0" presId="urn:microsoft.com/office/officeart/2005/8/layout/hierarchy6"/>
    <dgm:cxn modelId="{B26C05D0-B2D2-7B43-A2A5-BC6A054F10D4}" type="presParOf" srcId="{3355CB53-B1C3-40BD-91A5-47B552B8E69C}" destId="{FF44EEFC-E580-44C8-8BEA-3ABD55F9D2DF}" srcOrd="1" destOrd="0" presId="urn:microsoft.com/office/officeart/2005/8/layout/hierarchy6"/>
    <dgm:cxn modelId="{6177D99B-D077-0F4A-A394-1382FA2E1C75}" type="presParOf" srcId="{FF44EEFC-E580-44C8-8BEA-3ABD55F9D2DF}" destId="{1D6C9D76-6BA3-4D71-AD56-923BB0699785}" srcOrd="0" destOrd="0" presId="urn:microsoft.com/office/officeart/2005/8/layout/hierarchy6"/>
    <dgm:cxn modelId="{5FCCADD6-D8AE-C144-AEC7-1912A6D2AB08}" type="presParOf" srcId="{FF44EEFC-E580-44C8-8BEA-3ABD55F9D2DF}" destId="{0AAB6CAE-91FA-4E85-A9B6-B1146E5A562F}" srcOrd="1" destOrd="0" presId="urn:microsoft.com/office/officeart/2005/8/layout/hierarchy6"/>
    <dgm:cxn modelId="{DB16E1F8-0E04-5341-B984-B8B85C644E5D}" type="presParOf" srcId="{0AAB6CAE-91FA-4E85-A9B6-B1146E5A562F}" destId="{0556AFE4-4B45-48AB-9DA5-C7A2B509F49C}" srcOrd="0" destOrd="0" presId="urn:microsoft.com/office/officeart/2005/8/layout/hierarchy6"/>
    <dgm:cxn modelId="{31C221C7-B53D-F747-9C00-99AADD03DF2A}" type="presParOf" srcId="{0AAB6CAE-91FA-4E85-A9B6-B1146E5A562F}" destId="{61638F1C-CAE7-4F3D-B483-1D6A27615F8F}" srcOrd="1" destOrd="0" presId="urn:microsoft.com/office/officeart/2005/8/layout/hierarchy6"/>
    <dgm:cxn modelId="{71DBC4D9-CE4C-A44D-9416-8E642A182148}" type="presParOf" srcId="{61638F1C-CAE7-4F3D-B483-1D6A27615F8F}" destId="{B8EC2095-5C39-4B9E-8B30-B3DAF2EEC564}" srcOrd="0" destOrd="0" presId="urn:microsoft.com/office/officeart/2005/8/layout/hierarchy6"/>
    <dgm:cxn modelId="{3EE8BBC4-DFE2-E94B-877E-70E3EBD6E9B3}" type="presParOf" srcId="{61638F1C-CAE7-4F3D-B483-1D6A27615F8F}" destId="{1290CC2A-9808-4A8F-AA8C-95CA32297174}" srcOrd="1" destOrd="0" presId="urn:microsoft.com/office/officeart/2005/8/layout/hierarchy6"/>
    <dgm:cxn modelId="{C113E0AC-7D40-DC48-B033-B339DB17AD43}" type="presParOf" srcId="{0AAB6CAE-91FA-4E85-A9B6-B1146E5A562F}" destId="{2E28CFDF-6FEC-45E1-8FE8-F3F4E7D2D1EC}" srcOrd="2" destOrd="0" presId="urn:microsoft.com/office/officeart/2005/8/layout/hierarchy6"/>
    <dgm:cxn modelId="{149F1D7D-9A24-264C-92A4-D875518995A8}" type="presParOf" srcId="{0AAB6CAE-91FA-4E85-A9B6-B1146E5A562F}" destId="{091B6540-977E-4A16-98E3-93869AC1A08D}" srcOrd="3" destOrd="0" presId="urn:microsoft.com/office/officeart/2005/8/layout/hierarchy6"/>
    <dgm:cxn modelId="{6935DE82-4014-484B-8403-A0D98AF1E4A0}" type="presParOf" srcId="{091B6540-977E-4A16-98E3-93869AC1A08D}" destId="{E610193F-FC70-4F4D-8D01-0E5A3EED9864}" srcOrd="0" destOrd="0" presId="urn:microsoft.com/office/officeart/2005/8/layout/hierarchy6"/>
    <dgm:cxn modelId="{E65B4F9A-626F-6C4C-8C96-E2ACD8052792}" type="presParOf" srcId="{091B6540-977E-4A16-98E3-93869AC1A08D}" destId="{DC061CB3-DBB6-42BD-95F0-0D474A6F3E9E}" srcOrd="1" destOrd="0" presId="urn:microsoft.com/office/officeart/2005/8/layout/hierarchy6"/>
    <dgm:cxn modelId="{861B42D5-69E8-EC4F-93EE-CBC280442470}" type="presParOf" srcId="{3355CB53-B1C3-40BD-91A5-47B552B8E69C}" destId="{600762AA-990C-4BB8-BDC3-DC13223803FF}" srcOrd="2" destOrd="0" presId="urn:microsoft.com/office/officeart/2005/8/layout/hierarchy6"/>
    <dgm:cxn modelId="{4E71967F-AC3C-8C4E-A9C0-C50E4833BD69}" type="presParOf" srcId="{3355CB53-B1C3-40BD-91A5-47B552B8E69C}" destId="{4E0328F6-12EC-42E3-956E-A14B0FD53CE3}" srcOrd="3" destOrd="0" presId="urn:microsoft.com/office/officeart/2005/8/layout/hierarchy6"/>
    <dgm:cxn modelId="{8A16A657-1295-7E47-9F87-1F4C13A0AB8C}" type="presParOf" srcId="{4E0328F6-12EC-42E3-956E-A14B0FD53CE3}" destId="{320E9CA9-55FD-42A9-8428-32A6749CCD2A}" srcOrd="0" destOrd="0" presId="urn:microsoft.com/office/officeart/2005/8/layout/hierarchy6"/>
    <dgm:cxn modelId="{6522DFD2-237C-CE4A-A2F8-0D4AEAB762C2}" type="presParOf" srcId="{4E0328F6-12EC-42E3-956E-A14B0FD53CE3}" destId="{C9E542C5-2111-473D-981D-D68852307838}" srcOrd="1" destOrd="0" presId="urn:microsoft.com/office/officeart/2005/8/layout/hierarchy6"/>
    <dgm:cxn modelId="{A0E46267-A8EA-F949-A03F-450BB1E04EBF}" type="presParOf" srcId="{C9E542C5-2111-473D-981D-D68852307838}" destId="{9C69FDF1-FD7F-4FFC-A28F-38C053126CDA}" srcOrd="0" destOrd="0" presId="urn:microsoft.com/office/officeart/2005/8/layout/hierarchy6"/>
    <dgm:cxn modelId="{5FCFED2C-9DF8-3A45-8C40-9844048E83D7}" type="presParOf" srcId="{C9E542C5-2111-473D-981D-D68852307838}" destId="{D7F5E57E-28BE-40B3-9085-0411A3E12B48}" srcOrd="1" destOrd="0" presId="urn:microsoft.com/office/officeart/2005/8/layout/hierarchy6"/>
    <dgm:cxn modelId="{39D78942-9ADD-5846-9CDD-57F4ADC25F2A}" type="presParOf" srcId="{D7F5E57E-28BE-40B3-9085-0411A3E12B48}" destId="{AB06AF5F-72FB-4924-B4AA-85F7E95B2790}" srcOrd="0" destOrd="0" presId="urn:microsoft.com/office/officeart/2005/8/layout/hierarchy6"/>
    <dgm:cxn modelId="{7804BC75-BAFC-CC49-A6C7-ABE2E5517FA2}" type="presParOf" srcId="{D7F5E57E-28BE-40B3-9085-0411A3E12B48}" destId="{437DCACA-C484-412B-977B-30E16267A91E}" srcOrd="1" destOrd="0" presId="urn:microsoft.com/office/officeart/2005/8/layout/hierarchy6"/>
    <dgm:cxn modelId="{992DE721-5221-2E44-B003-58C41F2D0C8C}" type="presParOf" srcId="{437DCACA-C484-412B-977B-30E16267A91E}" destId="{E5B71D04-D6EC-4E2E-B6C5-12D0A0BF4A16}" srcOrd="0" destOrd="0" presId="urn:microsoft.com/office/officeart/2005/8/layout/hierarchy6"/>
    <dgm:cxn modelId="{4FFE6A4E-194D-044F-8D41-F862C76DB6BF}" type="presParOf" srcId="{437DCACA-C484-412B-977B-30E16267A91E}" destId="{B5972F19-C2BC-4C53-83C2-C75D3E26D348}" srcOrd="1" destOrd="0" presId="urn:microsoft.com/office/officeart/2005/8/layout/hierarchy6"/>
    <dgm:cxn modelId="{83C2FA08-54D7-124C-9070-8E48BB185D3B}" type="presParOf" srcId="{B5972F19-C2BC-4C53-83C2-C75D3E26D348}" destId="{DFED9994-90B0-4297-9AB4-3D79D59AE505}" srcOrd="0" destOrd="0" presId="urn:microsoft.com/office/officeart/2005/8/layout/hierarchy6"/>
    <dgm:cxn modelId="{723DA217-6F0E-8D41-A6BE-A4A1C1FF33ED}" type="presParOf" srcId="{B5972F19-C2BC-4C53-83C2-C75D3E26D348}" destId="{05CF18E9-24CA-409E-89F3-E4D3FBEC0243}" srcOrd="1" destOrd="0" presId="urn:microsoft.com/office/officeart/2005/8/layout/hierarchy6"/>
    <dgm:cxn modelId="{1AD368E4-172A-2446-96C1-9672FFF47B26}" type="presParOf" srcId="{05CF18E9-24CA-409E-89F3-E4D3FBEC0243}" destId="{521A4AD8-F4F5-4B05-9372-979586AD8685}" srcOrd="0" destOrd="0" presId="urn:microsoft.com/office/officeart/2005/8/layout/hierarchy6"/>
    <dgm:cxn modelId="{69F3377C-63EC-6C49-A079-A94839189AC0}" type="presParOf" srcId="{05CF18E9-24CA-409E-89F3-E4D3FBEC0243}" destId="{D787FA3A-2A8E-4FB9-9321-E7F169BCD2EA}" srcOrd="1" destOrd="0" presId="urn:microsoft.com/office/officeart/2005/8/layout/hierarchy6"/>
    <dgm:cxn modelId="{BC0BDDF2-3F81-A94D-997B-2E8357CBDB99}" type="presParOf" srcId="{D787FA3A-2A8E-4FB9-9321-E7F169BCD2EA}" destId="{4BCEBA62-A536-49F9-9C7D-0301A23BBB84}" srcOrd="0" destOrd="0" presId="urn:microsoft.com/office/officeart/2005/8/layout/hierarchy6"/>
    <dgm:cxn modelId="{82927CC9-1ED1-0F48-878B-7B329B800F81}" type="presParOf" srcId="{D787FA3A-2A8E-4FB9-9321-E7F169BCD2EA}" destId="{806657E9-9695-48FF-A52C-9B722AD0E8B2}" srcOrd="1" destOrd="0" presId="urn:microsoft.com/office/officeart/2005/8/layout/hierarchy6"/>
    <dgm:cxn modelId="{EBC1FB2A-5344-DB4F-B9A0-36ABD6D7361D}" type="presParOf" srcId="{05CF18E9-24CA-409E-89F3-E4D3FBEC0243}" destId="{0F8707AA-46B2-744D-8B71-45C27EE68A54}" srcOrd="2" destOrd="0" presId="urn:microsoft.com/office/officeart/2005/8/layout/hierarchy6"/>
    <dgm:cxn modelId="{91B5DD99-E94D-0B49-8BC3-0E8C4FE1A8F7}" type="presParOf" srcId="{05CF18E9-24CA-409E-89F3-E4D3FBEC0243}" destId="{36988257-2F34-A549-A038-F3BD64CDF87D}" srcOrd="3" destOrd="0" presId="urn:microsoft.com/office/officeart/2005/8/layout/hierarchy6"/>
    <dgm:cxn modelId="{6D327234-D493-0A42-A0C4-196583D2041C}" type="presParOf" srcId="{36988257-2F34-A549-A038-F3BD64CDF87D}" destId="{746A5C87-0504-B945-B15F-1CE4C3FB2D74}" srcOrd="0" destOrd="0" presId="urn:microsoft.com/office/officeart/2005/8/layout/hierarchy6"/>
    <dgm:cxn modelId="{86206E4E-9B69-314A-A9E8-19E124AD858E}" type="presParOf" srcId="{36988257-2F34-A549-A038-F3BD64CDF87D}" destId="{0F97B115-524B-3C4E-997E-2D4913AB97F4}" srcOrd="1" destOrd="0" presId="urn:microsoft.com/office/officeart/2005/8/layout/hierarchy6"/>
    <dgm:cxn modelId="{2D829BE7-D906-5245-A21A-C320DD78E78C}" type="presParOf" srcId="{05CF18E9-24CA-409E-89F3-E4D3FBEC0243}" destId="{3E59BDD5-6BC1-4640-857E-7D163C5F8A67}" srcOrd="4" destOrd="0" presId="urn:microsoft.com/office/officeart/2005/8/layout/hierarchy6"/>
    <dgm:cxn modelId="{20F2E54D-0484-B248-A1E2-19451B5992F9}" type="presParOf" srcId="{05CF18E9-24CA-409E-89F3-E4D3FBEC0243}" destId="{A02864C9-579D-E146-9B24-2B3197759C2D}" srcOrd="5" destOrd="0" presId="urn:microsoft.com/office/officeart/2005/8/layout/hierarchy6"/>
    <dgm:cxn modelId="{1F505D1C-3960-264E-99EC-4CB9197D29DC}" type="presParOf" srcId="{A02864C9-579D-E146-9B24-2B3197759C2D}" destId="{1D494584-652C-914C-900F-749BDA5FC046}" srcOrd="0" destOrd="0" presId="urn:microsoft.com/office/officeart/2005/8/layout/hierarchy6"/>
    <dgm:cxn modelId="{FFD23C1D-F2CE-1646-94D9-C1EC27A28BE0}" type="presParOf" srcId="{A02864C9-579D-E146-9B24-2B3197759C2D}" destId="{15643AF9-4196-0449-9CAC-9E431550362A}" srcOrd="1" destOrd="0" presId="urn:microsoft.com/office/officeart/2005/8/layout/hierarchy6"/>
    <dgm:cxn modelId="{396DEF87-BA8D-7648-93C3-86C4539D936B}" type="presParOf" srcId="{05CF18E9-24CA-409E-89F3-E4D3FBEC0243}" destId="{498E0DA7-5CE2-9A4D-90DA-2711CB3B158C}" srcOrd="6" destOrd="0" presId="urn:microsoft.com/office/officeart/2005/8/layout/hierarchy6"/>
    <dgm:cxn modelId="{4D03F2D9-5A93-D24E-94CD-FCEFE31F152C}" type="presParOf" srcId="{05CF18E9-24CA-409E-89F3-E4D3FBEC0243}" destId="{7D6C7E17-67FD-EE4D-926F-E96931799919}" srcOrd="7" destOrd="0" presId="urn:microsoft.com/office/officeart/2005/8/layout/hierarchy6"/>
    <dgm:cxn modelId="{6DE507E2-2976-4840-AA07-0F9B84D9B0D6}" type="presParOf" srcId="{7D6C7E17-67FD-EE4D-926F-E96931799919}" destId="{91B650EC-B248-1E44-8E3D-C125AEFF39AF}" srcOrd="0" destOrd="0" presId="urn:microsoft.com/office/officeart/2005/8/layout/hierarchy6"/>
    <dgm:cxn modelId="{406497FC-C890-4647-B990-2EEEE199045B}" type="presParOf" srcId="{7D6C7E17-67FD-EE4D-926F-E96931799919}" destId="{9D2304B3-46FD-1544-97CE-41FD823DE7E8}" srcOrd="1" destOrd="0" presId="urn:microsoft.com/office/officeart/2005/8/layout/hierarchy6"/>
    <dgm:cxn modelId="{157C09B5-46EC-E349-A485-08EF8DD2F4B1}" type="presParOf" srcId="{05CF18E9-24CA-409E-89F3-E4D3FBEC0243}" destId="{CECEC951-E35C-4F33-A012-BDBED8B5E4A2}" srcOrd="8" destOrd="0" presId="urn:microsoft.com/office/officeart/2005/8/layout/hierarchy6"/>
    <dgm:cxn modelId="{22FE1DCD-445D-5846-A995-97761189F5CD}" type="presParOf" srcId="{05CF18E9-24CA-409E-89F3-E4D3FBEC0243}" destId="{53E082E1-EB98-4C58-9EB3-266FB8D6500B}" srcOrd="9" destOrd="0" presId="urn:microsoft.com/office/officeart/2005/8/layout/hierarchy6"/>
    <dgm:cxn modelId="{B3A60D5D-7C1D-9641-BBAB-0CE2EF7623DA}" type="presParOf" srcId="{53E082E1-EB98-4C58-9EB3-266FB8D6500B}" destId="{1F0265CE-B11F-4CC2-BEB8-16AC8A367D40}" srcOrd="0" destOrd="0" presId="urn:microsoft.com/office/officeart/2005/8/layout/hierarchy6"/>
    <dgm:cxn modelId="{9A16EE2C-0DF7-024F-BA60-1E24F4C247E2}" type="presParOf" srcId="{53E082E1-EB98-4C58-9EB3-266FB8D6500B}" destId="{9876D9D3-4CA5-4D79-A874-4FB3D981DB95}" srcOrd="1" destOrd="0" presId="urn:microsoft.com/office/officeart/2005/8/layout/hierarchy6"/>
    <dgm:cxn modelId="{53AD9002-EE73-B24F-9B24-501287F5537E}" type="presParOf" srcId="{05CF18E9-24CA-409E-89F3-E4D3FBEC0243}" destId="{A68254EF-39DD-45E7-8380-80DB4D50D0C9}" srcOrd="10" destOrd="0" presId="urn:microsoft.com/office/officeart/2005/8/layout/hierarchy6"/>
    <dgm:cxn modelId="{E6298921-57A3-3E44-AE02-02D4C1B6B5E3}" type="presParOf" srcId="{05CF18E9-24CA-409E-89F3-E4D3FBEC0243}" destId="{6E1B5C80-1298-4772-9788-D8C339DB326E}" srcOrd="11" destOrd="0" presId="urn:microsoft.com/office/officeart/2005/8/layout/hierarchy6"/>
    <dgm:cxn modelId="{68DBF6D0-763F-BA49-B32B-0F3CE54E165F}" type="presParOf" srcId="{6E1B5C80-1298-4772-9788-D8C339DB326E}" destId="{F4FF625A-EEC7-48D1-B601-8D2A0C5E9E85}" srcOrd="0" destOrd="0" presId="urn:microsoft.com/office/officeart/2005/8/layout/hierarchy6"/>
    <dgm:cxn modelId="{02F56F7C-E941-7E44-AB04-5EDCAFBFC27D}" type="presParOf" srcId="{6E1B5C80-1298-4772-9788-D8C339DB326E}" destId="{C78FC6E8-6C94-4CAD-8C13-A5C01E5EB71C}" srcOrd="1" destOrd="0" presId="urn:microsoft.com/office/officeart/2005/8/layout/hierarchy6"/>
    <dgm:cxn modelId="{D907ECB8-E934-5240-BB3C-6C7449788529}" type="presParOf" srcId="{437DCACA-C484-412B-977B-30E16267A91E}" destId="{CFA18D3A-6DC0-8F46-AA40-D2711A56AA97}" srcOrd="2" destOrd="0" presId="urn:microsoft.com/office/officeart/2005/8/layout/hierarchy6"/>
    <dgm:cxn modelId="{19A73C4A-6409-0A45-AAFD-9552D364800D}" type="presParOf" srcId="{437DCACA-C484-412B-977B-30E16267A91E}" destId="{694F0E24-91EA-9A4A-B462-4B9ADB64D4A6}" srcOrd="3" destOrd="0" presId="urn:microsoft.com/office/officeart/2005/8/layout/hierarchy6"/>
    <dgm:cxn modelId="{55D60C8D-E6CE-A94E-B4B0-6B61FDA0B04B}" type="presParOf" srcId="{694F0E24-91EA-9A4A-B462-4B9ADB64D4A6}" destId="{3A0A72AB-EFDC-404B-8E8B-B1C07B3517D4}" srcOrd="0" destOrd="0" presId="urn:microsoft.com/office/officeart/2005/8/layout/hierarchy6"/>
    <dgm:cxn modelId="{EC1A2D34-0ACA-284B-AB4A-83EC44BEAEA2}" type="presParOf" srcId="{694F0E24-91EA-9A4A-B462-4B9ADB64D4A6}" destId="{BE81F773-096E-4F4E-8BFC-DCA623EE7B99}" srcOrd="1" destOrd="0" presId="urn:microsoft.com/office/officeart/2005/8/layout/hierarchy6"/>
    <dgm:cxn modelId="{BE7CCA4D-C153-694E-94D0-8E96389FB4D3}" type="presParOf" srcId="{437DCACA-C484-412B-977B-30E16267A91E}" destId="{56799A78-8325-4094-8B35-FB43D2B408A8}" srcOrd="4" destOrd="0" presId="urn:microsoft.com/office/officeart/2005/8/layout/hierarchy6"/>
    <dgm:cxn modelId="{65E50249-16F6-BF48-9B86-EAF98E4E9459}" type="presParOf" srcId="{437DCACA-C484-412B-977B-30E16267A91E}" destId="{D99DBE51-1A30-491D-8B1C-89A64EC7CFA6}" srcOrd="5" destOrd="0" presId="urn:microsoft.com/office/officeart/2005/8/layout/hierarchy6"/>
    <dgm:cxn modelId="{2037E1A1-5D2F-8D42-9CB6-71CAA1E6E451}" type="presParOf" srcId="{D99DBE51-1A30-491D-8B1C-89A64EC7CFA6}" destId="{D971CB24-FA60-4DC4-B228-79C25794FB7B}" srcOrd="0" destOrd="0" presId="urn:microsoft.com/office/officeart/2005/8/layout/hierarchy6"/>
    <dgm:cxn modelId="{4D593448-45BD-F74D-A209-07FA6F743E4D}" type="presParOf" srcId="{D99DBE51-1A30-491D-8B1C-89A64EC7CFA6}" destId="{4FEBBE30-5055-4B9E-BE45-4DADFDA32FE6}" srcOrd="1" destOrd="0" presId="urn:microsoft.com/office/officeart/2005/8/layout/hierarchy6"/>
    <dgm:cxn modelId="{B713410A-56EC-F847-A5A7-0EA45F917C10}" type="presParOf" srcId="{4FEBBE30-5055-4B9E-BE45-4DADFDA32FE6}" destId="{DCEF74DE-D797-48E7-BB0B-5CB15EF71064}" srcOrd="0" destOrd="0" presId="urn:microsoft.com/office/officeart/2005/8/layout/hierarchy6"/>
    <dgm:cxn modelId="{E5643742-375A-F343-B95F-6739EA324023}" type="presParOf" srcId="{4FEBBE30-5055-4B9E-BE45-4DADFDA32FE6}" destId="{855EEA97-5C5A-4C20-897E-D03CC383C242}" srcOrd="1" destOrd="0" presId="urn:microsoft.com/office/officeart/2005/8/layout/hierarchy6"/>
    <dgm:cxn modelId="{CF2C69F8-781B-A64E-B406-DEB76C99C005}" type="presParOf" srcId="{855EEA97-5C5A-4C20-897E-D03CC383C242}" destId="{1928056F-EA5C-4465-B964-C50B99710832}" srcOrd="0" destOrd="0" presId="urn:microsoft.com/office/officeart/2005/8/layout/hierarchy6"/>
    <dgm:cxn modelId="{D80040F6-70F2-2243-8265-7DCA70DD92D6}" type="presParOf" srcId="{855EEA97-5C5A-4C20-897E-D03CC383C242}" destId="{D2C4D46C-765F-405E-8EB4-0FF04EBDA6CE}" srcOrd="1" destOrd="0" presId="urn:microsoft.com/office/officeart/2005/8/layout/hierarchy6"/>
    <dgm:cxn modelId="{D857540D-6ED0-054F-A81F-F2A103136166}" type="presParOf" srcId="{4FEBBE30-5055-4B9E-BE45-4DADFDA32FE6}" destId="{A95B15D8-0917-40BA-8D41-CC9F6E04E940}" srcOrd="2" destOrd="0" presId="urn:microsoft.com/office/officeart/2005/8/layout/hierarchy6"/>
    <dgm:cxn modelId="{03CCCE8B-C7AD-F64A-937F-D8D1EA08025C}" type="presParOf" srcId="{4FEBBE30-5055-4B9E-BE45-4DADFDA32FE6}" destId="{F0A34440-0DAC-44AE-BAF1-886D4068EC31}" srcOrd="3" destOrd="0" presId="urn:microsoft.com/office/officeart/2005/8/layout/hierarchy6"/>
    <dgm:cxn modelId="{37B78F75-94B2-5C47-8900-E9F2F98BCAA5}" type="presParOf" srcId="{F0A34440-0DAC-44AE-BAF1-886D4068EC31}" destId="{05DE8E3C-5DFF-4A9C-A5DE-FC56621F1342}" srcOrd="0" destOrd="0" presId="urn:microsoft.com/office/officeart/2005/8/layout/hierarchy6"/>
    <dgm:cxn modelId="{1B52FB20-5ACA-AF40-A0BC-944C5FE2B977}" type="presParOf" srcId="{F0A34440-0DAC-44AE-BAF1-886D4068EC31}" destId="{8F270DA9-09CB-48C1-8662-92AAB91A1E0D}" srcOrd="1" destOrd="0" presId="urn:microsoft.com/office/officeart/2005/8/layout/hierarchy6"/>
    <dgm:cxn modelId="{FDAD3DCD-0037-054D-9DA0-CAFCB1092A98}" type="presParOf" srcId="{4FEBBE30-5055-4B9E-BE45-4DADFDA32FE6}" destId="{433B8EE0-AA50-4E18-9EC4-BDC15EA4E60F}" srcOrd="4" destOrd="0" presId="urn:microsoft.com/office/officeart/2005/8/layout/hierarchy6"/>
    <dgm:cxn modelId="{9821FD8D-7A24-5B48-9079-9D363EB3E3C4}" type="presParOf" srcId="{4FEBBE30-5055-4B9E-BE45-4DADFDA32FE6}" destId="{21233563-E90C-4F05-81AD-7FF3D6AC76D0}" srcOrd="5" destOrd="0" presId="urn:microsoft.com/office/officeart/2005/8/layout/hierarchy6"/>
    <dgm:cxn modelId="{4726DF93-9283-EC4C-86AF-240B8E313293}" type="presParOf" srcId="{21233563-E90C-4F05-81AD-7FF3D6AC76D0}" destId="{BF48D846-ADEE-48EE-9B10-A38F12B8BAA9}" srcOrd="0" destOrd="0" presId="urn:microsoft.com/office/officeart/2005/8/layout/hierarchy6"/>
    <dgm:cxn modelId="{CA6E812A-02D2-E248-AD63-D918C902B3DB}" type="presParOf" srcId="{21233563-E90C-4F05-81AD-7FF3D6AC76D0}" destId="{2256ED19-9786-4652-A93D-7C860FEE6619}" srcOrd="1" destOrd="0" presId="urn:microsoft.com/office/officeart/2005/8/layout/hierarchy6"/>
    <dgm:cxn modelId="{D502B124-FAB7-1045-BFE8-1164541E4D8C}" type="presParOf" srcId="{61B1EAE6-5649-4F29-8960-BCB1F520788F}" destId="{C621AF37-492F-4C7F-8E1C-9B7437ADB46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481B36-9E76-9F41-923A-3AE5856BE005}" type="doc">
      <dgm:prSet loTypeId="urn:microsoft.com/office/officeart/2005/8/layout/process1" loCatId="" qsTypeId="urn:microsoft.com/office/officeart/2005/8/quickstyle/simple2" qsCatId="simple" csTypeId="urn:microsoft.com/office/officeart/2005/8/colors/accent0_3" csCatId="mainScheme" phldr="1"/>
      <dgm:spPr/>
    </dgm:pt>
    <dgm:pt modelId="{7DF1BE1B-E35E-D04B-9042-EE60B932D69F}">
      <dgm:prSet phldrT="[Text]">
        <dgm:style>
          <a:lnRef idx="1">
            <a:schemeClr val="accent1"/>
          </a:lnRef>
          <a:fillRef idx="2">
            <a:schemeClr val="accent1"/>
          </a:fillRef>
          <a:effectRef idx="1">
            <a:schemeClr val="accent1"/>
          </a:effectRef>
          <a:fontRef idx="minor">
            <a:schemeClr val="dk1"/>
          </a:fontRef>
        </dgm:style>
      </dgm:prSet>
      <dgm:spPr/>
      <dgm:t>
        <a:bodyPr/>
        <a:lstStyle/>
        <a:p>
          <a:r>
            <a:rPr lang="en-GB" b="1" dirty="0">
              <a:latin typeface="Times New Roman" panose="02020603050405020304" pitchFamily="18" charset="0"/>
              <a:cs typeface="Times New Roman" panose="02020603050405020304" pitchFamily="18" charset="0"/>
            </a:rPr>
            <a:t>Data </a:t>
          </a:r>
          <a:r>
            <a:rPr lang="en-GB" b="1" dirty="0" err="1">
              <a:latin typeface="Times New Roman" panose="02020603050405020304" pitchFamily="18" charset="0"/>
              <a:cs typeface="Times New Roman" panose="02020603050405020304" pitchFamily="18" charset="0"/>
            </a:rPr>
            <a:t>Preprocessing</a:t>
          </a:r>
          <a:endParaRPr lang="en-GB" b="1" dirty="0">
            <a:latin typeface="Times New Roman" panose="02020603050405020304" pitchFamily="18" charset="0"/>
            <a:cs typeface="Times New Roman" panose="02020603050405020304" pitchFamily="18" charset="0"/>
          </a:endParaRPr>
        </a:p>
      </dgm:t>
    </dgm:pt>
    <dgm:pt modelId="{B6B4C7F9-2519-B64A-BF3E-F8965B91F5B9}" type="parTrans" cxnId="{DB1A4CB1-91F1-304E-85D4-D3906364CCF9}">
      <dgm:prSet/>
      <dgm:spPr/>
      <dgm:t>
        <a:bodyPr/>
        <a:lstStyle/>
        <a:p>
          <a:endParaRPr lang="en-GB"/>
        </a:p>
      </dgm:t>
    </dgm:pt>
    <dgm:pt modelId="{6EB5C048-7AC0-FD43-8A28-416EAE267316}" type="sibTrans" cxnId="{DB1A4CB1-91F1-304E-85D4-D3906364CCF9}">
      <dgm:prSet>
        <dgm:style>
          <a:lnRef idx="0">
            <a:schemeClr val="dk1"/>
          </a:lnRef>
          <a:fillRef idx="3">
            <a:schemeClr val="dk1"/>
          </a:fillRef>
          <a:effectRef idx="3">
            <a:schemeClr val="dk1"/>
          </a:effectRef>
          <a:fontRef idx="minor">
            <a:schemeClr val="lt1"/>
          </a:fontRef>
        </dgm:style>
      </dgm:prSet>
      <dgm:spPr/>
      <dgm:t>
        <a:bodyPr/>
        <a:lstStyle/>
        <a:p>
          <a:endParaRPr lang="en-GB"/>
        </a:p>
      </dgm:t>
    </dgm:pt>
    <dgm:pt modelId="{EC93BD73-6A40-4F42-A117-6EF8E35A436A}">
      <dgm:prSet phldrT="[Text]">
        <dgm:style>
          <a:lnRef idx="1">
            <a:schemeClr val="accent1"/>
          </a:lnRef>
          <a:fillRef idx="2">
            <a:schemeClr val="accent1"/>
          </a:fillRef>
          <a:effectRef idx="1">
            <a:schemeClr val="accent1"/>
          </a:effectRef>
          <a:fontRef idx="minor">
            <a:schemeClr val="dk1"/>
          </a:fontRef>
        </dgm:style>
      </dgm:prSet>
      <dgm:spPr/>
      <dgm:t>
        <a:bodyPr/>
        <a:lstStyle/>
        <a:p>
          <a:r>
            <a:rPr lang="en-GB" b="1" dirty="0">
              <a:latin typeface="Times New Roman" panose="02020603050405020304" pitchFamily="18" charset="0"/>
              <a:cs typeface="Times New Roman" panose="02020603050405020304" pitchFamily="18" charset="0"/>
            </a:rPr>
            <a:t>Model Building</a:t>
          </a:r>
        </a:p>
      </dgm:t>
    </dgm:pt>
    <dgm:pt modelId="{EF94ABDE-9D4D-B34B-AE25-0D5324F759FC}" type="parTrans" cxnId="{BD53031E-9381-9C45-BA6E-C73FDA2B7F44}">
      <dgm:prSet/>
      <dgm:spPr/>
      <dgm:t>
        <a:bodyPr/>
        <a:lstStyle/>
        <a:p>
          <a:endParaRPr lang="en-GB"/>
        </a:p>
      </dgm:t>
    </dgm:pt>
    <dgm:pt modelId="{22EED1F8-1BBB-F14D-8458-3D0C104255DF}" type="sibTrans" cxnId="{BD53031E-9381-9C45-BA6E-C73FDA2B7F44}">
      <dgm:prSet>
        <dgm:style>
          <a:lnRef idx="0">
            <a:schemeClr val="dk1"/>
          </a:lnRef>
          <a:fillRef idx="3">
            <a:schemeClr val="dk1"/>
          </a:fillRef>
          <a:effectRef idx="3">
            <a:schemeClr val="dk1"/>
          </a:effectRef>
          <a:fontRef idx="minor">
            <a:schemeClr val="lt1"/>
          </a:fontRef>
        </dgm:style>
      </dgm:prSet>
      <dgm:spPr/>
      <dgm:t>
        <a:bodyPr/>
        <a:lstStyle/>
        <a:p>
          <a:endParaRPr lang="en-GB"/>
        </a:p>
      </dgm:t>
    </dgm:pt>
    <dgm:pt modelId="{980CF8CE-CEF0-6D44-87F6-29335446CB44}">
      <dgm:prSet phldrT="[Text]">
        <dgm:style>
          <a:lnRef idx="1">
            <a:schemeClr val="accent1"/>
          </a:lnRef>
          <a:fillRef idx="2">
            <a:schemeClr val="accent1"/>
          </a:fillRef>
          <a:effectRef idx="1">
            <a:schemeClr val="accent1"/>
          </a:effectRef>
          <a:fontRef idx="minor">
            <a:schemeClr val="dk1"/>
          </a:fontRef>
        </dgm:style>
      </dgm:prSet>
      <dgm:spPr/>
      <dgm:t>
        <a:bodyPr/>
        <a:lstStyle/>
        <a:p>
          <a:r>
            <a:rPr lang="en-GB" b="1" dirty="0">
              <a:latin typeface="Times New Roman" panose="02020603050405020304" pitchFamily="18" charset="0"/>
              <a:cs typeface="Times New Roman" panose="02020603050405020304" pitchFamily="18" charset="0"/>
            </a:rPr>
            <a:t>Forecasting</a:t>
          </a:r>
        </a:p>
      </dgm:t>
    </dgm:pt>
    <dgm:pt modelId="{6F4F0F08-255A-6543-BA9C-C50781933447}" type="parTrans" cxnId="{C1199376-BC70-9C49-A147-73A01B6FC9A8}">
      <dgm:prSet/>
      <dgm:spPr/>
      <dgm:t>
        <a:bodyPr/>
        <a:lstStyle/>
        <a:p>
          <a:endParaRPr lang="en-GB"/>
        </a:p>
      </dgm:t>
    </dgm:pt>
    <dgm:pt modelId="{B04E4AB9-D7E6-E348-80F6-6E7BD93C2A76}" type="sibTrans" cxnId="{C1199376-BC70-9C49-A147-73A01B6FC9A8}">
      <dgm:prSet/>
      <dgm:spPr/>
      <dgm:t>
        <a:bodyPr/>
        <a:lstStyle/>
        <a:p>
          <a:endParaRPr lang="en-GB"/>
        </a:p>
      </dgm:t>
    </dgm:pt>
    <dgm:pt modelId="{5EDF2089-A467-004A-B894-133AF30AB284}" type="pres">
      <dgm:prSet presAssocID="{29481B36-9E76-9F41-923A-3AE5856BE005}" presName="Name0" presStyleCnt="0">
        <dgm:presLayoutVars>
          <dgm:dir/>
          <dgm:resizeHandles val="exact"/>
        </dgm:presLayoutVars>
      </dgm:prSet>
      <dgm:spPr/>
    </dgm:pt>
    <dgm:pt modelId="{A7FE1FA8-1937-F945-9EA6-59DFA920C71B}" type="pres">
      <dgm:prSet presAssocID="{7DF1BE1B-E35E-D04B-9042-EE60B932D69F}" presName="node" presStyleLbl="node1" presStyleIdx="0" presStyleCnt="3">
        <dgm:presLayoutVars>
          <dgm:bulletEnabled val="1"/>
        </dgm:presLayoutVars>
      </dgm:prSet>
      <dgm:spPr/>
    </dgm:pt>
    <dgm:pt modelId="{3E8AED31-EDFE-2D43-A8B4-B75B1D944B48}" type="pres">
      <dgm:prSet presAssocID="{6EB5C048-7AC0-FD43-8A28-416EAE267316}" presName="sibTrans" presStyleLbl="sibTrans2D1" presStyleIdx="0" presStyleCnt="2"/>
      <dgm:spPr/>
    </dgm:pt>
    <dgm:pt modelId="{671DF806-4AAC-ED4B-BDF3-108A44525027}" type="pres">
      <dgm:prSet presAssocID="{6EB5C048-7AC0-FD43-8A28-416EAE267316}" presName="connectorText" presStyleLbl="sibTrans2D1" presStyleIdx="0" presStyleCnt="2"/>
      <dgm:spPr/>
    </dgm:pt>
    <dgm:pt modelId="{E7442D75-A9A1-E84D-8028-BFFA4ED28843}" type="pres">
      <dgm:prSet presAssocID="{EC93BD73-6A40-4F42-A117-6EF8E35A436A}" presName="node" presStyleLbl="node1" presStyleIdx="1" presStyleCnt="3">
        <dgm:presLayoutVars>
          <dgm:bulletEnabled val="1"/>
        </dgm:presLayoutVars>
      </dgm:prSet>
      <dgm:spPr/>
    </dgm:pt>
    <dgm:pt modelId="{C3CBA187-AC9A-6D43-B8C4-32EAC80C346C}" type="pres">
      <dgm:prSet presAssocID="{22EED1F8-1BBB-F14D-8458-3D0C104255DF}" presName="sibTrans" presStyleLbl="sibTrans2D1" presStyleIdx="1" presStyleCnt="2"/>
      <dgm:spPr/>
    </dgm:pt>
    <dgm:pt modelId="{62259BDD-C68C-2F41-AF00-1D40701ED046}" type="pres">
      <dgm:prSet presAssocID="{22EED1F8-1BBB-F14D-8458-3D0C104255DF}" presName="connectorText" presStyleLbl="sibTrans2D1" presStyleIdx="1" presStyleCnt="2"/>
      <dgm:spPr/>
    </dgm:pt>
    <dgm:pt modelId="{9D02E4A9-88DA-5746-84D0-026C73636BE9}" type="pres">
      <dgm:prSet presAssocID="{980CF8CE-CEF0-6D44-87F6-29335446CB44}" presName="node" presStyleLbl="node1" presStyleIdx="2" presStyleCnt="3">
        <dgm:presLayoutVars>
          <dgm:bulletEnabled val="1"/>
        </dgm:presLayoutVars>
      </dgm:prSet>
      <dgm:spPr/>
    </dgm:pt>
  </dgm:ptLst>
  <dgm:cxnLst>
    <dgm:cxn modelId="{25DCA804-638E-EB4E-B30D-2B65F8CC251F}" type="presOf" srcId="{6EB5C048-7AC0-FD43-8A28-416EAE267316}" destId="{3E8AED31-EDFE-2D43-A8B4-B75B1D944B48}" srcOrd="0" destOrd="0" presId="urn:microsoft.com/office/officeart/2005/8/layout/process1"/>
    <dgm:cxn modelId="{BD53031E-9381-9C45-BA6E-C73FDA2B7F44}" srcId="{29481B36-9E76-9F41-923A-3AE5856BE005}" destId="{EC93BD73-6A40-4F42-A117-6EF8E35A436A}" srcOrd="1" destOrd="0" parTransId="{EF94ABDE-9D4D-B34B-AE25-0D5324F759FC}" sibTransId="{22EED1F8-1BBB-F14D-8458-3D0C104255DF}"/>
    <dgm:cxn modelId="{3E803343-1043-2048-935A-A29C4F881174}" type="presOf" srcId="{980CF8CE-CEF0-6D44-87F6-29335446CB44}" destId="{9D02E4A9-88DA-5746-84D0-026C73636BE9}" srcOrd="0" destOrd="0" presId="urn:microsoft.com/office/officeart/2005/8/layout/process1"/>
    <dgm:cxn modelId="{185C5445-5613-F748-B40F-0DC0F9443974}" type="presOf" srcId="{EC93BD73-6A40-4F42-A117-6EF8E35A436A}" destId="{E7442D75-A9A1-E84D-8028-BFFA4ED28843}" srcOrd="0" destOrd="0" presId="urn:microsoft.com/office/officeart/2005/8/layout/process1"/>
    <dgm:cxn modelId="{429F685C-FFB9-9242-8D29-59B9F417EF6D}" type="presOf" srcId="{22EED1F8-1BBB-F14D-8458-3D0C104255DF}" destId="{62259BDD-C68C-2F41-AF00-1D40701ED046}" srcOrd="1" destOrd="0" presId="urn:microsoft.com/office/officeart/2005/8/layout/process1"/>
    <dgm:cxn modelId="{FBAD5C65-256B-BE4D-AFA0-E5CACB1EFC52}" type="presOf" srcId="{22EED1F8-1BBB-F14D-8458-3D0C104255DF}" destId="{C3CBA187-AC9A-6D43-B8C4-32EAC80C346C}" srcOrd="0" destOrd="0" presId="urn:microsoft.com/office/officeart/2005/8/layout/process1"/>
    <dgm:cxn modelId="{C1199376-BC70-9C49-A147-73A01B6FC9A8}" srcId="{29481B36-9E76-9F41-923A-3AE5856BE005}" destId="{980CF8CE-CEF0-6D44-87F6-29335446CB44}" srcOrd="2" destOrd="0" parTransId="{6F4F0F08-255A-6543-BA9C-C50781933447}" sibTransId="{B04E4AB9-D7E6-E348-80F6-6E7BD93C2A76}"/>
    <dgm:cxn modelId="{0F20E19D-6FB7-814D-955E-99ED93547263}" type="presOf" srcId="{7DF1BE1B-E35E-D04B-9042-EE60B932D69F}" destId="{A7FE1FA8-1937-F945-9EA6-59DFA920C71B}" srcOrd="0" destOrd="0" presId="urn:microsoft.com/office/officeart/2005/8/layout/process1"/>
    <dgm:cxn modelId="{DB1A4CB1-91F1-304E-85D4-D3906364CCF9}" srcId="{29481B36-9E76-9F41-923A-3AE5856BE005}" destId="{7DF1BE1B-E35E-D04B-9042-EE60B932D69F}" srcOrd="0" destOrd="0" parTransId="{B6B4C7F9-2519-B64A-BF3E-F8965B91F5B9}" sibTransId="{6EB5C048-7AC0-FD43-8A28-416EAE267316}"/>
    <dgm:cxn modelId="{57ABF3DF-D7EB-B741-892A-99DA4AB69B51}" type="presOf" srcId="{29481B36-9E76-9F41-923A-3AE5856BE005}" destId="{5EDF2089-A467-004A-B894-133AF30AB284}" srcOrd="0" destOrd="0" presId="urn:microsoft.com/office/officeart/2005/8/layout/process1"/>
    <dgm:cxn modelId="{B75858F4-DD20-8A45-BFC3-F124247B4170}" type="presOf" srcId="{6EB5C048-7AC0-FD43-8A28-416EAE267316}" destId="{671DF806-4AAC-ED4B-BDF3-108A44525027}" srcOrd="1" destOrd="0" presId="urn:microsoft.com/office/officeart/2005/8/layout/process1"/>
    <dgm:cxn modelId="{B25A7EA9-4DF3-0D45-AAE4-20E014000433}" type="presParOf" srcId="{5EDF2089-A467-004A-B894-133AF30AB284}" destId="{A7FE1FA8-1937-F945-9EA6-59DFA920C71B}" srcOrd="0" destOrd="0" presId="urn:microsoft.com/office/officeart/2005/8/layout/process1"/>
    <dgm:cxn modelId="{99CAEDB4-EB24-1C41-9F0F-D820CFCEB0C8}" type="presParOf" srcId="{5EDF2089-A467-004A-B894-133AF30AB284}" destId="{3E8AED31-EDFE-2D43-A8B4-B75B1D944B48}" srcOrd="1" destOrd="0" presId="urn:microsoft.com/office/officeart/2005/8/layout/process1"/>
    <dgm:cxn modelId="{8FB0BED4-266A-EB4E-A935-8AD6F705ADD1}" type="presParOf" srcId="{3E8AED31-EDFE-2D43-A8B4-B75B1D944B48}" destId="{671DF806-4AAC-ED4B-BDF3-108A44525027}" srcOrd="0" destOrd="0" presId="urn:microsoft.com/office/officeart/2005/8/layout/process1"/>
    <dgm:cxn modelId="{3849F51C-1650-AD47-A3EE-CE3FDF83D824}" type="presParOf" srcId="{5EDF2089-A467-004A-B894-133AF30AB284}" destId="{E7442D75-A9A1-E84D-8028-BFFA4ED28843}" srcOrd="2" destOrd="0" presId="urn:microsoft.com/office/officeart/2005/8/layout/process1"/>
    <dgm:cxn modelId="{3324CD74-B67A-D44D-91E0-06E1024DC019}" type="presParOf" srcId="{5EDF2089-A467-004A-B894-133AF30AB284}" destId="{C3CBA187-AC9A-6D43-B8C4-32EAC80C346C}" srcOrd="3" destOrd="0" presId="urn:microsoft.com/office/officeart/2005/8/layout/process1"/>
    <dgm:cxn modelId="{5239AC81-2031-CF4D-A72F-1EF33D71F77F}" type="presParOf" srcId="{C3CBA187-AC9A-6D43-B8C4-32EAC80C346C}" destId="{62259BDD-C68C-2F41-AF00-1D40701ED046}" srcOrd="0" destOrd="0" presId="urn:microsoft.com/office/officeart/2005/8/layout/process1"/>
    <dgm:cxn modelId="{7CF226D6-D59A-1F43-88B4-E1BDD156A325}" type="presParOf" srcId="{5EDF2089-A467-004A-B894-133AF30AB284}" destId="{9D02E4A9-88DA-5746-84D0-026C73636BE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358A27-6744-A942-A573-E074AA8E2E06}" type="doc">
      <dgm:prSet loTypeId="urn:microsoft.com/office/officeart/2005/8/layout/process2" loCatId="" qsTypeId="urn:microsoft.com/office/officeart/2005/8/quickstyle/simple1" qsCatId="simple" csTypeId="urn:microsoft.com/office/officeart/2005/8/colors/accent0_3" csCatId="mainScheme" phldr="1"/>
      <dgm:spPr/>
      <dgm:t>
        <a:bodyPr/>
        <a:lstStyle/>
        <a:p>
          <a:endParaRPr lang="en-GB"/>
        </a:p>
      </dgm:t>
    </dgm:pt>
    <dgm:pt modelId="{4945868C-FE34-6F47-B537-17ACB426A41D}">
      <dgm:prSet phldrT="[Text]" custT="1">
        <dgm:style>
          <a:lnRef idx="1">
            <a:schemeClr val="dk1"/>
          </a:lnRef>
          <a:fillRef idx="2">
            <a:schemeClr val="dk1"/>
          </a:fillRef>
          <a:effectRef idx="1">
            <a:schemeClr val="dk1"/>
          </a:effectRef>
          <a:fontRef idx="minor">
            <a:schemeClr val="dk1"/>
          </a:fontRef>
        </dgm:style>
      </dgm:prSet>
      <dgm:spPr/>
      <dgm:t>
        <a:bodyPr/>
        <a:lstStyle/>
        <a:p>
          <a:r>
            <a:rPr lang="en-GB" sz="1700" b="1" dirty="0">
              <a:latin typeface="Times New Roman" panose="02020603050405020304" pitchFamily="18" charset="0"/>
              <a:cs typeface="Times New Roman" panose="02020603050405020304" pitchFamily="18" charset="0"/>
            </a:rPr>
            <a:t>Pre-processing</a:t>
          </a:r>
        </a:p>
      </dgm:t>
    </dgm:pt>
    <dgm:pt modelId="{BA1B9511-42E0-E14B-8D47-036A93759612}" type="parTrans" cxnId="{E41906E4-BFE5-DB44-8691-E0847AA79731}">
      <dgm:prSet/>
      <dgm:spPr/>
      <dgm:t>
        <a:bodyPr/>
        <a:lstStyle/>
        <a:p>
          <a:endParaRPr lang="en-GB"/>
        </a:p>
      </dgm:t>
    </dgm:pt>
    <dgm:pt modelId="{912A2618-25DA-0D44-BB07-6FD1644A38F1}" type="sibTrans" cxnId="{E41906E4-BFE5-DB44-8691-E0847AA79731}">
      <dgm:prSet/>
      <dgm:spPr/>
      <dgm:t>
        <a:bodyPr/>
        <a:lstStyle/>
        <a:p>
          <a:endParaRPr lang="en-GB"/>
        </a:p>
      </dgm:t>
    </dgm:pt>
    <dgm:pt modelId="{20C28619-530F-5243-8CBE-B86F136227A6}">
      <dgm:prSet phldrT="[Text]" custT="1">
        <dgm:style>
          <a:lnRef idx="1">
            <a:schemeClr val="dk1"/>
          </a:lnRef>
          <a:fillRef idx="2">
            <a:schemeClr val="dk1"/>
          </a:fillRef>
          <a:effectRef idx="1">
            <a:schemeClr val="dk1"/>
          </a:effectRef>
          <a:fontRef idx="minor">
            <a:schemeClr val="dk1"/>
          </a:fontRef>
        </dgm:style>
      </dgm:prSet>
      <dgm:spPr/>
      <dgm:t>
        <a:bodyPr/>
        <a:lstStyle/>
        <a:p>
          <a:r>
            <a:rPr lang="en-GB" sz="1700" b="1" dirty="0">
              <a:latin typeface="Times New Roman" panose="02020603050405020304" pitchFamily="18" charset="0"/>
              <a:cs typeface="Times New Roman" panose="02020603050405020304" pitchFamily="18" charset="0"/>
            </a:rPr>
            <a:t>Model Selection</a:t>
          </a:r>
        </a:p>
      </dgm:t>
    </dgm:pt>
    <dgm:pt modelId="{B71EDFC9-D907-7D4E-B7BC-EA6852844B53}" type="parTrans" cxnId="{E23926BA-B1C2-E745-9687-D138FD306973}">
      <dgm:prSet/>
      <dgm:spPr/>
      <dgm:t>
        <a:bodyPr/>
        <a:lstStyle/>
        <a:p>
          <a:endParaRPr lang="en-GB"/>
        </a:p>
      </dgm:t>
    </dgm:pt>
    <dgm:pt modelId="{A8C42B1C-F8B0-A044-84F9-CC55D9906DBD}" type="sibTrans" cxnId="{E23926BA-B1C2-E745-9687-D138FD306973}">
      <dgm:prSet/>
      <dgm:spPr/>
      <dgm:t>
        <a:bodyPr/>
        <a:lstStyle/>
        <a:p>
          <a:endParaRPr lang="en-GB"/>
        </a:p>
      </dgm:t>
    </dgm:pt>
    <dgm:pt modelId="{28B3514F-DDF3-CF44-AE01-0115539DD35E}">
      <dgm:prSet phldrT="[Text]" custT="1">
        <dgm:style>
          <a:lnRef idx="1">
            <a:schemeClr val="dk1"/>
          </a:lnRef>
          <a:fillRef idx="2">
            <a:schemeClr val="dk1"/>
          </a:fillRef>
          <a:effectRef idx="1">
            <a:schemeClr val="dk1"/>
          </a:effectRef>
          <a:fontRef idx="minor">
            <a:schemeClr val="dk1"/>
          </a:fontRef>
        </dgm:style>
      </dgm:prSet>
      <dgm:spPr/>
      <dgm:t>
        <a:bodyPr/>
        <a:lstStyle/>
        <a:p>
          <a:r>
            <a:rPr lang="en-GB" sz="1700" b="1" dirty="0">
              <a:latin typeface="Times New Roman" panose="02020603050405020304" pitchFamily="18" charset="0"/>
              <a:cs typeface="Times New Roman" panose="02020603050405020304" pitchFamily="18" charset="0"/>
            </a:rPr>
            <a:t>Data Input</a:t>
          </a:r>
        </a:p>
      </dgm:t>
    </dgm:pt>
    <dgm:pt modelId="{FD138D66-92E4-4549-823B-7D349E8F5EDC}" type="sibTrans" cxnId="{ABAC65FE-1813-A14E-BC7C-C4B75C19C913}">
      <dgm:prSet/>
      <dgm:spPr/>
      <dgm:t>
        <a:bodyPr/>
        <a:lstStyle/>
        <a:p>
          <a:endParaRPr lang="en-GB"/>
        </a:p>
      </dgm:t>
    </dgm:pt>
    <dgm:pt modelId="{365C8E2F-226E-0E4D-B0CE-AA2CBB4F0904}" type="parTrans" cxnId="{ABAC65FE-1813-A14E-BC7C-C4B75C19C913}">
      <dgm:prSet/>
      <dgm:spPr/>
      <dgm:t>
        <a:bodyPr/>
        <a:lstStyle/>
        <a:p>
          <a:endParaRPr lang="en-GB"/>
        </a:p>
      </dgm:t>
    </dgm:pt>
    <dgm:pt modelId="{0EA08128-603C-3447-9D54-C37AFA7F7866}">
      <dgm:prSet phldrT="[Text]" custT="1">
        <dgm:style>
          <a:lnRef idx="1">
            <a:schemeClr val="dk1"/>
          </a:lnRef>
          <a:fillRef idx="2">
            <a:schemeClr val="dk1"/>
          </a:fillRef>
          <a:effectRef idx="1">
            <a:schemeClr val="dk1"/>
          </a:effectRef>
          <a:fontRef idx="minor">
            <a:schemeClr val="dk1"/>
          </a:fontRef>
        </dgm:style>
      </dgm:prSet>
      <dgm:spPr/>
      <dgm:t>
        <a:bodyPr/>
        <a:lstStyle/>
        <a:p>
          <a:r>
            <a:rPr lang="en-GB" sz="1700" b="1" dirty="0">
              <a:latin typeface="Times New Roman" panose="02020603050405020304" pitchFamily="18" charset="0"/>
              <a:cs typeface="Times New Roman" panose="02020603050405020304" pitchFamily="18" charset="0"/>
            </a:rPr>
            <a:t>Training</a:t>
          </a:r>
        </a:p>
      </dgm:t>
    </dgm:pt>
    <dgm:pt modelId="{5150BC34-18FA-3C4C-9041-F44E20C97C53}" type="parTrans" cxnId="{EAAD64AF-596E-734D-AADB-9AC2A20480DE}">
      <dgm:prSet/>
      <dgm:spPr/>
      <dgm:t>
        <a:bodyPr/>
        <a:lstStyle/>
        <a:p>
          <a:endParaRPr lang="en-GB"/>
        </a:p>
      </dgm:t>
    </dgm:pt>
    <dgm:pt modelId="{D0A8D3DB-3AFA-7443-96EC-C0077F5959F8}" type="sibTrans" cxnId="{EAAD64AF-596E-734D-AADB-9AC2A20480DE}">
      <dgm:prSet/>
      <dgm:spPr/>
      <dgm:t>
        <a:bodyPr/>
        <a:lstStyle/>
        <a:p>
          <a:endParaRPr lang="en-GB"/>
        </a:p>
      </dgm:t>
    </dgm:pt>
    <dgm:pt modelId="{EF5219D7-18E0-EF42-9ADD-C396AF997582}">
      <dgm:prSet phldrT="[Text]" custT="1">
        <dgm:style>
          <a:lnRef idx="1">
            <a:schemeClr val="dk1"/>
          </a:lnRef>
          <a:fillRef idx="2">
            <a:schemeClr val="dk1"/>
          </a:fillRef>
          <a:effectRef idx="1">
            <a:schemeClr val="dk1"/>
          </a:effectRef>
          <a:fontRef idx="minor">
            <a:schemeClr val="dk1"/>
          </a:fontRef>
        </dgm:style>
      </dgm:prSet>
      <dgm:spPr/>
      <dgm:t>
        <a:bodyPr/>
        <a:lstStyle/>
        <a:p>
          <a:r>
            <a:rPr lang="en-GB" sz="1700" b="1" dirty="0">
              <a:latin typeface="Times New Roman" panose="02020603050405020304" pitchFamily="18" charset="0"/>
              <a:cs typeface="Times New Roman" panose="02020603050405020304" pitchFamily="18" charset="0"/>
            </a:rPr>
            <a:t>Evaluation</a:t>
          </a:r>
        </a:p>
      </dgm:t>
    </dgm:pt>
    <dgm:pt modelId="{DF280497-20E6-6543-A10F-D3C6532C09BD}" type="parTrans" cxnId="{B8DD24FC-8CB2-9A4A-96A7-2AE9E27C5B17}">
      <dgm:prSet/>
      <dgm:spPr/>
      <dgm:t>
        <a:bodyPr/>
        <a:lstStyle/>
        <a:p>
          <a:endParaRPr lang="en-GB"/>
        </a:p>
      </dgm:t>
    </dgm:pt>
    <dgm:pt modelId="{747DAA10-DC24-0849-86E3-F12994D52425}" type="sibTrans" cxnId="{B8DD24FC-8CB2-9A4A-96A7-2AE9E27C5B17}">
      <dgm:prSet/>
      <dgm:spPr/>
      <dgm:t>
        <a:bodyPr/>
        <a:lstStyle/>
        <a:p>
          <a:endParaRPr lang="en-GB"/>
        </a:p>
      </dgm:t>
    </dgm:pt>
    <dgm:pt modelId="{C605AA7C-ED64-8D4F-8951-B48E8E23EA7A}">
      <dgm:prSet phldrT="[Text]" custT="1">
        <dgm:style>
          <a:lnRef idx="1">
            <a:schemeClr val="dk1"/>
          </a:lnRef>
          <a:fillRef idx="2">
            <a:schemeClr val="dk1"/>
          </a:fillRef>
          <a:effectRef idx="1">
            <a:schemeClr val="dk1"/>
          </a:effectRef>
          <a:fontRef idx="minor">
            <a:schemeClr val="dk1"/>
          </a:fontRef>
        </dgm:style>
      </dgm:prSet>
      <dgm:spPr/>
      <dgm:t>
        <a:bodyPr/>
        <a:lstStyle/>
        <a:p>
          <a:r>
            <a:rPr lang="en-GB" sz="1700" b="1" dirty="0">
              <a:latin typeface="Times New Roman" panose="02020603050405020304" pitchFamily="18" charset="0"/>
              <a:cs typeface="Times New Roman" panose="02020603050405020304" pitchFamily="18" charset="0"/>
            </a:rPr>
            <a:t>Hyperparameter Tuning</a:t>
          </a:r>
        </a:p>
      </dgm:t>
    </dgm:pt>
    <dgm:pt modelId="{6F2C2C3A-985A-A34F-B47B-9BA346D45933}" type="parTrans" cxnId="{A3350879-2E0C-334C-8141-F6894A7F07A3}">
      <dgm:prSet/>
      <dgm:spPr/>
      <dgm:t>
        <a:bodyPr/>
        <a:lstStyle/>
        <a:p>
          <a:endParaRPr lang="en-GB"/>
        </a:p>
      </dgm:t>
    </dgm:pt>
    <dgm:pt modelId="{D83ACCDA-0AFF-FA42-BD93-C9830D4FFD08}" type="sibTrans" cxnId="{A3350879-2E0C-334C-8141-F6894A7F07A3}">
      <dgm:prSet/>
      <dgm:spPr/>
      <dgm:t>
        <a:bodyPr/>
        <a:lstStyle/>
        <a:p>
          <a:endParaRPr lang="en-GB"/>
        </a:p>
      </dgm:t>
    </dgm:pt>
    <dgm:pt modelId="{543C5ABF-622E-BB4B-8E64-2B989964F603}">
      <dgm:prSet custT="1">
        <dgm:style>
          <a:lnRef idx="1">
            <a:schemeClr val="dk1"/>
          </a:lnRef>
          <a:fillRef idx="2">
            <a:schemeClr val="dk1"/>
          </a:fillRef>
          <a:effectRef idx="1">
            <a:schemeClr val="dk1"/>
          </a:effectRef>
          <a:fontRef idx="minor">
            <a:schemeClr val="dk1"/>
          </a:fontRef>
        </dgm:style>
      </dgm:prSet>
      <dgm:spPr/>
      <dgm:t>
        <a:bodyPr/>
        <a:lstStyle/>
        <a:p>
          <a:r>
            <a:rPr lang="en-GB" sz="1700" b="1" dirty="0">
              <a:latin typeface="Times New Roman" panose="02020603050405020304" pitchFamily="18" charset="0"/>
              <a:cs typeface="Times New Roman" panose="02020603050405020304" pitchFamily="18" charset="0"/>
            </a:rPr>
            <a:t>Testing</a:t>
          </a:r>
        </a:p>
      </dgm:t>
    </dgm:pt>
    <dgm:pt modelId="{475CC9DB-34A6-C04A-AF5E-952B5FFDD44C}" type="parTrans" cxnId="{6695908F-A62B-A744-B992-3F15D70F3BB1}">
      <dgm:prSet/>
      <dgm:spPr/>
      <dgm:t>
        <a:bodyPr/>
        <a:lstStyle/>
        <a:p>
          <a:endParaRPr lang="en-GB"/>
        </a:p>
      </dgm:t>
    </dgm:pt>
    <dgm:pt modelId="{230039D4-4000-8C4C-8B1F-74F19690ACEF}" type="sibTrans" cxnId="{6695908F-A62B-A744-B992-3F15D70F3BB1}">
      <dgm:prSet/>
      <dgm:spPr/>
      <dgm:t>
        <a:bodyPr/>
        <a:lstStyle/>
        <a:p>
          <a:endParaRPr lang="en-GB"/>
        </a:p>
      </dgm:t>
    </dgm:pt>
    <dgm:pt modelId="{95E9A246-9452-5245-BDDE-95E1BDCBE7B4}">
      <dgm:prSet custT="1">
        <dgm:style>
          <a:lnRef idx="1">
            <a:schemeClr val="dk1"/>
          </a:lnRef>
          <a:fillRef idx="2">
            <a:schemeClr val="dk1"/>
          </a:fillRef>
          <a:effectRef idx="1">
            <a:schemeClr val="dk1"/>
          </a:effectRef>
          <a:fontRef idx="minor">
            <a:schemeClr val="dk1"/>
          </a:fontRef>
        </dgm:style>
      </dgm:prSet>
      <dgm:spPr/>
      <dgm:t>
        <a:bodyPr/>
        <a:lstStyle/>
        <a:p>
          <a:r>
            <a:rPr lang="en-GB" sz="1700" b="1" dirty="0">
              <a:latin typeface="Times New Roman" panose="02020603050405020304" pitchFamily="18" charset="0"/>
              <a:cs typeface="Times New Roman" panose="02020603050405020304" pitchFamily="18" charset="0"/>
            </a:rPr>
            <a:t>Validation</a:t>
          </a:r>
        </a:p>
      </dgm:t>
    </dgm:pt>
    <dgm:pt modelId="{E9BA0DC4-BC7C-1647-8435-9A0C2904FB04}" type="parTrans" cxnId="{0CECA1B5-D625-F64D-8E86-1E70EE32BAF4}">
      <dgm:prSet/>
      <dgm:spPr/>
      <dgm:t>
        <a:bodyPr/>
        <a:lstStyle/>
        <a:p>
          <a:endParaRPr lang="en-GB"/>
        </a:p>
      </dgm:t>
    </dgm:pt>
    <dgm:pt modelId="{392AFA9E-0039-E940-87C3-575FBC3AD12D}" type="sibTrans" cxnId="{0CECA1B5-D625-F64D-8E86-1E70EE32BAF4}">
      <dgm:prSet/>
      <dgm:spPr/>
      <dgm:t>
        <a:bodyPr/>
        <a:lstStyle/>
        <a:p>
          <a:endParaRPr lang="en-GB"/>
        </a:p>
      </dgm:t>
    </dgm:pt>
    <dgm:pt modelId="{FD190CDE-CBA4-E440-BFF6-043ABE037A8B}">
      <dgm:prSet custT="1">
        <dgm:style>
          <a:lnRef idx="1">
            <a:schemeClr val="dk1"/>
          </a:lnRef>
          <a:fillRef idx="2">
            <a:schemeClr val="dk1"/>
          </a:fillRef>
          <a:effectRef idx="1">
            <a:schemeClr val="dk1"/>
          </a:effectRef>
          <a:fontRef idx="minor">
            <a:schemeClr val="dk1"/>
          </a:fontRef>
        </dgm:style>
      </dgm:prSet>
      <dgm:spPr/>
      <dgm:t>
        <a:bodyPr/>
        <a:lstStyle/>
        <a:p>
          <a:r>
            <a:rPr lang="en-GB" sz="1700" b="1" dirty="0">
              <a:latin typeface="Times New Roman" panose="02020603050405020304" pitchFamily="18" charset="0"/>
              <a:cs typeface="Times New Roman" panose="02020603050405020304" pitchFamily="18" charset="0"/>
            </a:rPr>
            <a:t>Prediction</a:t>
          </a:r>
        </a:p>
      </dgm:t>
    </dgm:pt>
    <dgm:pt modelId="{B23ECADB-62AD-F34A-A859-49EFDE4F7F5F}" type="parTrans" cxnId="{999A3CB3-E917-734E-B818-2FA8AF0A8228}">
      <dgm:prSet/>
      <dgm:spPr/>
      <dgm:t>
        <a:bodyPr/>
        <a:lstStyle/>
        <a:p>
          <a:endParaRPr lang="en-GB"/>
        </a:p>
      </dgm:t>
    </dgm:pt>
    <dgm:pt modelId="{D37CC744-E23B-B44A-92E3-AF46B12C60BE}" type="sibTrans" cxnId="{999A3CB3-E917-734E-B818-2FA8AF0A8228}">
      <dgm:prSet/>
      <dgm:spPr/>
      <dgm:t>
        <a:bodyPr/>
        <a:lstStyle/>
        <a:p>
          <a:endParaRPr lang="en-GB"/>
        </a:p>
      </dgm:t>
    </dgm:pt>
    <dgm:pt modelId="{7F8A6039-42CA-3D40-9E4B-0889927CC47E}" type="pres">
      <dgm:prSet presAssocID="{8E358A27-6744-A942-A573-E074AA8E2E06}" presName="linearFlow" presStyleCnt="0">
        <dgm:presLayoutVars>
          <dgm:resizeHandles val="exact"/>
        </dgm:presLayoutVars>
      </dgm:prSet>
      <dgm:spPr/>
    </dgm:pt>
    <dgm:pt modelId="{05EE586B-9002-B84F-AD91-B25AB40A1FF9}" type="pres">
      <dgm:prSet presAssocID="{28B3514F-DDF3-CF44-AE01-0115539DD35E}" presName="node" presStyleLbl="node1" presStyleIdx="0" presStyleCnt="9" custScaleX="190385">
        <dgm:presLayoutVars>
          <dgm:bulletEnabled val="1"/>
        </dgm:presLayoutVars>
      </dgm:prSet>
      <dgm:spPr/>
    </dgm:pt>
    <dgm:pt modelId="{232CC98F-DE0C-7041-8BFD-B9E9ADB4893A}" type="pres">
      <dgm:prSet presAssocID="{FD138D66-92E4-4549-823B-7D349E8F5EDC}" presName="sibTrans" presStyleLbl="sibTrans2D1" presStyleIdx="0" presStyleCnt="8"/>
      <dgm:spPr/>
    </dgm:pt>
    <dgm:pt modelId="{4B36E58A-9ABA-0549-B691-F7E8100D4F07}" type="pres">
      <dgm:prSet presAssocID="{FD138D66-92E4-4549-823B-7D349E8F5EDC}" presName="connectorText" presStyleLbl="sibTrans2D1" presStyleIdx="0" presStyleCnt="8"/>
      <dgm:spPr/>
    </dgm:pt>
    <dgm:pt modelId="{E5561984-C960-9943-9DA0-1FA60F00706F}" type="pres">
      <dgm:prSet presAssocID="{4945868C-FE34-6F47-B537-17ACB426A41D}" presName="node" presStyleLbl="node1" presStyleIdx="1" presStyleCnt="9" custScaleX="187419">
        <dgm:presLayoutVars>
          <dgm:bulletEnabled val="1"/>
        </dgm:presLayoutVars>
      </dgm:prSet>
      <dgm:spPr/>
    </dgm:pt>
    <dgm:pt modelId="{2954F485-493A-5C49-94BD-0AC668B2B0FF}" type="pres">
      <dgm:prSet presAssocID="{912A2618-25DA-0D44-BB07-6FD1644A38F1}" presName="sibTrans" presStyleLbl="sibTrans2D1" presStyleIdx="1" presStyleCnt="8"/>
      <dgm:spPr/>
    </dgm:pt>
    <dgm:pt modelId="{E3F24085-1B47-BC4F-9DA9-1F048FE9B001}" type="pres">
      <dgm:prSet presAssocID="{912A2618-25DA-0D44-BB07-6FD1644A38F1}" presName="connectorText" presStyleLbl="sibTrans2D1" presStyleIdx="1" presStyleCnt="8"/>
      <dgm:spPr/>
    </dgm:pt>
    <dgm:pt modelId="{1F7D1381-7750-924F-9C43-F9267087D06A}" type="pres">
      <dgm:prSet presAssocID="{20C28619-530F-5243-8CBE-B86F136227A6}" presName="node" presStyleLbl="node1" presStyleIdx="2" presStyleCnt="9" custScaleX="190385">
        <dgm:presLayoutVars>
          <dgm:bulletEnabled val="1"/>
        </dgm:presLayoutVars>
      </dgm:prSet>
      <dgm:spPr/>
    </dgm:pt>
    <dgm:pt modelId="{BEC0669D-F574-1A4F-8D99-285A9FE7A894}" type="pres">
      <dgm:prSet presAssocID="{A8C42B1C-F8B0-A044-84F9-CC55D9906DBD}" presName="sibTrans" presStyleLbl="sibTrans2D1" presStyleIdx="2" presStyleCnt="8"/>
      <dgm:spPr/>
    </dgm:pt>
    <dgm:pt modelId="{BEF9CFFD-0B59-7943-9976-2E8D8C682082}" type="pres">
      <dgm:prSet presAssocID="{A8C42B1C-F8B0-A044-84F9-CC55D9906DBD}" presName="connectorText" presStyleLbl="sibTrans2D1" presStyleIdx="2" presStyleCnt="8"/>
      <dgm:spPr/>
    </dgm:pt>
    <dgm:pt modelId="{016F3D22-D9D0-BF4A-A35F-6237EB25C0ED}" type="pres">
      <dgm:prSet presAssocID="{0EA08128-603C-3447-9D54-C37AFA7F7866}" presName="node" presStyleLbl="node1" presStyleIdx="3" presStyleCnt="9" custScaleX="188902">
        <dgm:presLayoutVars>
          <dgm:bulletEnabled val="1"/>
        </dgm:presLayoutVars>
      </dgm:prSet>
      <dgm:spPr/>
    </dgm:pt>
    <dgm:pt modelId="{CAD1FF90-C9B4-0A4E-B27F-5E459D4661AB}" type="pres">
      <dgm:prSet presAssocID="{D0A8D3DB-3AFA-7443-96EC-C0077F5959F8}" presName="sibTrans" presStyleLbl="sibTrans2D1" presStyleIdx="3" presStyleCnt="8"/>
      <dgm:spPr/>
    </dgm:pt>
    <dgm:pt modelId="{324D0C59-C6D5-4C45-8A65-7F915BAD338C}" type="pres">
      <dgm:prSet presAssocID="{D0A8D3DB-3AFA-7443-96EC-C0077F5959F8}" presName="connectorText" presStyleLbl="sibTrans2D1" presStyleIdx="3" presStyleCnt="8"/>
      <dgm:spPr/>
    </dgm:pt>
    <dgm:pt modelId="{FE6422DC-D37D-D043-AE99-BFAFD5869F55}" type="pres">
      <dgm:prSet presAssocID="{EF5219D7-18E0-EF42-9ADD-C396AF997582}" presName="node" presStyleLbl="node1" presStyleIdx="4" presStyleCnt="9" custScaleX="191869">
        <dgm:presLayoutVars>
          <dgm:bulletEnabled val="1"/>
        </dgm:presLayoutVars>
      </dgm:prSet>
      <dgm:spPr/>
    </dgm:pt>
    <dgm:pt modelId="{578894BE-8708-6742-AB45-0AC741C7708A}" type="pres">
      <dgm:prSet presAssocID="{747DAA10-DC24-0849-86E3-F12994D52425}" presName="sibTrans" presStyleLbl="sibTrans2D1" presStyleIdx="4" presStyleCnt="8"/>
      <dgm:spPr/>
    </dgm:pt>
    <dgm:pt modelId="{3449B540-5CFA-A543-AF57-7C9AA9094BD9}" type="pres">
      <dgm:prSet presAssocID="{747DAA10-DC24-0849-86E3-F12994D52425}" presName="connectorText" presStyleLbl="sibTrans2D1" presStyleIdx="4" presStyleCnt="8"/>
      <dgm:spPr/>
    </dgm:pt>
    <dgm:pt modelId="{86366854-1683-4F4D-8376-4DDEA3247791}" type="pres">
      <dgm:prSet presAssocID="{C605AA7C-ED64-8D4F-8951-B48E8E23EA7A}" presName="node" presStyleLbl="node1" presStyleIdx="5" presStyleCnt="9" custScaleX="191869">
        <dgm:presLayoutVars>
          <dgm:bulletEnabled val="1"/>
        </dgm:presLayoutVars>
      </dgm:prSet>
      <dgm:spPr/>
    </dgm:pt>
    <dgm:pt modelId="{27ED81CC-6F49-1E46-BF11-CA2847B97248}" type="pres">
      <dgm:prSet presAssocID="{D83ACCDA-0AFF-FA42-BD93-C9830D4FFD08}" presName="sibTrans" presStyleLbl="sibTrans2D1" presStyleIdx="5" presStyleCnt="8"/>
      <dgm:spPr/>
    </dgm:pt>
    <dgm:pt modelId="{540A6828-EA05-E34D-89B0-E2C68E908EAF}" type="pres">
      <dgm:prSet presAssocID="{D83ACCDA-0AFF-FA42-BD93-C9830D4FFD08}" presName="connectorText" presStyleLbl="sibTrans2D1" presStyleIdx="5" presStyleCnt="8"/>
      <dgm:spPr/>
    </dgm:pt>
    <dgm:pt modelId="{411C32D1-2361-004D-9178-E0CD0A5A7A99}" type="pres">
      <dgm:prSet presAssocID="{543C5ABF-622E-BB4B-8E64-2B989964F603}" presName="node" presStyleLbl="node1" presStyleIdx="6" presStyleCnt="9" custScaleX="194709">
        <dgm:presLayoutVars>
          <dgm:bulletEnabled val="1"/>
        </dgm:presLayoutVars>
      </dgm:prSet>
      <dgm:spPr/>
    </dgm:pt>
    <dgm:pt modelId="{DE965550-F131-9941-A756-201C378C2069}" type="pres">
      <dgm:prSet presAssocID="{230039D4-4000-8C4C-8B1F-74F19690ACEF}" presName="sibTrans" presStyleLbl="sibTrans2D1" presStyleIdx="6" presStyleCnt="8"/>
      <dgm:spPr/>
    </dgm:pt>
    <dgm:pt modelId="{FE6B2B54-44E3-0442-A71A-A54852E16382}" type="pres">
      <dgm:prSet presAssocID="{230039D4-4000-8C4C-8B1F-74F19690ACEF}" presName="connectorText" presStyleLbl="sibTrans2D1" presStyleIdx="6" presStyleCnt="8"/>
      <dgm:spPr/>
    </dgm:pt>
    <dgm:pt modelId="{718EF2B9-FB1A-4D41-917F-D8CD0E38D0D3}" type="pres">
      <dgm:prSet presAssocID="{95E9A246-9452-5245-BDDE-95E1BDCBE7B4}" presName="node" presStyleLbl="node1" presStyleIdx="7" presStyleCnt="9" custScaleX="196058">
        <dgm:presLayoutVars>
          <dgm:bulletEnabled val="1"/>
        </dgm:presLayoutVars>
      </dgm:prSet>
      <dgm:spPr/>
    </dgm:pt>
    <dgm:pt modelId="{B65D1AFC-D1F3-B945-A212-3B4508825B8E}" type="pres">
      <dgm:prSet presAssocID="{392AFA9E-0039-E940-87C3-575FBC3AD12D}" presName="sibTrans" presStyleLbl="sibTrans2D1" presStyleIdx="7" presStyleCnt="8"/>
      <dgm:spPr/>
    </dgm:pt>
    <dgm:pt modelId="{1EAA37A6-D411-1E4F-BDE5-D2970695A284}" type="pres">
      <dgm:prSet presAssocID="{392AFA9E-0039-E940-87C3-575FBC3AD12D}" presName="connectorText" presStyleLbl="sibTrans2D1" presStyleIdx="7" presStyleCnt="8"/>
      <dgm:spPr/>
    </dgm:pt>
    <dgm:pt modelId="{07AADFDA-860B-0A47-A246-6D006526E0F0}" type="pres">
      <dgm:prSet presAssocID="{FD190CDE-CBA4-E440-BFF6-043ABE037A8B}" presName="node" presStyleLbl="node1" presStyleIdx="8" presStyleCnt="9" custScaleX="196058">
        <dgm:presLayoutVars>
          <dgm:bulletEnabled val="1"/>
        </dgm:presLayoutVars>
      </dgm:prSet>
      <dgm:spPr/>
    </dgm:pt>
  </dgm:ptLst>
  <dgm:cxnLst>
    <dgm:cxn modelId="{CC800E00-791C-B844-BCB4-8E6F5BA3154C}" type="presOf" srcId="{230039D4-4000-8C4C-8B1F-74F19690ACEF}" destId="{DE965550-F131-9941-A756-201C378C2069}" srcOrd="0" destOrd="0" presId="urn:microsoft.com/office/officeart/2005/8/layout/process2"/>
    <dgm:cxn modelId="{39091E01-DCFE-614E-8FA3-12AB8FE69DC7}" type="presOf" srcId="{4945868C-FE34-6F47-B537-17ACB426A41D}" destId="{E5561984-C960-9943-9DA0-1FA60F00706F}" srcOrd="0" destOrd="0" presId="urn:microsoft.com/office/officeart/2005/8/layout/process2"/>
    <dgm:cxn modelId="{494FAD0A-3E01-1547-9E81-17D65FA3DCFC}" type="presOf" srcId="{912A2618-25DA-0D44-BB07-6FD1644A38F1}" destId="{2954F485-493A-5C49-94BD-0AC668B2B0FF}" srcOrd="0" destOrd="0" presId="urn:microsoft.com/office/officeart/2005/8/layout/process2"/>
    <dgm:cxn modelId="{C5173519-A855-3942-800A-E055F9136104}" type="presOf" srcId="{FD138D66-92E4-4549-823B-7D349E8F5EDC}" destId="{232CC98F-DE0C-7041-8BFD-B9E9ADB4893A}" srcOrd="0" destOrd="0" presId="urn:microsoft.com/office/officeart/2005/8/layout/process2"/>
    <dgm:cxn modelId="{559C182C-5C62-EE48-9D4D-CB25D986D298}" type="presOf" srcId="{0EA08128-603C-3447-9D54-C37AFA7F7866}" destId="{016F3D22-D9D0-BF4A-A35F-6237EB25C0ED}" srcOrd="0" destOrd="0" presId="urn:microsoft.com/office/officeart/2005/8/layout/process2"/>
    <dgm:cxn modelId="{EB43413F-8FD9-644E-BA52-AC3364BDE873}" type="presOf" srcId="{392AFA9E-0039-E940-87C3-575FBC3AD12D}" destId="{1EAA37A6-D411-1E4F-BDE5-D2970695A284}" srcOrd="1" destOrd="0" presId="urn:microsoft.com/office/officeart/2005/8/layout/process2"/>
    <dgm:cxn modelId="{C10EA23F-EEB3-C841-82E2-CD2C3765AD74}" type="presOf" srcId="{A8C42B1C-F8B0-A044-84F9-CC55D9906DBD}" destId="{BEC0669D-F574-1A4F-8D99-285A9FE7A894}" srcOrd="0" destOrd="0" presId="urn:microsoft.com/office/officeart/2005/8/layout/process2"/>
    <dgm:cxn modelId="{DC8B644B-6FD6-174A-8198-B0C135C8EB89}" type="presOf" srcId="{20C28619-530F-5243-8CBE-B86F136227A6}" destId="{1F7D1381-7750-924F-9C43-F9267087D06A}" srcOrd="0" destOrd="0" presId="urn:microsoft.com/office/officeart/2005/8/layout/process2"/>
    <dgm:cxn modelId="{B5250B56-E7ED-2C43-89CB-55D4A9CEE324}" type="presOf" srcId="{28B3514F-DDF3-CF44-AE01-0115539DD35E}" destId="{05EE586B-9002-B84F-AD91-B25AB40A1FF9}" srcOrd="0" destOrd="0" presId="urn:microsoft.com/office/officeart/2005/8/layout/process2"/>
    <dgm:cxn modelId="{544A8457-699D-0E4A-BE68-A0F71D0E248C}" type="presOf" srcId="{D0A8D3DB-3AFA-7443-96EC-C0077F5959F8}" destId="{324D0C59-C6D5-4C45-8A65-7F915BAD338C}" srcOrd="1" destOrd="0" presId="urn:microsoft.com/office/officeart/2005/8/layout/process2"/>
    <dgm:cxn modelId="{EEFC8D57-2375-D649-BF8C-D6A28B6D05BE}" type="presOf" srcId="{A8C42B1C-F8B0-A044-84F9-CC55D9906DBD}" destId="{BEF9CFFD-0B59-7943-9976-2E8D8C682082}" srcOrd="1" destOrd="0" presId="urn:microsoft.com/office/officeart/2005/8/layout/process2"/>
    <dgm:cxn modelId="{19D13775-EAEB-034E-95E6-8E0F9F8063CB}" type="presOf" srcId="{95E9A246-9452-5245-BDDE-95E1BDCBE7B4}" destId="{718EF2B9-FB1A-4D41-917F-D8CD0E38D0D3}" srcOrd="0" destOrd="0" presId="urn:microsoft.com/office/officeart/2005/8/layout/process2"/>
    <dgm:cxn modelId="{A3350879-2E0C-334C-8141-F6894A7F07A3}" srcId="{8E358A27-6744-A942-A573-E074AA8E2E06}" destId="{C605AA7C-ED64-8D4F-8951-B48E8E23EA7A}" srcOrd="5" destOrd="0" parTransId="{6F2C2C3A-985A-A34F-B47B-9BA346D45933}" sibTransId="{D83ACCDA-0AFF-FA42-BD93-C9830D4FFD08}"/>
    <dgm:cxn modelId="{0473BB79-53FC-6D48-AF4B-8300A8A8B75B}" type="presOf" srcId="{392AFA9E-0039-E940-87C3-575FBC3AD12D}" destId="{B65D1AFC-D1F3-B945-A212-3B4508825B8E}" srcOrd="0" destOrd="0" presId="urn:microsoft.com/office/officeart/2005/8/layout/process2"/>
    <dgm:cxn modelId="{6695908F-A62B-A744-B992-3F15D70F3BB1}" srcId="{8E358A27-6744-A942-A573-E074AA8E2E06}" destId="{543C5ABF-622E-BB4B-8E64-2B989964F603}" srcOrd="6" destOrd="0" parTransId="{475CC9DB-34A6-C04A-AF5E-952B5FFDD44C}" sibTransId="{230039D4-4000-8C4C-8B1F-74F19690ACEF}"/>
    <dgm:cxn modelId="{C2B88290-D73A-5E47-AC66-E6511C8454AE}" type="presOf" srcId="{FD190CDE-CBA4-E440-BFF6-043ABE037A8B}" destId="{07AADFDA-860B-0A47-A246-6D006526E0F0}" srcOrd="0" destOrd="0" presId="urn:microsoft.com/office/officeart/2005/8/layout/process2"/>
    <dgm:cxn modelId="{2DE9AAA0-DB16-C24D-A38A-E21A99D1B21A}" type="presOf" srcId="{D0A8D3DB-3AFA-7443-96EC-C0077F5959F8}" destId="{CAD1FF90-C9B4-0A4E-B27F-5E459D4661AB}" srcOrd="0" destOrd="0" presId="urn:microsoft.com/office/officeart/2005/8/layout/process2"/>
    <dgm:cxn modelId="{24F0F6A0-1B3A-4C44-B278-3457FE4080A7}" type="presOf" srcId="{FD138D66-92E4-4549-823B-7D349E8F5EDC}" destId="{4B36E58A-9ABA-0549-B691-F7E8100D4F07}" srcOrd="1" destOrd="0" presId="urn:microsoft.com/office/officeart/2005/8/layout/process2"/>
    <dgm:cxn modelId="{32736DA3-8D9D-6047-B7D0-824918205AB2}" type="presOf" srcId="{D83ACCDA-0AFF-FA42-BD93-C9830D4FFD08}" destId="{540A6828-EA05-E34D-89B0-E2C68E908EAF}" srcOrd="1" destOrd="0" presId="urn:microsoft.com/office/officeart/2005/8/layout/process2"/>
    <dgm:cxn modelId="{EC5299AB-3518-C341-8670-A38FABA9376A}" type="presOf" srcId="{D83ACCDA-0AFF-FA42-BD93-C9830D4FFD08}" destId="{27ED81CC-6F49-1E46-BF11-CA2847B97248}" srcOrd="0" destOrd="0" presId="urn:microsoft.com/office/officeart/2005/8/layout/process2"/>
    <dgm:cxn modelId="{EAAD64AF-596E-734D-AADB-9AC2A20480DE}" srcId="{8E358A27-6744-A942-A573-E074AA8E2E06}" destId="{0EA08128-603C-3447-9D54-C37AFA7F7866}" srcOrd="3" destOrd="0" parTransId="{5150BC34-18FA-3C4C-9041-F44E20C97C53}" sibTransId="{D0A8D3DB-3AFA-7443-96EC-C0077F5959F8}"/>
    <dgm:cxn modelId="{999A3CB3-E917-734E-B818-2FA8AF0A8228}" srcId="{8E358A27-6744-A942-A573-E074AA8E2E06}" destId="{FD190CDE-CBA4-E440-BFF6-043ABE037A8B}" srcOrd="8" destOrd="0" parTransId="{B23ECADB-62AD-F34A-A859-49EFDE4F7F5F}" sibTransId="{D37CC744-E23B-B44A-92E3-AF46B12C60BE}"/>
    <dgm:cxn modelId="{0CECA1B5-D625-F64D-8E86-1E70EE32BAF4}" srcId="{8E358A27-6744-A942-A573-E074AA8E2E06}" destId="{95E9A246-9452-5245-BDDE-95E1BDCBE7B4}" srcOrd="7" destOrd="0" parTransId="{E9BA0DC4-BC7C-1647-8435-9A0C2904FB04}" sibTransId="{392AFA9E-0039-E940-87C3-575FBC3AD12D}"/>
    <dgm:cxn modelId="{AC9D15B8-961B-C64C-AEBF-06CD2E109BEC}" type="presOf" srcId="{C605AA7C-ED64-8D4F-8951-B48E8E23EA7A}" destId="{86366854-1683-4F4D-8376-4DDEA3247791}" srcOrd="0" destOrd="0" presId="urn:microsoft.com/office/officeart/2005/8/layout/process2"/>
    <dgm:cxn modelId="{E23926BA-B1C2-E745-9687-D138FD306973}" srcId="{8E358A27-6744-A942-A573-E074AA8E2E06}" destId="{20C28619-530F-5243-8CBE-B86F136227A6}" srcOrd="2" destOrd="0" parTransId="{B71EDFC9-D907-7D4E-B7BC-EA6852844B53}" sibTransId="{A8C42B1C-F8B0-A044-84F9-CC55D9906DBD}"/>
    <dgm:cxn modelId="{41A20FBC-2D4F-E246-9325-F76B5D28A83D}" type="presOf" srcId="{230039D4-4000-8C4C-8B1F-74F19690ACEF}" destId="{FE6B2B54-44E3-0442-A71A-A54852E16382}" srcOrd="1" destOrd="0" presId="urn:microsoft.com/office/officeart/2005/8/layout/process2"/>
    <dgm:cxn modelId="{7B12CBBF-2991-C549-B434-F030CD63A936}" type="presOf" srcId="{912A2618-25DA-0D44-BB07-6FD1644A38F1}" destId="{E3F24085-1B47-BC4F-9DA9-1F048FE9B001}" srcOrd="1" destOrd="0" presId="urn:microsoft.com/office/officeart/2005/8/layout/process2"/>
    <dgm:cxn modelId="{A04732C6-CE7E-AC41-A48E-FF464F5D5B14}" type="presOf" srcId="{EF5219D7-18E0-EF42-9ADD-C396AF997582}" destId="{FE6422DC-D37D-D043-AE99-BFAFD5869F55}" srcOrd="0" destOrd="0" presId="urn:microsoft.com/office/officeart/2005/8/layout/process2"/>
    <dgm:cxn modelId="{2CA0D8CF-453B-1F46-AD8B-CD7F51508CEB}" type="presOf" srcId="{747DAA10-DC24-0849-86E3-F12994D52425}" destId="{578894BE-8708-6742-AB45-0AC741C7708A}" srcOrd="0" destOrd="0" presId="urn:microsoft.com/office/officeart/2005/8/layout/process2"/>
    <dgm:cxn modelId="{493805D1-BB12-BC4F-A837-132DE8D39622}" type="presOf" srcId="{747DAA10-DC24-0849-86E3-F12994D52425}" destId="{3449B540-5CFA-A543-AF57-7C9AA9094BD9}" srcOrd="1" destOrd="0" presId="urn:microsoft.com/office/officeart/2005/8/layout/process2"/>
    <dgm:cxn modelId="{9C41A6E2-B077-6449-B239-F787CE4EEE64}" type="presOf" srcId="{543C5ABF-622E-BB4B-8E64-2B989964F603}" destId="{411C32D1-2361-004D-9178-E0CD0A5A7A99}" srcOrd="0" destOrd="0" presId="urn:microsoft.com/office/officeart/2005/8/layout/process2"/>
    <dgm:cxn modelId="{E41906E4-BFE5-DB44-8691-E0847AA79731}" srcId="{8E358A27-6744-A942-A573-E074AA8E2E06}" destId="{4945868C-FE34-6F47-B537-17ACB426A41D}" srcOrd="1" destOrd="0" parTransId="{BA1B9511-42E0-E14B-8D47-036A93759612}" sibTransId="{912A2618-25DA-0D44-BB07-6FD1644A38F1}"/>
    <dgm:cxn modelId="{B8DD24FC-8CB2-9A4A-96A7-2AE9E27C5B17}" srcId="{8E358A27-6744-A942-A573-E074AA8E2E06}" destId="{EF5219D7-18E0-EF42-9ADD-C396AF997582}" srcOrd="4" destOrd="0" parTransId="{DF280497-20E6-6543-A10F-D3C6532C09BD}" sibTransId="{747DAA10-DC24-0849-86E3-F12994D52425}"/>
    <dgm:cxn modelId="{C6A7DBFC-37FE-0147-AF99-28736B460E50}" type="presOf" srcId="{8E358A27-6744-A942-A573-E074AA8E2E06}" destId="{7F8A6039-42CA-3D40-9E4B-0889927CC47E}" srcOrd="0" destOrd="0" presId="urn:microsoft.com/office/officeart/2005/8/layout/process2"/>
    <dgm:cxn modelId="{ABAC65FE-1813-A14E-BC7C-C4B75C19C913}" srcId="{8E358A27-6744-A942-A573-E074AA8E2E06}" destId="{28B3514F-DDF3-CF44-AE01-0115539DD35E}" srcOrd="0" destOrd="0" parTransId="{365C8E2F-226E-0E4D-B0CE-AA2CBB4F0904}" sibTransId="{FD138D66-92E4-4549-823B-7D349E8F5EDC}"/>
    <dgm:cxn modelId="{66447E90-C53D-2347-92C5-CDA55A0ABB3A}" type="presParOf" srcId="{7F8A6039-42CA-3D40-9E4B-0889927CC47E}" destId="{05EE586B-9002-B84F-AD91-B25AB40A1FF9}" srcOrd="0" destOrd="0" presId="urn:microsoft.com/office/officeart/2005/8/layout/process2"/>
    <dgm:cxn modelId="{07EC851E-A878-674E-BA60-372A8C4ACD35}" type="presParOf" srcId="{7F8A6039-42CA-3D40-9E4B-0889927CC47E}" destId="{232CC98F-DE0C-7041-8BFD-B9E9ADB4893A}" srcOrd="1" destOrd="0" presId="urn:microsoft.com/office/officeart/2005/8/layout/process2"/>
    <dgm:cxn modelId="{7FE8F0DA-63C8-D647-ACE1-93A2AFCBCED9}" type="presParOf" srcId="{232CC98F-DE0C-7041-8BFD-B9E9ADB4893A}" destId="{4B36E58A-9ABA-0549-B691-F7E8100D4F07}" srcOrd="0" destOrd="0" presId="urn:microsoft.com/office/officeart/2005/8/layout/process2"/>
    <dgm:cxn modelId="{37776D84-985B-1A46-9DE5-D792A7581905}" type="presParOf" srcId="{7F8A6039-42CA-3D40-9E4B-0889927CC47E}" destId="{E5561984-C960-9943-9DA0-1FA60F00706F}" srcOrd="2" destOrd="0" presId="urn:microsoft.com/office/officeart/2005/8/layout/process2"/>
    <dgm:cxn modelId="{6E4EFCF3-8E5E-874C-B0CC-9DD9EC7F047C}" type="presParOf" srcId="{7F8A6039-42CA-3D40-9E4B-0889927CC47E}" destId="{2954F485-493A-5C49-94BD-0AC668B2B0FF}" srcOrd="3" destOrd="0" presId="urn:microsoft.com/office/officeart/2005/8/layout/process2"/>
    <dgm:cxn modelId="{4446FA6B-3EC1-0041-A047-701C82E08D9D}" type="presParOf" srcId="{2954F485-493A-5C49-94BD-0AC668B2B0FF}" destId="{E3F24085-1B47-BC4F-9DA9-1F048FE9B001}" srcOrd="0" destOrd="0" presId="urn:microsoft.com/office/officeart/2005/8/layout/process2"/>
    <dgm:cxn modelId="{1F52CE89-261D-E148-92C9-9D19C6C7DA50}" type="presParOf" srcId="{7F8A6039-42CA-3D40-9E4B-0889927CC47E}" destId="{1F7D1381-7750-924F-9C43-F9267087D06A}" srcOrd="4" destOrd="0" presId="urn:microsoft.com/office/officeart/2005/8/layout/process2"/>
    <dgm:cxn modelId="{3A85DFCE-D63F-3D41-B67C-4A2A6C552B55}" type="presParOf" srcId="{7F8A6039-42CA-3D40-9E4B-0889927CC47E}" destId="{BEC0669D-F574-1A4F-8D99-285A9FE7A894}" srcOrd="5" destOrd="0" presId="urn:microsoft.com/office/officeart/2005/8/layout/process2"/>
    <dgm:cxn modelId="{F91F5370-4E97-AF45-BA86-B9B2B7BC3C3C}" type="presParOf" srcId="{BEC0669D-F574-1A4F-8D99-285A9FE7A894}" destId="{BEF9CFFD-0B59-7943-9976-2E8D8C682082}" srcOrd="0" destOrd="0" presId="urn:microsoft.com/office/officeart/2005/8/layout/process2"/>
    <dgm:cxn modelId="{FBDC29C0-8936-2F43-A927-E40794E011EC}" type="presParOf" srcId="{7F8A6039-42CA-3D40-9E4B-0889927CC47E}" destId="{016F3D22-D9D0-BF4A-A35F-6237EB25C0ED}" srcOrd="6" destOrd="0" presId="urn:microsoft.com/office/officeart/2005/8/layout/process2"/>
    <dgm:cxn modelId="{560809F1-29FA-9849-A284-D35A604BA6A2}" type="presParOf" srcId="{7F8A6039-42CA-3D40-9E4B-0889927CC47E}" destId="{CAD1FF90-C9B4-0A4E-B27F-5E459D4661AB}" srcOrd="7" destOrd="0" presId="urn:microsoft.com/office/officeart/2005/8/layout/process2"/>
    <dgm:cxn modelId="{B87E41FA-8B18-3A45-AC9D-7A9927E12619}" type="presParOf" srcId="{CAD1FF90-C9B4-0A4E-B27F-5E459D4661AB}" destId="{324D0C59-C6D5-4C45-8A65-7F915BAD338C}" srcOrd="0" destOrd="0" presId="urn:microsoft.com/office/officeart/2005/8/layout/process2"/>
    <dgm:cxn modelId="{CD6D7C7C-D680-DB4D-A593-ADA41F899E76}" type="presParOf" srcId="{7F8A6039-42CA-3D40-9E4B-0889927CC47E}" destId="{FE6422DC-D37D-D043-AE99-BFAFD5869F55}" srcOrd="8" destOrd="0" presId="urn:microsoft.com/office/officeart/2005/8/layout/process2"/>
    <dgm:cxn modelId="{4283521E-42BC-DF49-8820-80389AECA3A2}" type="presParOf" srcId="{7F8A6039-42CA-3D40-9E4B-0889927CC47E}" destId="{578894BE-8708-6742-AB45-0AC741C7708A}" srcOrd="9" destOrd="0" presId="urn:microsoft.com/office/officeart/2005/8/layout/process2"/>
    <dgm:cxn modelId="{16087F59-6C48-2D4D-8790-916FD686BC61}" type="presParOf" srcId="{578894BE-8708-6742-AB45-0AC741C7708A}" destId="{3449B540-5CFA-A543-AF57-7C9AA9094BD9}" srcOrd="0" destOrd="0" presId="urn:microsoft.com/office/officeart/2005/8/layout/process2"/>
    <dgm:cxn modelId="{1F9ADB6C-DF12-884E-95F4-3EE7170F2E89}" type="presParOf" srcId="{7F8A6039-42CA-3D40-9E4B-0889927CC47E}" destId="{86366854-1683-4F4D-8376-4DDEA3247791}" srcOrd="10" destOrd="0" presId="urn:microsoft.com/office/officeart/2005/8/layout/process2"/>
    <dgm:cxn modelId="{D7D73D5D-4101-604E-85DC-8B7AE8D0EE1B}" type="presParOf" srcId="{7F8A6039-42CA-3D40-9E4B-0889927CC47E}" destId="{27ED81CC-6F49-1E46-BF11-CA2847B97248}" srcOrd="11" destOrd="0" presId="urn:microsoft.com/office/officeart/2005/8/layout/process2"/>
    <dgm:cxn modelId="{C1B2801F-FD50-5F43-87EF-615541902BEB}" type="presParOf" srcId="{27ED81CC-6F49-1E46-BF11-CA2847B97248}" destId="{540A6828-EA05-E34D-89B0-E2C68E908EAF}" srcOrd="0" destOrd="0" presId="urn:microsoft.com/office/officeart/2005/8/layout/process2"/>
    <dgm:cxn modelId="{F0976C45-06FB-0C48-BADA-A87CAB8B1F98}" type="presParOf" srcId="{7F8A6039-42CA-3D40-9E4B-0889927CC47E}" destId="{411C32D1-2361-004D-9178-E0CD0A5A7A99}" srcOrd="12" destOrd="0" presId="urn:microsoft.com/office/officeart/2005/8/layout/process2"/>
    <dgm:cxn modelId="{0F48CD0A-56D9-884C-BFDD-671091B62DF1}" type="presParOf" srcId="{7F8A6039-42CA-3D40-9E4B-0889927CC47E}" destId="{DE965550-F131-9941-A756-201C378C2069}" srcOrd="13" destOrd="0" presId="urn:microsoft.com/office/officeart/2005/8/layout/process2"/>
    <dgm:cxn modelId="{2BD8C824-E1BC-A24B-A683-17722273E0C4}" type="presParOf" srcId="{DE965550-F131-9941-A756-201C378C2069}" destId="{FE6B2B54-44E3-0442-A71A-A54852E16382}" srcOrd="0" destOrd="0" presId="urn:microsoft.com/office/officeart/2005/8/layout/process2"/>
    <dgm:cxn modelId="{746D5129-B92E-BF45-B308-F91FCCE0010C}" type="presParOf" srcId="{7F8A6039-42CA-3D40-9E4B-0889927CC47E}" destId="{718EF2B9-FB1A-4D41-917F-D8CD0E38D0D3}" srcOrd="14" destOrd="0" presId="urn:microsoft.com/office/officeart/2005/8/layout/process2"/>
    <dgm:cxn modelId="{CA6ED4F0-ED0E-7D45-9CD4-AE2264E53FBC}" type="presParOf" srcId="{7F8A6039-42CA-3D40-9E4B-0889927CC47E}" destId="{B65D1AFC-D1F3-B945-A212-3B4508825B8E}" srcOrd="15" destOrd="0" presId="urn:microsoft.com/office/officeart/2005/8/layout/process2"/>
    <dgm:cxn modelId="{B6D86B72-3182-6446-B01B-881B87E2D944}" type="presParOf" srcId="{B65D1AFC-D1F3-B945-A212-3B4508825B8E}" destId="{1EAA37A6-D411-1E4F-BDE5-D2970695A284}" srcOrd="0" destOrd="0" presId="urn:microsoft.com/office/officeart/2005/8/layout/process2"/>
    <dgm:cxn modelId="{EB4BD5B3-FBB7-F94C-90FD-82918AAD8610}" type="presParOf" srcId="{7F8A6039-42CA-3D40-9E4B-0889927CC47E}" destId="{07AADFDA-860B-0A47-A246-6D006526E0F0}" srcOrd="1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77224-DD52-454C-9B8E-736AAE0A46D7}">
      <dsp:nvSpPr>
        <dsp:cNvPr id="0" name=""/>
        <dsp:cNvSpPr/>
      </dsp:nvSpPr>
      <dsp:spPr>
        <a:xfrm>
          <a:off x="3989460" y="220744"/>
          <a:ext cx="1372145" cy="609272"/>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Forecasting Techniques</a:t>
          </a:r>
        </a:p>
      </dsp:txBody>
      <dsp:txXfrm>
        <a:off x="4007305" y="238589"/>
        <a:ext cx="1336455" cy="573582"/>
      </dsp:txXfrm>
    </dsp:sp>
    <dsp:sp modelId="{A513757D-7EBF-4096-9586-7AA28079DB33}">
      <dsp:nvSpPr>
        <dsp:cNvPr id="0" name=""/>
        <dsp:cNvSpPr/>
      </dsp:nvSpPr>
      <dsp:spPr>
        <a:xfrm>
          <a:off x="4675533" y="830016"/>
          <a:ext cx="1783297" cy="256300"/>
        </a:xfrm>
        <a:custGeom>
          <a:avLst/>
          <a:gdLst/>
          <a:ahLst/>
          <a:cxnLst/>
          <a:rect l="0" t="0" r="0" b="0"/>
          <a:pathLst>
            <a:path>
              <a:moveTo>
                <a:pt x="0" y="0"/>
              </a:moveTo>
              <a:lnTo>
                <a:pt x="0" y="128150"/>
              </a:lnTo>
              <a:lnTo>
                <a:pt x="1783297" y="128150"/>
              </a:lnTo>
              <a:lnTo>
                <a:pt x="1783297" y="25630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6C9D76-6BA3-4D71-AD56-923BB0699785}">
      <dsp:nvSpPr>
        <dsp:cNvPr id="0" name=""/>
        <dsp:cNvSpPr/>
      </dsp:nvSpPr>
      <dsp:spPr>
        <a:xfrm>
          <a:off x="5978266" y="1086317"/>
          <a:ext cx="961128" cy="486689"/>
        </a:xfrm>
        <a:prstGeom prst="roundRect">
          <a:avLst>
            <a:gd name="adj" fmla="val 1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Qualitative Techniques</a:t>
          </a:r>
        </a:p>
      </dsp:txBody>
      <dsp:txXfrm>
        <a:off x="5992521" y="1100572"/>
        <a:ext cx="932618" cy="458179"/>
      </dsp:txXfrm>
    </dsp:sp>
    <dsp:sp modelId="{0556AFE4-4B45-48AB-9DA5-C7A2B509F49C}">
      <dsp:nvSpPr>
        <dsp:cNvPr id="0" name=""/>
        <dsp:cNvSpPr/>
      </dsp:nvSpPr>
      <dsp:spPr>
        <a:xfrm>
          <a:off x="6458830" y="1573007"/>
          <a:ext cx="640265" cy="256300"/>
        </a:xfrm>
        <a:custGeom>
          <a:avLst/>
          <a:gdLst/>
          <a:ahLst/>
          <a:cxnLst/>
          <a:rect l="0" t="0" r="0" b="0"/>
          <a:pathLst>
            <a:path>
              <a:moveTo>
                <a:pt x="0" y="0"/>
              </a:moveTo>
              <a:lnTo>
                <a:pt x="0" y="128150"/>
              </a:lnTo>
              <a:lnTo>
                <a:pt x="640265" y="128150"/>
              </a:lnTo>
              <a:lnTo>
                <a:pt x="640265" y="256300"/>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C2095-5C39-4B9E-8B30-B3DAF2EEC564}">
      <dsp:nvSpPr>
        <dsp:cNvPr id="0" name=""/>
        <dsp:cNvSpPr/>
      </dsp:nvSpPr>
      <dsp:spPr>
        <a:xfrm>
          <a:off x="6618532" y="1829308"/>
          <a:ext cx="961128" cy="486689"/>
        </a:xfrm>
        <a:prstGeom prst="roundRect">
          <a:avLst>
            <a:gd name="adj" fmla="val 1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Times New Roman" panose="02020603050405020304" pitchFamily="18" charset="0"/>
              <a:cs typeface="Times New Roman" panose="02020603050405020304" pitchFamily="18" charset="0"/>
            </a:rPr>
            <a:t>Expert Opinion</a:t>
          </a:r>
        </a:p>
      </dsp:txBody>
      <dsp:txXfrm>
        <a:off x="6632787" y="1843563"/>
        <a:ext cx="932618" cy="458179"/>
      </dsp:txXfrm>
    </dsp:sp>
    <dsp:sp modelId="{2E28CFDF-6FEC-45E1-8FE8-F3F4E7D2D1EC}">
      <dsp:nvSpPr>
        <dsp:cNvPr id="0" name=""/>
        <dsp:cNvSpPr/>
      </dsp:nvSpPr>
      <dsp:spPr>
        <a:xfrm>
          <a:off x="5849629" y="1573007"/>
          <a:ext cx="609201" cy="256300"/>
        </a:xfrm>
        <a:custGeom>
          <a:avLst/>
          <a:gdLst/>
          <a:ahLst/>
          <a:cxnLst/>
          <a:rect l="0" t="0" r="0" b="0"/>
          <a:pathLst>
            <a:path>
              <a:moveTo>
                <a:pt x="609201" y="0"/>
              </a:moveTo>
              <a:lnTo>
                <a:pt x="609201" y="128150"/>
              </a:lnTo>
              <a:lnTo>
                <a:pt x="0" y="128150"/>
              </a:lnTo>
              <a:lnTo>
                <a:pt x="0" y="256300"/>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0193F-FC70-4F4D-8D01-0E5A3EED9864}">
      <dsp:nvSpPr>
        <dsp:cNvPr id="0" name=""/>
        <dsp:cNvSpPr/>
      </dsp:nvSpPr>
      <dsp:spPr>
        <a:xfrm>
          <a:off x="5369064" y="1829308"/>
          <a:ext cx="961128" cy="486689"/>
        </a:xfrm>
        <a:prstGeom prst="roundRect">
          <a:avLst>
            <a:gd name="adj" fmla="val 1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Times New Roman" panose="02020603050405020304" pitchFamily="18" charset="0"/>
              <a:cs typeface="Times New Roman" panose="02020603050405020304" pitchFamily="18" charset="0"/>
            </a:rPr>
            <a:t>Market Survey</a:t>
          </a:r>
        </a:p>
      </dsp:txBody>
      <dsp:txXfrm>
        <a:off x="5383319" y="1843563"/>
        <a:ext cx="932618" cy="458179"/>
      </dsp:txXfrm>
    </dsp:sp>
    <dsp:sp modelId="{600762AA-990C-4BB8-BDC3-DC13223803FF}">
      <dsp:nvSpPr>
        <dsp:cNvPr id="0" name=""/>
        <dsp:cNvSpPr/>
      </dsp:nvSpPr>
      <dsp:spPr>
        <a:xfrm>
          <a:off x="3047477" y="830016"/>
          <a:ext cx="1628055" cy="256300"/>
        </a:xfrm>
        <a:custGeom>
          <a:avLst/>
          <a:gdLst/>
          <a:ahLst/>
          <a:cxnLst/>
          <a:rect l="0" t="0" r="0" b="0"/>
          <a:pathLst>
            <a:path>
              <a:moveTo>
                <a:pt x="1628055" y="0"/>
              </a:moveTo>
              <a:lnTo>
                <a:pt x="1628055" y="128150"/>
              </a:lnTo>
              <a:lnTo>
                <a:pt x="0" y="128150"/>
              </a:lnTo>
              <a:lnTo>
                <a:pt x="0" y="25630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0E9CA9-55FD-42A9-8428-32A6749CCD2A}">
      <dsp:nvSpPr>
        <dsp:cNvPr id="0" name=""/>
        <dsp:cNvSpPr/>
      </dsp:nvSpPr>
      <dsp:spPr>
        <a:xfrm>
          <a:off x="2566913" y="1086317"/>
          <a:ext cx="961128" cy="486689"/>
        </a:xfrm>
        <a:prstGeom prst="roundRect">
          <a:avLst>
            <a:gd name="adj" fmla="val 1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Quantitative Techniques</a:t>
          </a:r>
        </a:p>
      </dsp:txBody>
      <dsp:txXfrm>
        <a:off x="2581168" y="1100572"/>
        <a:ext cx="932618" cy="458179"/>
      </dsp:txXfrm>
    </dsp:sp>
    <dsp:sp modelId="{9C69FDF1-FD7F-4FFC-A28F-38C053126CDA}">
      <dsp:nvSpPr>
        <dsp:cNvPr id="0" name=""/>
        <dsp:cNvSpPr/>
      </dsp:nvSpPr>
      <dsp:spPr>
        <a:xfrm>
          <a:off x="3001757" y="1573007"/>
          <a:ext cx="91440" cy="256300"/>
        </a:xfrm>
        <a:custGeom>
          <a:avLst/>
          <a:gdLst/>
          <a:ahLst/>
          <a:cxnLst/>
          <a:rect l="0" t="0" r="0" b="0"/>
          <a:pathLst>
            <a:path>
              <a:moveTo>
                <a:pt x="45720" y="0"/>
              </a:moveTo>
              <a:lnTo>
                <a:pt x="45720" y="256300"/>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06AF5F-72FB-4924-B4AA-85F7E95B2790}">
      <dsp:nvSpPr>
        <dsp:cNvPr id="0" name=""/>
        <dsp:cNvSpPr/>
      </dsp:nvSpPr>
      <dsp:spPr>
        <a:xfrm>
          <a:off x="2566913" y="1829308"/>
          <a:ext cx="961128" cy="486689"/>
        </a:xfrm>
        <a:prstGeom prst="roundRect">
          <a:avLst>
            <a:gd name="adj" fmla="val 1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Times New Roman" panose="02020603050405020304" pitchFamily="18" charset="0"/>
              <a:cs typeface="Times New Roman" panose="02020603050405020304" pitchFamily="18" charset="0"/>
            </a:rPr>
            <a:t>Time Series Techniques</a:t>
          </a:r>
        </a:p>
      </dsp:txBody>
      <dsp:txXfrm>
        <a:off x="2581168" y="1843563"/>
        <a:ext cx="932618" cy="458179"/>
      </dsp:txXfrm>
    </dsp:sp>
    <dsp:sp modelId="{E5B71D04-D6EC-4E2E-B6C5-12D0A0BF4A16}">
      <dsp:nvSpPr>
        <dsp:cNvPr id="0" name=""/>
        <dsp:cNvSpPr/>
      </dsp:nvSpPr>
      <dsp:spPr>
        <a:xfrm>
          <a:off x="3047477" y="2315998"/>
          <a:ext cx="2509127" cy="256300"/>
        </a:xfrm>
        <a:custGeom>
          <a:avLst/>
          <a:gdLst/>
          <a:ahLst/>
          <a:cxnLst/>
          <a:rect l="0" t="0" r="0" b="0"/>
          <a:pathLst>
            <a:path>
              <a:moveTo>
                <a:pt x="0" y="0"/>
              </a:moveTo>
              <a:lnTo>
                <a:pt x="0" y="128150"/>
              </a:lnTo>
              <a:lnTo>
                <a:pt x="2509127" y="128150"/>
              </a:lnTo>
              <a:lnTo>
                <a:pt x="2509127" y="256300"/>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ED9994-90B0-4297-9AB4-3D79D59AE505}">
      <dsp:nvSpPr>
        <dsp:cNvPr id="0" name=""/>
        <dsp:cNvSpPr/>
      </dsp:nvSpPr>
      <dsp:spPr>
        <a:xfrm>
          <a:off x="5076040" y="2572299"/>
          <a:ext cx="961128" cy="486689"/>
        </a:xfrm>
        <a:prstGeom prst="roundRect">
          <a:avLst>
            <a:gd name="adj" fmla="val 10000"/>
          </a:avLst>
        </a:prstGeom>
        <a:gradFill rotWithShape="1">
          <a:gsLst>
            <a:gs pos="0">
              <a:schemeClr val="accent4">
                <a:tint val="65000"/>
                <a:shade val="92000"/>
                <a:satMod val="130000"/>
              </a:schemeClr>
            </a:gs>
            <a:gs pos="45000">
              <a:schemeClr val="accent4">
                <a:tint val="60000"/>
                <a:shade val="99000"/>
                <a:satMod val="120000"/>
              </a:schemeClr>
            </a:gs>
            <a:gs pos="100000">
              <a:schemeClr val="accent4">
                <a:tint val="55000"/>
                <a:satMod val="140000"/>
              </a:schemeClr>
            </a:gs>
          </a:gsLst>
          <a:path path="circle">
            <a:fillToRect l="100000" t="100000" r="100000" b="100000"/>
          </a:path>
        </a:gradFill>
        <a:ln w="12700" cap="flat"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Times New Roman" panose="02020603050405020304" pitchFamily="18" charset="0"/>
              <a:cs typeface="Times New Roman" panose="02020603050405020304" pitchFamily="18" charset="0"/>
            </a:rPr>
            <a:t>Machine Learning Model</a:t>
          </a:r>
        </a:p>
      </dsp:txBody>
      <dsp:txXfrm>
        <a:off x="5090295" y="2586554"/>
        <a:ext cx="932618" cy="458179"/>
      </dsp:txXfrm>
    </dsp:sp>
    <dsp:sp modelId="{521A4AD8-F4F5-4B05-9372-979586AD8685}">
      <dsp:nvSpPr>
        <dsp:cNvPr id="0" name=""/>
        <dsp:cNvSpPr/>
      </dsp:nvSpPr>
      <dsp:spPr>
        <a:xfrm>
          <a:off x="5556604" y="3058989"/>
          <a:ext cx="3723787" cy="383528"/>
        </a:xfrm>
        <a:custGeom>
          <a:avLst/>
          <a:gdLst/>
          <a:ahLst/>
          <a:cxnLst/>
          <a:rect l="0" t="0" r="0" b="0"/>
          <a:pathLst>
            <a:path>
              <a:moveTo>
                <a:pt x="0" y="0"/>
              </a:moveTo>
              <a:lnTo>
                <a:pt x="0" y="191764"/>
              </a:lnTo>
              <a:lnTo>
                <a:pt x="3723787" y="191764"/>
              </a:lnTo>
              <a:lnTo>
                <a:pt x="3723787" y="383528"/>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CEBA62-A536-49F9-9C7D-0301A23BBB84}">
      <dsp:nvSpPr>
        <dsp:cNvPr id="0" name=""/>
        <dsp:cNvSpPr/>
      </dsp:nvSpPr>
      <dsp:spPr>
        <a:xfrm>
          <a:off x="8889525" y="3442518"/>
          <a:ext cx="781734" cy="473516"/>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Times New Roman" panose="02020603050405020304" pitchFamily="18" charset="0"/>
              <a:cs typeface="Times New Roman" panose="02020603050405020304" pitchFamily="18" charset="0"/>
            </a:rPr>
            <a:t>Deep Learning</a:t>
          </a:r>
        </a:p>
      </dsp:txBody>
      <dsp:txXfrm>
        <a:off x="8903394" y="3456387"/>
        <a:ext cx="753996" cy="445778"/>
      </dsp:txXfrm>
    </dsp:sp>
    <dsp:sp modelId="{0F8707AA-46B2-744D-8B71-45C27EE68A54}">
      <dsp:nvSpPr>
        <dsp:cNvPr id="0" name=""/>
        <dsp:cNvSpPr/>
      </dsp:nvSpPr>
      <dsp:spPr>
        <a:xfrm>
          <a:off x="5556604" y="3058989"/>
          <a:ext cx="2691934" cy="384419"/>
        </a:xfrm>
        <a:custGeom>
          <a:avLst/>
          <a:gdLst/>
          <a:ahLst/>
          <a:cxnLst/>
          <a:rect l="0" t="0" r="0" b="0"/>
          <a:pathLst>
            <a:path>
              <a:moveTo>
                <a:pt x="0" y="0"/>
              </a:moveTo>
              <a:lnTo>
                <a:pt x="0" y="192209"/>
              </a:lnTo>
              <a:lnTo>
                <a:pt x="2691934" y="192209"/>
              </a:lnTo>
              <a:lnTo>
                <a:pt x="2691934" y="38441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6A5C87-0504-B945-B15F-1CE4C3FB2D74}">
      <dsp:nvSpPr>
        <dsp:cNvPr id="0" name=""/>
        <dsp:cNvSpPr/>
      </dsp:nvSpPr>
      <dsp:spPr>
        <a:xfrm>
          <a:off x="7767974" y="3443409"/>
          <a:ext cx="961128" cy="472625"/>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i="0" kern="1200" dirty="0">
              <a:latin typeface="Times New Roman" panose="02020603050405020304" pitchFamily="18" charset="0"/>
              <a:cs typeface="Times New Roman" panose="02020603050405020304" pitchFamily="18" charset="0"/>
            </a:rPr>
            <a:t>Random Forest</a:t>
          </a:r>
          <a:endParaRPr lang="en-US" sz="1000" b="1" kern="1200" dirty="0">
            <a:latin typeface="Times New Roman" panose="02020603050405020304" pitchFamily="18" charset="0"/>
            <a:cs typeface="Times New Roman" panose="02020603050405020304" pitchFamily="18" charset="0"/>
          </a:endParaRPr>
        </a:p>
      </dsp:txBody>
      <dsp:txXfrm>
        <a:off x="7781817" y="3457252"/>
        <a:ext cx="933442" cy="444939"/>
      </dsp:txXfrm>
    </dsp:sp>
    <dsp:sp modelId="{3E59BDD5-6BC1-4640-857E-7D163C5F8A67}">
      <dsp:nvSpPr>
        <dsp:cNvPr id="0" name=""/>
        <dsp:cNvSpPr/>
      </dsp:nvSpPr>
      <dsp:spPr>
        <a:xfrm>
          <a:off x="5556604" y="3058989"/>
          <a:ext cx="1523672" cy="372495"/>
        </a:xfrm>
        <a:custGeom>
          <a:avLst/>
          <a:gdLst/>
          <a:ahLst/>
          <a:cxnLst/>
          <a:rect l="0" t="0" r="0" b="0"/>
          <a:pathLst>
            <a:path>
              <a:moveTo>
                <a:pt x="0" y="0"/>
              </a:moveTo>
              <a:lnTo>
                <a:pt x="0" y="186247"/>
              </a:lnTo>
              <a:lnTo>
                <a:pt x="1523672" y="186247"/>
              </a:lnTo>
              <a:lnTo>
                <a:pt x="1523672" y="372495"/>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94584-652C-914C-900F-749BDA5FC046}">
      <dsp:nvSpPr>
        <dsp:cNvPr id="0" name=""/>
        <dsp:cNvSpPr/>
      </dsp:nvSpPr>
      <dsp:spPr>
        <a:xfrm>
          <a:off x="6599713" y="3431484"/>
          <a:ext cx="961128" cy="484549"/>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i="0" kern="1200" dirty="0">
              <a:latin typeface="Times New Roman" panose="02020603050405020304" pitchFamily="18" charset="0"/>
              <a:cs typeface="Times New Roman" panose="02020603050405020304" pitchFamily="18" charset="0"/>
            </a:rPr>
            <a:t>Support Vector Regression (SVR)</a:t>
          </a:r>
          <a:endParaRPr lang="en-US" sz="1000" b="1" kern="1200" dirty="0">
            <a:latin typeface="Times New Roman" panose="02020603050405020304" pitchFamily="18" charset="0"/>
            <a:cs typeface="Times New Roman" panose="02020603050405020304" pitchFamily="18" charset="0"/>
          </a:endParaRPr>
        </a:p>
      </dsp:txBody>
      <dsp:txXfrm>
        <a:off x="6613905" y="3445676"/>
        <a:ext cx="932744" cy="456165"/>
      </dsp:txXfrm>
    </dsp:sp>
    <dsp:sp modelId="{498E0DA7-5CE2-9A4D-90DA-2711CB3B158C}">
      <dsp:nvSpPr>
        <dsp:cNvPr id="0" name=""/>
        <dsp:cNvSpPr/>
      </dsp:nvSpPr>
      <dsp:spPr>
        <a:xfrm>
          <a:off x="5556604" y="3058989"/>
          <a:ext cx="380477" cy="322964"/>
        </a:xfrm>
        <a:custGeom>
          <a:avLst/>
          <a:gdLst/>
          <a:ahLst/>
          <a:cxnLst/>
          <a:rect l="0" t="0" r="0" b="0"/>
          <a:pathLst>
            <a:path>
              <a:moveTo>
                <a:pt x="0" y="0"/>
              </a:moveTo>
              <a:lnTo>
                <a:pt x="0" y="161482"/>
              </a:lnTo>
              <a:lnTo>
                <a:pt x="380477" y="161482"/>
              </a:lnTo>
              <a:lnTo>
                <a:pt x="380477" y="322964"/>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B650EC-B248-1E44-8E3D-C125AEFF39AF}">
      <dsp:nvSpPr>
        <dsp:cNvPr id="0" name=""/>
        <dsp:cNvSpPr/>
      </dsp:nvSpPr>
      <dsp:spPr>
        <a:xfrm>
          <a:off x="5456517" y="3381954"/>
          <a:ext cx="961128" cy="475656"/>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i="0" kern="1200" dirty="0">
              <a:latin typeface="Times New Roman" panose="02020603050405020304" pitchFamily="18" charset="0"/>
              <a:cs typeface="Times New Roman" panose="02020603050405020304" pitchFamily="18" charset="0"/>
            </a:rPr>
            <a:t>Gradient Boosting</a:t>
          </a:r>
          <a:endParaRPr lang="en-US" sz="1000" b="1" kern="1200" dirty="0">
            <a:latin typeface="Times New Roman" panose="02020603050405020304" pitchFamily="18" charset="0"/>
            <a:cs typeface="Times New Roman" panose="02020603050405020304" pitchFamily="18" charset="0"/>
          </a:endParaRPr>
        </a:p>
      </dsp:txBody>
      <dsp:txXfrm>
        <a:off x="5470448" y="3395885"/>
        <a:ext cx="933266" cy="447794"/>
      </dsp:txXfrm>
    </dsp:sp>
    <dsp:sp modelId="{CECEC951-E35C-4F33-A012-BDBED8B5E4A2}">
      <dsp:nvSpPr>
        <dsp:cNvPr id="0" name=""/>
        <dsp:cNvSpPr/>
      </dsp:nvSpPr>
      <dsp:spPr>
        <a:xfrm>
          <a:off x="4896713" y="3058989"/>
          <a:ext cx="659891" cy="343026"/>
        </a:xfrm>
        <a:custGeom>
          <a:avLst/>
          <a:gdLst/>
          <a:ahLst/>
          <a:cxnLst/>
          <a:rect l="0" t="0" r="0" b="0"/>
          <a:pathLst>
            <a:path>
              <a:moveTo>
                <a:pt x="659891" y="0"/>
              </a:moveTo>
              <a:lnTo>
                <a:pt x="659891" y="171513"/>
              </a:lnTo>
              <a:lnTo>
                <a:pt x="0" y="171513"/>
              </a:lnTo>
              <a:lnTo>
                <a:pt x="0" y="343026"/>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0265CE-B11F-4CC2-BEB8-16AC8A367D40}">
      <dsp:nvSpPr>
        <dsp:cNvPr id="0" name=""/>
        <dsp:cNvSpPr/>
      </dsp:nvSpPr>
      <dsp:spPr>
        <a:xfrm>
          <a:off x="4505846" y="3402016"/>
          <a:ext cx="781734" cy="473522"/>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Times New Roman" panose="02020603050405020304" pitchFamily="18" charset="0"/>
              <a:cs typeface="Times New Roman" panose="02020603050405020304" pitchFamily="18" charset="0"/>
            </a:rPr>
            <a:t>SVM</a:t>
          </a:r>
        </a:p>
      </dsp:txBody>
      <dsp:txXfrm>
        <a:off x="4519715" y="3415885"/>
        <a:ext cx="753996" cy="445784"/>
      </dsp:txXfrm>
    </dsp:sp>
    <dsp:sp modelId="{A68254EF-39DD-45E7-8380-80DB4D50D0C9}">
      <dsp:nvSpPr>
        <dsp:cNvPr id="0" name=""/>
        <dsp:cNvSpPr/>
      </dsp:nvSpPr>
      <dsp:spPr>
        <a:xfrm>
          <a:off x="3980142" y="3058989"/>
          <a:ext cx="1576462" cy="343468"/>
        </a:xfrm>
        <a:custGeom>
          <a:avLst/>
          <a:gdLst/>
          <a:ahLst/>
          <a:cxnLst/>
          <a:rect l="0" t="0" r="0" b="0"/>
          <a:pathLst>
            <a:path>
              <a:moveTo>
                <a:pt x="1576462" y="0"/>
              </a:moveTo>
              <a:lnTo>
                <a:pt x="1576462" y="171734"/>
              </a:lnTo>
              <a:lnTo>
                <a:pt x="0" y="171734"/>
              </a:lnTo>
              <a:lnTo>
                <a:pt x="0" y="343468"/>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FF625A-EEC7-48D1-B601-8D2A0C5E9E85}">
      <dsp:nvSpPr>
        <dsp:cNvPr id="0" name=""/>
        <dsp:cNvSpPr/>
      </dsp:nvSpPr>
      <dsp:spPr>
        <a:xfrm>
          <a:off x="3589275" y="3402458"/>
          <a:ext cx="781734" cy="486683"/>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latin typeface="Times New Roman" panose="02020603050405020304" pitchFamily="18" charset="0"/>
              <a:cs typeface="Times New Roman" panose="02020603050405020304" pitchFamily="18" charset="0"/>
            </a:rPr>
            <a:t>ANN</a:t>
          </a:r>
          <a:endParaRPr lang="en-US" sz="1000" b="1" kern="1200" dirty="0">
            <a:latin typeface="Times New Roman" panose="02020603050405020304" pitchFamily="18" charset="0"/>
            <a:cs typeface="Times New Roman" panose="02020603050405020304" pitchFamily="18" charset="0"/>
          </a:endParaRPr>
        </a:p>
      </dsp:txBody>
      <dsp:txXfrm>
        <a:off x="3603529" y="3416712"/>
        <a:ext cx="753226" cy="458175"/>
      </dsp:txXfrm>
    </dsp:sp>
    <dsp:sp modelId="{CFA18D3A-6DC0-8F46-AA40-D2711A56AA97}">
      <dsp:nvSpPr>
        <dsp:cNvPr id="0" name=""/>
        <dsp:cNvSpPr/>
      </dsp:nvSpPr>
      <dsp:spPr>
        <a:xfrm>
          <a:off x="3047477" y="2315998"/>
          <a:ext cx="6005694" cy="245286"/>
        </a:xfrm>
        <a:custGeom>
          <a:avLst/>
          <a:gdLst/>
          <a:ahLst/>
          <a:cxnLst/>
          <a:rect l="0" t="0" r="0" b="0"/>
          <a:pathLst>
            <a:path>
              <a:moveTo>
                <a:pt x="0" y="0"/>
              </a:moveTo>
              <a:lnTo>
                <a:pt x="0" y="122643"/>
              </a:lnTo>
              <a:lnTo>
                <a:pt x="6005694" y="122643"/>
              </a:lnTo>
              <a:lnTo>
                <a:pt x="6005694" y="245286"/>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0A72AB-EFDC-404B-8E8B-B1C07B3517D4}">
      <dsp:nvSpPr>
        <dsp:cNvPr id="0" name=""/>
        <dsp:cNvSpPr/>
      </dsp:nvSpPr>
      <dsp:spPr>
        <a:xfrm>
          <a:off x="8638416" y="2561285"/>
          <a:ext cx="829511" cy="525436"/>
        </a:xfrm>
        <a:prstGeom prst="roundRect">
          <a:avLst>
            <a:gd name="adj" fmla="val 10000"/>
          </a:avLst>
        </a:prstGeom>
        <a:gradFill rotWithShape="1">
          <a:gsLst>
            <a:gs pos="0">
              <a:schemeClr val="accent4">
                <a:tint val="65000"/>
                <a:shade val="92000"/>
                <a:satMod val="130000"/>
              </a:schemeClr>
            </a:gs>
            <a:gs pos="45000">
              <a:schemeClr val="accent4">
                <a:tint val="60000"/>
                <a:shade val="99000"/>
                <a:satMod val="120000"/>
              </a:schemeClr>
            </a:gs>
            <a:gs pos="100000">
              <a:schemeClr val="accent4">
                <a:tint val="55000"/>
                <a:satMod val="140000"/>
              </a:schemeClr>
            </a:gs>
          </a:gsLst>
          <a:path path="circle">
            <a:fillToRect l="100000" t="100000" r="100000" b="100000"/>
          </a:path>
        </a:gradFill>
        <a:ln w="12700" cap="flat"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latin typeface="Times New Roman" panose="02020603050405020304" pitchFamily="18" charset="0"/>
              <a:cs typeface="Times New Roman" panose="02020603050405020304" pitchFamily="18" charset="0"/>
            </a:rPr>
            <a:t>Deep Learning</a:t>
          </a:r>
        </a:p>
      </dsp:txBody>
      <dsp:txXfrm>
        <a:off x="8653805" y="2576674"/>
        <a:ext cx="798733" cy="494658"/>
      </dsp:txXfrm>
    </dsp:sp>
    <dsp:sp modelId="{56799A78-8325-4094-8B35-FB43D2B408A8}">
      <dsp:nvSpPr>
        <dsp:cNvPr id="0" name=""/>
        <dsp:cNvSpPr/>
      </dsp:nvSpPr>
      <dsp:spPr>
        <a:xfrm>
          <a:off x="1084348" y="2315998"/>
          <a:ext cx="1963129" cy="256300"/>
        </a:xfrm>
        <a:custGeom>
          <a:avLst/>
          <a:gdLst/>
          <a:ahLst/>
          <a:cxnLst/>
          <a:rect l="0" t="0" r="0" b="0"/>
          <a:pathLst>
            <a:path>
              <a:moveTo>
                <a:pt x="1963129" y="0"/>
              </a:moveTo>
              <a:lnTo>
                <a:pt x="1963129" y="128150"/>
              </a:lnTo>
              <a:lnTo>
                <a:pt x="0" y="128150"/>
              </a:lnTo>
              <a:lnTo>
                <a:pt x="0" y="256300"/>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71CB24-FA60-4DC4-B228-79C25794FB7B}">
      <dsp:nvSpPr>
        <dsp:cNvPr id="0" name=""/>
        <dsp:cNvSpPr/>
      </dsp:nvSpPr>
      <dsp:spPr>
        <a:xfrm>
          <a:off x="603783" y="2572299"/>
          <a:ext cx="961128" cy="486689"/>
        </a:xfrm>
        <a:prstGeom prst="roundRect">
          <a:avLst>
            <a:gd name="adj" fmla="val 10000"/>
          </a:avLst>
        </a:prstGeom>
        <a:gradFill rotWithShape="1">
          <a:gsLst>
            <a:gs pos="0">
              <a:schemeClr val="accent4">
                <a:tint val="65000"/>
                <a:shade val="92000"/>
                <a:satMod val="130000"/>
              </a:schemeClr>
            </a:gs>
            <a:gs pos="45000">
              <a:schemeClr val="accent4">
                <a:tint val="60000"/>
                <a:shade val="99000"/>
                <a:satMod val="120000"/>
              </a:schemeClr>
            </a:gs>
            <a:gs pos="100000">
              <a:schemeClr val="accent4">
                <a:tint val="55000"/>
                <a:satMod val="140000"/>
              </a:schemeClr>
            </a:gs>
          </a:gsLst>
          <a:path path="circle">
            <a:fillToRect l="100000" t="100000" r="100000" b="100000"/>
          </a:path>
        </a:gradFill>
        <a:ln w="12700" cap="flat"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Times New Roman" panose="02020603050405020304" pitchFamily="18" charset="0"/>
              <a:cs typeface="Times New Roman" panose="02020603050405020304" pitchFamily="18" charset="0"/>
            </a:rPr>
            <a:t>Box-Jenkins Model</a:t>
          </a:r>
        </a:p>
      </dsp:txBody>
      <dsp:txXfrm>
        <a:off x="618038" y="2586554"/>
        <a:ext cx="932618" cy="458179"/>
      </dsp:txXfrm>
    </dsp:sp>
    <dsp:sp modelId="{DCEF74DE-D797-48E7-BB0B-5CB15EF71064}">
      <dsp:nvSpPr>
        <dsp:cNvPr id="0" name=""/>
        <dsp:cNvSpPr/>
      </dsp:nvSpPr>
      <dsp:spPr>
        <a:xfrm>
          <a:off x="1084348" y="3058989"/>
          <a:ext cx="1006926" cy="262778"/>
        </a:xfrm>
        <a:custGeom>
          <a:avLst/>
          <a:gdLst/>
          <a:ahLst/>
          <a:cxnLst/>
          <a:rect l="0" t="0" r="0" b="0"/>
          <a:pathLst>
            <a:path>
              <a:moveTo>
                <a:pt x="0" y="0"/>
              </a:moveTo>
              <a:lnTo>
                <a:pt x="0" y="131389"/>
              </a:lnTo>
              <a:lnTo>
                <a:pt x="1006926" y="131389"/>
              </a:lnTo>
              <a:lnTo>
                <a:pt x="1006926" y="262778"/>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28056F-EA5C-4465-B964-C50B99710832}">
      <dsp:nvSpPr>
        <dsp:cNvPr id="0" name=""/>
        <dsp:cNvSpPr/>
      </dsp:nvSpPr>
      <dsp:spPr>
        <a:xfrm>
          <a:off x="1700407" y="3321768"/>
          <a:ext cx="781734" cy="486689"/>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ARMA</a:t>
          </a:r>
        </a:p>
      </dsp:txBody>
      <dsp:txXfrm>
        <a:off x="1714662" y="3336023"/>
        <a:ext cx="753224" cy="458179"/>
      </dsp:txXfrm>
    </dsp:sp>
    <dsp:sp modelId="{A95B15D8-0917-40BA-8D41-CC9F6E04E940}">
      <dsp:nvSpPr>
        <dsp:cNvPr id="0" name=""/>
        <dsp:cNvSpPr/>
      </dsp:nvSpPr>
      <dsp:spPr>
        <a:xfrm>
          <a:off x="1084348" y="3058989"/>
          <a:ext cx="139969" cy="262778"/>
        </a:xfrm>
        <a:custGeom>
          <a:avLst/>
          <a:gdLst/>
          <a:ahLst/>
          <a:cxnLst/>
          <a:rect l="0" t="0" r="0" b="0"/>
          <a:pathLst>
            <a:path>
              <a:moveTo>
                <a:pt x="0" y="0"/>
              </a:moveTo>
              <a:lnTo>
                <a:pt x="0" y="131389"/>
              </a:lnTo>
              <a:lnTo>
                <a:pt x="139969" y="131389"/>
              </a:lnTo>
              <a:lnTo>
                <a:pt x="139969" y="262778"/>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DE8E3C-5DFF-4A9C-A5DE-FC56621F1342}">
      <dsp:nvSpPr>
        <dsp:cNvPr id="0" name=""/>
        <dsp:cNvSpPr/>
      </dsp:nvSpPr>
      <dsp:spPr>
        <a:xfrm>
          <a:off x="833450" y="3321768"/>
          <a:ext cx="781734" cy="486689"/>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MA</a:t>
          </a:r>
          <a:endParaRPr lang="en-US" sz="1400" b="1" kern="1200" dirty="0">
            <a:latin typeface="Times New Roman" panose="02020603050405020304" pitchFamily="18" charset="0"/>
            <a:cs typeface="Times New Roman" panose="02020603050405020304" pitchFamily="18" charset="0"/>
          </a:endParaRPr>
        </a:p>
      </dsp:txBody>
      <dsp:txXfrm>
        <a:off x="847705" y="3336023"/>
        <a:ext cx="753224" cy="458179"/>
      </dsp:txXfrm>
    </dsp:sp>
    <dsp:sp modelId="{433B8EE0-AA50-4E18-9EC4-BDC15EA4E60F}">
      <dsp:nvSpPr>
        <dsp:cNvPr id="0" name=""/>
        <dsp:cNvSpPr/>
      </dsp:nvSpPr>
      <dsp:spPr>
        <a:xfrm>
          <a:off x="390867" y="3058989"/>
          <a:ext cx="693481" cy="256300"/>
        </a:xfrm>
        <a:custGeom>
          <a:avLst/>
          <a:gdLst/>
          <a:ahLst/>
          <a:cxnLst/>
          <a:rect l="0" t="0" r="0" b="0"/>
          <a:pathLst>
            <a:path>
              <a:moveTo>
                <a:pt x="693481" y="0"/>
              </a:moveTo>
              <a:lnTo>
                <a:pt x="693481" y="128150"/>
              </a:lnTo>
              <a:lnTo>
                <a:pt x="0" y="128150"/>
              </a:lnTo>
              <a:lnTo>
                <a:pt x="0" y="256300"/>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48D846-ADEE-48EE-9B10-A38F12B8BAA9}">
      <dsp:nvSpPr>
        <dsp:cNvPr id="0" name=""/>
        <dsp:cNvSpPr/>
      </dsp:nvSpPr>
      <dsp:spPr>
        <a:xfrm>
          <a:off x="0" y="3315290"/>
          <a:ext cx="781734" cy="486689"/>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ARIMA</a:t>
          </a:r>
          <a:endParaRPr lang="en-US" sz="1400" b="1" kern="1200" dirty="0">
            <a:latin typeface="Times New Roman" panose="02020603050405020304" pitchFamily="18" charset="0"/>
            <a:cs typeface="Times New Roman" panose="02020603050405020304" pitchFamily="18" charset="0"/>
          </a:endParaRPr>
        </a:p>
      </dsp:txBody>
      <dsp:txXfrm>
        <a:off x="14255" y="3329545"/>
        <a:ext cx="753224" cy="458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E1FA8-1937-F945-9EA6-59DFA920C71B}">
      <dsp:nvSpPr>
        <dsp:cNvPr id="0" name=""/>
        <dsp:cNvSpPr/>
      </dsp:nvSpPr>
      <dsp:spPr>
        <a:xfrm>
          <a:off x="8840" y="1218674"/>
          <a:ext cx="2642294" cy="1585376"/>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dirty="0">
              <a:latin typeface="Times New Roman" panose="02020603050405020304" pitchFamily="18" charset="0"/>
              <a:cs typeface="Times New Roman" panose="02020603050405020304" pitchFamily="18" charset="0"/>
            </a:rPr>
            <a:t>Data </a:t>
          </a:r>
          <a:r>
            <a:rPr lang="en-GB" sz="3000" b="1" kern="1200" dirty="0" err="1">
              <a:latin typeface="Times New Roman" panose="02020603050405020304" pitchFamily="18" charset="0"/>
              <a:cs typeface="Times New Roman" panose="02020603050405020304" pitchFamily="18" charset="0"/>
            </a:rPr>
            <a:t>Preprocessing</a:t>
          </a:r>
          <a:endParaRPr lang="en-GB" sz="3000" b="1" kern="1200" dirty="0">
            <a:latin typeface="Times New Roman" panose="02020603050405020304" pitchFamily="18" charset="0"/>
            <a:cs typeface="Times New Roman" panose="02020603050405020304" pitchFamily="18" charset="0"/>
          </a:endParaRPr>
        </a:p>
      </dsp:txBody>
      <dsp:txXfrm>
        <a:off x="55274" y="1265108"/>
        <a:ext cx="2549426" cy="1492508"/>
      </dsp:txXfrm>
    </dsp:sp>
    <dsp:sp modelId="{3E8AED31-EDFE-2D43-A8B4-B75B1D944B48}">
      <dsp:nvSpPr>
        <dsp:cNvPr id="0" name=""/>
        <dsp:cNvSpPr/>
      </dsp:nvSpPr>
      <dsp:spPr>
        <a:xfrm>
          <a:off x="2915364" y="1683717"/>
          <a:ext cx="560166" cy="655289"/>
        </a:xfrm>
        <a:prstGeom prst="rightArrow">
          <a:avLst>
            <a:gd name="adj1" fmla="val 60000"/>
            <a:gd name="adj2" fmla="val 50000"/>
          </a:avLst>
        </a:prstGeom>
        <a:gradFill rotWithShape="1">
          <a:gsLst>
            <a:gs pos="0">
              <a:schemeClr val="dk1">
                <a:shade val="85000"/>
                <a:satMod val="130000"/>
              </a:schemeClr>
            </a:gs>
            <a:gs pos="34000">
              <a:schemeClr val="dk1">
                <a:shade val="87000"/>
                <a:satMod val="125000"/>
              </a:schemeClr>
            </a:gs>
            <a:gs pos="70000">
              <a:schemeClr val="dk1">
                <a:tint val="100000"/>
                <a:shade val="90000"/>
                <a:satMod val="130000"/>
              </a:schemeClr>
            </a:gs>
            <a:gs pos="100000">
              <a:schemeClr val="dk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hemeClr val="dk1"/>
        </a:lnRef>
        <a:fillRef idx="3">
          <a:schemeClr val="dk1"/>
        </a:fillRef>
        <a:effectRef idx="3">
          <a:schemeClr val="dk1"/>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2915364" y="1814775"/>
        <a:ext cx="392116" cy="393173"/>
      </dsp:txXfrm>
    </dsp:sp>
    <dsp:sp modelId="{E7442D75-A9A1-E84D-8028-BFFA4ED28843}">
      <dsp:nvSpPr>
        <dsp:cNvPr id="0" name=""/>
        <dsp:cNvSpPr/>
      </dsp:nvSpPr>
      <dsp:spPr>
        <a:xfrm>
          <a:off x="3708052" y="1218674"/>
          <a:ext cx="2642294" cy="1585376"/>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dirty="0">
              <a:latin typeface="Times New Roman" panose="02020603050405020304" pitchFamily="18" charset="0"/>
              <a:cs typeface="Times New Roman" panose="02020603050405020304" pitchFamily="18" charset="0"/>
            </a:rPr>
            <a:t>Model Building</a:t>
          </a:r>
        </a:p>
      </dsp:txBody>
      <dsp:txXfrm>
        <a:off x="3754486" y="1265108"/>
        <a:ext cx="2549426" cy="1492508"/>
      </dsp:txXfrm>
    </dsp:sp>
    <dsp:sp modelId="{C3CBA187-AC9A-6D43-B8C4-32EAC80C346C}">
      <dsp:nvSpPr>
        <dsp:cNvPr id="0" name=""/>
        <dsp:cNvSpPr/>
      </dsp:nvSpPr>
      <dsp:spPr>
        <a:xfrm>
          <a:off x="6614576" y="1683717"/>
          <a:ext cx="560166" cy="655289"/>
        </a:xfrm>
        <a:prstGeom prst="rightArrow">
          <a:avLst>
            <a:gd name="adj1" fmla="val 60000"/>
            <a:gd name="adj2" fmla="val 50000"/>
          </a:avLst>
        </a:prstGeom>
        <a:gradFill rotWithShape="1">
          <a:gsLst>
            <a:gs pos="0">
              <a:schemeClr val="dk1">
                <a:shade val="85000"/>
                <a:satMod val="130000"/>
              </a:schemeClr>
            </a:gs>
            <a:gs pos="34000">
              <a:schemeClr val="dk1">
                <a:shade val="87000"/>
                <a:satMod val="125000"/>
              </a:schemeClr>
            </a:gs>
            <a:gs pos="70000">
              <a:schemeClr val="dk1">
                <a:tint val="100000"/>
                <a:shade val="90000"/>
                <a:satMod val="130000"/>
              </a:schemeClr>
            </a:gs>
            <a:gs pos="100000">
              <a:schemeClr val="dk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hemeClr val="dk1"/>
        </a:lnRef>
        <a:fillRef idx="3">
          <a:schemeClr val="dk1"/>
        </a:fillRef>
        <a:effectRef idx="3">
          <a:schemeClr val="dk1"/>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6614576" y="1814775"/>
        <a:ext cx="392116" cy="393173"/>
      </dsp:txXfrm>
    </dsp:sp>
    <dsp:sp modelId="{9D02E4A9-88DA-5746-84D0-026C73636BE9}">
      <dsp:nvSpPr>
        <dsp:cNvPr id="0" name=""/>
        <dsp:cNvSpPr/>
      </dsp:nvSpPr>
      <dsp:spPr>
        <a:xfrm>
          <a:off x="7407265" y="1218674"/>
          <a:ext cx="2642294" cy="1585376"/>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dirty="0">
              <a:latin typeface="Times New Roman" panose="02020603050405020304" pitchFamily="18" charset="0"/>
              <a:cs typeface="Times New Roman" panose="02020603050405020304" pitchFamily="18" charset="0"/>
            </a:rPr>
            <a:t>Forecasting</a:t>
          </a:r>
        </a:p>
      </dsp:txBody>
      <dsp:txXfrm>
        <a:off x="7453699" y="1265108"/>
        <a:ext cx="2549426" cy="14925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E586B-9002-B84F-AD91-B25AB40A1FF9}">
      <dsp:nvSpPr>
        <dsp:cNvPr id="0" name=""/>
        <dsp:cNvSpPr/>
      </dsp:nvSpPr>
      <dsp:spPr>
        <a:xfrm>
          <a:off x="3764990" y="2637"/>
          <a:ext cx="2528418" cy="332013"/>
        </a:xfrm>
        <a:prstGeom prst="roundRect">
          <a:avLst>
            <a:gd name="adj" fmla="val 10000"/>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latin typeface="Times New Roman" panose="02020603050405020304" pitchFamily="18" charset="0"/>
              <a:cs typeface="Times New Roman" panose="02020603050405020304" pitchFamily="18" charset="0"/>
            </a:rPr>
            <a:t>Data Input</a:t>
          </a:r>
        </a:p>
      </dsp:txBody>
      <dsp:txXfrm>
        <a:off x="3774714" y="12361"/>
        <a:ext cx="2508970" cy="312565"/>
      </dsp:txXfrm>
    </dsp:sp>
    <dsp:sp modelId="{232CC98F-DE0C-7041-8BFD-B9E9ADB4893A}">
      <dsp:nvSpPr>
        <dsp:cNvPr id="0" name=""/>
        <dsp:cNvSpPr/>
      </dsp:nvSpPr>
      <dsp:spPr>
        <a:xfrm rot="5400000">
          <a:off x="4966947" y="342951"/>
          <a:ext cx="124505" cy="14940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5400000">
        <a:off x="4984378" y="355402"/>
        <a:ext cx="89644" cy="87154"/>
      </dsp:txXfrm>
    </dsp:sp>
    <dsp:sp modelId="{E5561984-C960-9943-9DA0-1FA60F00706F}">
      <dsp:nvSpPr>
        <dsp:cNvPr id="0" name=""/>
        <dsp:cNvSpPr/>
      </dsp:nvSpPr>
      <dsp:spPr>
        <a:xfrm>
          <a:off x="3784685" y="500657"/>
          <a:ext cx="2489028" cy="332013"/>
        </a:xfrm>
        <a:prstGeom prst="roundRect">
          <a:avLst>
            <a:gd name="adj" fmla="val 10000"/>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latin typeface="Times New Roman" panose="02020603050405020304" pitchFamily="18" charset="0"/>
              <a:cs typeface="Times New Roman" panose="02020603050405020304" pitchFamily="18" charset="0"/>
            </a:rPr>
            <a:t>Pre-processing</a:t>
          </a:r>
        </a:p>
      </dsp:txBody>
      <dsp:txXfrm>
        <a:off x="3794409" y="510381"/>
        <a:ext cx="2469580" cy="312565"/>
      </dsp:txXfrm>
    </dsp:sp>
    <dsp:sp modelId="{2954F485-493A-5C49-94BD-0AC668B2B0FF}">
      <dsp:nvSpPr>
        <dsp:cNvPr id="0" name=""/>
        <dsp:cNvSpPr/>
      </dsp:nvSpPr>
      <dsp:spPr>
        <a:xfrm rot="5400000">
          <a:off x="4966947" y="840972"/>
          <a:ext cx="124505" cy="14940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5400000">
        <a:off x="4984378" y="853423"/>
        <a:ext cx="89644" cy="87154"/>
      </dsp:txXfrm>
    </dsp:sp>
    <dsp:sp modelId="{1F7D1381-7750-924F-9C43-F9267087D06A}">
      <dsp:nvSpPr>
        <dsp:cNvPr id="0" name=""/>
        <dsp:cNvSpPr/>
      </dsp:nvSpPr>
      <dsp:spPr>
        <a:xfrm>
          <a:off x="3764990" y="998678"/>
          <a:ext cx="2528418" cy="332013"/>
        </a:xfrm>
        <a:prstGeom prst="roundRect">
          <a:avLst>
            <a:gd name="adj" fmla="val 10000"/>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latin typeface="Times New Roman" panose="02020603050405020304" pitchFamily="18" charset="0"/>
              <a:cs typeface="Times New Roman" panose="02020603050405020304" pitchFamily="18" charset="0"/>
            </a:rPr>
            <a:t>Model Selection</a:t>
          </a:r>
        </a:p>
      </dsp:txBody>
      <dsp:txXfrm>
        <a:off x="3774714" y="1008402"/>
        <a:ext cx="2508970" cy="312565"/>
      </dsp:txXfrm>
    </dsp:sp>
    <dsp:sp modelId="{BEC0669D-F574-1A4F-8D99-285A9FE7A894}">
      <dsp:nvSpPr>
        <dsp:cNvPr id="0" name=""/>
        <dsp:cNvSpPr/>
      </dsp:nvSpPr>
      <dsp:spPr>
        <a:xfrm rot="5400000">
          <a:off x="4966947" y="1338993"/>
          <a:ext cx="124505" cy="14940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5400000">
        <a:off x="4984378" y="1351444"/>
        <a:ext cx="89644" cy="87154"/>
      </dsp:txXfrm>
    </dsp:sp>
    <dsp:sp modelId="{016F3D22-D9D0-BF4A-A35F-6237EB25C0ED}">
      <dsp:nvSpPr>
        <dsp:cNvPr id="0" name=""/>
        <dsp:cNvSpPr/>
      </dsp:nvSpPr>
      <dsp:spPr>
        <a:xfrm>
          <a:off x="3774838" y="1496699"/>
          <a:ext cx="2508723" cy="332013"/>
        </a:xfrm>
        <a:prstGeom prst="roundRect">
          <a:avLst>
            <a:gd name="adj" fmla="val 10000"/>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latin typeface="Times New Roman" panose="02020603050405020304" pitchFamily="18" charset="0"/>
              <a:cs typeface="Times New Roman" panose="02020603050405020304" pitchFamily="18" charset="0"/>
            </a:rPr>
            <a:t>Training</a:t>
          </a:r>
        </a:p>
      </dsp:txBody>
      <dsp:txXfrm>
        <a:off x="3784562" y="1506423"/>
        <a:ext cx="2489275" cy="312565"/>
      </dsp:txXfrm>
    </dsp:sp>
    <dsp:sp modelId="{CAD1FF90-C9B4-0A4E-B27F-5E459D4661AB}">
      <dsp:nvSpPr>
        <dsp:cNvPr id="0" name=""/>
        <dsp:cNvSpPr/>
      </dsp:nvSpPr>
      <dsp:spPr>
        <a:xfrm rot="5400000">
          <a:off x="4966947" y="1837013"/>
          <a:ext cx="124505" cy="14940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5400000">
        <a:off x="4984378" y="1849464"/>
        <a:ext cx="89644" cy="87154"/>
      </dsp:txXfrm>
    </dsp:sp>
    <dsp:sp modelId="{FE6422DC-D37D-D043-AE99-BFAFD5869F55}">
      <dsp:nvSpPr>
        <dsp:cNvPr id="0" name=""/>
        <dsp:cNvSpPr/>
      </dsp:nvSpPr>
      <dsp:spPr>
        <a:xfrm>
          <a:off x="3755136" y="1994720"/>
          <a:ext cx="2548127" cy="332013"/>
        </a:xfrm>
        <a:prstGeom prst="roundRect">
          <a:avLst>
            <a:gd name="adj" fmla="val 10000"/>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latin typeface="Times New Roman" panose="02020603050405020304" pitchFamily="18" charset="0"/>
              <a:cs typeface="Times New Roman" panose="02020603050405020304" pitchFamily="18" charset="0"/>
            </a:rPr>
            <a:t>Evaluation</a:t>
          </a:r>
        </a:p>
      </dsp:txBody>
      <dsp:txXfrm>
        <a:off x="3764860" y="2004444"/>
        <a:ext cx="2528679" cy="312565"/>
      </dsp:txXfrm>
    </dsp:sp>
    <dsp:sp modelId="{578894BE-8708-6742-AB45-0AC741C7708A}">
      <dsp:nvSpPr>
        <dsp:cNvPr id="0" name=""/>
        <dsp:cNvSpPr/>
      </dsp:nvSpPr>
      <dsp:spPr>
        <a:xfrm rot="5400000">
          <a:off x="4966947" y="2335034"/>
          <a:ext cx="124505" cy="14940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5400000">
        <a:off x="4984378" y="2347485"/>
        <a:ext cx="89644" cy="87154"/>
      </dsp:txXfrm>
    </dsp:sp>
    <dsp:sp modelId="{86366854-1683-4F4D-8376-4DDEA3247791}">
      <dsp:nvSpPr>
        <dsp:cNvPr id="0" name=""/>
        <dsp:cNvSpPr/>
      </dsp:nvSpPr>
      <dsp:spPr>
        <a:xfrm>
          <a:off x="3755136" y="2492741"/>
          <a:ext cx="2548127" cy="332013"/>
        </a:xfrm>
        <a:prstGeom prst="roundRect">
          <a:avLst>
            <a:gd name="adj" fmla="val 10000"/>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latin typeface="Times New Roman" panose="02020603050405020304" pitchFamily="18" charset="0"/>
              <a:cs typeface="Times New Roman" panose="02020603050405020304" pitchFamily="18" charset="0"/>
            </a:rPr>
            <a:t>Hyperparameter Tuning</a:t>
          </a:r>
        </a:p>
      </dsp:txBody>
      <dsp:txXfrm>
        <a:off x="3764860" y="2502465"/>
        <a:ext cx="2528679" cy="312565"/>
      </dsp:txXfrm>
    </dsp:sp>
    <dsp:sp modelId="{27ED81CC-6F49-1E46-BF11-CA2847B97248}">
      <dsp:nvSpPr>
        <dsp:cNvPr id="0" name=""/>
        <dsp:cNvSpPr/>
      </dsp:nvSpPr>
      <dsp:spPr>
        <a:xfrm rot="5400000">
          <a:off x="4966947" y="2833055"/>
          <a:ext cx="124505" cy="14940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5400000">
        <a:off x="4984378" y="2845506"/>
        <a:ext cx="89644" cy="87154"/>
      </dsp:txXfrm>
    </dsp:sp>
    <dsp:sp modelId="{411C32D1-2361-004D-9178-E0CD0A5A7A99}">
      <dsp:nvSpPr>
        <dsp:cNvPr id="0" name=""/>
        <dsp:cNvSpPr/>
      </dsp:nvSpPr>
      <dsp:spPr>
        <a:xfrm>
          <a:off x="3736278" y="2990762"/>
          <a:ext cx="2585843" cy="332013"/>
        </a:xfrm>
        <a:prstGeom prst="roundRect">
          <a:avLst>
            <a:gd name="adj" fmla="val 10000"/>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latin typeface="Times New Roman" panose="02020603050405020304" pitchFamily="18" charset="0"/>
              <a:cs typeface="Times New Roman" panose="02020603050405020304" pitchFamily="18" charset="0"/>
            </a:rPr>
            <a:t>Testing</a:t>
          </a:r>
        </a:p>
      </dsp:txBody>
      <dsp:txXfrm>
        <a:off x="3746002" y="3000486"/>
        <a:ext cx="2566395" cy="312565"/>
      </dsp:txXfrm>
    </dsp:sp>
    <dsp:sp modelId="{DE965550-F131-9941-A756-201C378C2069}">
      <dsp:nvSpPr>
        <dsp:cNvPr id="0" name=""/>
        <dsp:cNvSpPr/>
      </dsp:nvSpPr>
      <dsp:spPr>
        <a:xfrm rot="5400000">
          <a:off x="4966947" y="3331076"/>
          <a:ext cx="124505" cy="14940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5400000">
        <a:off x="4984378" y="3343527"/>
        <a:ext cx="89644" cy="87154"/>
      </dsp:txXfrm>
    </dsp:sp>
    <dsp:sp modelId="{718EF2B9-FB1A-4D41-917F-D8CD0E38D0D3}">
      <dsp:nvSpPr>
        <dsp:cNvPr id="0" name=""/>
        <dsp:cNvSpPr/>
      </dsp:nvSpPr>
      <dsp:spPr>
        <a:xfrm>
          <a:off x="3727320" y="3488783"/>
          <a:ext cx="2603759" cy="332013"/>
        </a:xfrm>
        <a:prstGeom prst="roundRect">
          <a:avLst>
            <a:gd name="adj" fmla="val 10000"/>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latin typeface="Times New Roman" panose="02020603050405020304" pitchFamily="18" charset="0"/>
              <a:cs typeface="Times New Roman" panose="02020603050405020304" pitchFamily="18" charset="0"/>
            </a:rPr>
            <a:t>Validation</a:t>
          </a:r>
        </a:p>
      </dsp:txBody>
      <dsp:txXfrm>
        <a:off x="3737044" y="3498507"/>
        <a:ext cx="2584311" cy="312565"/>
      </dsp:txXfrm>
    </dsp:sp>
    <dsp:sp modelId="{B65D1AFC-D1F3-B945-A212-3B4508825B8E}">
      <dsp:nvSpPr>
        <dsp:cNvPr id="0" name=""/>
        <dsp:cNvSpPr/>
      </dsp:nvSpPr>
      <dsp:spPr>
        <a:xfrm rot="5400000">
          <a:off x="4966947" y="3829097"/>
          <a:ext cx="124505" cy="14940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5400000">
        <a:off x="4984378" y="3841548"/>
        <a:ext cx="89644" cy="87154"/>
      </dsp:txXfrm>
    </dsp:sp>
    <dsp:sp modelId="{07AADFDA-860B-0A47-A246-6D006526E0F0}">
      <dsp:nvSpPr>
        <dsp:cNvPr id="0" name=""/>
        <dsp:cNvSpPr/>
      </dsp:nvSpPr>
      <dsp:spPr>
        <a:xfrm>
          <a:off x="3727320" y="3986803"/>
          <a:ext cx="2603759" cy="332013"/>
        </a:xfrm>
        <a:prstGeom prst="roundRect">
          <a:avLst>
            <a:gd name="adj" fmla="val 10000"/>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latin typeface="Times New Roman" panose="02020603050405020304" pitchFamily="18" charset="0"/>
              <a:cs typeface="Times New Roman" panose="02020603050405020304" pitchFamily="18" charset="0"/>
            </a:rPr>
            <a:t>Prediction</a:t>
          </a:r>
        </a:p>
      </dsp:txBody>
      <dsp:txXfrm>
        <a:off x="3737044" y="3996527"/>
        <a:ext cx="2584311" cy="3125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7FD049-0CA0-4636-ADF6-8CC365A937FF}" type="datetimeFigureOut">
              <a:rPr lang="en-IN" smtClean="0"/>
              <a:t>24/04/23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A62E0-955B-454F-BAD4-5E4AF51B05C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79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FD049-0CA0-4636-ADF6-8CC365A937FF}" type="datetimeFigureOut">
              <a:rPr lang="en-IN" smtClean="0"/>
              <a:t>24/04/23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A62E0-955B-454F-BAD4-5E4AF51B05C3}" type="slidenum">
              <a:rPr lang="en-IN" smtClean="0"/>
              <a:t>‹#›</a:t>
            </a:fld>
            <a:endParaRPr lang="en-IN"/>
          </a:p>
        </p:txBody>
      </p:sp>
    </p:spTree>
    <p:extLst>
      <p:ext uri="{BB962C8B-B14F-4D97-AF65-F5344CB8AC3E}">
        <p14:creationId xmlns:p14="http://schemas.microsoft.com/office/powerpoint/2010/main" val="28133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FD049-0CA0-4636-ADF6-8CC365A937FF}" type="datetimeFigureOut">
              <a:rPr lang="en-IN" smtClean="0"/>
              <a:t>24/04/23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A62E0-955B-454F-BAD4-5E4AF51B05C3}" type="slidenum">
              <a:rPr lang="en-IN" smtClean="0"/>
              <a:t>‹#›</a:t>
            </a:fld>
            <a:endParaRPr lang="en-IN"/>
          </a:p>
        </p:txBody>
      </p:sp>
    </p:spTree>
    <p:extLst>
      <p:ext uri="{BB962C8B-B14F-4D97-AF65-F5344CB8AC3E}">
        <p14:creationId xmlns:p14="http://schemas.microsoft.com/office/powerpoint/2010/main" val="95840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FD049-0CA0-4636-ADF6-8CC365A937FF}" type="datetimeFigureOut">
              <a:rPr lang="en-IN" smtClean="0"/>
              <a:t>24/04/23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A62E0-955B-454F-BAD4-5E4AF51B05C3}" type="slidenum">
              <a:rPr lang="en-IN" smtClean="0"/>
              <a:t>‹#›</a:t>
            </a:fld>
            <a:endParaRPr lang="en-IN"/>
          </a:p>
        </p:txBody>
      </p:sp>
    </p:spTree>
    <p:extLst>
      <p:ext uri="{BB962C8B-B14F-4D97-AF65-F5344CB8AC3E}">
        <p14:creationId xmlns:p14="http://schemas.microsoft.com/office/powerpoint/2010/main" val="239760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FD049-0CA0-4636-ADF6-8CC365A937FF}" type="datetimeFigureOut">
              <a:rPr lang="en-IN" smtClean="0"/>
              <a:t>24/04/23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A62E0-955B-454F-BAD4-5E4AF51B05C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54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7FD049-0CA0-4636-ADF6-8CC365A937FF}" type="datetimeFigureOut">
              <a:rPr lang="en-IN" smtClean="0"/>
              <a:t>24/04/23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EA62E0-955B-454F-BAD4-5E4AF51B05C3}" type="slidenum">
              <a:rPr lang="en-IN" smtClean="0"/>
              <a:t>‹#›</a:t>
            </a:fld>
            <a:endParaRPr lang="en-IN"/>
          </a:p>
        </p:txBody>
      </p:sp>
    </p:spTree>
    <p:extLst>
      <p:ext uri="{BB962C8B-B14F-4D97-AF65-F5344CB8AC3E}">
        <p14:creationId xmlns:p14="http://schemas.microsoft.com/office/powerpoint/2010/main" val="245085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7FD049-0CA0-4636-ADF6-8CC365A937FF}" type="datetimeFigureOut">
              <a:rPr lang="en-IN" smtClean="0"/>
              <a:t>24/04/23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EA62E0-955B-454F-BAD4-5E4AF51B05C3}" type="slidenum">
              <a:rPr lang="en-IN" smtClean="0"/>
              <a:t>‹#›</a:t>
            </a:fld>
            <a:endParaRPr lang="en-IN"/>
          </a:p>
        </p:txBody>
      </p:sp>
    </p:spTree>
    <p:extLst>
      <p:ext uri="{BB962C8B-B14F-4D97-AF65-F5344CB8AC3E}">
        <p14:creationId xmlns:p14="http://schemas.microsoft.com/office/powerpoint/2010/main" val="242758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7FD049-0CA0-4636-ADF6-8CC365A937FF}" type="datetimeFigureOut">
              <a:rPr lang="en-IN" smtClean="0"/>
              <a:t>24/04/23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EA62E0-955B-454F-BAD4-5E4AF51B05C3}" type="slidenum">
              <a:rPr lang="en-IN" smtClean="0"/>
              <a:t>‹#›</a:t>
            </a:fld>
            <a:endParaRPr lang="en-IN"/>
          </a:p>
        </p:txBody>
      </p:sp>
    </p:spTree>
    <p:extLst>
      <p:ext uri="{BB962C8B-B14F-4D97-AF65-F5344CB8AC3E}">
        <p14:creationId xmlns:p14="http://schemas.microsoft.com/office/powerpoint/2010/main" val="122343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7FD049-0CA0-4636-ADF6-8CC365A937FF}" type="datetimeFigureOut">
              <a:rPr lang="en-IN" smtClean="0"/>
              <a:t>24/04/23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4EA62E0-955B-454F-BAD4-5E4AF51B05C3}" type="slidenum">
              <a:rPr lang="en-IN" smtClean="0"/>
              <a:t>‹#›</a:t>
            </a:fld>
            <a:endParaRPr lang="en-IN"/>
          </a:p>
        </p:txBody>
      </p:sp>
    </p:spTree>
    <p:extLst>
      <p:ext uri="{BB962C8B-B14F-4D97-AF65-F5344CB8AC3E}">
        <p14:creationId xmlns:p14="http://schemas.microsoft.com/office/powerpoint/2010/main" val="338285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7FD049-0CA0-4636-ADF6-8CC365A937FF}" type="datetimeFigureOut">
              <a:rPr lang="en-IN" smtClean="0"/>
              <a:t>24/04/23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EA62E0-955B-454F-BAD4-5E4AF51B05C3}" type="slidenum">
              <a:rPr lang="en-IN" smtClean="0"/>
              <a:t>‹#›</a:t>
            </a:fld>
            <a:endParaRPr lang="en-IN"/>
          </a:p>
        </p:txBody>
      </p:sp>
    </p:spTree>
    <p:extLst>
      <p:ext uri="{BB962C8B-B14F-4D97-AF65-F5344CB8AC3E}">
        <p14:creationId xmlns:p14="http://schemas.microsoft.com/office/powerpoint/2010/main" val="9980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7FD049-0CA0-4636-ADF6-8CC365A937FF}" type="datetimeFigureOut">
              <a:rPr lang="en-IN" smtClean="0"/>
              <a:t>24/04/23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EA62E0-955B-454F-BAD4-5E4AF51B05C3}" type="slidenum">
              <a:rPr lang="en-IN" smtClean="0"/>
              <a:t>‹#›</a:t>
            </a:fld>
            <a:endParaRPr lang="en-IN"/>
          </a:p>
        </p:txBody>
      </p:sp>
    </p:spTree>
    <p:extLst>
      <p:ext uri="{BB962C8B-B14F-4D97-AF65-F5344CB8AC3E}">
        <p14:creationId xmlns:p14="http://schemas.microsoft.com/office/powerpoint/2010/main" val="50992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7FD049-0CA0-4636-ADF6-8CC365A937FF}" type="datetimeFigureOut">
              <a:rPr lang="en-IN" smtClean="0"/>
              <a:t>24/04/23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EA62E0-955B-454F-BAD4-5E4AF51B05C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601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1E369-46D5-0562-BB6C-DFFC5CB014BB}"/>
              </a:ext>
            </a:extLst>
          </p:cNvPr>
          <p:cNvSpPr>
            <a:spLocks noGrp="1"/>
          </p:cNvSpPr>
          <p:nvPr>
            <p:ph type="ctrTitle" idx="4294967295"/>
          </p:nvPr>
        </p:nvSpPr>
        <p:spPr>
          <a:xfrm>
            <a:off x="1156446" y="1798732"/>
            <a:ext cx="10058400" cy="1312863"/>
          </a:xfrm>
        </p:spPr>
        <p:txBody>
          <a:bodyPr>
            <a:noAutofit/>
          </a:bodyPr>
          <a:lstStyle/>
          <a:p>
            <a:pPr marL="0" indent="0" algn="ctr">
              <a:buNone/>
            </a:pPr>
            <a:r>
              <a:rPr lang="en-US" u="sng" dirty="0">
                <a:solidFill>
                  <a:schemeClr val="tx1"/>
                </a:solidFill>
                <a:latin typeface="Times New Roman" panose="02020603050405020304" pitchFamily="18" charset="0"/>
                <a:cs typeface="Times New Roman" panose="02020603050405020304" pitchFamily="18" charset="0"/>
              </a:rPr>
              <a:t>Machine Learning-Based Short-Term Forecasting of Orange and Cotton Crop Prices in Context of Indian Market</a:t>
            </a:r>
          </a:p>
        </p:txBody>
      </p:sp>
      <p:sp>
        <p:nvSpPr>
          <p:cNvPr id="7" name="TextBox 6">
            <a:extLst>
              <a:ext uri="{FF2B5EF4-FFF2-40B4-BE49-F238E27FC236}">
                <a16:creationId xmlns:a16="http://schemas.microsoft.com/office/drawing/2014/main" id="{E1A96B17-DCBC-9DAE-4F02-44063D75C9F7}"/>
              </a:ext>
            </a:extLst>
          </p:cNvPr>
          <p:cNvSpPr txBox="1"/>
          <p:nvPr/>
        </p:nvSpPr>
        <p:spPr>
          <a:xfrm>
            <a:off x="1156446" y="681318"/>
            <a:ext cx="1371601"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Title :-</a:t>
            </a:r>
          </a:p>
        </p:txBody>
      </p:sp>
      <p:sp>
        <p:nvSpPr>
          <p:cNvPr id="9" name="TextBox 8">
            <a:extLst>
              <a:ext uri="{FF2B5EF4-FFF2-40B4-BE49-F238E27FC236}">
                <a16:creationId xmlns:a16="http://schemas.microsoft.com/office/drawing/2014/main" id="{F5CA9942-4DDA-A36B-1C8A-31C2CA781726}"/>
              </a:ext>
            </a:extLst>
          </p:cNvPr>
          <p:cNvSpPr txBox="1"/>
          <p:nvPr/>
        </p:nvSpPr>
        <p:spPr>
          <a:xfrm>
            <a:off x="1219199" y="3241130"/>
            <a:ext cx="6096000" cy="3477875"/>
          </a:xfrm>
          <a:prstGeom prst="rect">
            <a:avLst/>
          </a:prstGeom>
          <a:noFill/>
        </p:spPr>
        <p:txBody>
          <a:bodyPr wrap="square">
            <a:spAutoFit/>
          </a:bodyPr>
          <a:lstStyle/>
          <a:p>
            <a:pPr marL="0" indent="0">
              <a:buNone/>
            </a:pPr>
            <a:r>
              <a:rPr lang="en-IN" sz="2000" b="1" u="sng" dirty="0">
                <a:latin typeface="Times New Roman" panose="02020603050405020304" pitchFamily="18" charset="0"/>
                <a:ea typeface="Cambria Math" panose="02040503050406030204" pitchFamily="18" charset="0"/>
                <a:cs typeface="Times New Roman" panose="02020603050405020304" pitchFamily="18" charset="0"/>
              </a:rPr>
              <a:t>Group members (B1):</a:t>
            </a:r>
          </a:p>
          <a:p>
            <a:pPr marL="457200" indent="-457200">
              <a:buAutoNum type="arabicParenR"/>
            </a:pPr>
            <a:r>
              <a:rPr lang="en-IN" b="1" dirty="0">
                <a:latin typeface="Times New Roman" panose="02020603050405020304" pitchFamily="18" charset="0"/>
                <a:ea typeface="Cambria Math" panose="02040503050406030204" pitchFamily="18" charset="0"/>
                <a:cs typeface="Times New Roman" panose="02020603050405020304" pitchFamily="18" charset="0"/>
              </a:rPr>
              <a:t>NEHA THAKUR</a:t>
            </a:r>
          </a:p>
          <a:p>
            <a:pPr marL="457200" indent="-457200">
              <a:buAutoNum type="arabicParenR"/>
            </a:pPr>
            <a:r>
              <a:rPr lang="en-IN" b="1" dirty="0">
                <a:latin typeface="Times New Roman" panose="02020603050405020304" pitchFamily="18" charset="0"/>
                <a:ea typeface="Cambria Math" panose="02040503050406030204" pitchFamily="18" charset="0"/>
                <a:cs typeface="Times New Roman" panose="02020603050405020304" pitchFamily="18" charset="0"/>
              </a:rPr>
              <a:t>GEETIKA MAHANT</a:t>
            </a:r>
          </a:p>
          <a:p>
            <a:pPr marL="457200" indent="-457200">
              <a:buAutoNum type="arabicParenR"/>
            </a:pPr>
            <a:r>
              <a:rPr lang="en-IN" b="1" dirty="0">
                <a:latin typeface="Times New Roman" panose="02020603050405020304" pitchFamily="18" charset="0"/>
                <a:ea typeface="Cambria Math" panose="02040503050406030204" pitchFamily="18" charset="0"/>
                <a:cs typeface="Times New Roman" panose="02020603050405020304" pitchFamily="18" charset="0"/>
              </a:rPr>
              <a:t>SUSRUT PATOLE</a:t>
            </a:r>
          </a:p>
          <a:p>
            <a:pPr marL="457200" indent="-457200">
              <a:buAutoNum type="arabicParenR"/>
            </a:pPr>
            <a:r>
              <a:rPr lang="en-IN" b="1" dirty="0">
                <a:latin typeface="Times New Roman" panose="02020603050405020304" pitchFamily="18" charset="0"/>
                <a:ea typeface="Cambria Math" panose="02040503050406030204" pitchFamily="18" charset="0"/>
                <a:cs typeface="Times New Roman" panose="02020603050405020304" pitchFamily="18" charset="0"/>
              </a:rPr>
              <a:t>HUMANSHU GAJBHIYE</a:t>
            </a:r>
          </a:p>
          <a:p>
            <a:pPr marL="457200" indent="-457200">
              <a:buAutoNum type="arabicParenR"/>
            </a:pPr>
            <a:endParaRPr lang="en-IN" sz="2000" b="1" dirty="0">
              <a:latin typeface="Times New Roman" panose="02020603050405020304" pitchFamily="18" charset="0"/>
              <a:ea typeface="Cambria Math" panose="02040503050406030204" pitchFamily="18" charset="0"/>
              <a:cs typeface="Times New Roman" panose="02020603050405020304" pitchFamily="18" charset="0"/>
            </a:endParaRPr>
          </a:p>
          <a:p>
            <a:r>
              <a:rPr lang="en-IN" sz="2000" b="1" u="sng" dirty="0">
                <a:latin typeface="Times New Roman" panose="02020603050405020304" pitchFamily="18" charset="0"/>
                <a:ea typeface="Cambria Math" panose="02040503050406030204" pitchFamily="18" charset="0"/>
                <a:cs typeface="Times New Roman" panose="02020603050405020304" pitchFamily="18" charset="0"/>
              </a:rPr>
              <a:t>Project Guide :</a:t>
            </a:r>
          </a:p>
          <a:p>
            <a:r>
              <a:rPr lang="en-IN" sz="2000" b="1" dirty="0">
                <a:latin typeface="Times New Roman" panose="02020603050405020304" pitchFamily="18" charset="0"/>
                <a:ea typeface="Cambria Math" panose="02040503050406030204" pitchFamily="18" charset="0"/>
                <a:cs typeface="Times New Roman" panose="02020603050405020304" pitchFamily="18" charset="0"/>
              </a:rPr>
              <a:t>Dr . NILESHSINGH V. THAKUR</a:t>
            </a:r>
          </a:p>
          <a:p>
            <a:r>
              <a:rPr lang="en-IN" sz="2000" b="1" u="sng" dirty="0">
                <a:latin typeface="Times New Roman" panose="02020603050405020304" pitchFamily="18" charset="0"/>
                <a:ea typeface="Cambria Math" panose="02040503050406030204" pitchFamily="18" charset="0"/>
                <a:cs typeface="Times New Roman" panose="02020603050405020304" pitchFamily="18" charset="0"/>
              </a:rPr>
              <a:t>Project Co-Ordinator :</a:t>
            </a:r>
          </a:p>
          <a:p>
            <a:r>
              <a:rPr lang="en-IN" sz="2000" b="1" dirty="0">
                <a:latin typeface="Times New Roman" panose="02020603050405020304" pitchFamily="18" charset="0"/>
                <a:ea typeface="Cambria Math" panose="02040503050406030204" pitchFamily="18" charset="0"/>
                <a:cs typeface="Times New Roman" panose="02020603050405020304" pitchFamily="18" charset="0"/>
              </a:rPr>
              <a:t>Mrs . Smita R. Kapse</a:t>
            </a:r>
          </a:p>
          <a:p>
            <a:endParaRPr lang="en-IN" sz="2000" b="1" dirty="0">
              <a:latin typeface="Times New Roman" panose="02020603050405020304" pitchFamily="18" charset="0"/>
              <a:ea typeface="Cambria Math" panose="02040503050406030204" pitchFamily="18" charset="0"/>
              <a:cs typeface="Times New Roman" panose="02020603050405020304" pitchFamily="18" charset="0"/>
            </a:endParaRPr>
          </a:p>
        </p:txBody>
      </p:sp>
      <p:pic>
        <p:nvPicPr>
          <p:cNvPr id="1026" name="Picture 2" descr="What is Machine Learning Course| Its Importance and Types-FORE">
            <a:extLst>
              <a:ext uri="{FF2B5EF4-FFF2-40B4-BE49-F238E27FC236}">
                <a16:creationId xmlns:a16="http://schemas.microsoft.com/office/drawing/2014/main" id="{01F5741C-FE9C-C827-7031-8153A73D6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264" y="3376815"/>
            <a:ext cx="4233582" cy="259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49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4565-C111-9799-8010-744D0A634B5C}"/>
              </a:ext>
            </a:extLst>
          </p:cNvPr>
          <p:cNvSpPr>
            <a:spLocks noGrp="1"/>
          </p:cNvSpPr>
          <p:nvPr>
            <p:ph type="title"/>
          </p:nvPr>
        </p:nvSpPr>
        <p:spPr/>
        <p:txBody>
          <a:bodyPr>
            <a:normAutofit/>
          </a:bodyPr>
          <a:lstStyle/>
          <a:p>
            <a:r>
              <a:rPr lang="en-US" sz="5500" b="1" dirty="0">
                <a:latin typeface="Times New Roman" panose="02020603050405020304" pitchFamily="18" charset="0"/>
                <a:cs typeface="Times New Roman" panose="02020603050405020304" pitchFamily="18" charset="0"/>
              </a:rPr>
              <a:t>Literature Survey :</a:t>
            </a:r>
            <a:endParaRPr lang="en-IN" sz="5500" dirty="0"/>
          </a:p>
        </p:txBody>
      </p:sp>
      <p:sp>
        <p:nvSpPr>
          <p:cNvPr id="3" name="Content Placeholder 2">
            <a:extLst>
              <a:ext uri="{FF2B5EF4-FFF2-40B4-BE49-F238E27FC236}">
                <a16:creationId xmlns:a16="http://schemas.microsoft.com/office/drawing/2014/main" id="{B1F07EEA-CBCA-41A8-CE7F-CB9ED9B6419D}"/>
              </a:ext>
            </a:extLst>
          </p:cNvPr>
          <p:cNvSpPr>
            <a:spLocks noGrp="1"/>
          </p:cNvSpPr>
          <p:nvPr>
            <p:ph idx="1"/>
          </p:nvPr>
        </p:nvSpPr>
        <p:spPr>
          <a:xfrm>
            <a:off x="1097280" y="1954306"/>
            <a:ext cx="10058400" cy="3914788"/>
          </a:xfrm>
        </p:spPr>
        <p:txBody>
          <a:bodyPr/>
          <a:lstStyle/>
          <a:p>
            <a:r>
              <a:rPr kumimoji="0" lang="en-US" sz="2200" b="1" i="0" u="sng"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Details and status of work being carried out at National and International Level:</a:t>
            </a:r>
            <a:endParaRPr kumimoji="0" lang="en-US" sz="1000" b="1" i="0" u="sng"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endParaRPr kumimoji="0" lang="en-US" sz="1000" b="1" i="0" u="sng"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marL="384048" lvl="2" indent="0">
              <a:buNone/>
            </a:pPr>
            <a:r>
              <a:rPr kumimoji="0" lang="en-US" sz="17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A Python-based algorithm is provided in this Sonal Agarwal and Sandhya Tarar study [8] to predict the highest productive crop while lowering costs. In order to assist farmers reduce losses, this study provides a hybrid approach for calculating agricultural production and the appropriate crop. Support Vector Machine (SVM) and the Deep Learning algorithms Long-Short Term Memory (LSTM) and Recurrent Neural Network (RNN) are used in the hybrid approach. Additionally assessed were variables including pH, relative humidity, and location. The region provides the soil's nutrients, including nitrogen, phosphorus, and potassium. Depending on the soil, weather, and environment, deep learning algorithms choose the best crop to grow. Included are sugarcane, wheat, rice, maize, millet, pea, pigeon pea, and green gram.</a:t>
            </a:r>
            <a:endParaRPr lang="en-IN" dirty="0"/>
          </a:p>
        </p:txBody>
      </p:sp>
    </p:spTree>
    <p:extLst>
      <p:ext uri="{BB962C8B-B14F-4D97-AF65-F5344CB8AC3E}">
        <p14:creationId xmlns:p14="http://schemas.microsoft.com/office/powerpoint/2010/main" val="311669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3B3B588-C866-0D51-1F09-35B04A5A9F46}"/>
              </a:ext>
            </a:extLst>
          </p:cNvPr>
          <p:cNvGraphicFramePr>
            <a:graphicFrameLocks noGrp="1"/>
          </p:cNvGraphicFramePr>
          <p:nvPr>
            <p:ph idx="4294967295"/>
            <p:extLst>
              <p:ext uri="{D42A27DB-BD31-4B8C-83A1-F6EECF244321}">
                <p14:modId xmlns:p14="http://schemas.microsoft.com/office/powerpoint/2010/main" val="963766662"/>
              </p:ext>
            </p:extLst>
          </p:nvPr>
        </p:nvGraphicFramePr>
        <p:xfrm>
          <a:off x="939052" y="400237"/>
          <a:ext cx="10313895" cy="5760720"/>
        </p:xfrm>
        <a:graphic>
          <a:graphicData uri="http://schemas.openxmlformats.org/drawingml/2006/table">
            <a:tbl>
              <a:tblPr firstRow="1" bandRow="1">
                <a:tableStyleId>{D7AC3CCA-C797-4891-BE02-D94E43425B78}</a:tableStyleId>
              </a:tblPr>
              <a:tblGrid>
                <a:gridCol w="593511">
                  <a:extLst>
                    <a:ext uri="{9D8B030D-6E8A-4147-A177-3AD203B41FA5}">
                      <a16:colId xmlns:a16="http://schemas.microsoft.com/office/drawing/2014/main" val="118403208"/>
                    </a:ext>
                  </a:extLst>
                </a:gridCol>
                <a:gridCol w="3532047">
                  <a:extLst>
                    <a:ext uri="{9D8B030D-6E8A-4147-A177-3AD203B41FA5}">
                      <a16:colId xmlns:a16="http://schemas.microsoft.com/office/drawing/2014/main" val="2167235322"/>
                    </a:ext>
                  </a:extLst>
                </a:gridCol>
                <a:gridCol w="2062779">
                  <a:extLst>
                    <a:ext uri="{9D8B030D-6E8A-4147-A177-3AD203B41FA5}">
                      <a16:colId xmlns:a16="http://schemas.microsoft.com/office/drawing/2014/main" val="1240581629"/>
                    </a:ext>
                  </a:extLst>
                </a:gridCol>
                <a:gridCol w="1879011">
                  <a:extLst>
                    <a:ext uri="{9D8B030D-6E8A-4147-A177-3AD203B41FA5}">
                      <a16:colId xmlns:a16="http://schemas.microsoft.com/office/drawing/2014/main" val="918069958"/>
                    </a:ext>
                  </a:extLst>
                </a:gridCol>
                <a:gridCol w="2246547">
                  <a:extLst>
                    <a:ext uri="{9D8B030D-6E8A-4147-A177-3AD203B41FA5}">
                      <a16:colId xmlns:a16="http://schemas.microsoft.com/office/drawing/2014/main" val="338072683"/>
                    </a:ext>
                  </a:extLst>
                </a:gridCol>
              </a:tblGrid>
              <a:tr h="300184">
                <a:tc>
                  <a:txBody>
                    <a:bodyPr/>
                    <a:lstStyle/>
                    <a:p>
                      <a:r>
                        <a:rPr lang="en-IN" b="1" dirty="0">
                          <a:latin typeface="Times New Roman" panose="02020603050405020304" pitchFamily="18" charset="0"/>
                          <a:cs typeface="Times New Roman" panose="02020603050405020304" pitchFamily="18" charset="0"/>
                        </a:rPr>
                        <a:t>SN</a:t>
                      </a:r>
                    </a:p>
                  </a:txBody>
                  <a:tcPr/>
                </a:tc>
                <a:tc>
                  <a:txBody>
                    <a:bodyPr/>
                    <a:lstStyle/>
                    <a:p>
                      <a:r>
                        <a:rPr lang="en-IN" b="1" dirty="0">
                          <a:latin typeface="Times New Roman" panose="02020603050405020304" pitchFamily="18" charset="0"/>
                          <a:cs typeface="Times New Roman" panose="02020603050405020304" pitchFamily="18" charset="0"/>
                        </a:rPr>
                        <a:t>Title</a:t>
                      </a:r>
                    </a:p>
                  </a:txBody>
                  <a:tcPr/>
                </a:tc>
                <a:tc>
                  <a:txBody>
                    <a:bodyPr/>
                    <a:lstStyle/>
                    <a:p>
                      <a:r>
                        <a:rPr lang="en-IN" b="1" dirty="0">
                          <a:latin typeface="Times New Roman" panose="02020603050405020304" pitchFamily="18" charset="0"/>
                          <a:cs typeface="Times New Roman" panose="02020603050405020304" pitchFamily="18" charset="0"/>
                        </a:rPr>
                        <a:t>Publication No.</a:t>
                      </a:r>
                    </a:p>
                  </a:txBody>
                  <a:tcPr/>
                </a:tc>
                <a:tc>
                  <a:txBody>
                    <a:bodyPr/>
                    <a:lstStyle/>
                    <a:p>
                      <a:r>
                        <a:rPr lang="en-IN" b="1" dirty="0">
                          <a:latin typeface="Times New Roman" panose="02020603050405020304" pitchFamily="18" charset="0"/>
                          <a:cs typeface="Times New Roman" panose="02020603050405020304" pitchFamily="18" charset="0"/>
                        </a:rPr>
                        <a:t>Publication Type</a:t>
                      </a:r>
                    </a:p>
                  </a:txBody>
                  <a:tcPr/>
                </a:tc>
                <a:tc>
                  <a:txBody>
                    <a:bodyPr/>
                    <a:lstStyle/>
                    <a:p>
                      <a:r>
                        <a:rPr lang="en-IN" b="1" dirty="0">
                          <a:latin typeface="Times New Roman" panose="02020603050405020304" pitchFamily="18" charset="0"/>
                          <a:cs typeface="Times New Roman" panose="02020603050405020304" pitchFamily="18" charset="0"/>
                        </a:rPr>
                        <a:t>Inventors</a:t>
                      </a:r>
                    </a:p>
                  </a:txBody>
                  <a:tcPr/>
                </a:tc>
                <a:extLst>
                  <a:ext uri="{0D108BD9-81ED-4DB2-BD59-A6C34878D82A}">
                    <a16:rowId xmlns:a16="http://schemas.microsoft.com/office/drawing/2014/main" val="987651979"/>
                  </a:ext>
                </a:extLst>
              </a:tr>
              <a:tr h="740181">
                <a:tc>
                  <a:txBody>
                    <a:bodyPr/>
                    <a:lstStyle/>
                    <a:p>
                      <a:r>
                        <a:rPr lang="en-IN" b="1"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Crop Yield Prediction using Machine Learning Algorithms</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10.17577/IJERTCONV9IS13019</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Journal</a:t>
                      </a:r>
                    </a:p>
                  </a:txBody>
                  <a:tcPr/>
                </a:tc>
                <a:tc>
                  <a:txBody>
                    <a:bodyPr/>
                    <a:lstStyle/>
                    <a:p>
                      <a:r>
                        <a:rPr lang="it-IT" sz="1800" b="0" i="0" kern="1200" dirty="0">
                          <a:solidFill>
                            <a:schemeClr val="dk1"/>
                          </a:solidFill>
                          <a:effectLst/>
                          <a:latin typeface="Times New Roman" panose="02020603050405020304" pitchFamily="18" charset="0"/>
                          <a:ea typeface="+mn-ea"/>
                          <a:cs typeface="Times New Roman" panose="02020603050405020304" pitchFamily="18" charset="0"/>
                        </a:rPr>
                        <a:t> Jinsu Mani, Rima Mathew, Vinu Williams</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0418779"/>
                  </a:ext>
                </a:extLst>
              </a:tr>
              <a:tr h="962235">
                <a:tc>
                  <a:txBody>
                    <a:bodyPr/>
                    <a:lstStyle/>
                    <a:p>
                      <a:r>
                        <a:rPr lang="en-IN" b="1" dirty="0">
                          <a:latin typeface="Times New Roman" panose="02020603050405020304" pitchFamily="18" charset="0"/>
                          <a:cs typeface="Times New Roman" panose="02020603050405020304" pitchFamily="18" charset="0"/>
                        </a:rPr>
                        <a:t>2</a:t>
                      </a:r>
                    </a:p>
                  </a:txBody>
                  <a:tcPr/>
                </a:tc>
                <a:tc>
                  <a:txBody>
                    <a:bodyPr/>
                    <a:lstStyle/>
                    <a:p>
                      <a:r>
                        <a:rPr lang="en-IN" b="0" dirty="0">
                          <a:latin typeface="Times New Roman" panose="02020603050405020304" pitchFamily="18" charset="0"/>
                          <a:cs typeface="Times New Roman" panose="02020603050405020304" pitchFamily="18" charset="0"/>
                        </a:rPr>
                        <a:t>A </a:t>
                      </a:r>
                      <a:r>
                        <a:rPr lang="en-US" b="0" dirty="0">
                          <a:latin typeface="Times New Roman" panose="02020603050405020304" pitchFamily="18" charset="0"/>
                          <a:cs typeface="Times New Roman" panose="02020603050405020304" pitchFamily="18" charset="0"/>
                        </a:rPr>
                        <a:t>Machine Learning-Based Comparative Approach to Predict the Crop Yield Using Supervised Learning With Regression Models</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10.1016/j.procs.2023.01.241</a:t>
                      </a:r>
                    </a:p>
                  </a:txBody>
                  <a:tcPr/>
                </a:tc>
                <a:tc>
                  <a:txBody>
                    <a:bodyPr/>
                    <a:lstStyle/>
                    <a:p>
                      <a:r>
                        <a:rPr lang="en-IN" b="1" dirty="0">
                          <a:latin typeface="Times New Roman" panose="02020603050405020304" pitchFamily="18" charset="0"/>
                          <a:cs typeface="Times New Roman" panose="02020603050405020304" pitchFamily="18" charset="0"/>
                        </a:rPr>
                        <a:t>Conference Review</a:t>
                      </a:r>
                    </a:p>
                  </a:txBody>
                  <a:tcPr/>
                </a:tc>
                <a:tc>
                  <a:txBody>
                    <a:bodyPr/>
                    <a:lstStyle/>
                    <a:p>
                      <a:r>
                        <a:rPr lang="en-IN" b="0" dirty="0">
                          <a:latin typeface="Times New Roman" panose="02020603050405020304" pitchFamily="18" charset="0"/>
                          <a:cs typeface="Times New Roman" panose="02020603050405020304" pitchFamily="18" charset="0"/>
                        </a:rPr>
                        <a:t>Bharati </a:t>
                      </a:r>
                      <a:r>
                        <a:rPr lang="en-IN" b="0" dirty="0" err="1">
                          <a:latin typeface="Times New Roman" panose="02020603050405020304" pitchFamily="18" charset="0"/>
                          <a:cs typeface="Times New Roman" panose="02020603050405020304" pitchFamily="18" charset="0"/>
                        </a:rPr>
                        <a:t>Panigrahi</a:t>
                      </a:r>
                      <a:r>
                        <a:rPr lang="en-IN" b="0" dirty="0">
                          <a:latin typeface="Times New Roman" panose="02020603050405020304" pitchFamily="18" charset="0"/>
                          <a:cs typeface="Times New Roman" panose="02020603050405020304" pitchFamily="18" charset="0"/>
                        </a:rPr>
                        <a:t>, Krishna Chaitanya Rao </a:t>
                      </a:r>
                      <a:r>
                        <a:rPr lang="en-IN" b="0" dirty="0" err="1">
                          <a:latin typeface="Times New Roman" panose="02020603050405020304" pitchFamily="18" charset="0"/>
                          <a:cs typeface="Times New Roman" panose="02020603050405020304" pitchFamily="18" charset="0"/>
                        </a:rPr>
                        <a:t>Kathala</a:t>
                      </a:r>
                      <a:r>
                        <a:rPr lang="en-IN" b="0" dirty="0">
                          <a:latin typeface="Times New Roman" panose="02020603050405020304" pitchFamily="18" charset="0"/>
                          <a:cs typeface="Times New Roman" panose="02020603050405020304" pitchFamily="18" charset="0"/>
                        </a:rPr>
                        <a:t> , M. Sujatha</a:t>
                      </a:r>
                    </a:p>
                  </a:txBody>
                  <a:tcPr/>
                </a:tc>
                <a:extLst>
                  <a:ext uri="{0D108BD9-81ED-4DB2-BD59-A6C34878D82A}">
                    <a16:rowId xmlns:a16="http://schemas.microsoft.com/office/drawing/2014/main" val="2491519101"/>
                  </a:ext>
                </a:extLst>
              </a:tr>
              <a:tr h="740181">
                <a:tc>
                  <a:txBody>
                    <a:bodyPr/>
                    <a:lstStyle/>
                    <a:p>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Crop Yield and Price Prediction System for Agriculture Application</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10.17577/IJERTV11IS070060</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Research Paper</a:t>
                      </a:r>
                    </a:p>
                  </a:txBody>
                  <a:tcPr/>
                </a:tc>
                <a:tc>
                  <a:txBody>
                    <a:bodyPr/>
                    <a:lstStyle/>
                    <a:p>
                      <a:r>
                        <a:rPr lang="pt-BR" sz="1800" b="0" i="0" kern="1200" dirty="0">
                          <a:solidFill>
                            <a:schemeClr val="dk1"/>
                          </a:solidFill>
                          <a:effectLst/>
                          <a:latin typeface="Times New Roman" panose="02020603050405020304" pitchFamily="18" charset="0"/>
                          <a:ea typeface="+mn-ea"/>
                          <a:cs typeface="Times New Roman" panose="02020603050405020304" pitchFamily="18" charset="0"/>
                        </a:rPr>
                        <a:t> Prameya R Hegde , Ashok Kumar A R</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3554422"/>
                  </a:ext>
                </a:extLst>
              </a:tr>
              <a:tr h="962235">
                <a:tc>
                  <a:txBody>
                    <a:bodyPr/>
                    <a:lstStyle/>
                    <a:p>
                      <a:r>
                        <a:rPr lang="en-IN" b="1"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Prediction and Analysis of Crop Yield using Machine Learning Techniques</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10.17577/IJERTCONV8IS15005</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Journal</a:t>
                      </a: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Manoj G S, Prajwal G S, Ashoka U R, Prashant Krishna,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Anitha</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P</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7874297"/>
                  </a:ext>
                </a:extLst>
              </a:tr>
              <a:tr h="962235">
                <a:tc>
                  <a:txBody>
                    <a:bodyPr/>
                    <a:lstStyle/>
                    <a:p>
                      <a:r>
                        <a:rPr lang="en-IN" b="1"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Hybrid Approach For Crop Yield Prediction Using Machine Learning and Deep Learning Algorithms</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10.1088/1742-6596/1714/1/012012</a:t>
                      </a:r>
                      <a:endParaRPr lang="en-IN"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Times New Roman" panose="02020603050405020304" pitchFamily="18" charset="0"/>
                          <a:cs typeface="Times New Roman" panose="02020603050405020304" pitchFamily="18" charset="0"/>
                        </a:rPr>
                        <a:t>Conference Journal</a:t>
                      </a: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Sonal Agarwal and Sandhya Tarar</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2677155"/>
                  </a:ext>
                </a:extLst>
              </a:tr>
            </a:tbl>
          </a:graphicData>
        </a:graphic>
      </p:graphicFrame>
    </p:spTree>
    <p:extLst>
      <p:ext uri="{BB962C8B-B14F-4D97-AF65-F5344CB8AC3E}">
        <p14:creationId xmlns:p14="http://schemas.microsoft.com/office/powerpoint/2010/main" val="349128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5051-795E-1A40-4184-868E2CA369CF}"/>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Broadview of Project (Forecasting Techniques) :</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77C63547-5DBE-24D8-3D1D-B20F711E4ADF}"/>
              </a:ext>
            </a:extLst>
          </p:cNvPr>
          <p:cNvGraphicFramePr>
            <a:graphicFrameLocks noGrp="1"/>
          </p:cNvGraphicFramePr>
          <p:nvPr>
            <p:ph idx="1"/>
            <p:extLst>
              <p:ext uri="{D42A27DB-BD31-4B8C-83A1-F6EECF244321}">
                <p14:modId xmlns:p14="http://schemas.microsoft.com/office/powerpoint/2010/main" val="383537250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55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FAB8-89F1-2EF9-FAC1-43DEBEA9091A}"/>
              </a:ext>
            </a:extLst>
          </p:cNvPr>
          <p:cNvSpPr>
            <a:spLocks noGrp="1"/>
          </p:cNvSpPr>
          <p:nvPr>
            <p:ph type="title"/>
          </p:nvPr>
        </p:nvSpPr>
        <p:spPr/>
        <p:txBody>
          <a:bodyPr>
            <a:normAutofit/>
          </a:bodyPr>
          <a:lstStyle/>
          <a:p>
            <a:r>
              <a:rPr lang="en-US" sz="5000" b="1" dirty="0">
                <a:solidFill>
                  <a:schemeClr val="tx1"/>
                </a:solidFill>
                <a:latin typeface="Times New Roman" panose="02020603050405020304" pitchFamily="18" charset="0"/>
                <a:cs typeface="Times New Roman" panose="02020603050405020304" pitchFamily="18" charset="0"/>
              </a:rPr>
              <a:t>Broadview of Project:</a:t>
            </a:r>
            <a:endParaRPr lang="en-IN" sz="5000" dirty="0"/>
          </a:p>
        </p:txBody>
      </p:sp>
      <p:graphicFrame>
        <p:nvGraphicFramePr>
          <p:cNvPr id="4" name="Content Placeholder 8">
            <a:extLst>
              <a:ext uri="{FF2B5EF4-FFF2-40B4-BE49-F238E27FC236}">
                <a16:creationId xmlns:a16="http://schemas.microsoft.com/office/drawing/2014/main" id="{DF8F75BD-A0CF-56E6-C220-11E4B5B23A48}"/>
              </a:ext>
            </a:extLst>
          </p:cNvPr>
          <p:cNvGraphicFramePr>
            <a:graphicFrameLocks noGrp="1"/>
          </p:cNvGraphicFramePr>
          <p:nvPr>
            <p:ph idx="1"/>
            <p:extLst>
              <p:ext uri="{D42A27DB-BD31-4B8C-83A1-F6EECF244321}">
                <p14:modId xmlns:p14="http://schemas.microsoft.com/office/powerpoint/2010/main" val="152098815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47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FAB8-89F1-2EF9-FAC1-43DEBEA9091A}"/>
              </a:ext>
            </a:extLst>
          </p:cNvPr>
          <p:cNvSpPr>
            <a:spLocks noGrp="1"/>
          </p:cNvSpPr>
          <p:nvPr>
            <p:ph type="title"/>
          </p:nvPr>
        </p:nvSpPr>
        <p:spPr>
          <a:xfrm>
            <a:off x="1096963" y="152132"/>
            <a:ext cx="10058400" cy="1450757"/>
          </a:xfrm>
        </p:spPr>
        <p:txBody>
          <a:bodyPr>
            <a:normAutofit/>
          </a:bodyPr>
          <a:lstStyle/>
          <a:p>
            <a:r>
              <a:rPr lang="en-US" sz="5000" b="1" dirty="0">
                <a:solidFill>
                  <a:schemeClr val="tx1"/>
                </a:solidFill>
                <a:latin typeface="Times New Roman" panose="02020603050405020304" pitchFamily="18" charset="0"/>
                <a:cs typeface="Times New Roman" panose="02020603050405020304" pitchFamily="18" charset="0"/>
              </a:rPr>
              <a:t>Broadview of Project:</a:t>
            </a:r>
            <a:endParaRPr lang="en-IN" sz="5000" dirty="0"/>
          </a:p>
        </p:txBody>
      </p:sp>
      <p:graphicFrame>
        <p:nvGraphicFramePr>
          <p:cNvPr id="6" name="Content Placeholder 8">
            <a:extLst>
              <a:ext uri="{FF2B5EF4-FFF2-40B4-BE49-F238E27FC236}">
                <a16:creationId xmlns:a16="http://schemas.microsoft.com/office/drawing/2014/main" id="{3ACC0E24-6052-9872-08FB-DBC3D7EE590C}"/>
              </a:ext>
            </a:extLst>
          </p:cNvPr>
          <p:cNvGraphicFramePr>
            <a:graphicFrameLocks noGrp="1"/>
          </p:cNvGraphicFramePr>
          <p:nvPr>
            <p:ph idx="1"/>
            <p:extLst>
              <p:ext uri="{D42A27DB-BD31-4B8C-83A1-F6EECF244321}">
                <p14:modId xmlns:p14="http://schemas.microsoft.com/office/powerpoint/2010/main" val="3544939690"/>
              </p:ext>
            </p:extLst>
          </p:nvPr>
        </p:nvGraphicFramePr>
        <p:xfrm>
          <a:off x="1096963" y="1846263"/>
          <a:ext cx="10058400" cy="4321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944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FAB8-89F1-2EF9-FAC1-43DEBEA9091A}"/>
              </a:ext>
            </a:extLst>
          </p:cNvPr>
          <p:cNvSpPr>
            <a:spLocks noGrp="1"/>
          </p:cNvSpPr>
          <p:nvPr>
            <p:ph type="title"/>
          </p:nvPr>
        </p:nvSpPr>
        <p:spPr>
          <a:xfrm>
            <a:off x="1096963" y="152132"/>
            <a:ext cx="10058400" cy="1450757"/>
          </a:xfrm>
        </p:spPr>
        <p:txBody>
          <a:bodyPr>
            <a:normAutofit/>
          </a:bodyPr>
          <a:lstStyle/>
          <a:p>
            <a:r>
              <a:rPr lang="en-US" sz="5000" b="1" dirty="0">
                <a:solidFill>
                  <a:schemeClr val="tx1"/>
                </a:solidFill>
                <a:latin typeface="Times New Roman" panose="02020603050405020304" pitchFamily="18" charset="0"/>
                <a:cs typeface="Times New Roman" panose="02020603050405020304" pitchFamily="18" charset="0"/>
              </a:rPr>
              <a:t>Broadview of Project (Level – 1) :</a:t>
            </a:r>
            <a:endParaRPr lang="en-IN" sz="5000" dirty="0"/>
          </a:p>
        </p:txBody>
      </p:sp>
      <p:sp>
        <p:nvSpPr>
          <p:cNvPr id="4" name="Content Placeholder 3">
            <a:extLst>
              <a:ext uri="{FF2B5EF4-FFF2-40B4-BE49-F238E27FC236}">
                <a16:creationId xmlns:a16="http://schemas.microsoft.com/office/drawing/2014/main" id="{FD5C3258-BC43-C3F1-7393-21DB59A71F08}"/>
              </a:ext>
            </a:extLst>
          </p:cNvPr>
          <p:cNvSpPr>
            <a:spLocks noGrp="1"/>
          </p:cNvSpPr>
          <p:nvPr>
            <p:ph idx="1"/>
          </p:nvPr>
        </p:nvSpPr>
        <p:spPr/>
        <p:txBody>
          <a:bodyPr>
            <a:normAutofit fontScale="92500" lnSpcReduction="20000"/>
          </a:bodyPr>
          <a:lstStyle/>
          <a:p>
            <a:r>
              <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Machine Learning-Based Short-Term Forecasting of Orange and Cotton Crop Prices in Context of Indian Market involves the following steps:</a:t>
            </a:r>
          </a:p>
          <a:p>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Data Input: The first stage is to obtain information on the pricing of cotton and orange crops in the Indian market. This information will contain past pricing on production.</a:t>
            </a:r>
          </a:p>
          <a:p>
            <a:pPr>
              <a:buFont typeface="Arial" panose="020B0604020202020204" pitchFamily="34" charset="0"/>
              <a:buChar char="•"/>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Pre-processing: The information gathered in the preceding phase can be insufficient, inconsistent, or incorrect. Pre-processing is the process of preparing data for use in a machine learning model by cleaning and structuring it.</a:t>
            </a:r>
          </a:p>
          <a:p>
            <a:pPr>
              <a:buFont typeface="Arial" panose="020B0604020202020204" pitchFamily="34" charset="0"/>
              <a:buChar char="•"/>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Model Selection: After the data has been pre-processed, the next step is to choose a machine learning model that is suitable for identifying the patterns and correlations in the data. A variety of models, including regression, time-series forecasting, and neural networks, may be chosen for this.</a:t>
            </a:r>
          </a:p>
          <a:p>
            <a:pPr>
              <a:buFont typeface="Arial" panose="020B0604020202020204" pitchFamily="34" charset="0"/>
              <a:buChar char="•"/>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marL="0" indent="0">
              <a:buNone/>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21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FAB8-89F1-2EF9-FAC1-43DEBEA9091A}"/>
              </a:ext>
            </a:extLst>
          </p:cNvPr>
          <p:cNvSpPr>
            <a:spLocks noGrp="1"/>
          </p:cNvSpPr>
          <p:nvPr>
            <p:ph type="title"/>
          </p:nvPr>
        </p:nvSpPr>
        <p:spPr>
          <a:xfrm>
            <a:off x="1096963" y="152132"/>
            <a:ext cx="10058400" cy="1450757"/>
          </a:xfrm>
        </p:spPr>
        <p:txBody>
          <a:bodyPr>
            <a:normAutofit/>
          </a:bodyPr>
          <a:lstStyle/>
          <a:p>
            <a:r>
              <a:rPr lang="en-US" sz="5000" b="1" dirty="0">
                <a:solidFill>
                  <a:schemeClr val="tx1"/>
                </a:solidFill>
                <a:latin typeface="Times New Roman" panose="02020603050405020304" pitchFamily="18" charset="0"/>
                <a:cs typeface="Times New Roman" panose="02020603050405020304" pitchFamily="18" charset="0"/>
              </a:rPr>
              <a:t>Broadview of Project (Level – 1) :</a:t>
            </a:r>
            <a:endParaRPr lang="en-IN" sz="5000" dirty="0"/>
          </a:p>
        </p:txBody>
      </p:sp>
      <p:sp>
        <p:nvSpPr>
          <p:cNvPr id="4" name="Content Placeholder 3">
            <a:extLst>
              <a:ext uri="{FF2B5EF4-FFF2-40B4-BE49-F238E27FC236}">
                <a16:creationId xmlns:a16="http://schemas.microsoft.com/office/drawing/2014/main" id="{FD5C3258-BC43-C3F1-7393-21DB59A71F08}"/>
              </a:ext>
            </a:extLst>
          </p:cNvPr>
          <p:cNvSpPr>
            <a:spLocks noGrp="1"/>
          </p:cNvSpPr>
          <p:nvPr>
            <p:ph idx="1"/>
          </p:nvPr>
        </p:nvSpPr>
        <p:spPr/>
        <p:txBody>
          <a:bodyPr>
            <a:normAutofit fontScale="92500" lnSpcReduction="10000"/>
          </a:bodyPr>
          <a:lstStyle/>
          <a:p>
            <a:pPr>
              <a:buFont typeface="Arial" panose="020B0604020202020204" pitchFamily="34" charset="0"/>
              <a:buChar char="•"/>
            </a:pPr>
            <a:r>
              <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Training: To discover the underlying patterns and correlations in the data, the chosen model is next trained on the pre-processed data.</a:t>
            </a:r>
          </a:p>
          <a:p>
            <a:pPr>
              <a:buFont typeface="Arial" panose="020B0604020202020204" pitchFamily="34" charset="0"/>
              <a:buChar char="•"/>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Evaluation: To test the model's accuracy and efficacy after training, an evaluation is required. This can entail applying cross-validation strategies or testing the model on a sample of the data.</a:t>
            </a:r>
          </a:p>
          <a:p>
            <a:pPr>
              <a:buFont typeface="Arial" panose="020B0604020202020204" pitchFamily="34" charset="0"/>
              <a:buChar char="•"/>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Hyperparameter Tuning: Machine learning models frequently have hyperparameters that may be changed to enhance their performance. Hyperparameter tuning is the process of modifying these parameters to enhance the model's performance.</a:t>
            </a:r>
          </a:p>
          <a:p>
            <a:pPr>
              <a:buFont typeface="Arial" panose="020B0604020202020204" pitchFamily="34" charset="0"/>
              <a:buChar char="•"/>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Testing: After the model has been developed and fine-tuned, it may be put to the test on fresh data to see how well it can forecast the prices of cotton and orange harvests in the Indian market.</a:t>
            </a:r>
          </a:p>
          <a:p>
            <a:pPr>
              <a:buFont typeface="Arial" panose="020B0604020202020204" pitchFamily="34" charset="0"/>
              <a:buChar char="•"/>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marL="0" indent="0">
              <a:buNone/>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FAB8-89F1-2EF9-FAC1-43DEBEA9091A}"/>
              </a:ext>
            </a:extLst>
          </p:cNvPr>
          <p:cNvSpPr>
            <a:spLocks noGrp="1"/>
          </p:cNvSpPr>
          <p:nvPr>
            <p:ph type="title"/>
          </p:nvPr>
        </p:nvSpPr>
        <p:spPr>
          <a:xfrm>
            <a:off x="1096963" y="152132"/>
            <a:ext cx="10058400" cy="1450757"/>
          </a:xfrm>
        </p:spPr>
        <p:txBody>
          <a:bodyPr>
            <a:normAutofit/>
          </a:bodyPr>
          <a:lstStyle/>
          <a:p>
            <a:r>
              <a:rPr lang="en-US" sz="5000" b="1" dirty="0">
                <a:solidFill>
                  <a:schemeClr val="tx1"/>
                </a:solidFill>
                <a:latin typeface="Times New Roman" panose="02020603050405020304" pitchFamily="18" charset="0"/>
                <a:cs typeface="Times New Roman" panose="02020603050405020304" pitchFamily="18" charset="0"/>
              </a:rPr>
              <a:t>Broadview of Project (Level – 1) :</a:t>
            </a:r>
            <a:endParaRPr lang="en-IN" sz="5000" dirty="0"/>
          </a:p>
        </p:txBody>
      </p:sp>
      <p:sp>
        <p:nvSpPr>
          <p:cNvPr id="4" name="Content Placeholder 3">
            <a:extLst>
              <a:ext uri="{FF2B5EF4-FFF2-40B4-BE49-F238E27FC236}">
                <a16:creationId xmlns:a16="http://schemas.microsoft.com/office/drawing/2014/main" id="{FD5C3258-BC43-C3F1-7393-21DB59A71F08}"/>
              </a:ext>
            </a:extLst>
          </p:cNvPr>
          <p:cNvSpPr>
            <a:spLocks noGrp="1"/>
          </p:cNvSpPr>
          <p:nvPr>
            <p:ph idx="1"/>
          </p:nvPr>
        </p:nvSpPr>
        <p:spPr/>
        <p:txBody>
          <a:bodyPr>
            <a:normAutofit/>
          </a:bodyPr>
          <a:lstStyle/>
          <a:p>
            <a:pPr>
              <a:buFont typeface="Arial" panose="020B0604020202020204" pitchFamily="34" charset="0"/>
              <a:buChar char="•"/>
            </a:pPr>
            <a:r>
              <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Validation: The final stage is to confirm that the model's predictions were accurate. To determine the model's correctness, this may entail comparing the anticipated prices to the actual prices or utilizing other measures.</a:t>
            </a:r>
          </a:p>
          <a:p>
            <a:pPr>
              <a:buFont typeface="Arial" panose="020B0604020202020204" pitchFamily="34" charset="0"/>
              <a:buChar char="•"/>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Prediction: After the model has been validated, it may be used to forecast orange and cotton crop prices in the Indian market over the short term. These forecasts can aid farmers, merchants, and other stakeholders in making sensible choices about the purchase and sale of these products.</a:t>
            </a:r>
          </a:p>
          <a:p>
            <a:pPr>
              <a:buFont typeface="Arial" panose="020B0604020202020204" pitchFamily="34" charset="0"/>
              <a:buChar char="•"/>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marL="0" indent="0">
              <a:buNone/>
            </a:pPr>
            <a:endParaRPr kumimoji="0" lang="en-US" sz="20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10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D516-4CCA-73B2-E0D5-D4942E03DF38}"/>
              </a:ext>
            </a:extLst>
          </p:cNvPr>
          <p:cNvSpPr>
            <a:spLocks noGrp="1"/>
          </p:cNvSpPr>
          <p:nvPr>
            <p:ph type="title"/>
          </p:nvPr>
        </p:nvSpPr>
        <p:spPr/>
        <p:txBody>
          <a:bodyPr>
            <a:normAutofit/>
          </a:bodyPr>
          <a:lstStyle/>
          <a:p>
            <a:r>
              <a:rPr lang="en-US" sz="5500" b="1" dirty="0">
                <a:solidFill>
                  <a:schemeClr val="tx1"/>
                </a:solidFill>
                <a:latin typeface="Times New Roman" panose="02020603050405020304" pitchFamily="18" charset="0"/>
                <a:cs typeface="Times New Roman" panose="02020603050405020304" pitchFamily="18" charset="0"/>
              </a:rPr>
              <a:t>Scope :</a:t>
            </a:r>
            <a:endParaRPr lang="en-IN" sz="5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01D07A-008C-C6A9-5CF4-849FEAC48753}"/>
              </a:ext>
            </a:extLst>
          </p:cNvPr>
          <p:cNvSpPr>
            <a:spLocks noGrp="1"/>
          </p:cNvSpPr>
          <p:nvPr>
            <p:ph idx="1"/>
          </p:nvPr>
        </p:nvSpPr>
        <p:spPr>
          <a:xfrm>
            <a:off x="1097280" y="2079812"/>
            <a:ext cx="10058400" cy="3789282"/>
          </a:xfrm>
        </p:spPr>
        <p:txBody>
          <a:bodyPr>
            <a:normAutofit/>
          </a:bodyPr>
          <a:lstStyle/>
          <a:p>
            <a:pPr marL="285750" marR="0" lvl="0" indent="-28575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r>
              <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scope of this project is limited to the forecasting of orange and cotton crop prices in the Indian market using machine learning algorithms. </a:t>
            </a:r>
          </a:p>
          <a:p>
            <a:pPr marL="285750" marR="0" lvl="0" indent="-28575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r>
              <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system will be developed using publicly available data and will not involve any primary data collection.</a:t>
            </a:r>
          </a:p>
          <a:p>
            <a:endParaRPr lang="en-IN"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75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F23C-A2F3-A900-EE35-BF6ED6A61EE6}"/>
              </a:ext>
            </a:extLst>
          </p:cNvPr>
          <p:cNvSpPr>
            <a:spLocks noGrp="1"/>
          </p:cNvSpPr>
          <p:nvPr>
            <p:ph type="title"/>
          </p:nvPr>
        </p:nvSpPr>
        <p:spPr/>
        <p:txBody>
          <a:bodyPr>
            <a:normAutofit/>
          </a:bodyPr>
          <a:lstStyle/>
          <a:p>
            <a:r>
              <a:rPr lang="en-US" sz="5500" b="1" dirty="0">
                <a:solidFill>
                  <a:schemeClr val="tx1"/>
                </a:solidFill>
                <a:latin typeface="Times New Roman" panose="02020603050405020304" pitchFamily="18" charset="0"/>
                <a:cs typeface="Times New Roman" panose="02020603050405020304" pitchFamily="18" charset="0"/>
              </a:rPr>
              <a:t>Expected Input and Output :</a:t>
            </a:r>
            <a:endParaRPr lang="en-IN" sz="55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E8FA59C-9680-6B58-074C-FFAC75FD0ED4}"/>
              </a:ext>
            </a:extLst>
          </p:cNvPr>
          <p:cNvSpPr>
            <a:spLocks noGrp="1"/>
          </p:cNvSpPr>
          <p:nvPr>
            <p:ph sz="half" idx="1"/>
          </p:nvPr>
        </p:nvSpPr>
        <p:spPr>
          <a:xfrm>
            <a:off x="1097279" y="2026022"/>
            <a:ext cx="4937760" cy="3843072"/>
          </a:xfrm>
        </p:spPr>
        <p:txBody>
          <a:bodyPr/>
          <a:lstStyle/>
          <a:p>
            <a:r>
              <a:rPr lang="en-IN" b="1" u="sng" dirty="0">
                <a:latin typeface="Times New Roman" panose="02020603050405020304" pitchFamily="18" charset="0"/>
                <a:cs typeface="Times New Roman" panose="02020603050405020304" pitchFamily="18" charset="0"/>
              </a:rPr>
              <a:t>INPUT :</a:t>
            </a:r>
          </a:p>
          <a:p>
            <a:r>
              <a:rPr lang="en-US" dirty="0">
                <a:solidFill>
                  <a:schemeClr val="tx1"/>
                </a:solidFill>
                <a:latin typeface="Times New Roman" panose="02020603050405020304" pitchFamily="18" charset="0"/>
                <a:cs typeface="Times New Roman" panose="02020603050405020304" pitchFamily="18" charset="0"/>
              </a:rPr>
              <a:t>For short-term forecasting of orange and cotton crop prices in the Indian market using machine learning models, the expected input would typically include historical price data, weather patterns, soil moisture levels, and other relevant factors that affect crop yields and prices. The historical price data could include information on the opening price, highest price, lowest price, and closing price for a particular time period.</a:t>
            </a:r>
          </a:p>
          <a:p>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2D25AAD-8906-1981-63CA-EC516D998004}"/>
              </a:ext>
            </a:extLst>
          </p:cNvPr>
          <p:cNvSpPr>
            <a:spLocks noGrp="1"/>
          </p:cNvSpPr>
          <p:nvPr>
            <p:ph sz="half" idx="2"/>
          </p:nvPr>
        </p:nvSpPr>
        <p:spPr>
          <a:xfrm>
            <a:off x="6217920" y="2026023"/>
            <a:ext cx="4937760" cy="3843071"/>
          </a:xfrm>
        </p:spPr>
        <p:txBody>
          <a:bodyPr/>
          <a:lstStyle/>
          <a:p>
            <a:r>
              <a:rPr lang="en-IN" b="1" u="sng" dirty="0">
                <a:latin typeface="Times New Roman" panose="02020603050405020304" pitchFamily="18" charset="0"/>
                <a:cs typeface="Times New Roman" panose="02020603050405020304" pitchFamily="18" charset="0"/>
              </a:rPr>
              <a:t>OUTPUT :</a:t>
            </a:r>
          </a:p>
          <a:p>
            <a:r>
              <a:rPr lang="en-IN" b="0" i="0" dirty="0">
                <a:solidFill>
                  <a:schemeClr val="tx1"/>
                </a:solidFill>
                <a:effectLst/>
                <a:latin typeface="Times New Roman" panose="02020603050405020304" pitchFamily="18" charset="0"/>
                <a:cs typeface="Times New Roman" panose="02020603050405020304" pitchFamily="18" charset="0"/>
              </a:rPr>
              <a:t>The expected output of the machine learning model would be a forecast of the crop prices for the near future. The forecast could include predicted values for the opening price, highest price, lowest price, and closing price for a specific period, such as the next week or month. The model could also provide confidence intervals or other measures of uncertainty to indicate the range of possible outcomes for each forecasted price.</a:t>
            </a:r>
            <a:endParaRPr lang="en-US"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6A17631-4CF5-1821-5DBE-9970B814DDCB}"/>
              </a:ext>
            </a:extLst>
          </p:cNvPr>
          <p:cNvCxnSpPr/>
          <p:nvPr/>
        </p:nvCxnSpPr>
        <p:spPr>
          <a:xfrm>
            <a:off x="6096000" y="2026022"/>
            <a:ext cx="0" cy="35410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063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7B58-A7E2-0525-FEE8-9A24D294F06E}"/>
              </a:ext>
            </a:extLst>
          </p:cNvPr>
          <p:cNvSpPr>
            <a:spLocks noGrp="1"/>
          </p:cNvSpPr>
          <p:nvPr>
            <p:ph type="title"/>
          </p:nvPr>
        </p:nvSpPr>
        <p:spPr/>
        <p:txBody>
          <a:bodyPr>
            <a:normAutofit/>
          </a:bodyPr>
          <a:lstStyle/>
          <a:p>
            <a:r>
              <a:rPr lang="en-IN" sz="6500" dirty="0">
                <a:solidFill>
                  <a:schemeClr val="tx1"/>
                </a:solidFill>
                <a:latin typeface="Times New Roman" panose="02020603050405020304" pitchFamily="18" charset="0"/>
                <a:cs typeface="Times New Roman" panose="02020603050405020304" pitchFamily="18" charset="0"/>
              </a:rPr>
              <a:t>Contents :</a:t>
            </a:r>
          </a:p>
        </p:txBody>
      </p:sp>
      <p:sp>
        <p:nvSpPr>
          <p:cNvPr id="3" name="Content Placeholder 2">
            <a:extLst>
              <a:ext uri="{FF2B5EF4-FFF2-40B4-BE49-F238E27FC236}">
                <a16:creationId xmlns:a16="http://schemas.microsoft.com/office/drawing/2014/main" id="{3A59D018-8BD4-2233-6363-A8A1BE48EF8D}"/>
              </a:ext>
            </a:extLst>
          </p:cNvPr>
          <p:cNvSpPr>
            <a:spLocks noGrp="1"/>
          </p:cNvSpPr>
          <p:nvPr>
            <p:ph idx="1"/>
          </p:nvPr>
        </p:nvSpPr>
        <p:spPr>
          <a:xfrm>
            <a:off x="1097280" y="2106706"/>
            <a:ext cx="10058400" cy="3762388"/>
          </a:xfrm>
        </p:spPr>
        <p:txBody>
          <a:bodyPr>
            <a:normAutofit lnSpcReduction="10000"/>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Problem Definition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Objectives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Broadview of Project (Forecasting Techniques)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Scope</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Expected Input and Output</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Software Requirements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References</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5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3A26BE-1A11-E1A6-59AF-0CB69197FD67}"/>
              </a:ext>
            </a:extLst>
          </p:cNvPr>
          <p:cNvSpPr>
            <a:spLocks noGrp="1"/>
          </p:cNvSpPr>
          <p:nvPr>
            <p:ph type="title"/>
          </p:nvPr>
        </p:nvSpPr>
        <p:spPr/>
        <p:txBody>
          <a:bodyPr>
            <a:normAutofit/>
          </a:bodyPr>
          <a:lstStyle/>
          <a:p>
            <a:r>
              <a:rPr lang="en-US" sz="5500" b="1" dirty="0">
                <a:solidFill>
                  <a:schemeClr val="tx1"/>
                </a:solidFill>
                <a:latin typeface="Times New Roman" panose="02020603050405020304" pitchFamily="18" charset="0"/>
                <a:cs typeface="Times New Roman" panose="02020603050405020304" pitchFamily="18" charset="0"/>
              </a:rPr>
              <a:t>Software Requirements :</a:t>
            </a:r>
            <a:endParaRPr lang="en-IN" sz="55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1865530-C1D1-8FC7-A064-661797532F54}"/>
              </a:ext>
            </a:extLst>
          </p:cNvPr>
          <p:cNvSpPr>
            <a:spLocks noGrp="1"/>
          </p:cNvSpPr>
          <p:nvPr>
            <p:ph idx="1"/>
          </p:nvPr>
        </p:nvSpPr>
        <p:spPr/>
        <p:txBody>
          <a:bodyPr>
            <a:noAutofit/>
          </a:bodyPr>
          <a:lstStyle/>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software requirements for this project may include </a:t>
            </a:r>
          </a:p>
          <a:p>
            <a:pPr lvl="1">
              <a:defRPr/>
            </a:pPr>
            <a:r>
              <a:rPr lang="en-US" sz="1700" b="0" dirty="0">
                <a:solidFill>
                  <a:schemeClr val="tx1"/>
                </a:solidFill>
                <a:latin typeface="Times New Roman" panose="02020603050405020304" pitchFamily="18" charset="0"/>
                <a:cs typeface="Times New Roman" panose="02020603050405020304" pitchFamily="18" charset="0"/>
              </a:rPr>
              <a:t>Python: Python is a popular programming language that is widely used for machine learning and data science. It offers several libraries such as NumPy, Pandas, Scikit-Learn, TensorFlow, </a:t>
            </a:r>
            <a:r>
              <a:rPr lang="en-US" sz="1700" b="0" dirty="0" err="1">
                <a:solidFill>
                  <a:schemeClr val="tx1"/>
                </a:solidFill>
                <a:latin typeface="Times New Roman" panose="02020603050405020304" pitchFamily="18" charset="0"/>
                <a:cs typeface="Times New Roman" panose="02020603050405020304" pitchFamily="18" charset="0"/>
              </a:rPr>
              <a:t>Keras</a:t>
            </a:r>
            <a:r>
              <a:rPr lang="en-US" sz="1700" b="0" dirty="0">
                <a:solidFill>
                  <a:schemeClr val="tx1"/>
                </a:solidFill>
                <a:latin typeface="Times New Roman" panose="02020603050405020304" pitchFamily="18" charset="0"/>
                <a:cs typeface="Times New Roman" panose="02020603050405020304" pitchFamily="18" charset="0"/>
              </a:rPr>
              <a:t>, and </a:t>
            </a:r>
            <a:r>
              <a:rPr lang="en-US" sz="1700" b="0" dirty="0" err="1">
                <a:solidFill>
                  <a:schemeClr val="tx1"/>
                </a:solidFill>
                <a:latin typeface="Times New Roman" panose="02020603050405020304" pitchFamily="18" charset="0"/>
                <a:cs typeface="Times New Roman" panose="02020603050405020304" pitchFamily="18" charset="0"/>
              </a:rPr>
              <a:t>PyTorch</a:t>
            </a:r>
            <a:r>
              <a:rPr lang="en-US" sz="1700" b="0" dirty="0">
                <a:solidFill>
                  <a:schemeClr val="tx1"/>
                </a:solidFill>
                <a:latin typeface="Times New Roman" panose="02020603050405020304" pitchFamily="18" charset="0"/>
                <a:cs typeface="Times New Roman" panose="02020603050405020304" pitchFamily="18" charset="0"/>
              </a:rPr>
              <a:t> that can be used for developing forecasting models.</a:t>
            </a:r>
          </a:p>
          <a:p>
            <a:pPr lvl="1">
              <a:defRPr/>
            </a:pPr>
            <a:r>
              <a:rPr lang="en-US" sz="1700" b="0" dirty="0">
                <a:solidFill>
                  <a:schemeClr val="tx1"/>
                </a:solidFill>
                <a:latin typeface="Times New Roman" panose="02020603050405020304" pitchFamily="18" charset="0"/>
                <a:cs typeface="Times New Roman" panose="02020603050405020304" pitchFamily="18" charset="0"/>
              </a:rPr>
              <a:t>R: R is another popular programming language that is widely used for statistical analysis and data science. It offers several libraries such as Forecast, ggplot2, and caret that can be used for developing forecasting models.</a:t>
            </a:r>
          </a:p>
          <a:p>
            <a:pPr lvl="1">
              <a:defRPr/>
            </a:pPr>
            <a:r>
              <a:rPr lang="en-US" sz="1700" b="0" dirty="0">
                <a:solidFill>
                  <a:schemeClr val="tx1"/>
                </a:solidFill>
                <a:latin typeface="Times New Roman" panose="02020603050405020304" pitchFamily="18" charset="0"/>
                <a:cs typeface="Times New Roman" panose="02020603050405020304" pitchFamily="18" charset="0"/>
              </a:rPr>
              <a:t>MATLAB: MATLAB is a high-level programming language that is widely used for technical computing and data analysis. It offers several toolboxes such as Statistics and Machine Learning Toolbox, Deep Learning Toolbox, and Econometrics Toolbox that can be used for developing forecasting models.</a:t>
            </a:r>
          </a:p>
          <a:p>
            <a:pPr lvl="1">
              <a:defRPr/>
            </a:pPr>
            <a:r>
              <a:rPr lang="en-US" sz="1700" b="0" dirty="0">
                <a:solidFill>
                  <a:schemeClr val="tx1"/>
                </a:solidFill>
                <a:latin typeface="Times New Roman" panose="02020603050405020304" pitchFamily="18" charset="0"/>
                <a:cs typeface="Times New Roman" panose="02020603050405020304" pitchFamily="18" charset="0"/>
              </a:rPr>
              <a:t>SAS: SAS is a statistical software suite that is widely used for data analysis and business intelligence. It offers several modules such as SAS/ETS, SAS/STAT, and SAS/IML that can be used for developing forecasting models.</a:t>
            </a:r>
          </a:p>
          <a:p>
            <a:pPr lvl="1">
              <a:defRPr/>
            </a:pPr>
            <a:r>
              <a:rPr lang="en-US" sz="1700" b="0" dirty="0">
                <a:solidFill>
                  <a:schemeClr val="tx1"/>
                </a:solidFill>
                <a:latin typeface="Times New Roman" panose="02020603050405020304" pitchFamily="18" charset="0"/>
                <a:cs typeface="Times New Roman" panose="02020603050405020304" pitchFamily="18" charset="0"/>
              </a:rPr>
              <a:t>Excel: Excel is a popular spreadsheet program that can also be used for developing forecasting models. It offers several built-in functions such as regression analysis and time-series analysis that can be used for developing forecasting models.</a:t>
            </a:r>
          </a:p>
          <a:p>
            <a:pPr lvl="1">
              <a:defRPr/>
            </a:pPr>
            <a:endParaRPr kumimoji="0" lang="en-US" sz="17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endParaRPr lang="en-IN"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76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28F1-1667-9EC5-0939-051D11CB8144}"/>
              </a:ext>
            </a:extLst>
          </p:cNvPr>
          <p:cNvSpPr>
            <a:spLocks noGrp="1"/>
          </p:cNvSpPr>
          <p:nvPr>
            <p:ph type="title"/>
          </p:nvPr>
        </p:nvSpPr>
        <p:spPr/>
        <p:txBody>
          <a:bodyPr>
            <a:normAutofit/>
          </a:bodyPr>
          <a:lstStyle/>
          <a:p>
            <a:r>
              <a:rPr lang="en-US" sz="5500" b="1" dirty="0">
                <a:solidFill>
                  <a:schemeClr val="tx1"/>
                </a:solidFill>
                <a:latin typeface="Times New Roman" panose="02020603050405020304" pitchFamily="18" charset="0"/>
                <a:cs typeface="Times New Roman" panose="02020603050405020304" pitchFamily="18" charset="0"/>
              </a:rPr>
              <a:t>References :</a:t>
            </a:r>
            <a:endParaRPr lang="en-IN" sz="5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25DCD9-A8D0-4B75-6370-8CCF44386EAD}"/>
              </a:ext>
            </a:extLst>
          </p:cNvPr>
          <p:cNvSpPr>
            <a:spLocks noGrp="1"/>
          </p:cNvSpPr>
          <p:nvPr>
            <p:ph idx="1"/>
          </p:nvPr>
        </p:nvSpPr>
        <p:spPr>
          <a:xfrm>
            <a:off x="1097280" y="2178424"/>
            <a:ext cx="10058400" cy="3690670"/>
          </a:xfrm>
        </p:spPr>
        <p:txBody>
          <a:bodyPr>
            <a:noAutofit/>
          </a:bodyPr>
          <a:lstStyle/>
          <a:p>
            <a:r>
              <a:rPr lang="en-IN" b="1" u="sng" dirty="0">
                <a:latin typeface="Times New Roman" panose="02020603050405020304" pitchFamily="18" charset="0"/>
                <a:cs typeface="Times New Roman" panose="02020603050405020304" pitchFamily="18" charset="0"/>
              </a:rPr>
              <a:t>Web References :</a:t>
            </a:r>
          </a:p>
          <a:p>
            <a:pPr marL="0" marR="0" lvl="0" indent="0" algn="l" defTabSz="914400" rtl="0" eaLnBrk="1" fontAlgn="auto" latinLnBrk="0" hangingPunct="1">
              <a:lnSpc>
                <a:spcPct val="140000"/>
              </a:lnSpc>
              <a:spcBef>
                <a:spcPts val="930"/>
              </a:spcBef>
              <a:spcAft>
                <a:spcPts val="0"/>
              </a:spcAft>
              <a:buClrTx/>
              <a:buSzTx/>
              <a:buNone/>
              <a:tabLst/>
              <a:defRPr/>
            </a:pPr>
            <a:r>
              <a:rPr lang="en-IN" sz="1500" dirty="0">
                <a:latin typeface="Times New Roman" panose="02020603050405020304" pitchFamily="18" charset="0"/>
                <a:cs typeface="Times New Roman" panose="02020603050405020304" pitchFamily="18" charset="0"/>
              </a:rPr>
              <a:t>[1] </a:t>
            </a:r>
            <a:r>
              <a:rPr kumimoji="0" lang="en-US" sz="15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Sharma, S., &amp; </a:t>
            </a:r>
            <a:r>
              <a:rPr kumimoji="0" lang="en-US" sz="15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Lohani</a:t>
            </a:r>
            <a:r>
              <a:rPr kumimoji="0" lang="en-US" sz="15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P. (2016). Short-term forecasting of agricultural commodity prices using artificial neural networks. Indian Journal of Science and Technology, 9(32). </a:t>
            </a:r>
            <a:r>
              <a:rPr kumimoji="0" lang="en-US" sz="15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doi</a:t>
            </a:r>
            <a:r>
              <a:rPr kumimoji="0" lang="en-US" sz="15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10.17485/</a:t>
            </a:r>
            <a:r>
              <a:rPr kumimoji="0" lang="en-US" sz="15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ijst</a:t>
            </a:r>
            <a:r>
              <a:rPr kumimoji="0" lang="en-US" sz="15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/2016/v9i32/99447</a:t>
            </a:r>
          </a:p>
          <a:p>
            <a:pPr marL="0" marR="0" lvl="0" indent="0" algn="l" defTabSz="914400" rtl="0" eaLnBrk="1" fontAlgn="auto" latinLnBrk="0" hangingPunct="1">
              <a:lnSpc>
                <a:spcPct val="140000"/>
              </a:lnSpc>
              <a:spcBef>
                <a:spcPts val="930"/>
              </a:spcBef>
              <a:spcAft>
                <a:spcPts val="0"/>
              </a:spcAft>
              <a:buClrTx/>
              <a:buSzTx/>
              <a:buNone/>
              <a:tabLst/>
              <a:defRPr/>
            </a:pPr>
            <a:r>
              <a:rPr kumimoji="0" lang="en-US" sz="15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[2] Rao, N. V. B., Rao, B. V. S. K., &amp; Rao, K. S. (2017). Price forecasting of cotton in India using ARIMA and artificial neural network models. Journal of Agribusiness in Developing and Emerging Economies, 7(1), 66-78. </a:t>
            </a:r>
            <a:r>
              <a:rPr kumimoji="0" lang="en-US" sz="15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doi</a:t>
            </a:r>
            <a:r>
              <a:rPr kumimoji="0" lang="en-US" sz="15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10.1108/JADEE-04-2015-0027</a:t>
            </a:r>
          </a:p>
          <a:p>
            <a:pPr marL="0" marR="0" lvl="0" indent="0" algn="l" defTabSz="914400" rtl="0" eaLnBrk="1" fontAlgn="auto" latinLnBrk="0" hangingPunct="1">
              <a:lnSpc>
                <a:spcPct val="140000"/>
              </a:lnSpc>
              <a:spcBef>
                <a:spcPts val="930"/>
              </a:spcBef>
              <a:spcAft>
                <a:spcPts val="0"/>
              </a:spcAft>
              <a:buClrTx/>
              <a:buSzTx/>
              <a:buNone/>
              <a:tabLst/>
              <a:defRPr/>
            </a:pPr>
            <a:r>
              <a:rPr kumimoji="0" lang="en-US" sz="15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[3] Misra, R., &amp; Singh, R. K. (2019). An analysis of the impact of weather conditions on cotton prices: Evidence from India. Journal of Agribusiness in Developing and Emerging Economies, 9(1), 1-19. </a:t>
            </a:r>
            <a:r>
              <a:rPr kumimoji="0" lang="en-US" sz="15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doi</a:t>
            </a:r>
            <a:r>
              <a:rPr kumimoji="0" lang="en-US" sz="15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10.1108/JADEE-04-2018-0055</a:t>
            </a:r>
          </a:p>
          <a:p>
            <a:pPr marL="0" indent="0">
              <a:buNone/>
            </a:pPr>
            <a:r>
              <a:rPr lang="en-IN" sz="1500" dirty="0">
                <a:latin typeface="Times New Roman" panose="02020603050405020304" pitchFamily="18" charset="0"/>
                <a:cs typeface="Times New Roman" panose="02020603050405020304" pitchFamily="18" charset="0"/>
              </a:rPr>
              <a:t>[4] </a:t>
            </a:r>
            <a:r>
              <a:rPr lang="en-IN" sz="1500" dirty="0" err="1">
                <a:latin typeface="Times New Roman" panose="02020603050405020304" pitchFamily="18" charset="0"/>
                <a:cs typeface="Times New Roman" panose="02020603050405020304" pitchFamily="18" charset="0"/>
              </a:rPr>
              <a:t>Anakha</a:t>
            </a:r>
            <a:r>
              <a:rPr lang="en-IN" sz="1500" dirty="0">
                <a:latin typeface="Times New Roman" panose="02020603050405020304" pitchFamily="18" charset="0"/>
                <a:cs typeface="Times New Roman" panose="02020603050405020304" pitchFamily="18" charset="0"/>
              </a:rPr>
              <a:t> Venugopal, Aparna S, </a:t>
            </a:r>
            <a:r>
              <a:rPr lang="en-IN" sz="1500" dirty="0" err="1">
                <a:latin typeface="Times New Roman" panose="02020603050405020304" pitchFamily="18" charset="0"/>
                <a:cs typeface="Times New Roman" panose="02020603050405020304" pitchFamily="18" charset="0"/>
              </a:rPr>
              <a:t>Jinsu</a:t>
            </a:r>
            <a:r>
              <a:rPr lang="en-IN" sz="1500" dirty="0">
                <a:latin typeface="Times New Roman" panose="02020603050405020304" pitchFamily="18" charset="0"/>
                <a:cs typeface="Times New Roman" panose="02020603050405020304" pitchFamily="18" charset="0"/>
              </a:rPr>
              <a:t> Mani, Rima Mathew, </a:t>
            </a:r>
            <a:r>
              <a:rPr lang="en-IN" sz="1500" dirty="0" err="1">
                <a:latin typeface="Times New Roman" panose="02020603050405020304" pitchFamily="18" charset="0"/>
                <a:cs typeface="Times New Roman" panose="02020603050405020304" pitchFamily="18" charset="0"/>
              </a:rPr>
              <a:t>Vinu</a:t>
            </a:r>
            <a:r>
              <a:rPr lang="en-IN" sz="1500" dirty="0">
                <a:latin typeface="Times New Roman" panose="02020603050405020304" pitchFamily="18" charset="0"/>
                <a:cs typeface="Times New Roman" panose="02020603050405020304" pitchFamily="18" charset="0"/>
              </a:rPr>
              <a:t> Williams, 2021, Crop Yield Prediction using Machine Learning </a:t>
            </a:r>
            <a:r>
              <a:rPr lang="en-IN" sz="1500" dirty="0" err="1">
                <a:latin typeface="Times New Roman" panose="02020603050405020304" pitchFamily="18" charset="0"/>
                <a:cs typeface="Times New Roman" panose="02020603050405020304" pitchFamily="18" charset="0"/>
              </a:rPr>
              <a:t>Algorithms,International</a:t>
            </a:r>
            <a:r>
              <a:rPr lang="en-IN" sz="1500" dirty="0">
                <a:latin typeface="Times New Roman" panose="02020603050405020304" pitchFamily="18" charset="0"/>
                <a:cs typeface="Times New Roman" panose="02020603050405020304" pitchFamily="18" charset="0"/>
              </a:rPr>
              <a:t> Journal of Engineering Research &amp; Technology (IJERT) NCREIS – 2021 (Volume 09 – Issue 13)</a:t>
            </a:r>
          </a:p>
        </p:txBody>
      </p:sp>
    </p:spTree>
    <p:extLst>
      <p:ext uri="{BB962C8B-B14F-4D97-AF65-F5344CB8AC3E}">
        <p14:creationId xmlns:p14="http://schemas.microsoft.com/office/powerpoint/2010/main" val="182067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28F1-1667-9EC5-0939-051D11CB8144}"/>
              </a:ext>
            </a:extLst>
          </p:cNvPr>
          <p:cNvSpPr>
            <a:spLocks noGrp="1"/>
          </p:cNvSpPr>
          <p:nvPr>
            <p:ph type="title"/>
          </p:nvPr>
        </p:nvSpPr>
        <p:spPr/>
        <p:txBody>
          <a:bodyPr>
            <a:normAutofit/>
          </a:bodyPr>
          <a:lstStyle/>
          <a:p>
            <a:r>
              <a:rPr lang="en-US" sz="5500" b="1" dirty="0">
                <a:solidFill>
                  <a:schemeClr val="tx1"/>
                </a:solidFill>
                <a:latin typeface="Times New Roman" panose="02020603050405020304" pitchFamily="18" charset="0"/>
                <a:cs typeface="Times New Roman" panose="02020603050405020304" pitchFamily="18" charset="0"/>
              </a:rPr>
              <a:t>References :</a:t>
            </a:r>
            <a:endParaRPr lang="en-IN" sz="5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25DCD9-A8D0-4B75-6370-8CCF44386EAD}"/>
              </a:ext>
            </a:extLst>
          </p:cNvPr>
          <p:cNvSpPr>
            <a:spLocks noGrp="1"/>
          </p:cNvSpPr>
          <p:nvPr>
            <p:ph idx="1"/>
          </p:nvPr>
        </p:nvSpPr>
        <p:spPr>
          <a:xfrm>
            <a:off x="1097280" y="2178424"/>
            <a:ext cx="10058400" cy="3690670"/>
          </a:xfrm>
        </p:spPr>
        <p:txBody>
          <a:bodyPr>
            <a:noAutofit/>
          </a:bodyPr>
          <a:lstStyle/>
          <a:p>
            <a:r>
              <a:rPr lang="en-IN" b="1" u="sng" dirty="0">
                <a:latin typeface="Times New Roman" panose="02020603050405020304" pitchFamily="18" charset="0"/>
                <a:cs typeface="Times New Roman" panose="02020603050405020304" pitchFamily="18" charset="0"/>
              </a:rPr>
              <a:t>Web References :</a:t>
            </a:r>
          </a:p>
          <a:p>
            <a:pPr marL="0" indent="0">
              <a:buNone/>
            </a:pPr>
            <a:r>
              <a:rPr lang="en-IN" sz="1600" dirty="0">
                <a:latin typeface="Times New Roman" panose="02020603050405020304" pitchFamily="18" charset="0"/>
                <a:cs typeface="Times New Roman" panose="02020603050405020304" pitchFamily="18" charset="0"/>
              </a:rPr>
              <a:t>[5] </a:t>
            </a:r>
            <a:r>
              <a:rPr lang="en-US" sz="1600" dirty="0">
                <a:latin typeface="Times New Roman" panose="02020603050405020304" pitchFamily="18" charset="0"/>
                <a:cs typeface="Times New Roman" panose="02020603050405020304" pitchFamily="18" charset="0"/>
              </a:rPr>
              <a:t>D. J. Reddy and M. R. Kumar, "Crop Yield Prediction using Machine Learning Algorithm," 2021 5th International Conference on Intelligent Computing and Control Systems (ICICCS), 2021, pp. 1466-1470</a:t>
            </a:r>
          </a:p>
          <a:p>
            <a:pPr marL="0" indent="0">
              <a:buNone/>
            </a:pPr>
            <a:r>
              <a:rPr lang="en-US" sz="1600" dirty="0">
                <a:latin typeface="Times New Roman" panose="02020603050405020304" pitchFamily="18" charset="0"/>
                <a:cs typeface="Times New Roman" panose="02020603050405020304" pitchFamily="18" charset="0"/>
              </a:rPr>
              <a:t>[6] P. S. Nishant, P. Sai Venkat, B. L. Avinash and B. Jabber, "Crop Yield Prediction based on Indian Agriculture using Machine Learning,"2020 International Conference for Emerging Technology (INCET), 2020, pp. 1-4</a:t>
            </a:r>
          </a:p>
          <a:p>
            <a:pPr marL="0" indent="0">
              <a:buNone/>
            </a:pPr>
            <a:r>
              <a:rPr lang="en-US" sz="1600" dirty="0">
                <a:latin typeface="Times New Roman" panose="02020603050405020304" pitchFamily="18" charset="0"/>
                <a:cs typeface="Times New Roman" panose="02020603050405020304" pitchFamily="18" charset="0"/>
              </a:rPr>
              <a:t>[7] Manoj G, Prajwal G, Ashoka U , Prashant Krishna , </a:t>
            </a:r>
            <a:r>
              <a:rPr lang="en-US" sz="1600" dirty="0" err="1">
                <a:latin typeface="Times New Roman" panose="02020603050405020304" pitchFamily="18" charset="0"/>
                <a:cs typeface="Times New Roman" panose="02020603050405020304" pitchFamily="18" charset="0"/>
              </a:rPr>
              <a:t>Anitha</a:t>
            </a:r>
            <a:r>
              <a:rPr lang="en-US" sz="1600" dirty="0">
                <a:latin typeface="Times New Roman" panose="02020603050405020304" pitchFamily="18" charset="0"/>
                <a:cs typeface="Times New Roman" panose="02020603050405020304" pitchFamily="18" charset="0"/>
              </a:rPr>
              <a:t>, 2020, Prediction and Analysis of Crop Yield using Machine Learning Techniques, INTERNATIONAL JOURNAL OF ENGINEERING RESEARCH &amp; TECHNOLOGY (IJERT), NCAIT - 2020 (Volume 8,Issue 15)</a:t>
            </a:r>
          </a:p>
          <a:p>
            <a:pPr marL="0" indent="0">
              <a:buNone/>
            </a:pPr>
            <a:r>
              <a:rPr lang="en-US" sz="1600" dirty="0">
                <a:latin typeface="Times New Roman" panose="02020603050405020304" pitchFamily="18" charset="0"/>
                <a:cs typeface="Times New Roman" panose="02020603050405020304" pitchFamily="18" charset="0"/>
              </a:rPr>
              <a:t>[8] Sonal Agarwal and Sandhya Tarar, 2021, A Hybrid Approach For Crop Yield Prediction Using Machine Learning And Deep Learning Algorithms, Journal of Physics: Conference Series.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23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28F1-1667-9EC5-0939-051D11CB8144}"/>
              </a:ext>
            </a:extLst>
          </p:cNvPr>
          <p:cNvSpPr>
            <a:spLocks noGrp="1"/>
          </p:cNvSpPr>
          <p:nvPr>
            <p:ph type="title"/>
          </p:nvPr>
        </p:nvSpPr>
        <p:spPr/>
        <p:txBody>
          <a:bodyPr>
            <a:normAutofit/>
          </a:bodyPr>
          <a:lstStyle/>
          <a:p>
            <a:r>
              <a:rPr lang="en-US" sz="5500" b="1" dirty="0">
                <a:solidFill>
                  <a:schemeClr val="tx1"/>
                </a:solidFill>
                <a:latin typeface="Times New Roman" panose="02020603050405020304" pitchFamily="18" charset="0"/>
                <a:cs typeface="Times New Roman" panose="02020603050405020304" pitchFamily="18" charset="0"/>
              </a:rPr>
              <a:t>References :</a:t>
            </a:r>
            <a:endParaRPr lang="en-IN" sz="5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25DCD9-A8D0-4B75-6370-8CCF44386EAD}"/>
              </a:ext>
            </a:extLst>
          </p:cNvPr>
          <p:cNvSpPr>
            <a:spLocks noGrp="1"/>
          </p:cNvSpPr>
          <p:nvPr>
            <p:ph idx="1"/>
          </p:nvPr>
        </p:nvSpPr>
        <p:spPr>
          <a:xfrm>
            <a:off x="1097280" y="2178424"/>
            <a:ext cx="10058400" cy="3690670"/>
          </a:xfrm>
        </p:spPr>
        <p:txBody>
          <a:bodyPr>
            <a:noAutofit/>
          </a:bodyPr>
          <a:lstStyle/>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b="1" i="0" u="sng"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IEEE Papers:</a:t>
            </a:r>
          </a:p>
          <a:p>
            <a:pPr marL="0" marR="0" lvl="0" indent="0" algn="l" defTabSz="914400" rtl="0" eaLnBrk="1" fontAlgn="auto" latinLnBrk="0" hangingPunct="1">
              <a:lnSpc>
                <a:spcPct val="140000"/>
              </a:lnSpc>
              <a:spcBef>
                <a:spcPts val="930"/>
              </a:spcBef>
              <a:spcAft>
                <a:spcPts val="0"/>
              </a:spcAft>
              <a:buClrTx/>
              <a:buSz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[9] Kaur, H., &amp; Kumar, A. (2019). Prediction of orange prices using artificial neural network. International Journal of Advanced Research in Computer Science, 10(4), 406-410. </a:t>
            </a:r>
            <a:r>
              <a:rPr kumimoji="0" lang="en-US" sz="16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doi</a:t>
            </a:r>
            <a:r>
              <a:rPr kumimoji="0" lang="en-US" sz="16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10.26483/ijarcs.v10i4.6811</a:t>
            </a:r>
          </a:p>
          <a:p>
            <a:pPr marL="0" marR="0" lvl="0" indent="0" algn="l" defTabSz="914400" rtl="0" eaLnBrk="1" fontAlgn="auto" latinLnBrk="0" hangingPunct="1">
              <a:lnSpc>
                <a:spcPct val="140000"/>
              </a:lnSpc>
              <a:spcBef>
                <a:spcPts val="930"/>
              </a:spcBef>
              <a:spcAft>
                <a:spcPts val="0"/>
              </a:spcAft>
              <a:buClrTx/>
              <a:buSz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[10] Raghavendra, G., &amp; Reddy, P. G. (2018). Analysis and prediction of cotton prices using machine learning. International Journal of Pure and Applied Mathematics, 118(15), 67-75. </a:t>
            </a:r>
            <a:r>
              <a:rPr kumimoji="0" lang="en-US" sz="16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doi</a:t>
            </a:r>
            <a:r>
              <a:rPr kumimoji="0" lang="en-US" sz="16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10.12732/ijpam.v118i15.10</a:t>
            </a:r>
          </a:p>
        </p:txBody>
      </p:sp>
    </p:spTree>
    <p:extLst>
      <p:ext uri="{BB962C8B-B14F-4D97-AF65-F5344CB8AC3E}">
        <p14:creationId xmlns:p14="http://schemas.microsoft.com/office/powerpoint/2010/main" val="374301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2BE2-FDD9-CDB8-125F-9FDE3BDFC2F5}"/>
              </a:ext>
            </a:extLst>
          </p:cNvPr>
          <p:cNvSpPr>
            <a:spLocks noGrp="1"/>
          </p:cNvSpPr>
          <p:nvPr>
            <p:ph type="title" idx="4294967295"/>
          </p:nvPr>
        </p:nvSpPr>
        <p:spPr>
          <a:xfrm>
            <a:off x="797859" y="4118722"/>
            <a:ext cx="10058400" cy="1450975"/>
          </a:xfrm>
        </p:spPr>
        <p:txBody>
          <a:bodyPr>
            <a:noAutofit/>
          </a:bodyPr>
          <a:lstStyle/>
          <a:p>
            <a:pPr algn="ctr"/>
            <a:r>
              <a:rPr lang="en-IN" sz="15000" b="1" dirty="0">
                <a:solidFill>
                  <a:schemeClr val="tx1"/>
                </a:solidFill>
              </a:rPr>
              <a:t>THANK</a:t>
            </a:r>
            <a:br>
              <a:rPr lang="en-IN" sz="15000" b="1" dirty="0">
                <a:solidFill>
                  <a:schemeClr val="tx1"/>
                </a:solidFill>
              </a:rPr>
            </a:br>
            <a:r>
              <a:rPr lang="en-IN" sz="15000" b="1" dirty="0">
                <a:solidFill>
                  <a:schemeClr val="tx1"/>
                </a:solidFill>
              </a:rPr>
              <a:t>YOU</a:t>
            </a:r>
          </a:p>
        </p:txBody>
      </p:sp>
    </p:spTree>
    <p:extLst>
      <p:ext uri="{BB962C8B-B14F-4D97-AF65-F5344CB8AC3E}">
        <p14:creationId xmlns:p14="http://schemas.microsoft.com/office/powerpoint/2010/main" val="187542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CF8-19A8-93E8-14A8-239625B9AC5B}"/>
              </a:ext>
            </a:extLst>
          </p:cNvPr>
          <p:cNvSpPr>
            <a:spLocks noGrp="1"/>
          </p:cNvSpPr>
          <p:nvPr>
            <p:ph type="title"/>
          </p:nvPr>
        </p:nvSpPr>
        <p:spPr/>
        <p:txBody>
          <a:bodyPr>
            <a:normAutofit/>
          </a:bodyPr>
          <a:lstStyle/>
          <a:p>
            <a:r>
              <a:rPr lang="en-US" sz="5800" b="1" dirty="0">
                <a:solidFill>
                  <a:schemeClr val="tx1"/>
                </a:solidFill>
                <a:latin typeface="Times New Roman" panose="02020603050405020304" pitchFamily="18" charset="0"/>
                <a:cs typeface="Times New Roman" panose="02020603050405020304" pitchFamily="18" charset="0"/>
              </a:rPr>
              <a:t>Problem Definition :</a:t>
            </a:r>
            <a:endParaRPr lang="en-IN" sz="5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02393B-00F5-BEE2-4A92-10B013CEF0DF}"/>
              </a:ext>
            </a:extLst>
          </p:cNvPr>
          <p:cNvSpPr>
            <a:spLocks noGrp="1"/>
          </p:cNvSpPr>
          <p:nvPr>
            <p:ph idx="1"/>
          </p:nvPr>
        </p:nvSpPr>
        <p:spPr>
          <a:xfrm>
            <a:off x="903383" y="3216924"/>
            <a:ext cx="10221817" cy="3556631"/>
          </a:xfrm>
        </p:spPr>
        <p:txBody>
          <a:bodyPr>
            <a:normAutofit fontScale="85000" lnSpcReduction="20000"/>
          </a:bodyPr>
          <a:lstStyle/>
          <a:p>
            <a:pPr marL="0" indent="0" algn="just">
              <a:buNone/>
            </a:pPr>
            <a:r>
              <a:rPr lang="en-IN" sz="2800" b="0" i="0" dirty="0">
                <a:solidFill>
                  <a:srgbClr val="222222"/>
                </a:solidFill>
                <a:effectLst/>
                <a:latin typeface="Arial" panose="020B0604020202020204" pitchFamily="34" charset="0"/>
              </a:rPr>
              <a:t>In this mini project proposal, aim is to build a Machine Learning-based model for the short-term forecasting of orange and cotton crop prices in context of Indian market. For this purpose we will use the existing dataset available at India Government. Firstly, we will explore the exploratory data analysis to take care of missing data and to identify the patterns, if any. Later, we will devise the mechanism to select the number of data records from training, testing and validation point of view. Once, it is finalized then we will explore the different training and learning algorithms for the building of machine learning-based model. To compare the results, we will also implement the ARIMA model.</a:t>
            </a:r>
          </a:p>
          <a:p>
            <a:pPr marL="0" indent="0" algn="just">
              <a:buNone/>
            </a:pPr>
            <a:br>
              <a:rPr lang="en-IN" sz="2800" dirty="0"/>
            </a:br>
            <a:endParaRPr lang="en-US" sz="3000" u="sng"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3000" u="sng"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6D5AB7-DC60-4F44-D0F7-D8EE2C7A70BD}"/>
              </a:ext>
            </a:extLst>
          </p:cNvPr>
          <p:cNvSpPr txBox="1"/>
          <p:nvPr/>
        </p:nvSpPr>
        <p:spPr>
          <a:xfrm>
            <a:off x="1244906" y="1858175"/>
            <a:ext cx="9910774" cy="954107"/>
          </a:xfrm>
          <a:prstGeom prst="rect">
            <a:avLst/>
          </a:prstGeom>
          <a:noFill/>
        </p:spPr>
        <p:txBody>
          <a:bodyPr wrap="square">
            <a:spAutoFit/>
          </a:bodyPr>
          <a:lstStyle/>
          <a:p>
            <a:pPr algn="ctr"/>
            <a:r>
              <a:rPr lang="en-US" sz="2800" b="1" u="sng" dirty="0">
                <a:solidFill>
                  <a:schemeClr val="tx1"/>
                </a:solidFill>
                <a:latin typeface="Times New Roman" panose="02020603050405020304" pitchFamily="18" charset="0"/>
                <a:cs typeface="Times New Roman" panose="02020603050405020304" pitchFamily="18" charset="0"/>
              </a:rPr>
              <a:t>Machine Learning-Based Short-Term Forecasting of Orange and Cotton Crop Prices in Context of Indian Market</a:t>
            </a:r>
            <a:endParaRPr lang="en-US" sz="2800" b="1" dirty="0"/>
          </a:p>
        </p:txBody>
      </p:sp>
    </p:spTree>
    <p:extLst>
      <p:ext uri="{BB962C8B-B14F-4D97-AF65-F5344CB8AC3E}">
        <p14:creationId xmlns:p14="http://schemas.microsoft.com/office/powerpoint/2010/main" val="337824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AAE0-E625-A520-5A17-C7960A97FFED}"/>
              </a:ext>
            </a:extLst>
          </p:cNvPr>
          <p:cNvSpPr>
            <a:spLocks noGrp="1"/>
          </p:cNvSpPr>
          <p:nvPr>
            <p:ph type="title"/>
          </p:nvPr>
        </p:nvSpPr>
        <p:spPr/>
        <p:txBody>
          <a:bodyPr>
            <a:normAutofit/>
          </a:bodyPr>
          <a:lstStyle/>
          <a:p>
            <a:r>
              <a:rPr lang="en-US" sz="5500" b="1" dirty="0">
                <a:solidFill>
                  <a:schemeClr val="tx1"/>
                </a:solidFill>
                <a:latin typeface="Times New Roman" panose="02020603050405020304" pitchFamily="18" charset="0"/>
                <a:cs typeface="Times New Roman" panose="02020603050405020304" pitchFamily="18" charset="0"/>
              </a:rPr>
              <a:t>Introduction :</a:t>
            </a:r>
            <a:endParaRPr lang="en-IN" sz="5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6CC6B2-EBAB-C295-3401-6A80E162E1CC}"/>
              </a:ext>
            </a:extLst>
          </p:cNvPr>
          <p:cNvSpPr>
            <a:spLocks noGrp="1"/>
          </p:cNvSpPr>
          <p:nvPr>
            <p:ph idx="1"/>
          </p:nvPr>
        </p:nvSpPr>
        <p:spPr>
          <a:xfrm>
            <a:off x="1097280" y="2026024"/>
            <a:ext cx="10058400" cy="4123764"/>
          </a:xfrm>
        </p:spPr>
        <p:txBody>
          <a:bodyPr>
            <a:normAutofit/>
          </a:bodyPr>
          <a:lstStyle/>
          <a:p>
            <a:pPr marL="285750" indent="-285750">
              <a:buFont typeface="Arial" panose="020B0604020202020204" pitchFamily="34" charset="0"/>
              <a:buChar cha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In India, where agriculture is the foundation of the economy, farmers' livelihoods are greatly impacted by the pricing of crops like cotton and oranges. </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India is one of the largest producers and exporters of cotton and oranges in the world. </a:t>
            </a:r>
          </a:p>
          <a:p>
            <a:pPr marL="285750" indent="-285750">
              <a:buFont typeface="Arial" panose="020B0604020202020204" pitchFamily="34" charset="0"/>
              <a:buChar cha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These crops' prices are frequently unstable and change depending on a number of variables, including the weather, supply and demand, and governmental policy. Farmers and traders find it challenging to plan the timing of their product sales and purchases in light of these changes.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Accurate crop price forecasts can assist farmers, dealers, and policymakers in making educated decisions. </a:t>
            </a:r>
          </a:p>
          <a:p>
            <a:pPr marL="285750" indent="-285750">
              <a:buFont typeface="Arial" panose="020B0604020202020204" pitchFamily="34" charset="0"/>
              <a:buChar cha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This issue is made worse by the absence of an accurate forecasting model for crop prices. </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Machine learning algorithms can be used to estimate future prices by analyzing past price trends and other pertinent data.</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53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D31B-7822-8F74-610A-5DEE412471BA}"/>
              </a:ext>
            </a:extLst>
          </p:cNvPr>
          <p:cNvSpPr>
            <a:spLocks noGrp="1"/>
          </p:cNvSpPr>
          <p:nvPr>
            <p:ph type="title"/>
          </p:nvPr>
        </p:nvSpPr>
        <p:spPr/>
        <p:txBody>
          <a:bodyPr>
            <a:normAutofit/>
          </a:bodyPr>
          <a:lstStyle/>
          <a:p>
            <a:r>
              <a:rPr lang="en-US" sz="5500" b="1" dirty="0">
                <a:solidFill>
                  <a:schemeClr val="tx1"/>
                </a:solidFill>
                <a:latin typeface="Times New Roman" panose="02020603050405020304" pitchFamily="18" charset="0"/>
                <a:cs typeface="Times New Roman" panose="02020603050405020304" pitchFamily="18" charset="0"/>
              </a:rPr>
              <a:t>Objectives :</a:t>
            </a:r>
            <a:endParaRPr lang="en-IN" sz="5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627D5A-E07C-2087-2698-97371424DF77}"/>
              </a:ext>
            </a:extLst>
          </p:cNvPr>
          <p:cNvSpPr>
            <a:spLocks noGrp="1"/>
          </p:cNvSpPr>
          <p:nvPr>
            <p:ph idx="1"/>
          </p:nvPr>
        </p:nvSpPr>
        <p:spPr>
          <a:xfrm>
            <a:off x="1097280" y="2097740"/>
            <a:ext cx="10058400" cy="3771353"/>
          </a:xfrm>
        </p:spPr>
        <p:txBody>
          <a:bodyPr>
            <a:normAutofit lnSpcReduction="10000"/>
          </a:bodyPr>
          <a:lstStyle/>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objective of this project is to develop a machine learning-based </a:t>
            </a:r>
            <a:r>
              <a:rPr lang="en-US" sz="1800" dirty="0">
                <a:solidFill>
                  <a:schemeClr val="tx1"/>
                </a:solidFill>
                <a:latin typeface="Times New Roman" panose="02020603050405020304" pitchFamily="18" charset="0"/>
                <a:cs typeface="Times New Roman" panose="02020603050405020304" pitchFamily="18" charset="0"/>
              </a:rPr>
              <a:t>model</a:t>
            </a: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for</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forecasting of orange and cotton crop prices in the Indian market. The model should be able to:</a:t>
            </a:r>
          </a:p>
          <a:p>
            <a:pPr marR="0" lvl="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r>
              <a:rPr lang="en-IN" sz="1800" dirty="0">
                <a:solidFill>
                  <a:srgbClr val="222222"/>
                </a:solidFill>
                <a:latin typeface="Times New Roman" panose="02020603050405020304" pitchFamily="18" charset="0"/>
                <a:cs typeface="Times New Roman" panose="02020603050405020304" pitchFamily="18" charset="0"/>
              </a:rPr>
              <a:t>To </a:t>
            </a:r>
            <a:r>
              <a:rPr lang="en-IN" sz="1800" b="0" i="0" dirty="0">
                <a:solidFill>
                  <a:srgbClr val="222222"/>
                </a:solidFill>
                <a:effectLst/>
                <a:latin typeface="Times New Roman" panose="02020603050405020304" pitchFamily="18" charset="0"/>
                <a:cs typeface="Times New Roman" panose="02020603050405020304" pitchFamily="18" charset="0"/>
              </a:rPr>
              <a:t>explore the exploratory data analysis to take care of missing data.</a:t>
            </a:r>
          </a:p>
          <a:p>
            <a:pPr marR="0" lvl="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r>
              <a:rPr lang="en-IN" sz="1800" dirty="0">
                <a:solidFill>
                  <a:srgbClr val="222222"/>
                </a:solidFill>
                <a:latin typeface="Times New Roman" panose="02020603050405020304" pitchFamily="18" charset="0"/>
                <a:cs typeface="Times New Roman" panose="02020603050405020304" pitchFamily="18" charset="0"/>
              </a:rPr>
              <a:t>T</a:t>
            </a:r>
            <a:r>
              <a:rPr lang="en-IN" sz="1800" b="0" i="0" dirty="0">
                <a:solidFill>
                  <a:srgbClr val="222222"/>
                </a:solidFill>
                <a:effectLst/>
                <a:latin typeface="Times New Roman" panose="02020603050405020304" pitchFamily="18" charset="0"/>
                <a:cs typeface="Times New Roman" panose="02020603050405020304" pitchFamily="18" charset="0"/>
              </a:rPr>
              <a:t>o identify the patterns, if any.</a:t>
            </a:r>
          </a:p>
          <a:p>
            <a:pPr marR="0" lvl="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r>
              <a:rPr lang="en-IN" sz="1800" dirty="0">
                <a:solidFill>
                  <a:srgbClr val="222222"/>
                </a:solidFill>
                <a:latin typeface="Times New Roman" panose="02020603050405020304" pitchFamily="18" charset="0"/>
                <a:cs typeface="Times New Roman" panose="02020603050405020304" pitchFamily="18" charset="0"/>
              </a:rPr>
              <a:t>To</a:t>
            </a:r>
            <a:r>
              <a:rPr lang="en-IN" sz="1800" b="0" i="0" dirty="0">
                <a:solidFill>
                  <a:srgbClr val="222222"/>
                </a:solidFill>
                <a:effectLst/>
                <a:latin typeface="Times New Roman" panose="02020603050405020304" pitchFamily="18" charset="0"/>
                <a:cs typeface="Times New Roman" panose="02020603050405020304" pitchFamily="18" charset="0"/>
              </a:rPr>
              <a:t> devise the mechanism to select the number of data records from training.</a:t>
            </a:r>
          </a:p>
          <a:p>
            <a:pPr marR="0" lvl="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r>
              <a:rPr lang="en-IN" sz="1800" dirty="0">
                <a:solidFill>
                  <a:srgbClr val="222222"/>
                </a:solidFill>
                <a:latin typeface="Times New Roman" panose="02020603050405020304" pitchFamily="18" charset="0"/>
                <a:cs typeface="Times New Roman" panose="02020603050405020304" pitchFamily="18" charset="0"/>
              </a:rPr>
              <a:t>To </a:t>
            </a:r>
            <a:r>
              <a:rPr lang="en-IN" sz="1800" b="0" i="0" dirty="0">
                <a:solidFill>
                  <a:srgbClr val="222222"/>
                </a:solidFill>
                <a:effectLst/>
                <a:latin typeface="Times New Roman" panose="02020603050405020304" pitchFamily="18" charset="0"/>
                <a:cs typeface="Times New Roman" panose="02020603050405020304" pitchFamily="18" charset="0"/>
              </a:rPr>
              <a:t>test and validate.</a:t>
            </a:r>
          </a:p>
          <a:p>
            <a:pPr marR="0" lvl="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r>
              <a:rPr lang="en-IN" sz="1800" dirty="0">
                <a:solidFill>
                  <a:srgbClr val="222222"/>
                </a:solidFill>
                <a:latin typeface="Times New Roman" panose="02020603050405020304" pitchFamily="18" charset="0"/>
                <a:cs typeface="Times New Roman" panose="02020603050405020304" pitchFamily="18" charset="0"/>
              </a:rPr>
              <a:t>To </a:t>
            </a:r>
            <a:r>
              <a:rPr lang="en-IN" sz="1800" b="0" i="0" dirty="0">
                <a:solidFill>
                  <a:srgbClr val="222222"/>
                </a:solidFill>
                <a:effectLst/>
                <a:latin typeface="Times New Roman" panose="02020603050405020304" pitchFamily="18" charset="0"/>
                <a:cs typeface="Times New Roman" panose="02020603050405020304" pitchFamily="18" charset="0"/>
              </a:rPr>
              <a:t>explore the different training and learning algorithms.</a:t>
            </a:r>
          </a:p>
          <a:p>
            <a:pPr marR="0" lvl="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r>
              <a:rPr lang="en-IN" sz="1800" b="0" i="0" dirty="0">
                <a:solidFill>
                  <a:srgbClr val="222222"/>
                </a:solidFill>
                <a:effectLst/>
                <a:latin typeface="Times New Roman" panose="02020603050405020304" pitchFamily="18" charset="0"/>
                <a:cs typeface="Times New Roman" panose="02020603050405020304" pitchFamily="18" charset="0"/>
              </a:rPr>
              <a:t>To build of machine learning-based model.</a:t>
            </a:r>
          </a:p>
          <a:p>
            <a:pPr marR="0" lvl="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endParaRPr lang="en-IN" sz="1600" b="0" i="0" dirty="0">
              <a:solidFill>
                <a:srgbClr val="222222"/>
              </a:solidFill>
              <a:effectLst/>
              <a:latin typeface="Times New Roman" panose="02020603050405020304" pitchFamily="18" charset="0"/>
              <a:cs typeface="Times New Roman" panose="02020603050405020304" pitchFamily="18" charset="0"/>
            </a:endParaRPr>
          </a:p>
          <a:p>
            <a:pPr marR="0" lvl="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endParaRPr lang="en-IN" sz="1400" b="0" i="0" dirty="0">
              <a:solidFill>
                <a:srgbClr val="222222"/>
              </a:solidFill>
              <a:effectLst/>
              <a:latin typeface="Arial" panose="020B0604020202020204" pitchFamily="34" charset="0"/>
            </a:endParaRPr>
          </a:p>
          <a:p>
            <a:pPr marR="0" lvl="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endParaRPr lang="en-IN" sz="1400" b="0" i="0" dirty="0">
              <a:solidFill>
                <a:srgbClr val="222222"/>
              </a:solidFill>
              <a:effectLst/>
              <a:latin typeface="Arial" panose="020B0604020202020204" pitchFamily="34" charset="0"/>
            </a:endParaRPr>
          </a:p>
          <a:p>
            <a:pPr marR="0" lvl="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52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D31B-7822-8F74-610A-5DEE412471BA}"/>
              </a:ext>
            </a:extLst>
          </p:cNvPr>
          <p:cNvSpPr>
            <a:spLocks noGrp="1"/>
          </p:cNvSpPr>
          <p:nvPr>
            <p:ph type="title"/>
          </p:nvPr>
        </p:nvSpPr>
        <p:spPr/>
        <p:txBody>
          <a:bodyPr>
            <a:normAutofit/>
          </a:bodyPr>
          <a:lstStyle/>
          <a:p>
            <a:r>
              <a:rPr lang="en-US" sz="5500" b="1" dirty="0">
                <a:solidFill>
                  <a:schemeClr val="tx1"/>
                </a:solidFill>
                <a:latin typeface="Times New Roman" panose="02020603050405020304" pitchFamily="18" charset="0"/>
                <a:cs typeface="Times New Roman" panose="02020603050405020304" pitchFamily="18" charset="0"/>
              </a:rPr>
              <a:t>Outcomes :</a:t>
            </a:r>
            <a:endParaRPr lang="en-IN" sz="5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627D5A-E07C-2087-2698-97371424DF77}"/>
              </a:ext>
            </a:extLst>
          </p:cNvPr>
          <p:cNvSpPr>
            <a:spLocks noGrp="1"/>
          </p:cNvSpPr>
          <p:nvPr>
            <p:ph idx="1"/>
          </p:nvPr>
        </p:nvSpPr>
        <p:spPr>
          <a:xfrm>
            <a:off x="1097280" y="2097740"/>
            <a:ext cx="10058400" cy="3771353"/>
          </a:xfrm>
        </p:spPr>
        <p:txBody>
          <a:bodyPr>
            <a:normAutofit/>
          </a:bodyPr>
          <a:lstStyle/>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outcome of this project is to develop a machine learning-based </a:t>
            </a:r>
            <a:r>
              <a:rPr lang="en-US" sz="2200" dirty="0">
                <a:solidFill>
                  <a:schemeClr val="tx1"/>
                </a:solidFill>
                <a:latin typeface="Times New Roman" panose="02020603050405020304" pitchFamily="18" charset="0"/>
                <a:cs typeface="Times New Roman" panose="02020603050405020304" pitchFamily="18" charset="0"/>
              </a:rPr>
              <a:t>model</a:t>
            </a: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for</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forecasting of orange and cotton crop prices in the Indian market. The model should be able to:</a:t>
            </a:r>
          </a:p>
          <a:p>
            <a:pPr marL="285750" marR="0" lvl="0" indent="-28575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Accurately forecast orange and cotton crop prices in the short run</a:t>
            </a:r>
          </a:p>
          <a:p>
            <a:pPr marL="285750" marR="0" lvl="0" indent="-28575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Determine the primary factors influencing the prices of these crops.</a:t>
            </a:r>
          </a:p>
          <a:p>
            <a:pPr marL="285750" marR="0" lvl="0" indent="-28575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Provide actionable insights to farmers, traders, and policymakers</a:t>
            </a:r>
          </a:p>
          <a:p>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52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2D22-DA45-DD82-6E85-450CB7C6FE9A}"/>
              </a:ext>
            </a:extLst>
          </p:cNvPr>
          <p:cNvSpPr>
            <a:spLocks noGrp="1"/>
          </p:cNvSpPr>
          <p:nvPr>
            <p:ph type="title"/>
          </p:nvPr>
        </p:nvSpPr>
        <p:spPr>
          <a:xfrm>
            <a:off x="1021976" y="286603"/>
            <a:ext cx="10133704" cy="1450757"/>
          </a:xfrm>
        </p:spPr>
        <p:txBody>
          <a:bodyPr>
            <a:normAutofit/>
          </a:bodyPr>
          <a:lstStyle/>
          <a:p>
            <a:r>
              <a:rPr lang="en-US" sz="5500" b="1" dirty="0">
                <a:latin typeface="Times New Roman" panose="02020603050405020304" pitchFamily="18" charset="0"/>
                <a:cs typeface="Times New Roman" panose="02020603050405020304" pitchFamily="18" charset="0"/>
              </a:rPr>
              <a:t>Literature Survey :</a:t>
            </a:r>
            <a:endParaRPr lang="en-IN" sz="5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33DB00-2D2D-F740-FBB2-588AD674C52F}"/>
              </a:ext>
            </a:extLst>
          </p:cNvPr>
          <p:cNvSpPr>
            <a:spLocks noGrp="1"/>
          </p:cNvSpPr>
          <p:nvPr>
            <p:ph idx="1"/>
          </p:nvPr>
        </p:nvSpPr>
        <p:spPr>
          <a:xfrm>
            <a:off x="1097280" y="2097740"/>
            <a:ext cx="10058400" cy="3771353"/>
          </a:xfrm>
        </p:spPr>
        <p:txBody>
          <a:bodyPr>
            <a:normAutofit/>
          </a:bodyPr>
          <a:lstStyle/>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2200" b="1" i="0" u="sng"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Origin of problem:</a:t>
            </a:r>
          </a:p>
          <a:p>
            <a:pPr marL="285750" marR="0" lvl="0" indent="-285750" algn="l" defTabSz="914400" rtl="0" eaLnBrk="1" fontAlgn="auto" latinLnBrk="0" hangingPunct="1">
              <a:lnSpc>
                <a:spcPct val="140000"/>
              </a:lnSpc>
              <a:spcBef>
                <a:spcPts val="93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problem of price volatility in agricultural markets is not new. It has been studied extensively by economists and researchers. The use of machine learning algorithms for price forecasting is a relatively new development.</a:t>
            </a:r>
          </a:p>
          <a:p>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54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4565-C111-9799-8010-744D0A634B5C}"/>
              </a:ext>
            </a:extLst>
          </p:cNvPr>
          <p:cNvSpPr>
            <a:spLocks noGrp="1"/>
          </p:cNvSpPr>
          <p:nvPr>
            <p:ph type="title"/>
          </p:nvPr>
        </p:nvSpPr>
        <p:spPr/>
        <p:txBody>
          <a:bodyPr>
            <a:normAutofit/>
          </a:bodyPr>
          <a:lstStyle/>
          <a:p>
            <a:r>
              <a:rPr lang="en-US" sz="5500" b="1" dirty="0">
                <a:latin typeface="Times New Roman" panose="02020603050405020304" pitchFamily="18" charset="0"/>
                <a:cs typeface="Times New Roman" panose="02020603050405020304" pitchFamily="18" charset="0"/>
              </a:rPr>
              <a:t>Literature Survey :</a:t>
            </a:r>
            <a:endParaRPr lang="en-IN" sz="5500" dirty="0"/>
          </a:p>
        </p:txBody>
      </p:sp>
      <p:sp>
        <p:nvSpPr>
          <p:cNvPr id="3" name="Content Placeholder 2">
            <a:extLst>
              <a:ext uri="{FF2B5EF4-FFF2-40B4-BE49-F238E27FC236}">
                <a16:creationId xmlns:a16="http://schemas.microsoft.com/office/drawing/2014/main" id="{B1F07EEA-CBCA-41A8-CE7F-CB9ED9B6419D}"/>
              </a:ext>
            </a:extLst>
          </p:cNvPr>
          <p:cNvSpPr>
            <a:spLocks noGrp="1"/>
          </p:cNvSpPr>
          <p:nvPr>
            <p:ph idx="1"/>
          </p:nvPr>
        </p:nvSpPr>
        <p:spPr>
          <a:xfrm>
            <a:off x="1097280" y="1954306"/>
            <a:ext cx="10058400" cy="3914788"/>
          </a:xfrm>
        </p:spPr>
        <p:txBody>
          <a:bodyPr/>
          <a:lstStyle/>
          <a:p>
            <a:r>
              <a:rPr kumimoji="0" lang="en-US" sz="2200" b="1" i="0" u="sng"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Details and status of work being carried out at National and International Level:</a:t>
            </a:r>
            <a:endParaRPr kumimoji="0" lang="en-US" sz="1000" b="1" i="0" u="sng"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endParaRPr kumimoji="0" lang="en-US" sz="1000" b="1" i="0" u="sng"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marL="384048" lvl="2" indent="0">
              <a:buNone/>
            </a:pPr>
            <a:r>
              <a:rPr kumimoji="0" lang="en-US" sz="17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Machine Learning Classification Models are used in this work by [4]</a:t>
            </a:r>
            <a:r>
              <a:rPr kumimoji="0" lang="en-US" sz="1700" i="0"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Anakha</a:t>
            </a:r>
            <a:r>
              <a:rPr kumimoji="0" lang="en-US" sz="17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Venugopal, Aparna S, et al. to anticipate crop yield based on temperature, rainfall, and location. Logistic Regression, Naive Bayes, and Random Forest are examples of classifier models. Environmental considerations should not come before quality in precision farming. It shows the crop names, areas, yields, temperatures, rainfall, humidity, and wind speed for 14 districts in Kerala. Through a mobile app, the user registers and enters their location and region into a database. </a:t>
            </a:r>
          </a:p>
          <a:p>
            <a:pPr marL="384048" lvl="2" indent="0">
              <a:buNone/>
            </a:pPr>
            <a:r>
              <a:rPr lang="en-US" sz="1700" dirty="0">
                <a:solidFill>
                  <a:prstClr val="black">
                    <a:lumMod val="75000"/>
                    <a:lumOff val="25000"/>
                  </a:prstClr>
                </a:solidFill>
                <a:latin typeface="Times New Roman" panose="02020603050405020304" pitchFamily="18" charset="0"/>
                <a:cs typeface="Times New Roman" panose="02020603050405020304" pitchFamily="18" charset="0"/>
              </a:rPr>
              <a:t>	The advantages, drawbacks, and prediction metrics of each crop production prediction model employing machine learning algorithms are compared in this study by D. J. Reddy and M. R. Kumar [5]. Considerations for predicting crop yield include soil characteristics, humidity, nutrients, field data, sun data, wind speed, and pressure. Support Vector Machine (SVM), Convolutional Neural Network (CNN), Artificial Neural Network (ANN), Multiple Linear Regression (MLR), and Deep Neural Network (DNN) were all used in the prior study.</a:t>
            </a:r>
            <a:endParaRPr kumimoji="0" lang="en-US" sz="17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6066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4565-C111-9799-8010-744D0A634B5C}"/>
              </a:ext>
            </a:extLst>
          </p:cNvPr>
          <p:cNvSpPr>
            <a:spLocks noGrp="1"/>
          </p:cNvSpPr>
          <p:nvPr>
            <p:ph type="title"/>
          </p:nvPr>
        </p:nvSpPr>
        <p:spPr/>
        <p:txBody>
          <a:bodyPr>
            <a:normAutofit/>
          </a:bodyPr>
          <a:lstStyle/>
          <a:p>
            <a:r>
              <a:rPr lang="en-US" sz="5500" b="1" dirty="0">
                <a:latin typeface="Times New Roman" panose="02020603050405020304" pitchFamily="18" charset="0"/>
                <a:cs typeface="Times New Roman" panose="02020603050405020304" pitchFamily="18" charset="0"/>
              </a:rPr>
              <a:t>Literature Survey :</a:t>
            </a:r>
            <a:endParaRPr lang="en-IN" sz="5500" dirty="0"/>
          </a:p>
        </p:txBody>
      </p:sp>
      <p:sp>
        <p:nvSpPr>
          <p:cNvPr id="3" name="Content Placeholder 2">
            <a:extLst>
              <a:ext uri="{FF2B5EF4-FFF2-40B4-BE49-F238E27FC236}">
                <a16:creationId xmlns:a16="http://schemas.microsoft.com/office/drawing/2014/main" id="{B1F07EEA-CBCA-41A8-CE7F-CB9ED9B6419D}"/>
              </a:ext>
            </a:extLst>
          </p:cNvPr>
          <p:cNvSpPr>
            <a:spLocks noGrp="1"/>
          </p:cNvSpPr>
          <p:nvPr>
            <p:ph idx="1"/>
          </p:nvPr>
        </p:nvSpPr>
        <p:spPr>
          <a:xfrm>
            <a:off x="1097280" y="1954306"/>
            <a:ext cx="10058400" cy="3914788"/>
          </a:xfrm>
        </p:spPr>
        <p:txBody>
          <a:bodyPr/>
          <a:lstStyle/>
          <a:p>
            <a:r>
              <a:rPr kumimoji="0" lang="en-US" sz="2200" b="1" i="0" u="sng"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Details and status of work being carried out at National and International Level:</a:t>
            </a:r>
            <a:endParaRPr kumimoji="0" lang="en-US" sz="1000" b="1" i="0" u="sng"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endParaRPr kumimoji="0" lang="en-US" sz="1000" b="1" i="0" u="sng"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marL="384048" lvl="2" indent="0">
              <a:buNone/>
            </a:pPr>
            <a:r>
              <a:rPr kumimoji="0" lang="en-US" sz="17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This study by P. S. Nishant, P. Sai Venkat, et al. [6] concentrates on simple terms that farmers may easily grasp, such state, district, season, and area. To improve their predictions, they used Kernel Ridge, Lasso, Elastic Net, and Stacking Regression. It incorporates a meta-model and trains it with out-of-fold predictions from earlier models. In order to do this, the group creates a training and validation dataset, trains the selected basic models on the training set, and then tests them on the validation set. Continue until you have the desired stacks. On test data for the predictive phase, the authors averaged all base model predictions and </a:t>
            </a:r>
            <a:r>
              <a:rPr kumimoji="0" lang="en-US" sz="1700" i="0"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utilised</a:t>
            </a:r>
            <a:r>
              <a:rPr kumimoji="0" lang="en-US" sz="1700" i="0"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the results as meta-features for the meta-model.</a:t>
            </a:r>
            <a:r>
              <a:rPr lang="en-US" sz="1700" dirty="0">
                <a:solidFill>
                  <a:prstClr val="black">
                    <a:lumMod val="75000"/>
                    <a:lumOff val="25000"/>
                  </a:prstClr>
                </a:solidFill>
                <a:latin typeface="Times New Roman" panose="02020603050405020304" pitchFamily="18" charset="0"/>
                <a:cs typeface="Times New Roman" panose="02020603050405020304" pitchFamily="18" charset="0"/>
              </a:rPr>
              <a:t>	</a:t>
            </a:r>
          </a:p>
          <a:p>
            <a:pPr marL="384048" lvl="2" indent="0">
              <a:buNone/>
            </a:pPr>
            <a:r>
              <a:rPr lang="en-US" sz="1700" dirty="0">
                <a:solidFill>
                  <a:prstClr val="black">
                    <a:lumMod val="75000"/>
                    <a:lumOff val="25000"/>
                  </a:prstClr>
                </a:solidFill>
                <a:latin typeface="Times New Roman" panose="02020603050405020304" pitchFamily="18" charset="0"/>
                <a:cs typeface="Times New Roman" panose="02020603050405020304" pitchFamily="18" charset="0"/>
              </a:rPr>
              <a:t>	Manoj G S1, Prajwal G S2, et al.'s paper [7] attempts to collect, store, and </a:t>
            </a:r>
            <a:r>
              <a:rPr lang="en-US" sz="1700" dirty="0" err="1">
                <a:solidFill>
                  <a:prstClr val="black">
                    <a:lumMod val="75000"/>
                    <a:lumOff val="25000"/>
                  </a:prstClr>
                </a:solidFill>
                <a:latin typeface="Times New Roman" panose="02020603050405020304" pitchFamily="18" charset="0"/>
                <a:cs typeface="Times New Roman" panose="02020603050405020304" pitchFamily="18" charset="0"/>
              </a:rPr>
              <a:t>analyse</a:t>
            </a:r>
            <a:r>
              <a:rPr lang="en-US" sz="1700" dirty="0">
                <a:solidFill>
                  <a:prstClr val="black">
                    <a:lumMod val="75000"/>
                    <a:lumOff val="25000"/>
                  </a:prstClr>
                </a:solidFill>
                <a:latin typeface="Times New Roman" panose="02020603050405020304" pitchFamily="18" charset="0"/>
                <a:cs typeface="Times New Roman" panose="02020603050405020304" pitchFamily="18" charset="0"/>
              </a:rPr>
              <a:t> data before using machine learning to estimate yield and improve forecasts. This study employs multiple regression, decision tree regression, polynomial regression, and K-means clustering to forecast crops for low, moderate, and high-producing states. State, District, Area, production, production area, latitude, longitude, and season are all included in the data. Comparing independent and dependent variables is done with multiple regression.</a:t>
            </a:r>
            <a:endParaRPr lang="en-IN" dirty="0"/>
          </a:p>
        </p:txBody>
      </p:sp>
    </p:spTree>
    <p:extLst>
      <p:ext uri="{BB962C8B-B14F-4D97-AF65-F5344CB8AC3E}">
        <p14:creationId xmlns:p14="http://schemas.microsoft.com/office/powerpoint/2010/main" val="164333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206</TotalTime>
  <Words>2750</Words>
  <Application>Microsoft Macintosh PowerPoint</Application>
  <PresentationFormat>Widescreen</PresentationFormat>
  <Paragraphs>186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Corbel</vt:lpstr>
      <vt:lpstr>Times New Roman</vt:lpstr>
      <vt:lpstr>Retrospect</vt:lpstr>
      <vt:lpstr>Machine Learning-Based Short-Term Forecasting of Orange and Cotton Crop Prices in Context of Indian Market</vt:lpstr>
      <vt:lpstr>Contents :</vt:lpstr>
      <vt:lpstr>Problem Definition :</vt:lpstr>
      <vt:lpstr>Introduction :</vt:lpstr>
      <vt:lpstr>Objectives :</vt:lpstr>
      <vt:lpstr>Outcomes :</vt:lpstr>
      <vt:lpstr>Literature Survey :</vt:lpstr>
      <vt:lpstr>Literature Survey :</vt:lpstr>
      <vt:lpstr>Literature Survey :</vt:lpstr>
      <vt:lpstr>Literature Survey :</vt:lpstr>
      <vt:lpstr>PowerPoint Presentation</vt:lpstr>
      <vt:lpstr>Broadview of Project (Forecasting Techniques) :</vt:lpstr>
      <vt:lpstr>Broadview of Project:</vt:lpstr>
      <vt:lpstr>Broadview of Project:</vt:lpstr>
      <vt:lpstr>Broadview of Project (Level – 1) :</vt:lpstr>
      <vt:lpstr>Broadview of Project (Level – 1) :</vt:lpstr>
      <vt:lpstr>Broadview of Project (Level – 1) :</vt:lpstr>
      <vt:lpstr>Scope :</vt:lpstr>
      <vt:lpstr>Expected Input and Output :</vt:lpstr>
      <vt:lpstr>Software Requirements :</vt:lpstr>
      <vt:lpstr>References :</vt:lpstr>
      <vt:lpstr>References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Learning-Based Forecasting</dc:title>
  <dc:creator>NEHA THAKUR</dc:creator>
  <cp:lastModifiedBy>sushrutpatole@gmail.com</cp:lastModifiedBy>
  <cp:revision>7</cp:revision>
  <dcterms:created xsi:type="dcterms:W3CDTF">2023-04-24T02:46:42Z</dcterms:created>
  <dcterms:modified xsi:type="dcterms:W3CDTF">2023-04-24T07:42:08Z</dcterms:modified>
</cp:coreProperties>
</file>