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5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7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7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3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8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6CF7-C508-437C-9644-73B2797B5F1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9442-07AE-455A-BC38-74E92D51C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36ED41-9255-48BB-94B1-89C69C9D36D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8503" r="1966" b="5238"/>
          <a:stretch/>
        </p:blipFill>
        <p:spPr bwMode="auto">
          <a:xfrm>
            <a:off x="298341" y="2054853"/>
            <a:ext cx="11781845" cy="33282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68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" r="1724"/>
          <a:stretch/>
        </p:blipFill>
        <p:spPr>
          <a:xfrm rot="5400000">
            <a:off x="-676694" y="1030809"/>
            <a:ext cx="6408838" cy="477901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985555" y="911193"/>
            <a:ext cx="8297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Solenoids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70385" y="4404049"/>
            <a:ext cx="7137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Actuator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0671" y="3984174"/>
            <a:ext cx="76303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Lick sensors</a:t>
            </a:r>
            <a:endParaRPr lang="en-GB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872088" y="5262452"/>
            <a:ext cx="6752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Treadmill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231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" r="1724"/>
          <a:stretch/>
        </p:blipFill>
        <p:spPr>
          <a:xfrm rot="5400000">
            <a:off x="-676694" y="1030809"/>
            <a:ext cx="6408838" cy="477901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985555" y="911193"/>
            <a:ext cx="8297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Solenoids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70385" y="4404049"/>
            <a:ext cx="7137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Actuator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0671" y="3984174"/>
            <a:ext cx="76303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Lick sensors</a:t>
            </a:r>
            <a:endParaRPr lang="en-GB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872088" y="5262452"/>
            <a:ext cx="6752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Treadmill</a:t>
            </a:r>
            <a:endParaRPr lang="en-GB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89" y="495110"/>
            <a:ext cx="4440270" cy="40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89" y="495110"/>
            <a:ext cx="4440270" cy="4047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" r="1724"/>
          <a:stretch/>
        </p:blipFill>
        <p:spPr>
          <a:xfrm rot="5400000">
            <a:off x="-676694" y="1030809"/>
            <a:ext cx="6408838" cy="4779015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67" idx="1"/>
          </p:cNvCxnSpPr>
          <p:nvPr/>
        </p:nvCxnSpPr>
        <p:spPr>
          <a:xfrm>
            <a:off x="2583708" y="4099590"/>
            <a:ext cx="2490458" cy="8041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85555" y="911193"/>
            <a:ext cx="8297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Solenoids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70385" y="4404049"/>
            <a:ext cx="7137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Actuator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0671" y="3984174"/>
            <a:ext cx="76303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Lick sensors</a:t>
            </a:r>
            <a:endParaRPr lang="en-GB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4166" y="3938354"/>
            <a:ext cx="9854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Amplifier</a:t>
            </a:r>
            <a:endParaRPr lang="en-GB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077989" y="1797192"/>
            <a:ext cx="2274779" cy="230239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693588" y="2726456"/>
            <a:ext cx="9854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Labjack</a:t>
            </a:r>
            <a:endParaRPr lang="en-GB" sz="1600" dirty="0"/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>
            <a:off x="9741505" y="2895733"/>
            <a:ext cx="952083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9436706" y="2990362"/>
            <a:ext cx="1256882" cy="300367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24014" y="5401672"/>
            <a:ext cx="17336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DAQ/ </a:t>
            </a:r>
            <a:r>
              <a:rPr lang="en-GB" sz="1600" dirty="0" err="1" smtClean="0"/>
              <a:t>Scanimage</a:t>
            </a:r>
            <a:endParaRPr lang="en-GB" sz="16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490857" y="3938354"/>
            <a:ext cx="0" cy="14395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662265" y="2355514"/>
            <a:ext cx="774441" cy="32657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518259" y="1801980"/>
            <a:ext cx="16331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Computer</a:t>
            </a:r>
          </a:p>
          <a:p>
            <a:r>
              <a:rPr lang="en-GB" sz="1600" dirty="0" err="1" smtClean="0"/>
              <a:t>Psychopy</a:t>
            </a:r>
            <a:r>
              <a:rPr lang="en-GB" sz="1600" dirty="0" smtClean="0"/>
              <a:t>/Python</a:t>
            </a:r>
            <a:endParaRPr lang="en-GB" sz="1600" dirty="0"/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11334825" y="2386755"/>
            <a:ext cx="1" cy="339701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04108" y="4742754"/>
            <a:ext cx="166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Solenoid side/time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504109" y="4988580"/>
            <a:ext cx="148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Lick side/time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04107" y="4510415"/>
            <a:ext cx="166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Stimulus 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3781" y="5395904"/>
            <a:ext cx="173368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Rot. encoder</a:t>
            </a:r>
            <a:endParaRPr lang="en-GB" sz="1600" dirty="0"/>
          </a:p>
        </p:txBody>
      </p:sp>
      <p:cxnSp>
        <p:nvCxnSpPr>
          <p:cNvPr id="34" name="Straight Arrow Connector 33"/>
          <p:cNvCxnSpPr>
            <a:endCxn id="82" idx="1"/>
          </p:cNvCxnSpPr>
          <p:nvPr/>
        </p:nvCxnSpPr>
        <p:spPr>
          <a:xfrm flipV="1">
            <a:off x="6634065" y="5570949"/>
            <a:ext cx="989949" cy="1269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47373" y="5395904"/>
            <a:ext cx="1856408" cy="18773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72088" y="5262452"/>
            <a:ext cx="6752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Treadmill</a:t>
            </a:r>
            <a:endParaRPr lang="en-GB" sz="900" dirty="0"/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1567544" y="2222490"/>
            <a:ext cx="4895915" cy="2319999"/>
          </a:xfrm>
          <a:prstGeom prst="bentConnector3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701872" y="1059516"/>
            <a:ext cx="1857548" cy="67959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0" y="1376419"/>
            <a:ext cx="9922049" cy="4508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4905" y="115171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Stimulus left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09453" y="2022974"/>
            <a:ext cx="9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Solenoid left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99168" y="3808231"/>
            <a:ext cx="9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Solenoid right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63949" y="1141387"/>
            <a:ext cx="119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Stimulus right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2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Dominiak</dc:creator>
  <cp:lastModifiedBy>Sina Dominiak</cp:lastModifiedBy>
  <cp:revision>16</cp:revision>
  <dcterms:created xsi:type="dcterms:W3CDTF">2021-08-04T14:11:50Z</dcterms:created>
  <dcterms:modified xsi:type="dcterms:W3CDTF">2021-08-05T12:43:05Z</dcterms:modified>
</cp:coreProperties>
</file>