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3" r:id="rId3"/>
    <p:sldId id="267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2F2F2"/>
    <a:srgbClr val="FFFFFF"/>
    <a:srgbClr val="CA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C0030-06C6-43A0-9A0C-77A6811156A3}" v="11" dt="2024-09-13T14:47:30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Maule" userId="nb/1qPtj6JEuRRymL/Be5STPyiF6gS4jEsqLRfFWx/0=" providerId="None" clId="Web-{ECB431F2-B5E1-4016-B1F7-67A1C281404A}"/>
    <pc:docChg chg="modSld">
      <pc:chgData name="John Maule" userId="nb/1qPtj6JEuRRymL/Be5STPyiF6gS4jEsqLRfFWx/0=" providerId="None" clId="Web-{ECB431F2-B5E1-4016-B1F7-67A1C281404A}" dt="2024-09-06T08:09:16.419" v="146" actId="1076"/>
      <pc:docMkLst>
        <pc:docMk/>
      </pc:docMkLst>
      <pc:sldChg chg="addSp modSp">
        <pc:chgData name="John Maule" userId="nb/1qPtj6JEuRRymL/Be5STPyiF6gS4jEsqLRfFWx/0=" providerId="None" clId="Web-{ECB431F2-B5E1-4016-B1F7-67A1C281404A}" dt="2024-09-06T08:09:16.419" v="146" actId="1076"/>
        <pc:sldMkLst>
          <pc:docMk/>
          <pc:sldMk cId="2805918012" sldId="263"/>
        </pc:sldMkLst>
        <pc:spChg chg="mod">
          <ac:chgData name="John Maule" userId="nb/1qPtj6JEuRRymL/Be5STPyiF6gS4jEsqLRfFWx/0=" providerId="None" clId="Web-{ECB431F2-B5E1-4016-B1F7-67A1C281404A}" dt="2024-09-06T08:03:39.720" v="93" actId="1076"/>
          <ac:spMkLst>
            <pc:docMk/>
            <pc:sldMk cId="2805918012" sldId="263"/>
            <ac:spMk id="3" creationId="{879EEA9E-2793-CBA0-FAB0-81FF592271AA}"/>
          </ac:spMkLst>
        </pc:spChg>
        <pc:spChg chg="mod">
          <ac:chgData name="John Maule" userId="nb/1qPtj6JEuRRymL/Be5STPyiF6gS4jEsqLRfFWx/0=" providerId="None" clId="Web-{ECB431F2-B5E1-4016-B1F7-67A1C281404A}" dt="2024-09-06T08:01:57.686" v="76" actId="1076"/>
          <ac:spMkLst>
            <pc:docMk/>
            <pc:sldMk cId="2805918012" sldId="263"/>
            <ac:spMk id="5" creationId="{EFEB5C6C-5F3B-C633-24DB-89E08FFF2074}"/>
          </ac:spMkLst>
        </pc:spChg>
        <pc:spChg chg="mod">
          <ac:chgData name="John Maule" userId="nb/1qPtj6JEuRRymL/Be5STPyiF6gS4jEsqLRfFWx/0=" providerId="None" clId="Web-{ECB431F2-B5E1-4016-B1F7-67A1C281404A}" dt="2024-09-06T08:09:11.060" v="144" actId="1076"/>
          <ac:spMkLst>
            <pc:docMk/>
            <pc:sldMk cId="2805918012" sldId="263"/>
            <ac:spMk id="7" creationId="{42CF1287-CCBD-47F8-0A81-71BFBEEF7633}"/>
          </ac:spMkLst>
        </pc:spChg>
        <pc:spChg chg="mod">
          <ac:chgData name="John Maule" userId="nb/1qPtj6JEuRRymL/Be5STPyiF6gS4jEsqLRfFWx/0=" providerId="None" clId="Web-{ECB431F2-B5E1-4016-B1F7-67A1C281404A}" dt="2024-09-06T08:08:34.574" v="128" actId="1076"/>
          <ac:spMkLst>
            <pc:docMk/>
            <pc:sldMk cId="2805918012" sldId="263"/>
            <ac:spMk id="9" creationId="{4959C8B3-4BF4-7DA8-4816-2DC3FFB3FCF8}"/>
          </ac:spMkLst>
        </pc:spChg>
        <pc:spChg chg="mod">
          <ac:chgData name="John Maule" userId="nb/1qPtj6JEuRRymL/Be5STPyiF6gS4jEsqLRfFWx/0=" providerId="None" clId="Web-{ECB431F2-B5E1-4016-B1F7-67A1C281404A}" dt="2024-09-06T08:05:21.739" v="100"/>
          <ac:spMkLst>
            <pc:docMk/>
            <pc:sldMk cId="2805918012" sldId="263"/>
            <ac:spMk id="12" creationId="{0A1E84A9-AE7C-F3F5-B71F-01FEC80F16EC}"/>
          </ac:spMkLst>
        </pc:spChg>
        <pc:spChg chg="mod">
          <ac:chgData name="John Maule" userId="nb/1qPtj6JEuRRymL/Be5STPyiF6gS4jEsqLRfFWx/0=" providerId="None" clId="Web-{ECB431F2-B5E1-4016-B1F7-67A1C281404A}" dt="2024-09-06T08:07:04.930" v="126"/>
          <ac:spMkLst>
            <pc:docMk/>
            <pc:sldMk cId="2805918012" sldId="263"/>
            <ac:spMk id="13" creationId="{78F17ED3-98FD-DDB1-2C96-7EFE11AF4E84}"/>
          </ac:spMkLst>
        </pc:spChg>
        <pc:spChg chg="mod">
          <ac:chgData name="John Maule" userId="nb/1qPtj6JEuRRymL/Be5STPyiF6gS4jEsqLRfFWx/0=" providerId="None" clId="Web-{ECB431F2-B5E1-4016-B1F7-67A1C281404A}" dt="2024-09-06T08:05:21.755" v="102"/>
          <ac:spMkLst>
            <pc:docMk/>
            <pc:sldMk cId="2805918012" sldId="263"/>
            <ac:spMk id="14" creationId="{E7D39633-F6BC-120F-8300-2A06EB2338E2}"/>
          </ac:spMkLst>
        </pc:spChg>
        <pc:spChg chg="mod">
          <ac:chgData name="John Maule" userId="nb/1qPtj6JEuRRymL/Be5STPyiF6gS4jEsqLRfFWx/0=" providerId="None" clId="Web-{ECB431F2-B5E1-4016-B1F7-67A1C281404A}" dt="2024-09-06T08:05:21.755" v="103"/>
          <ac:spMkLst>
            <pc:docMk/>
            <pc:sldMk cId="2805918012" sldId="263"/>
            <ac:spMk id="15" creationId="{1F6BCF1D-07F2-37C2-BAE1-C38340D4A7D3}"/>
          </ac:spMkLst>
        </pc:spChg>
        <pc:spChg chg="mod">
          <ac:chgData name="John Maule" userId="nb/1qPtj6JEuRRymL/Be5STPyiF6gS4jEsqLRfFWx/0=" providerId="None" clId="Web-{ECB431F2-B5E1-4016-B1F7-67A1C281404A}" dt="2024-09-06T08:05:21.755" v="104"/>
          <ac:spMkLst>
            <pc:docMk/>
            <pc:sldMk cId="2805918012" sldId="263"/>
            <ac:spMk id="16" creationId="{1E9BAA7E-3D53-5FF5-E9BC-B6439D92AA85}"/>
          </ac:spMkLst>
        </pc:spChg>
        <pc:spChg chg="mod">
          <ac:chgData name="John Maule" userId="nb/1qPtj6JEuRRymL/Be5STPyiF6gS4jEsqLRfFWx/0=" providerId="None" clId="Web-{ECB431F2-B5E1-4016-B1F7-67A1C281404A}" dt="2024-09-06T08:05:21.802" v="105"/>
          <ac:spMkLst>
            <pc:docMk/>
            <pc:sldMk cId="2805918012" sldId="263"/>
            <ac:spMk id="17" creationId="{2054D058-7C9B-7489-0A3F-FAFE9C67D534}"/>
          </ac:spMkLst>
        </pc:spChg>
        <pc:spChg chg="mod">
          <ac:chgData name="John Maule" userId="nb/1qPtj6JEuRRymL/Be5STPyiF6gS4jEsqLRfFWx/0=" providerId="None" clId="Web-{ECB431F2-B5E1-4016-B1F7-67A1C281404A}" dt="2024-09-06T08:05:53.678" v="111"/>
          <ac:spMkLst>
            <pc:docMk/>
            <pc:sldMk cId="2805918012" sldId="263"/>
            <ac:spMk id="19" creationId="{52388294-0572-1391-7B90-8F4FC7898321}"/>
          </ac:spMkLst>
        </pc:spChg>
        <pc:spChg chg="mod">
          <ac:chgData name="John Maule" userId="nb/1qPtj6JEuRRymL/Be5STPyiF6gS4jEsqLRfFWx/0=" providerId="None" clId="Web-{ECB431F2-B5E1-4016-B1F7-67A1C281404A}" dt="2024-09-06T08:05:53.678" v="112"/>
          <ac:spMkLst>
            <pc:docMk/>
            <pc:sldMk cId="2805918012" sldId="263"/>
            <ac:spMk id="20" creationId="{A34B88D2-1863-CB6C-004C-878D6E8132A6}"/>
          </ac:spMkLst>
        </pc:spChg>
        <pc:spChg chg="mod">
          <ac:chgData name="John Maule" userId="nb/1qPtj6JEuRRymL/Be5STPyiF6gS4jEsqLRfFWx/0=" providerId="None" clId="Web-{ECB431F2-B5E1-4016-B1F7-67A1C281404A}" dt="2024-09-06T08:05:53.678" v="113"/>
          <ac:spMkLst>
            <pc:docMk/>
            <pc:sldMk cId="2805918012" sldId="263"/>
            <ac:spMk id="21" creationId="{A17AC54C-B496-CB50-7ACB-2B68367F3BA5}"/>
          </ac:spMkLst>
        </pc:spChg>
        <pc:spChg chg="mod">
          <ac:chgData name="John Maule" userId="nb/1qPtj6JEuRRymL/Be5STPyiF6gS4jEsqLRfFWx/0=" providerId="None" clId="Web-{ECB431F2-B5E1-4016-B1F7-67A1C281404A}" dt="2024-09-06T08:05:53.678" v="114"/>
          <ac:spMkLst>
            <pc:docMk/>
            <pc:sldMk cId="2805918012" sldId="263"/>
            <ac:spMk id="22" creationId="{DDAB6C99-C3B1-2320-13B5-563A1507D6F4}"/>
          </ac:spMkLst>
        </pc:spChg>
        <pc:spChg chg="mod">
          <ac:chgData name="John Maule" userId="nb/1qPtj6JEuRRymL/Be5STPyiF6gS4jEsqLRfFWx/0=" providerId="None" clId="Web-{ECB431F2-B5E1-4016-B1F7-67A1C281404A}" dt="2024-09-06T08:05:53.678" v="115"/>
          <ac:spMkLst>
            <pc:docMk/>
            <pc:sldMk cId="2805918012" sldId="263"/>
            <ac:spMk id="23" creationId="{B1AD7937-6498-6023-62DC-000CAFA35B55}"/>
          </ac:spMkLst>
        </pc:spChg>
        <pc:spChg chg="mod">
          <ac:chgData name="John Maule" userId="nb/1qPtj6JEuRRymL/Be5STPyiF6gS4jEsqLRfFWx/0=" providerId="None" clId="Web-{ECB431F2-B5E1-4016-B1F7-67A1C281404A}" dt="2024-09-06T08:05:53.725" v="116"/>
          <ac:spMkLst>
            <pc:docMk/>
            <pc:sldMk cId="2805918012" sldId="263"/>
            <ac:spMk id="24" creationId="{DE31D2CE-6FFE-DD4D-88BC-769D09B1E375}"/>
          </ac:spMkLst>
        </pc:spChg>
        <pc:spChg chg="add mod">
          <ac:chgData name="John Maule" userId="nb/1qPtj6JEuRRymL/Be5STPyiF6gS4jEsqLRfFWx/0=" providerId="None" clId="Web-{ECB431F2-B5E1-4016-B1F7-67A1C281404A}" dt="2024-09-06T08:09:16.419" v="146" actId="1076"/>
          <ac:spMkLst>
            <pc:docMk/>
            <pc:sldMk cId="2805918012" sldId="263"/>
            <ac:spMk id="30" creationId="{A833BA20-A259-FB20-8872-2F9ABBF72C5A}"/>
          </ac:spMkLst>
        </pc:spChg>
        <pc:grpChg chg="add mod">
          <ac:chgData name="John Maule" userId="nb/1qPtj6JEuRRymL/Be5STPyiF6gS4jEsqLRfFWx/0=" providerId="None" clId="Web-{ECB431F2-B5E1-4016-B1F7-67A1C281404A}" dt="2024-09-06T08:03:02.203" v="91" actId="1076"/>
          <ac:grpSpMkLst>
            <pc:docMk/>
            <pc:sldMk cId="2805918012" sldId="263"/>
            <ac:grpSpMk id="4" creationId="{F387920C-B2CB-A6A0-DBA8-CC7F68F148CA}"/>
          </ac:grpSpMkLst>
        </pc:grpChg>
        <pc:grpChg chg="mod">
          <ac:chgData name="John Maule" userId="nb/1qPtj6JEuRRymL/Be5STPyiF6gS4jEsqLRfFWx/0=" providerId="None" clId="Web-{ECB431F2-B5E1-4016-B1F7-67A1C281404A}" dt="2024-09-06T08:01:33.107" v="73" actId="14100"/>
          <ac:grpSpMkLst>
            <pc:docMk/>
            <pc:sldMk cId="2805918012" sldId="263"/>
            <ac:grpSpMk id="11" creationId="{C59664D1-0E4F-2364-CC58-3A5D8C331BA6}"/>
          </ac:grpSpMkLst>
        </pc:grpChg>
        <pc:grpChg chg="add mod">
          <ac:chgData name="John Maule" userId="nb/1qPtj6JEuRRymL/Be5STPyiF6gS4jEsqLRfFWx/0=" providerId="None" clId="Web-{ECB431F2-B5E1-4016-B1F7-67A1C281404A}" dt="2024-09-06T08:02:47.594" v="90" actId="1076"/>
          <ac:grpSpMkLst>
            <pc:docMk/>
            <pc:sldMk cId="2805918012" sldId="263"/>
            <ac:grpSpMk id="18" creationId="{D9E869AA-F106-0EE0-7D61-54B072688E40}"/>
          </ac:grpSpMkLst>
        </pc:grpChg>
        <pc:picChg chg="add mod">
          <ac:chgData name="John Maule" userId="nb/1qPtj6JEuRRymL/Be5STPyiF6gS4jEsqLRfFWx/0=" providerId="None" clId="Web-{ECB431F2-B5E1-4016-B1F7-67A1C281404A}" dt="2024-09-06T08:05:30.693" v="107" actId="1076"/>
          <ac:picMkLst>
            <pc:docMk/>
            <pc:sldMk cId="2805918012" sldId="263"/>
            <ac:picMk id="25" creationId="{439CAECC-58A8-E65A-1057-2288C2A3DD1C}"/>
          </ac:picMkLst>
        </pc:picChg>
        <pc:picChg chg="add mod">
          <ac:chgData name="John Maule" userId="nb/1qPtj6JEuRRymL/Be5STPyiF6gS4jEsqLRfFWx/0=" providerId="None" clId="Web-{ECB431F2-B5E1-4016-B1F7-67A1C281404A}" dt="2024-09-06T08:05:40.099" v="110" actId="1076"/>
          <ac:picMkLst>
            <pc:docMk/>
            <pc:sldMk cId="2805918012" sldId="263"/>
            <ac:picMk id="26" creationId="{7B685EF6-31C5-049A-6D6F-0B2B09E8C149}"/>
          </ac:picMkLst>
        </pc:picChg>
        <pc:cxnChg chg="add mod">
          <ac:chgData name="John Maule" userId="nb/1qPtj6JEuRRymL/Be5STPyiF6gS4jEsqLRfFWx/0=" providerId="None" clId="Web-{ECB431F2-B5E1-4016-B1F7-67A1C281404A}" dt="2024-09-06T08:06:40.258" v="122" actId="1076"/>
          <ac:cxnSpMkLst>
            <pc:docMk/>
            <pc:sldMk cId="2805918012" sldId="263"/>
            <ac:cxnSpMk id="27" creationId="{2690305E-4264-9B38-A602-65A89A099A67}"/>
          </ac:cxnSpMkLst>
        </pc:cxnChg>
        <pc:cxnChg chg="add mod">
          <ac:chgData name="John Maule" userId="nb/1qPtj6JEuRRymL/Be5STPyiF6gS4jEsqLRfFWx/0=" providerId="None" clId="Web-{ECB431F2-B5E1-4016-B1F7-67A1C281404A}" dt="2024-09-06T08:06:45.055" v="123" actId="1076"/>
          <ac:cxnSpMkLst>
            <pc:docMk/>
            <pc:sldMk cId="2805918012" sldId="263"/>
            <ac:cxnSpMk id="28" creationId="{314B3007-E121-E74B-3D18-362F2379754A}"/>
          </ac:cxnSpMkLst>
        </pc:cxnChg>
      </pc:sldChg>
    </pc:docChg>
  </pc:docChgLst>
  <pc:docChgLst>
    <pc:chgData name="John Maule" userId="nb/1qPtj6JEuRRymL/Be5STPyiF6gS4jEsqLRfFWx/0=" providerId="None" clId="Web-{AF05928C-86B8-40E1-8FF0-280CF663E165}"/>
    <pc:docChg chg="addSld modSld">
      <pc:chgData name="John Maule" userId="nb/1qPtj6JEuRRymL/Be5STPyiF6gS4jEsqLRfFWx/0=" providerId="None" clId="Web-{AF05928C-86B8-40E1-8FF0-280CF663E165}" dt="2024-09-06T13:49:24.258" v="109" actId="20577"/>
      <pc:docMkLst>
        <pc:docMk/>
      </pc:docMkLst>
      <pc:sldChg chg="modSp">
        <pc:chgData name="John Maule" userId="nb/1qPtj6JEuRRymL/Be5STPyiF6gS4jEsqLRfFWx/0=" providerId="None" clId="Web-{AF05928C-86B8-40E1-8FF0-280CF663E165}" dt="2024-09-06T13:46:54.831" v="2" actId="1076"/>
        <pc:sldMkLst>
          <pc:docMk/>
          <pc:sldMk cId="2805918012" sldId="263"/>
        </pc:sldMkLst>
        <pc:spChg chg="mod">
          <ac:chgData name="John Maule" userId="nb/1qPtj6JEuRRymL/Be5STPyiF6gS4jEsqLRfFWx/0=" providerId="None" clId="Web-{AF05928C-86B8-40E1-8FF0-280CF663E165}" dt="2024-09-06T13:46:54.831" v="2" actId="1076"/>
          <ac:spMkLst>
            <pc:docMk/>
            <pc:sldMk cId="2805918012" sldId="263"/>
            <ac:spMk id="7" creationId="{42CF1287-CCBD-47F8-0A81-71BFBEEF7633}"/>
          </ac:spMkLst>
        </pc:spChg>
      </pc:sldChg>
      <pc:sldChg chg="addSp delSp modSp">
        <pc:chgData name="John Maule" userId="nb/1qPtj6JEuRRymL/Be5STPyiF6gS4jEsqLRfFWx/0=" providerId="None" clId="Web-{AF05928C-86B8-40E1-8FF0-280CF663E165}" dt="2024-09-06T13:47:40.020" v="66" actId="20577"/>
        <pc:sldMkLst>
          <pc:docMk/>
          <pc:sldMk cId="3418351275" sldId="264"/>
        </pc:sldMkLst>
        <pc:spChg chg="add del">
          <ac:chgData name="John Maule" userId="nb/1qPtj6JEuRRymL/Be5STPyiF6gS4jEsqLRfFWx/0=" providerId="None" clId="Web-{AF05928C-86B8-40E1-8FF0-280CF663E165}" dt="2024-09-06T13:47:13.176" v="21"/>
          <ac:spMkLst>
            <pc:docMk/>
            <pc:sldMk cId="3418351275" sldId="264"/>
            <ac:spMk id="2" creationId="{B3CCB782-B48C-DD53-2C1E-25B0A2B6846B}"/>
          </ac:spMkLst>
        </pc:spChg>
        <pc:spChg chg="mod">
          <ac:chgData name="John Maule" userId="nb/1qPtj6JEuRRymL/Be5STPyiF6gS4jEsqLRfFWx/0=" providerId="None" clId="Web-{AF05928C-86B8-40E1-8FF0-280CF663E165}" dt="2024-09-06T13:47:40.020" v="66" actId="20577"/>
          <ac:spMkLst>
            <pc:docMk/>
            <pc:sldMk cId="3418351275" sldId="264"/>
            <ac:spMk id="3" creationId="{879EEA9E-2793-CBA0-FAB0-81FF592271AA}"/>
          </ac:spMkLst>
        </pc:spChg>
        <pc:spChg chg="add del mod">
          <ac:chgData name="John Maule" userId="nb/1qPtj6JEuRRymL/Be5STPyiF6gS4jEsqLRfFWx/0=" providerId="None" clId="Web-{AF05928C-86B8-40E1-8FF0-280CF663E165}" dt="2024-09-06T13:47:13.176" v="21"/>
          <ac:spMkLst>
            <pc:docMk/>
            <pc:sldMk cId="3418351275" sldId="264"/>
            <ac:spMk id="21" creationId="{D037F409-72A5-9CE3-DFC4-E561999BBF8E}"/>
          </ac:spMkLst>
        </pc:spChg>
        <pc:spChg chg="add del">
          <ac:chgData name="John Maule" userId="nb/1qPtj6JEuRRymL/Be5STPyiF6gS4jEsqLRfFWx/0=" providerId="None" clId="Web-{AF05928C-86B8-40E1-8FF0-280CF663E165}" dt="2024-09-06T13:47:16.863" v="48"/>
          <ac:spMkLst>
            <pc:docMk/>
            <pc:sldMk cId="3418351275" sldId="264"/>
            <ac:spMk id="29" creationId="{C0D9507C-6512-9420-117D-203DD8B2CC45}"/>
          </ac:spMkLst>
        </pc:spChg>
        <pc:spChg chg="add del">
          <ac:chgData name="John Maule" userId="nb/1qPtj6JEuRRymL/Be5STPyiF6gS4jEsqLRfFWx/0=" providerId="None" clId="Web-{AF05928C-86B8-40E1-8FF0-280CF663E165}" dt="2024-09-06T13:47:16.863" v="49"/>
          <ac:spMkLst>
            <pc:docMk/>
            <pc:sldMk cId="3418351275" sldId="264"/>
            <ac:spMk id="30" creationId="{A833BA20-A259-FB20-8872-2F9ABBF72C5A}"/>
          </ac:spMkLst>
        </pc:spChg>
        <pc:spChg chg="add del">
          <ac:chgData name="John Maule" userId="nb/1qPtj6JEuRRymL/Be5STPyiF6gS4jEsqLRfFWx/0=" providerId="None" clId="Web-{AF05928C-86B8-40E1-8FF0-280CF663E165}" dt="2024-09-06T13:47:16.863" v="47"/>
          <ac:spMkLst>
            <pc:docMk/>
            <pc:sldMk cId="3418351275" sldId="264"/>
            <ac:spMk id="31" creationId="{3FB8E38C-2D8A-8A83-53D1-F97E6606028B}"/>
          </ac:spMkLst>
        </pc:spChg>
        <pc:spChg chg="add del">
          <ac:chgData name="John Maule" userId="nb/1qPtj6JEuRRymL/Be5STPyiF6gS4jEsqLRfFWx/0=" providerId="None" clId="Web-{AF05928C-86B8-40E1-8FF0-280CF663E165}" dt="2024-09-06T13:47:16.863" v="46"/>
          <ac:spMkLst>
            <pc:docMk/>
            <pc:sldMk cId="3418351275" sldId="264"/>
            <ac:spMk id="32" creationId="{19215F9B-5884-0E00-4C83-148921E9F3B3}"/>
          </ac:spMkLst>
        </pc:spChg>
        <pc:spChg chg="add del">
          <ac:chgData name="John Maule" userId="nb/1qPtj6JEuRRymL/Be5STPyiF6gS4jEsqLRfFWx/0=" providerId="None" clId="Web-{AF05928C-86B8-40E1-8FF0-280CF663E165}" dt="2024-09-06T13:47:16.863" v="45"/>
          <ac:spMkLst>
            <pc:docMk/>
            <pc:sldMk cId="3418351275" sldId="264"/>
            <ac:spMk id="33" creationId="{DCBD53B3-31DD-65ED-1AF1-E1E5CE8819C5}"/>
          </ac:spMkLst>
        </pc:spChg>
        <pc:spChg chg="add del">
          <ac:chgData name="John Maule" userId="nb/1qPtj6JEuRRymL/Be5STPyiF6gS4jEsqLRfFWx/0=" providerId="None" clId="Web-{AF05928C-86B8-40E1-8FF0-280CF663E165}" dt="2024-09-06T13:47:16.863" v="42"/>
          <ac:spMkLst>
            <pc:docMk/>
            <pc:sldMk cId="3418351275" sldId="264"/>
            <ac:spMk id="37" creationId="{840E3D18-0617-3729-6A45-23E56FFEF62A}"/>
          </ac:spMkLst>
        </pc:spChg>
        <pc:spChg chg="add del">
          <ac:chgData name="John Maule" userId="nb/1qPtj6JEuRRymL/Be5STPyiF6gS4jEsqLRfFWx/0=" providerId="None" clId="Web-{AF05928C-86B8-40E1-8FF0-280CF663E165}" dt="2024-09-06T13:47:16.863" v="40"/>
          <ac:spMkLst>
            <pc:docMk/>
            <pc:sldMk cId="3418351275" sldId="264"/>
            <ac:spMk id="44" creationId="{297C1560-693F-9E47-D59F-15E22F296FA7}"/>
          </ac:spMkLst>
        </pc:spChg>
        <pc:grpChg chg="add del">
          <ac:chgData name="John Maule" userId="nb/1qPtj6JEuRRymL/Be5STPyiF6gS4jEsqLRfFWx/0=" providerId="None" clId="Web-{AF05928C-86B8-40E1-8FF0-280CF663E165}" dt="2024-09-06T13:47:16.863" v="54"/>
          <ac:grpSpMkLst>
            <pc:docMk/>
            <pc:sldMk cId="3418351275" sldId="264"/>
            <ac:grpSpMk id="4" creationId="{F387920C-B2CB-A6A0-DBA8-CC7F68F148CA}"/>
          </ac:grpSpMkLst>
        </pc:grpChg>
        <pc:grpChg chg="add del">
          <ac:chgData name="John Maule" userId="nb/1qPtj6JEuRRymL/Be5STPyiF6gS4jEsqLRfFWx/0=" providerId="None" clId="Web-{AF05928C-86B8-40E1-8FF0-280CF663E165}" dt="2024-09-06T13:47:16.863" v="55"/>
          <ac:grpSpMkLst>
            <pc:docMk/>
            <pc:sldMk cId="3418351275" sldId="264"/>
            <ac:grpSpMk id="11" creationId="{C59664D1-0E4F-2364-CC58-3A5D8C331BA6}"/>
          </ac:grpSpMkLst>
        </pc:grpChg>
        <pc:grpChg chg="add del">
          <ac:chgData name="John Maule" userId="nb/1qPtj6JEuRRymL/Be5STPyiF6gS4jEsqLRfFWx/0=" providerId="None" clId="Web-{AF05928C-86B8-40E1-8FF0-280CF663E165}" dt="2024-09-06T13:47:16.863" v="53"/>
          <ac:grpSpMkLst>
            <pc:docMk/>
            <pc:sldMk cId="3418351275" sldId="264"/>
            <ac:grpSpMk id="18" creationId="{D9E869AA-F106-0EE0-7D61-54B072688E40}"/>
          </ac:grpSpMkLst>
        </pc:grpChg>
        <pc:picChg chg="add del">
          <ac:chgData name="John Maule" userId="nb/1qPtj6JEuRRymL/Be5STPyiF6gS4jEsqLRfFWx/0=" providerId="None" clId="Web-{AF05928C-86B8-40E1-8FF0-280CF663E165}" dt="2024-09-06T13:47:16.863" v="52"/>
          <ac:picMkLst>
            <pc:docMk/>
            <pc:sldMk cId="3418351275" sldId="264"/>
            <ac:picMk id="25" creationId="{439CAECC-58A8-E65A-1057-2288C2A3DD1C}"/>
          </ac:picMkLst>
        </pc:picChg>
        <pc:picChg chg="add del">
          <ac:chgData name="John Maule" userId="nb/1qPtj6JEuRRymL/Be5STPyiF6gS4jEsqLRfFWx/0=" providerId="None" clId="Web-{AF05928C-86B8-40E1-8FF0-280CF663E165}" dt="2024-09-06T13:47:16.863" v="51"/>
          <ac:picMkLst>
            <pc:docMk/>
            <pc:sldMk cId="3418351275" sldId="264"/>
            <ac:picMk id="26" creationId="{7B685EF6-31C5-049A-6D6F-0B2B09E8C149}"/>
          </ac:picMkLst>
        </pc:picChg>
        <pc:picChg chg="add del">
          <ac:chgData name="John Maule" userId="nb/1qPtj6JEuRRymL/Be5STPyiF6gS4jEsqLRfFWx/0=" providerId="None" clId="Web-{AF05928C-86B8-40E1-8FF0-280CF663E165}" dt="2024-09-06T13:47:16.863" v="44"/>
          <ac:picMkLst>
            <pc:docMk/>
            <pc:sldMk cId="3418351275" sldId="264"/>
            <ac:picMk id="34" creationId="{F6D9E250-BB41-BD11-CE6B-BF183232D331}"/>
          </ac:picMkLst>
        </pc:picChg>
        <pc:picChg chg="add del">
          <ac:chgData name="John Maule" userId="nb/1qPtj6JEuRRymL/Be5STPyiF6gS4jEsqLRfFWx/0=" providerId="None" clId="Web-{AF05928C-86B8-40E1-8FF0-280CF663E165}" dt="2024-09-06T13:47:16.863" v="41"/>
          <ac:picMkLst>
            <pc:docMk/>
            <pc:sldMk cId="3418351275" sldId="264"/>
            <ac:picMk id="41" creationId="{678CC0BE-1FCC-86B2-48D5-6ACBC611D319}"/>
          </ac:picMkLst>
        </pc:picChg>
        <pc:picChg chg="add del">
          <ac:chgData name="John Maule" userId="nb/1qPtj6JEuRRymL/Be5STPyiF6gS4jEsqLRfFWx/0=" providerId="None" clId="Web-{AF05928C-86B8-40E1-8FF0-280CF663E165}" dt="2024-09-06T13:47:16.863" v="39"/>
          <ac:picMkLst>
            <pc:docMk/>
            <pc:sldMk cId="3418351275" sldId="264"/>
            <ac:picMk id="45" creationId="{0B2FB410-FEF4-90DB-144F-0D9DDD2B4AAB}"/>
          </ac:picMkLst>
        </pc:picChg>
        <pc:cxnChg chg="add del">
          <ac:chgData name="John Maule" userId="nb/1qPtj6JEuRRymL/Be5STPyiF6gS4jEsqLRfFWx/0=" providerId="None" clId="Web-{AF05928C-86B8-40E1-8FF0-280CF663E165}" dt="2024-09-06T13:47:16.863" v="50"/>
          <ac:cxnSpMkLst>
            <pc:docMk/>
            <pc:sldMk cId="3418351275" sldId="264"/>
            <ac:cxnSpMk id="28" creationId="{314B3007-E121-E74B-3D18-362F2379754A}"/>
          </ac:cxnSpMkLst>
        </pc:cxnChg>
        <pc:cxnChg chg="add del">
          <ac:chgData name="John Maule" userId="nb/1qPtj6JEuRRymL/Be5STPyiF6gS4jEsqLRfFWx/0=" providerId="None" clId="Web-{AF05928C-86B8-40E1-8FF0-280CF663E165}" dt="2024-09-06T13:47:16.863" v="43"/>
          <ac:cxnSpMkLst>
            <pc:docMk/>
            <pc:sldMk cId="3418351275" sldId="264"/>
            <ac:cxnSpMk id="35" creationId="{9544816B-C5C8-9D2A-DF91-3FB74F016593}"/>
          </ac:cxnSpMkLst>
        </pc:cxnChg>
      </pc:sldChg>
      <pc:sldChg chg="addSp modSp">
        <pc:chgData name="John Maule" userId="nb/1qPtj6JEuRRymL/Be5STPyiF6gS4jEsqLRfFWx/0=" providerId="None" clId="Web-{AF05928C-86B8-40E1-8FF0-280CF663E165}" dt="2024-09-06T13:49:24.258" v="109" actId="20577"/>
        <pc:sldMkLst>
          <pc:docMk/>
          <pc:sldMk cId="2820404749" sldId="266"/>
        </pc:sldMkLst>
        <pc:spChg chg="add mod">
          <ac:chgData name="John Maule" userId="nb/1qPtj6JEuRRymL/Be5STPyiF6gS4jEsqLRfFWx/0=" providerId="None" clId="Web-{AF05928C-86B8-40E1-8FF0-280CF663E165}" dt="2024-09-06T13:49:18.320" v="106" actId="20577"/>
          <ac:spMkLst>
            <pc:docMk/>
            <pc:sldMk cId="2820404749" sldId="266"/>
            <ac:spMk id="4" creationId="{680C5850-C23F-6BE0-8D8B-D0295DE429C0}"/>
          </ac:spMkLst>
        </pc:spChg>
        <pc:spChg chg="mod">
          <ac:chgData name="John Maule" userId="nb/1qPtj6JEuRRymL/Be5STPyiF6gS4jEsqLRfFWx/0=" providerId="None" clId="Web-{AF05928C-86B8-40E1-8FF0-280CF663E165}" dt="2024-09-06T13:49:11.086" v="103" actId="14100"/>
          <ac:spMkLst>
            <pc:docMk/>
            <pc:sldMk cId="2820404749" sldId="266"/>
            <ac:spMk id="50" creationId="{99FAF2C3-5CFA-6B73-A49C-FB9BFFCA6150}"/>
          </ac:spMkLst>
        </pc:spChg>
        <pc:spChg chg="mod">
          <ac:chgData name="John Maule" userId="nb/1qPtj6JEuRRymL/Be5STPyiF6gS4jEsqLRfFWx/0=" providerId="None" clId="Web-{AF05928C-86B8-40E1-8FF0-280CF663E165}" dt="2024-09-06T13:49:24.258" v="109" actId="20577"/>
          <ac:spMkLst>
            <pc:docMk/>
            <pc:sldMk cId="2820404749" sldId="266"/>
            <ac:spMk id="51" creationId="{FC036C56-C3F1-A990-7033-81D81116EAA7}"/>
          </ac:spMkLst>
        </pc:spChg>
        <pc:spChg chg="mod">
          <ac:chgData name="John Maule" userId="nb/1qPtj6JEuRRymL/Be5STPyiF6gS4jEsqLRfFWx/0=" providerId="None" clId="Web-{AF05928C-86B8-40E1-8FF0-280CF663E165}" dt="2024-09-06T13:48:31.881" v="73" actId="1076"/>
          <ac:spMkLst>
            <pc:docMk/>
            <pc:sldMk cId="2820404749" sldId="266"/>
            <ac:spMk id="52" creationId="{9034B5AB-96CB-4FE3-A60D-029AA24BC4FD}"/>
          </ac:spMkLst>
        </pc:spChg>
      </pc:sldChg>
      <pc:sldChg chg="add replId">
        <pc:chgData name="John Maule" userId="nb/1qPtj6JEuRRymL/Be5STPyiF6gS4jEsqLRfFWx/0=" providerId="None" clId="Web-{AF05928C-86B8-40E1-8FF0-280CF663E165}" dt="2024-09-06T13:47:49.739" v="67"/>
        <pc:sldMkLst>
          <pc:docMk/>
          <pc:sldMk cId="2739636759" sldId="267"/>
        </pc:sldMkLst>
      </pc:sldChg>
    </pc:docChg>
  </pc:docChgLst>
  <pc:docChgLst>
    <pc:chgData name="John Maule" userId="nb/1qPtj6JEuRRymL/Be5STPyiF6gS4jEsqLRfFWx/0=" providerId="None" clId="Web-{204C0030-06C6-43A0-9A0C-77A6811156A3}"/>
    <pc:docChg chg="modSld sldOrd">
      <pc:chgData name="John Maule" userId="nb/1qPtj6JEuRRymL/Be5STPyiF6gS4jEsqLRfFWx/0=" providerId="None" clId="Web-{204C0030-06C6-43A0-9A0C-77A6811156A3}" dt="2024-09-13T14:47:30.801" v="10" actId="688"/>
      <pc:docMkLst>
        <pc:docMk/>
      </pc:docMkLst>
      <pc:sldChg chg="delSp">
        <pc:chgData name="John Maule" userId="nb/1qPtj6JEuRRymL/Be5STPyiF6gS4jEsqLRfFWx/0=" providerId="None" clId="Web-{204C0030-06C6-43A0-9A0C-77A6811156A3}" dt="2024-09-13T14:46:17.156" v="0"/>
        <pc:sldMkLst>
          <pc:docMk/>
          <pc:sldMk cId="2010072369" sldId="262"/>
        </pc:sldMkLst>
        <pc:picChg chg="del">
          <ac:chgData name="John Maule" userId="nb/1qPtj6JEuRRymL/Be5STPyiF6gS4jEsqLRfFWx/0=" providerId="None" clId="Web-{204C0030-06C6-43A0-9A0C-77A6811156A3}" dt="2024-09-13T14:46:17.156" v="0"/>
          <ac:picMkLst>
            <pc:docMk/>
            <pc:sldMk cId="2010072369" sldId="262"/>
            <ac:picMk id="4" creationId="{44BDC3C8-B407-1A48-BEEE-6DFF3750666F}"/>
          </ac:picMkLst>
        </pc:picChg>
      </pc:sldChg>
      <pc:sldChg chg="modSp">
        <pc:chgData name="John Maule" userId="nb/1qPtj6JEuRRymL/Be5STPyiF6gS4jEsqLRfFWx/0=" providerId="None" clId="Web-{204C0030-06C6-43A0-9A0C-77A6811156A3}" dt="2024-09-13T14:47:30.801" v="10" actId="688"/>
        <pc:sldMkLst>
          <pc:docMk/>
          <pc:sldMk cId="2805918012" sldId="263"/>
        </pc:sldMkLst>
        <pc:spChg chg="mod">
          <ac:chgData name="John Maule" userId="nb/1qPtj6JEuRRymL/Be5STPyiF6gS4jEsqLRfFWx/0=" providerId="None" clId="Web-{204C0030-06C6-43A0-9A0C-77A6811156A3}" dt="2024-09-13T14:47:09.644" v="4" actId="688"/>
          <ac:spMkLst>
            <pc:docMk/>
            <pc:sldMk cId="2805918012" sldId="263"/>
            <ac:spMk id="9" creationId="{4959C8B3-4BF4-7DA8-4816-2DC3FFB3FCF8}"/>
          </ac:spMkLst>
        </pc:spChg>
        <pc:spChg chg="mod">
          <ac:chgData name="John Maule" userId="nb/1qPtj6JEuRRymL/Be5STPyiF6gS4jEsqLRfFWx/0=" providerId="None" clId="Web-{204C0030-06C6-43A0-9A0C-77A6811156A3}" dt="2024-09-13T14:47:05.143" v="3" actId="688"/>
          <ac:spMkLst>
            <pc:docMk/>
            <pc:sldMk cId="2805918012" sldId="263"/>
            <ac:spMk id="10" creationId="{5C9C6AA8-9814-C8E4-7B94-DA44E25F9726}"/>
          </ac:spMkLst>
        </pc:spChg>
        <pc:spChg chg="mod">
          <ac:chgData name="John Maule" userId="nb/1qPtj6JEuRRymL/Be5STPyiF6gS4jEsqLRfFWx/0=" providerId="None" clId="Web-{204C0030-06C6-43A0-9A0C-77A6811156A3}" dt="2024-09-13T14:47:24.817" v="8" actId="688"/>
          <ac:spMkLst>
            <pc:docMk/>
            <pc:sldMk cId="2805918012" sldId="263"/>
            <ac:spMk id="12" creationId="{0A1E84A9-AE7C-F3F5-B71F-01FEC80F16EC}"/>
          </ac:spMkLst>
        </pc:spChg>
        <pc:grpChg chg="mod">
          <ac:chgData name="John Maule" userId="nb/1qPtj6JEuRRymL/Be5STPyiF6gS4jEsqLRfFWx/0=" providerId="None" clId="Web-{204C0030-06C6-43A0-9A0C-77A6811156A3}" dt="2024-09-13T14:47:30.801" v="10" actId="688"/>
          <ac:grpSpMkLst>
            <pc:docMk/>
            <pc:sldMk cId="2805918012" sldId="263"/>
            <ac:grpSpMk id="4" creationId="{F387920C-B2CB-A6A0-DBA8-CC7F68F148CA}"/>
          </ac:grpSpMkLst>
        </pc:grpChg>
        <pc:grpChg chg="mod">
          <ac:chgData name="John Maule" userId="nb/1qPtj6JEuRRymL/Be5STPyiF6gS4jEsqLRfFWx/0=" providerId="None" clId="Web-{204C0030-06C6-43A0-9A0C-77A6811156A3}" dt="2024-09-13T14:47:01.127" v="2" actId="688"/>
          <ac:grpSpMkLst>
            <pc:docMk/>
            <pc:sldMk cId="2805918012" sldId="263"/>
            <ac:grpSpMk id="11" creationId="{C59664D1-0E4F-2364-CC58-3A5D8C331BA6}"/>
          </ac:grpSpMkLst>
        </pc:grpChg>
      </pc:sldChg>
      <pc:sldChg chg="ord">
        <pc:chgData name="John Maule" userId="nb/1qPtj6JEuRRymL/Be5STPyiF6gS4jEsqLRfFWx/0=" providerId="None" clId="Web-{204C0030-06C6-43A0-9A0C-77A6811156A3}" dt="2024-09-13T14:46:42.157" v="1"/>
        <pc:sldMkLst>
          <pc:docMk/>
          <pc:sldMk cId="3921795847" sldId="265"/>
        </pc:sldMkLst>
      </pc:sldChg>
    </pc:docChg>
  </pc:docChgLst>
  <pc:docChgLst>
    <pc:chgData name="Yesesvi Konakanchi" userId="151a2cfb-d5b9-4f5c-bfde-fbb5cba7ff4e" providerId="ADAL" clId="{1331984D-C2EF-44A3-898F-06380CC7E3D7}"/>
    <pc:docChg chg="undo redo custSel addSld delSld modSld">
      <pc:chgData name="Yesesvi Konakanchi" userId="151a2cfb-d5b9-4f5c-bfde-fbb5cba7ff4e" providerId="ADAL" clId="{1331984D-C2EF-44A3-898F-06380CC7E3D7}" dt="2024-09-06T09:18:50.901" v="833" actId="1076"/>
      <pc:docMkLst>
        <pc:docMk/>
      </pc:docMkLst>
      <pc:sldChg chg="addSp modSp mod">
        <pc:chgData name="Yesesvi Konakanchi" userId="151a2cfb-d5b9-4f5c-bfde-fbb5cba7ff4e" providerId="ADAL" clId="{1331984D-C2EF-44A3-898F-06380CC7E3D7}" dt="2024-09-06T08:58:25.093" v="411" actId="20577"/>
        <pc:sldMkLst>
          <pc:docMk/>
          <pc:sldMk cId="3921795847" sldId="265"/>
        </pc:sldMkLst>
        <pc:spChg chg="mod">
          <ac:chgData name="Yesesvi Konakanchi" userId="151a2cfb-d5b9-4f5c-bfde-fbb5cba7ff4e" providerId="ADAL" clId="{1331984D-C2EF-44A3-898F-06380CC7E3D7}" dt="2024-09-06T08:58:25.093" v="411" actId="20577"/>
          <ac:spMkLst>
            <pc:docMk/>
            <pc:sldMk cId="3921795847" sldId="265"/>
            <ac:spMk id="3" creationId="{6DD06388-09A6-27FB-4CCA-0E7EDE135BB0}"/>
          </ac:spMkLst>
        </pc:spChg>
        <pc:spChg chg="mod">
          <ac:chgData name="Yesesvi Konakanchi" userId="151a2cfb-d5b9-4f5c-bfde-fbb5cba7ff4e" providerId="ADAL" clId="{1331984D-C2EF-44A3-898F-06380CC7E3D7}" dt="2024-09-06T08:57:19.521" v="293" actId="207"/>
          <ac:spMkLst>
            <pc:docMk/>
            <pc:sldMk cId="3921795847" sldId="265"/>
            <ac:spMk id="4" creationId="{7B2F1F31-F280-4EB5-3A52-6D8C2F3E0C12}"/>
          </ac:spMkLst>
        </pc:spChg>
        <pc:spChg chg="mod">
          <ac:chgData name="Yesesvi Konakanchi" userId="151a2cfb-d5b9-4f5c-bfde-fbb5cba7ff4e" providerId="ADAL" clId="{1331984D-C2EF-44A3-898F-06380CC7E3D7}" dt="2024-09-06T08:57:19.521" v="293" actId="207"/>
          <ac:spMkLst>
            <pc:docMk/>
            <pc:sldMk cId="3921795847" sldId="265"/>
            <ac:spMk id="5" creationId="{A679B2B1-28C1-6E8B-2DD7-9FAC8E5C4107}"/>
          </ac:spMkLst>
        </pc:spChg>
        <pc:spChg chg="add mod">
          <ac:chgData name="Yesesvi Konakanchi" userId="151a2cfb-d5b9-4f5c-bfde-fbb5cba7ff4e" providerId="ADAL" clId="{1331984D-C2EF-44A3-898F-06380CC7E3D7}" dt="2024-09-06T08:56:49.220" v="263" actId="207"/>
          <ac:spMkLst>
            <pc:docMk/>
            <pc:sldMk cId="3921795847" sldId="265"/>
            <ac:spMk id="6" creationId="{50533814-2973-D6CC-0F70-1F5D5298D6BB}"/>
          </ac:spMkLst>
        </pc:spChg>
        <pc:spChg chg="add mod">
          <ac:chgData name="Yesesvi Konakanchi" userId="151a2cfb-d5b9-4f5c-bfde-fbb5cba7ff4e" providerId="ADAL" clId="{1331984D-C2EF-44A3-898F-06380CC7E3D7}" dt="2024-09-06T08:56:49.220" v="263" actId="207"/>
          <ac:spMkLst>
            <pc:docMk/>
            <pc:sldMk cId="3921795847" sldId="265"/>
            <ac:spMk id="7" creationId="{25306957-4405-7C69-6915-B5A8A694601E}"/>
          </ac:spMkLst>
        </pc:spChg>
        <pc:spChg chg="add mod ord">
          <ac:chgData name="Yesesvi Konakanchi" userId="151a2cfb-d5b9-4f5c-bfde-fbb5cba7ff4e" providerId="ADAL" clId="{1331984D-C2EF-44A3-898F-06380CC7E3D7}" dt="2024-09-06T08:56:49.220" v="263" actId="207"/>
          <ac:spMkLst>
            <pc:docMk/>
            <pc:sldMk cId="3921795847" sldId="265"/>
            <ac:spMk id="8" creationId="{92DD5395-1BDB-A2D1-784C-FE7323A732FD}"/>
          </ac:spMkLst>
        </pc:spChg>
        <pc:spChg chg="add mod ord">
          <ac:chgData name="Yesesvi Konakanchi" userId="151a2cfb-d5b9-4f5c-bfde-fbb5cba7ff4e" providerId="ADAL" clId="{1331984D-C2EF-44A3-898F-06380CC7E3D7}" dt="2024-09-06T08:56:49.220" v="263" actId="207"/>
          <ac:spMkLst>
            <pc:docMk/>
            <pc:sldMk cId="3921795847" sldId="265"/>
            <ac:spMk id="9" creationId="{E23211CD-5966-8DB1-9900-41BC73F6ADEF}"/>
          </ac:spMkLst>
        </pc:spChg>
        <pc:spChg chg="add mod ord">
          <ac:chgData name="Yesesvi Konakanchi" userId="151a2cfb-d5b9-4f5c-bfde-fbb5cba7ff4e" providerId="ADAL" clId="{1331984D-C2EF-44A3-898F-06380CC7E3D7}" dt="2024-09-06T08:57:19.521" v="293" actId="207"/>
          <ac:spMkLst>
            <pc:docMk/>
            <pc:sldMk cId="3921795847" sldId="265"/>
            <ac:spMk id="10" creationId="{594E6DA6-F07F-AA7B-051C-ED2D20CA6A16}"/>
          </ac:spMkLst>
        </pc:spChg>
        <pc:spChg chg="add mod ord">
          <ac:chgData name="Yesesvi Konakanchi" userId="151a2cfb-d5b9-4f5c-bfde-fbb5cba7ff4e" providerId="ADAL" clId="{1331984D-C2EF-44A3-898F-06380CC7E3D7}" dt="2024-09-06T08:57:19.521" v="293" actId="207"/>
          <ac:spMkLst>
            <pc:docMk/>
            <pc:sldMk cId="3921795847" sldId="265"/>
            <ac:spMk id="11" creationId="{B1744BD3-9A2B-FD99-545B-B582341BC1FB}"/>
          </ac:spMkLst>
        </pc:spChg>
        <pc:spChg chg="add mod ord">
          <ac:chgData name="Yesesvi Konakanchi" userId="151a2cfb-d5b9-4f5c-bfde-fbb5cba7ff4e" providerId="ADAL" clId="{1331984D-C2EF-44A3-898F-06380CC7E3D7}" dt="2024-09-06T08:57:19.521" v="293" actId="207"/>
          <ac:spMkLst>
            <pc:docMk/>
            <pc:sldMk cId="3921795847" sldId="265"/>
            <ac:spMk id="12" creationId="{C78224B2-7CD7-B2E0-7E7A-5031D88CE815}"/>
          </ac:spMkLst>
        </pc:spChg>
        <pc:spChg chg="add mod ord">
          <ac:chgData name="Yesesvi Konakanchi" userId="151a2cfb-d5b9-4f5c-bfde-fbb5cba7ff4e" providerId="ADAL" clId="{1331984D-C2EF-44A3-898F-06380CC7E3D7}" dt="2024-09-06T08:57:19.521" v="293" actId="207"/>
          <ac:spMkLst>
            <pc:docMk/>
            <pc:sldMk cId="3921795847" sldId="265"/>
            <ac:spMk id="13" creationId="{B14C748E-40A4-76C0-5072-A5C315BD9C59}"/>
          </ac:spMkLst>
        </pc:spChg>
        <pc:spChg chg="add mod ord">
          <ac:chgData name="Yesesvi Konakanchi" userId="151a2cfb-d5b9-4f5c-bfde-fbb5cba7ff4e" providerId="ADAL" clId="{1331984D-C2EF-44A3-898F-06380CC7E3D7}" dt="2024-09-06T08:56:49.220" v="263" actId="207"/>
          <ac:spMkLst>
            <pc:docMk/>
            <pc:sldMk cId="3921795847" sldId="265"/>
            <ac:spMk id="14" creationId="{B08CBEF2-8EE5-0207-4985-BA452C65BDB3}"/>
          </ac:spMkLst>
        </pc:spChg>
        <pc:spChg chg="add mod ord">
          <ac:chgData name="Yesesvi Konakanchi" userId="151a2cfb-d5b9-4f5c-bfde-fbb5cba7ff4e" providerId="ADAL" clId="{1331984D-C2EF-44A3-898F-06380CC7E3D7}" dt="2024-09-06T08:56:49.220" v="263" actId="207"/>
          <ac:spMkLst>
            <pc:docMk/>
            <pc:sldMk cId="3921795847" sldId="265"/>
            <ac:spMk id="15" creationId="{032C7705-0DCF-90F1-1E34-F0FF4A5D8C22}"/>
          </ac:spMkLst>
        </pc:spChg>
        <pc:spChg chg="add mod">
          <ac:chgData name="Yesesvi Konakanchi" userId="151a2cfb-d5b9-4f5c-bfde-fbb5cba7ff4e" providerId="ADAL" clId="{1331984D-C2EF-44A3-898F-06380CC7E3D7}" dt="2024-09-06T08:55:13.680" v="119" actId="571"/>
          <ac:spMkLst>
            <pc:docMk/>
            <pc:sldMk cId="3921795847" sldId="265"/>
            <ac:spMk id="17" creationId="{7E32DBB8-4D4B-58AE-21F3-F9487F5FA88F}"/>
          </ac:spMkLst>
        </pc:spChg>
        <pc:spChg chg="add mod">
          <ac:chgData name="Yesesvi Konakanchi" userId="151a2cfb-d5b9-4f5c-bfde-fbb5cba7ff4e" providerId="ADAL" clId="{1331984D-C2EF-44A3-898F-06380CC7E3D7}" dt="2024-09-06T08:55:13.680" v="119" actId="571"/>
          <ac:spMkLst>
            <pc:docMk/>
            <pc:sldMk cId="3921795847" sldId="265"/>
            <ac:spMk id="18" creationId="{16BDDE40-EE50-56C5-AB35-FA4C8738C0BF}"/>
          </ac:spMkLst>
        </pc:spChg>
        <pc:spChg chg="add mod">
          <ac:chgData name="Yesesvi Konakanchi" userId="151a2cfb-d5b9-4f5c-bfde-fbb5cba7ff4e" providerId="ADAL" clId="{1331984D-C2EF-44A3-898F-06380CC7E3D7}" dt="2024-09-06T08:56:41.447" v="236" actId="571"/>
          <ac:spMkLst>
            <pc:docMk/>
            <pc:sldMk cId="3921795847" sldId="265"/>
            <ac:spMk id="20" creationId="{A3370520-7D35-8EE3-25D6-CE0F93A2A239}"/>
          </ac:spMkLst>
        </pc:spChg>
        <pc:spChg chg="add mod">
          <ac:chgData name="Yesesvi Konakanchi" userId="151a2cfb-d5b9-4f5c-bfde-fbb5cba7ff4e" providerId="ADAL" clId="{1331984D-C2EF-44A3-898F-06380CC7E3D7}" dt="2024-09-06T08:56:41.447" v="236" actId="571"/>
          <ac:spMkLst>
            <pc:docMk/>
            <pc:sldMk cId="3921795847" sldId="265"/>
            <ac:spMk id="21" creationId="{173B0394-3F23-065A-99EB-E1490039BA55}"/>
          </ac:spMkLst>
        </pc:spChg>
        <pc:spChg chg="add mod">
          <ac:chgData name="Yesesvi Konakanchi" userId="151a2cfb-d5b9-4f5c-bfde-fbb5cba7ff4e" providerId="ADAL" clId="{1331984D-C2EF-44A3-898F-06380CC7E3D7}" dt="2024-09-06T08:56:41.447" v="236" actId="571"/>
          <ac:spMkLst>
            <pc:docMk/>
            <pc:sldMk cId="3921795847" sldId="265"/>
            <ac:spMk id="22" creationId="{E30E05FC-A3A2-4F6A-AC78-4457C4852850}"/>
          </ac:spMkLst>
        </pc:spChg>
        <pc:grpChg chg="add mod">
          <ac:chgData name="Yesesvi Konakanchi" userId="151a2cfb-d5b9-4f5c-bfde-fbb5cba7ff4e" providerId="ADAL" clId="{1331984D-C2EF-44A3-898F-06380CC7E3D7}" dt="2024-09-06T08:58:11.968" v="374" actId="1076"/>
          <ac:grpSpMkLst>
            <pc:docMk/>
            <pc:sldMk cId="3921795847" sldId="265"/>
            <ac:grpSpMk id="16" creationId="{48C22650-8E78-0B0A-D55E-5ACE689DDE1D}"/>
          </ac:grpSpMkLst>
        </pc:grpChg>
        <pc:grpChg chg="add mod">
          <ac:chgData name="Yesesvi Konakanchi" userId="151a2cfb-d5b9-4f5c-bfde-fbb5cba7ff4e" providerId="ADAL" clId="{1331984D-C2EF-44A3-898F-06380CC7E3D7}" dt="2024-09-06T08:58:15.304" v="375" actId="1076"/>
          <ac:grpSpMkLst>
            <pc:docMk/>
            <pc:sldMk cId="3921795847" sldId="265"/>
            <ac:grpSpMk id="19" creationId="{708AF897-B8A0-1EDF-ABFB-8F92D8BD69D8}"/>
          </ac:grpSpMkLst>
        </pc:grpChg>
      </pc:sldChg>
      <pc:sldChg chg="new del">
        <pc:chgData name="Yesesvi Konakanchi" userId="151a2cfb-d5b9-4f5c-bfde-fbb5cba7ff4e" providerId="ADAL" clId="{1331984D-C2EF-44A3-898F-06380CC7E3D7}" dt="2024-09-06T08:58:52.867" v="413" actId="680"/>
        <pc:sldMkLst>
          <pc:docMk/>
          <pc:sldMk cId="1627564727" sldId="266"/>
        </pc:sldMkLst>
      </pc:sldChg>
      <pc:sldChg chg="addSp delSp modSp add mod">
        <pc:chgData name="Yesesvi Konakanchi" userId="151a2cfb-d5b9-4f5c-bfde-fbb5cba7ff4e" providerId="ADAL" clId="{1331984D-C2EF-44A3-898F-06380CC7E3D7}" dt="2024-09-06T09:18:50.901" v="833" actId="1076"/>
        <pc:sldMkLst>
          <pc:docMk/>
          <pc:sldMk cId="2820404749" sldId="266"/>
        </pc:sldMkLst>
        <pc:spChg chg="mod">
          <ac:chgData name="Yesesvi Konakanchi" userId="151a2cfb-d5b9-4f5c-bfde-fbb5cba7ff4e" providerId="ADAL" clId="{1331984D-C2EF-44A3-898F-06380CC7E3D7}" dt="2024-09-06T09:00:38.456" v="467" actId="20577"/>
          <ac:spMkLst>
            <pc:docMk/>
            <pc:sldMk cId="2820404749" sldId="266"/>
            <ac:spMk id="2" creationId="{B3CCB782-B48C-DD53-2C1E-25B0A2B6846B}"/>
          </ac:spMkLst>
        </pc:spChg>
        <pc:spChg chg="mod">
          <ac:chgData name="Yesesvi Konakanchi" userId="151a2cfb-d5b9-4f5c-bfde-fbb5cba7ff4e" providerId="ADAL" clId="{1331984D-C2EF-44A3-898F-06380CC7E3D7}" dt="2024-09-06T09:18:45.796" v="832" actId="20577"/>
          <ac:spMkLst>
            <pc:docMk/>
            <pc:sldMk cId="2820404749" sldId="266"/>
            <ac:spMk id="3" creationId="{879EEA9E-2793-CBA0-FAB0-81FF592271AA}"/>
          </ac:spMkLst>
        </pc:spChg>
        <pc:spChg chg="mod">
          <ac:chgData name="Yesesvi Konakanchi" userId="151a2cfb-d5b9-4f5c-bfde-fbb5cba7ff4e" providerId="ADAL" clId="{1331984D-C2EF-44A3-898F-06380CC7E3D7}" dt="2024-09-06T09:16:59.975" v="704" actId="207"/>
          <ac:spMkLst>
            <pc:docMk/>
            <pc:sldMk cId="2820404749" sldId="266"/>
            <ac:spMk id="19" creationId="{52388294-0572-1391-7B90-8F4FC7898321}"/>
          </ac:spMkLst>
        </pc:spChg>
        <pc:spChg chg="mod">
          <ac:chgData name="Yesesvi Konakanchi" userId="151a2cfb-d5b9-4f5c-bfde-fbb5cba7ff4e" providerId="ADAL" clId="{1331984D-C2EF-44A3-898F-06380CC7E3D7}" dt="2024-09-06T09:16:59.975" v="704" actId="207"/>
          <ac:spMkLst>
            <pc:docMk/>
            <pc:sldMk cId="2820404749" sldId="266"/>
            <ac:spMk id="20" creationId="{A34B88D2-1863-CB6C-004C-878D6E8132A6}"/>
          </ac:spMkLst>
        </pc:spChg>
        <pc:spChg chg="mod">
          <ac:chgData name="Yesesvi Konakanchi" userId="151a2cfb-d5b9-4f5c-bfde-fbb5cba7ff4e" providerId="ADAL" clId="{1331984D-C2EF-44A3-898F-06380CC7E3D7}" dt="2024-09-06T09:17:06.346" v="706" actId="207"/>
          <ac:spMkLst>
            <pc:docMk/>
            <pc:sldMk cId="2820404749" sldId="266"/>
            <ac:spMk id="22" creationId="{DDAB6C99-C3B1-2320-13B5-563A1507D6F4}"/>
          </ac:spMkLst>
        </pc:spChg>
        <pc:spChg chg="mod">
          <ac:chgData name="Yesesvi Konakanchi" userId="151a2cfb-d5b9-4f5c-bfde-fbb5cba7ff4e" providerId="ADAL" clId="{1331984D-C2EF-44A3-898F-06380CC7E3D7}" dt="2024-09-06T09:16:59.975" v="704" actId="207"/>
          <ac:spMkLst>
            <pc:docMk/>
            <pc:sldMk cId="2820404749" sldId="266"/>
            <ac:spMk id="23" creationId="{B1AD7937-6498-6023-62DC-000CAFA35B55}"/>
          </ac:spMkLst>
        </pc:spChg>
        <pc:spChg chg="mod">
          <ac:chgData name="Yesesvi Konakanchi" userId="151a2cfb-d5b9-4f5c-bfde-fbb5cba7ff4e" providerId="ADAL" clId="{1331984D-C2EF-44A3-898F-06380CC7E3D7}" dt="2024-09-06T09:17:03.558" v="705" actId="207"/>
          <ac:spMkLst>
            <pc:docMk/>
            <pc:sldMk cId="2820404749" sldId="266"/>
            <ac:spMk id="24" creationId="{DE31D2CE-6FFE-DD4D-88BC-769D09B1E375}"/>
          </ac:spMkLst>
        </pc:spChg>
        <pc:spChg chg="del mod">
          <ac:chgData name="Yesesvi Konakanchi" userId="151a2cfb-d5b9-4f5c-bfde-fbb5cba7ff4e" providerId="ADAL" clId="{1331984D-C2EF-44A3-898F-06380CC7E3D7}" dt="2024-09-06T08:59:10.485" v="420" actId="478"/>
          <ac:spMkLst>
            <pc:docMk/>
            <pc:sldMk cId="2820404749" sldId="266"/>
            <ac:spMk id="29" creationId="{C0D9507C-6512-9420-117D-203DD8B2CC45}"/>
          </ac:spMkLst>
        </pc:spChg>
        <pc:spChg chg="del">
          <ac:chgData name="Yesesvi Konakanchi" userId="151a2cfb-d5b9-4f5c-bfde-fbb5cba7ff4e" providerId="ADAL" clId="{1331984D-C2EF-44A3-898F-06380CC7E3D7}" dt="2024-09-06T08:59:03.081" v="416" actId="478"/>
          <ac:spMkLst>
            <pc:docMk/>
            <pc:sldMk cId="2820404749" sldId="266"/>
            <ac:spMk id="30" creationId="{A833BA20-A259-FB20-8872-2F9ABBF72C5A}"/>
          </ac:spMkLst>
        </pc:spChg>
        <pc:spChg chg="mod">
          <ac:chgData name="Yesesvi Konakanchi" userId="151a2cfb-d5b9-4f5c-bfde-fbb5cba7ff4e" providerId="ADAL" clId="{1331984D-C2EF-44A3-898F-06380CC7E3D7}" dt="2024-09-06T09:16:59.975" v="704" actId="207"/>
          <ac:spMkLst>
            <pc:docMk/>
            <pc:sldMk cId="2820404749" sldId="266"/>
            <ac:spMk id="31" creationId="{3FB8E38C-2D8A-8A83-53D1-F97E6606028B}"/>
          </ac:spMkLst>
        </pc:spChg>
        <pc:spChg chg="del">
          <ac:chgData name="Yesesvi Konakanchi" userId="151a2cfb-d5b9-4f5c-bfde-fbb5cba7ff4e" providerId="ADAL" clId="{1331984D-C2EF-44A3-898F-06380CC7E3D7}" dt="2024-09-06T08:59:06.698" v="418" actId="478"/>
          <ac:spMkLst>
            <pc:docMk/>
            <pc:sldMk cId="2820404749" sldId="266"/>
            <ac:spMk id="32" creationId="{19215F9B-5884-0E00-4C83-148921E9F3B3}"/>
          </ac:spMkLst>
        </pc:spChg>
        <pc:spChg chg="mod">
          <ac:chgData name="Yesesvi Konakanchi" userId="151a2cfb-d5b9-4f5c-bfde-fbb5cba7ff4e" providerId="ADAL" clId="{1331984D-C2EF-44A3-898F-06380CC7E3D7}" dt="2024-09-06T09:16:59.975" v="704" actId="207"/>
          <ac:spMkLst>
            <pc:docMk/>
            <pc:sldMk cId="2820404749" sldId="266"/>
            <ac:spMk id="33" creationId="{DCBD53B3-31DD-65ED-1AF1-E1E5CE8819C5}"/>
          </ac:spMkLst>
        </pc:spChg>
        <pc:spChg chg="del">
          <ac:chgData name="Yesesvi Konakanchi" userId="151a2cfb-d5b9-4f5c-bfde-fbb5cba7ff4e" providerId="ADAL" clId="{1331984D-C2EF-44A3-898F-06380CC7E3D7}" dt="2024-09-06T08:59:22.540" v="426" actId="478"/>
          <ac:spMkLst>
            <pc:docMk/>
            <pc:sldMk cId="2820404749" sldId="266"/>
            <ac:spMk id="37" creationId="{840E3D18-0617-3729-6A45-23E56FFEF62A}"/>
          </ac:spMkLst>
        </pc:spChg>
        <pc:spChg chg="add del mod">
          <ac:chgData name="Yesesvi Konakanchi" userId="151a2cfb-d5b9-4f5c-bfde-fbb5cba7ff4e" providerId="ADAL" clId="{1331984D-C2EF-44A3-898F-06380CC7E3D7}" dt="2024-09-06T09:10:17.471" v="683" actId="1076"/>
          <ac:spMkLst>
            <pc:docMk/>
            <pc:sldMk cId="2820404749" sldId="266"/>
            <ac:spMk id="42" creationId="{0DAABA2E-4E76-CFD6-6CBE-770AF59C21E3}"/>
          </ac:spMkLst>
        </pc:spChg>
        <pc:spChg chg="add del mod">
          <ac:chgData name="Yesesvi Konakanchi" userId="151a2cfb-d5b9-4f5c-bfde-fbb5cba7ff4e" providerId="ADAL" clId="{1331984D-C2EF-44A3-898F-06380CC7E3D7}" dt="2024-09-06T09:10:25.767" v="685" actId="1076"/>
          <ac:spMkLst>
            <pc:docMk/>
            <pc:sldMk cId="2820404749" sldId="266"/>
            <ac:spMk id="43" creationId="{9AA55B44-B464-87D5-E96C-EF2F575B0850}"/>
          </ac:spMkLst>
        </pc:spChg>
        <pc:spChg chg="del mod">
          <ac:chgData name="Yesesvi Konakanchi" userId="151a2cfb-d5b9-4f5c-bfde-fbb5cba7ff4e" providerId="ADAL" clId="{1331984D-C2EF-44A3-898F-06380CC7E3D7}" dt="2024-09-06T08:59:19.036" v="424" actId="478"/>
          <ac:spMkLst>
            <pc:docMk/>
            <pc:sldMk cId="2820404749" sldId="266"/>
            <ac:spMk id="44" creationId="{297C1560-693F-9E47-D59F-15E22F296FA7}"/>
          </ac:spMkLst>
        </pc:spChg>
        <pc:spChg chg="add del mod">
          <ac:chgData name="Yesesvi Konakanchi" userId="151a2cfb-d5b9-4f5c-bfde-fbb5cba7ff4e" providerId="ADAL" clId="{1331984D-C2EF-44A3-898F-06380CC7E3D7}" dt="2024-09-06T09:10:34.456" v="687" actId="688"/>
          <ac:spMkLst>
            <pc:docMk/>
            <pc:sldMk cId="2820404749" sldId="266"/>
            <ac:spMk id="46" creationId="{7FE2F3B0-12AB-959C-E6EC-F8D255F1EE00}"/>
          </ac:spMkLst>
        </pc:spChg>
        <pc:spChg chg="add del mod">
          <ac:chgData name="Yesesvi Konakanchi" userId="151a2cfb-d5b9-4f5c-bfde-fbb5cba7ff4e" providerId="ADAL" clId="{1331984D-C2EF-44A3-898F-06380CC7E3D7}" dt="2024-09-06T09:10:29.698" v="686" actId="688"/>
          <ac:spMkLst>
            <pc:docMk/>
            <pc:sldMk cId="2820404749" sldId="266"/>
            <ac:spMk id="47" creationId="{6DAE8B1C-7A0D-5776-CE83-96EA7E6CFF5D}"/>
          </ac:spMkLst>
        </pc:spChg>
        <pc:spChg chg="del mod">
          <ac:chgData name="Yesesvi Konakanchi" userId="151a2cfb-d5b9-4f5c-bfde-fbb5cba7ff4e" providerId="ADAL" clId="{1331984D-C2EF-44A3-898F-06380CC7E3D7}" dt="2024-09-06T09:04:02.448" v="582" actId="478"/>
          <ac:spMkLst>
            <pc:docMk/>
            <pc:sldMk cId="2820404749" sldId="266"/>
            <ac:spMk id="48" creationId="{7065BBFF-6C4A-4D42-5E31-4060132A2BB6}"/>
          </ac:spMkLst>
        </pc:spChg>
        <pc:spChg chg="add mod">
          <ac:chgData name="Yesesvi Konakanchi" userId="151a2cfb-d5b9-4f5c-bfde-fbb5cba7ff4e" providerId="ADAL" clId="{1331984D-C2EF-44A3-898F-06380CC7E3D7}" dt="2024-09-06T09:18:50.901" v="833" actId="1076"/>
          <ac:spMkLst>
            <pc:docMk/>
            <pc:sldMk cId="2820404749" sldId="266"/>
            <ac:spMk id="50" creationId="{99FAF2C3-5CFA-6B73-A49C-FB9BFFCA6150}"/>
          </ac:spMkLst>
        </pc:spChg>
        <pc:spChg chg="add mod">
          <ac:chgData name="Yesesvi Konakanchi" userId="151a2cfb-d5b9-4f5c-bfde-fbb5cba7ff4e" providerId="ADAL" clId="{1331984D-C2EF-44A3-898F-06380CC7E3D7}" dt="2024-09-06T09:18:24.951" v="755" actId="20577"/>
          <ac:spMkLst>
            <pc:docMk/>
            <pc:sldMk cId="2820404749" sldId="266"/>
            <ac:spMk id="51" creationId="{FC036C56-C3F1-A990-7033-81D81116EAA7}"/>
          </ac:spMkLst>
        </pc:spChg>
        <pc:spChg chg="add mod">
          <ac:chgData name="Yesesvi Konakanchi" userId="151a2cfb-d5b9-4f5c-bfde-fbb5cba7ff4e" providerId="ADAL" clId="{1331984D-C2EF-44A3-898F-06380CC7E3D7}" dt="2024-09-06T09:18:18.619" v="751" actId="20577"/>
          <ac:spMkLst>
            <pc:docMk/>
            <pc:sldMk cId="2820404749" sldId="266"/>
            <ac:spMk id="52" creationId="{9034B5AB-96CB-4FE3-A60D-029AA24BC4FD}"/>
          </ac:spMkLst>
        </pc:spChg>
        <pc:grpChg chg="del">
          <ac:chgData name="Yesesvi Konakanchi" userId="151a2cfb-d5b9-4f5c-bfde-fbb5cba7ff4e" providerId="ADAL" clId="{1331984D-C2EF-44A3-898F-06380CC7E3D7}" dt="2024-09-06T08:59:04.706" v="417" actId="478"/>
          <ac:grpSpMkLst>
            <pc:docMk/>
            <pc:sldMk cId="2820404749" sldId="266"/>
            <ac:grpSpMk id="4" creationId="{F387920C-B2CB-A6A0-DBA8-CC7F68F148CA}"/>
          </ac:grpSpMkLst>
        </pc:grpChg>
        <pc:grpChg chg="del">
          <ac:chgData name="Yesesvi Konakanchi" userId="151a2cfb-d5b9-4f5c-bfde-fbb5cba7ff4e" providerId="ADAL" clId="{1331984D-C2EF-44A3-898F-06380CC7E3D7}" dt="2024-09-06T08:59:01.302" v="415" actId="478"/>
          <ac:grpSpMkLst>
            <pc:docMk/>
            <pc:sldMk cId="2820404749" sldId="266"/>
            <ac:grpSpMk id="11" creationId="{C59664D1-0E4F-2364-CC58-3A5D8C331BA6}"/>
          </ac:grpSpMkLst>
        </pc:grpChg>
        <pc:grpChg chg="add mod ord">
          <ac:chgData name="Yesesvi Konakanchi" userId="151a2cfb-d5b9-4f5c-bfde-fbb5cba7ff4e" providerId="ADAL" clId="{1331984D-C2EF-44A3-898F-06380CC7E3D7}" dt="2024-09-06T09:16:59.975" v="704" actId="207"/>
          <ac:grpSpMkLst>
            <pc:docMk/>
            <pc:sldMk cId="2820404749" sldId="266"/>
            <ac:grpSpMk id="14" creationId="{10D6E32A-E23B-A797-2E18-A02AC239ED53}"/>
          </ac:grpSpMkLst>
        </pc:grpChg>
        <pc:grpChg chg="mod">
          <ac:chgData name="Yesesvi Konakanchi" userId="151a2cfb-d5b9-4f5c-bfde-fbb5cba7ff4e" providerId="ADAL" clId="{1331984D-C2EF-44A3-898F-06380CC7E3D7}" dt="2024-09-06T09:16:59.975" v="704" actId="207"/>
          <ac:grpSpMkLst>
            <pc:docMk/>
            <pc:sldMk cId="2820404749" sldId="266"/>
            <ac:grpSpMk id="18" creationId="{D9E869AA-F106-0EE0-7D61-54B072688E40}"/>
          </ac:grpSpMkLst>
        </pc:grpChg>
        <pc:grpChg chg="add mod">
          <ac:chgData name="Yesesvi Konakanchi" userId="151a2cfb-d5b9-4f5c-bfde-fbb5cba7ff4e" providerId="ADAL" clId="{1331984D-C2EF-44A3-898F-06380CC7E3D7}" dt="2024-09-06T09:16:23.466" v="688" actId="1076"/>
          <ac:grpSpMkLst>
            <pc:docMk/>
            <pc:sldMk cId="2820404749" sldId="266"/>
            <ac:grpSpMk id="36" creationId="{2BD1C2B1-5754-5D22-C97C-FC5E765EC789}"/>
          </ac:grpSpMkLst>
        </pc:grpChg>
        <pc:picChg chg="add mod">
          <ac:chgData name="Yesesvi Konakanchi" userId="151a2cfb-d5b9-4f5c-bfde-fbb5cba7ff4e" providerId="ADAL" clId="{1331984D-C2EF-44A3-898F-06380CC7E3D7}" dt="2024-09-06T09:01:59.879" v="572"/>
          <ac:picMkLst>
            <pc:docMk/>
            <pc:sldMk cId="2820404749" sldId="266"/>
            <ac:picMk id="21" creationId="{AAD49DF0-F206-4A65-1B92-969C14494D7E}"/>
          </ac:picMkLst>
        </pc:picChg>
        <pc:picChg chg="mod ord">
          <ac:chgData name="Yesesvi Konakanchi" userId="151a2cfb-d5b9-4f5c-bfde-fbb5cba7ff4e" providerId="ADAL" clId="{1331984D-C2EF-44A3-898F-06380CC7E3D7}" dt="2024-09-06T09:00:11.879" v="440" actId="1076"/>
          <ac:picMkLst>
            <pc:docMk/>
            <pc:sldMk cId="2820404749" sldId="266"/>
            <ac:picMk id="25" creationId="{439CAECC-58A8-E65A-1057-2288C2A3DD1C}"/>
          </ac:picMkLst>
        </pc:picChg>
        <pc:picChg chg="mod ord">
          <ac:chgData name="Yesesvi Konakanchi" userId="151a2cfb-d5b9-4f5c-bfde-fbb5cba7ff4e" providerId="ADAL" clId="{1331984D-C2EF-44A3-898F-06380CC7E3D7}" dt="2024-09-06T09:16:53.569" v="702" actId="1076"/>
          <ac:picMkLst>
            <pc:docMk/>
            <pc:sldMk cId="2820404749" sldId="266"/>
            <ac:picMk id="26" creationId="{7B685EF6-31C5-049A-6D6F-0B2B09E8C149}"/>
          </ac:picMkLst>
        </pc:picChg>
        <pc:picChg chg="add del mod">
          <ac:chgData name="Yesesvi Konakanchi" userId="151a2cfb-d5b9-4f5c-bfde-fbb5cba7ff4e" providerId="ADAL" clId="{1331984D-C2EF-44A3-898F-06380CC7E3D7}" dt="2024-09-06T09:02:48.938" v="580" actId="478"/>
          <ac:picMkLst>
            <pc:docMk/>
            <pc:sldMk cId="2820404749" sldId="266"/>
            <ac:picMk id="27" creationId="{8E6EAEDA-8A5F-8C2E-3393-DA55C4FD2D6B}"/>
          </ac:picMkLst>
        </pc:picChg>
        <pc:picChg chg="mod">
          <ac:chgData name="Yesesvi Konakanchi" userId="151a2cfb-d5b9-4f5c-bfde-fbb5cba7ff4e" providerId="ADAL" clId="{1331984D-C2EF-44A3-898F-06380CC7E3D7}" dt="2024-09-06T09:16:36.207" v="694" actId="1076"/>
          <ac:picMkLst>
            <pc:docMk/>
            <pc:sldMk cId="2820404749" sldId="266"/>
            <ac:picMk id="34" creationId="{F6D9E250-BB41-BD11-CE6B-BF183232D331}"/>
          </ac:picMkLst>
        </pc:picChg>
        <pc:picChg chg="mod">
          <ac:chgData name="Yesesvi Konakanchi" userId="151a2cfb-d5b9-4f5c-bfde-fbb5cba7ff4e" providerId="ADAL" clId="{1331984D-C2EF-44A3-898F-06380CC7E3D7}" dt="2024-09-06T09:06:17.953" v="614" actId="1076"/>
          <ac:picMkLst>
            <pc:docMk/>
            <pc:sldMk cId="2820404749" sldId="266"/>
            <ac:picMk id="38" creationId="{B9CBE2F0-63B6-CF98-5D67-B9B44700C456}"/>
          </ac:picMkLst>
        </pc:picChg>
        <pc:picChg chg="del">
          <ac:chgData name="Yesesvi Konakanchi" userId="151a2cfb-d5b9-4f5c-bfde-fbb5cba7ff4e" providerId="ADAL" clId="{1331984D-C2EF-44A3-898F-06380CC7E3D7}" dt="2024-09-06T08:59:24.154" v="427" actId="478"/>
          <ac:picMkLst>
            <pc:docMk/>
            <pc:sldMk cId="2820404749" sldId="266"/>
            <ac:picMk id="41" creationId="{678CC0BE-1FCC-86B2-48D5-6ACBC611D319}"/>
          </ac:picMkLst>
        </pc:picChg>
        <pc:picChg chg="del">
          <ac:chgData name="Yesesvi Konakanchi" userId="151a2cfb-d5b9-4f5c-bfde-fbb5cba7ff4e" providerId="ADAL" clId="{1331984D-C2EF-44A3-898F-06380CC7E3D7}" dt="2024-09-06T08:59:20.956" v="425" actId="478"/>
          <ac:picMkLst>
            <pc:docMk/>
            <pc:sldMk cId="2820404749" sldId="266"/>
            <ac:picMk id="45" creationId="{0B2FB410-FEF4-90DB-144F-0D9DDD2B4AAB}"/>
          </ac:picMkLst>
        </pc:picChg>
        <pc:cxnChg chg="del">
          <ac:chgData name="Yesesvi Konakanchi" userId="151a2cfb-d5b9-4f5c-bfde-fbb5cba7ff4e" providerId="ADAL" clId="{1331984D-C2EF-44A3-898F-06380CC7E3D7}" dt="2024-09-06T08:59:12.596" v="421" actId="478"/>
          <ac:cxnSpMkLst>
            <pc:docMk/>
            <pc:sldMk cId="2820404749" sldId="266"/>
            <ac:cxnSpMk id="28" creationId="{314B3007-E121-E74B-3D18-362F2379754A}"/>
          </ac:cxnSpMkLst>
        </pc:cxnChg>
        <pc:cxnChg chg="del">
          <ac:chgData name="Yesesvi Konakanchi" userId="151a2cfb-d5b9-4f5c-bfde-fbb5cba7ff4e" providerId="ADAL" clId="{1331984D-C2EF-44A3-898F-06380CC7E3D7}" dt="2024-09-06T08:59:14.581" v="422" actId="478"/>
          <ac:cxnSpMkLst>
            <pc:docMk/>
            <pc:sldMk cId="2820404749" sldId="266"/>
            <ac:cxnSpMk id="35" creationId="{9544816B-C5C8-9D2A-DF91-3FB74F016593}"/>
          </ac:cxnSpMkLst>
        </pc:cxnChg>
        <pc:cxnChg chg="mod">
          <ac:chgData name="Yesesvi Konakanchi" userId="151a2cfb-d5b9-4f5c-bfde-fbb5cba7ff4e" providerId="ADAL" clId="{1331984D-C2EF-44A3-898F-06380CC7E3D7}" dt="2024-09-06T09:06:17.953" v="614" actId="1076"/>
          <ac:cxnSpMkLst>
            <pc:docMk/>
            <pc:sldMk cId="2820404749" sldId="266"/>
            <ac:cxnSpMk id="39" creationId="{1D37E619-F801-4AD7-7E5C-10F3C1433E62}"/>
          </ac:cxnSpMkLst>
        </pc:cxnChg>
        <pc:cxnChg chg="mod">
          <ac:chgData name="Yesesvi Konakanchi" userId="151a2cfb-d5b9-4f5c-bfde-fbb5cba7ff4e" providerId="ADAL" clId="{1331984D-C2EF-44A3-898F-06380CC7E3D7}" dt="2024-09-06T09:06:17.953" v="614" actId="1076"/>
          <ac:cxnSpMkLst>
            <pc:docMk/>
            <pc:sldMk cId="2820404749" sldId="266"/>
            <ac:cxnSpMk id="40" creationId="{9E93DE1C-4979-E42E-9CBC-1627294B5F64}"/>
          </ac:cxnSpMkLst>
        </pc:cxnChg>
      </pc:sldChg>
    </pc:docChg>
  </pc:docChgLst>
  <pc:docChgLst>
    <pc:chgData name="Yesesvi Konakanchi" userId="PUiqtIc7OWaX5QyxRPxA1PP08dkOUmet9hT+6tOnneQ=" providerId="None" clId="Web-{E412DB82-1BFC-4D9E-87E0-C1BEAE9BA710}"/>
    <pc:docChg chg="addSld modSld">
      <pc:chgData name="Yesesvi Konakanchi" userId="PUiqtIc7OWaX5QyxRPxA1PP08dkOUmet9hT+6tOnneQ=" providerId="None" clId="Web-{E412DB82-1BFC-4D9E-87E0-C1BEAE9BA710}" dt="2024-09-06T08:48:01.279" v="155"/>
      <pc:docMkLst>
        <pc:docMk/>
      </pc:docMkLst>
      <pc:sldChg chg="modSp">
        <pc:chgData name="Yesesvi Konakanchi" userId="PUiqtIc7OWaX5QyxRPxA1PP08dkOUmet9hT+6tOnneQ=" providerId="None" clId="Web-{E412DB82-1BFC-4D9E-87E0-C1BEAE9BA710}" dt="2024-09-06T08:35:13.024" v="0" actId="20577"/>
        <pc:sldMkLst>
          <pc:docMk/>
          <pc:sldMk cId="1736769224" sldId="261"/>
        </pc:sldMkLst>
        <pc:spChg chg="mod">
          <ac:chgData name="Yesesvi Konakanchi" userId="PUiqtIc7OWaX5QyxRPxA1PP08dkOUmet9hT+6tOnneQ=" providerId="None" clId="Web-{E412DB82-1BFC-4D9E-87E0-C1BEAE9BA710}" dt="2024-09-06T08:35:13.024" v="0" actId="20577"/>
          <ac:spMkLst>
            <pc:docMk/>
            <pc:sldMk cId="1736769224" sldId="261"/>
            <ac:spMk id="3" creationId="{93652690-F9D8-AA29-5AD6-CAF8743A7601}"/>
          </ac:spMkLst>
        </pc:spChg>
      </pc:sldChg>
      <pc:sldChg chg="addSp modSp new">
        <pc:chgData name="Yesesvi Konakanchi" userId="PUiqtIc7OWaX5QyxRPxA1PP08dkOUmet9hT+6tOnneQ=" providerId="None" clId="Web-{E412DB82-1BFC-4D9E-87E0-C1BEAE9BA710}" dt="2024-09-06T08:48:01.279" v="155"/>
        <pc:sldMkLst>
          <pc:docMk/>
          <pc:sldMk cId="3921795847" sldId="265"/>
        </pc:sldMkLst>
        <pc:spChg chg="mod">
          <ac:chgData name="Yesesvi Konakanchi" userId="PUiqtIc7OWaX5QyxRPxA1PP08dkOUmet9hT+6tOnneQ=" providerId="None" clId="Web-{E412DB82-1BFC-4D9E-87E0-C1BEAE9BA710}" dt="2024-09-06T08:36:25.666" v="9" actId="20577"/>
          <ac:spMkLst>
            <pc:docMk/>
            <pc:sldMk cId="3921795847" sldId="265"/>
            <ac:spMk id="2" creationId="{C68C174D-736E-6BD1-650D-5D18EAB5C5A3}"/>
          </ac:spMkLst>
        </pc:spChg>
        <pc:spChg chg="mod">
          <ac:chgData name="Yesesvi Konakanchi" userId="PUiqtIc7OWaX5QyxRPxA1PP08dkOUmet9hT+6tOnneQ=" providerId="None" clId="Web-{E412DB82-1BFC-4D9E-87E0-C1BEAE9BA710}" dt="2024-09-06T08:46:07.291" v="144" actId="20577"/>
          <ac:spMkLst>
            <pc:docMk/>
            <pc:sldMk cId="3921795847" sldId="265"/>
            <ac:spMk id="3" creationId="{6DD06388-09A6-27FB-4CCA-0E7EDE135BB0}"/>
          </ac:spMkLst>
        </pc:spChg>
        <pc:spChg chg="add mod">
          <ac:chgData name="Yesesvi Konakanchi" userId="PUiqtIc7OWaX5QyxRPxA1PP08dkOUmet9hT+6tOnneQ=" providerId="None" clId="Web-{E412DB82-1BFC-4D9E-87E0-C1BEAE9BA710}" dt="2024-09-06T08:48:01.279" v="155"/>
          <ac:spMkLst>
            <pc:docMk/>
            <pc:sldMk cId="3921795847" sldId="265"/>
            <ac:spMk id="4" creationId="{7B2F1F31-F280-4EB5-3A52-6D8C2F3E0C12}"/>
          </ac:spMkLst>
        </pc:spChg>
        <pc:spChg chg="add mod">
          <ac:chgData name="Yesesvi Konakanchi" userId="PUiqtIc7OWaX5QyxRPxA1PP08dkOUmet9hT+6tOnneQ=" providerId="None" clId="Web-{E412DB82-1BFC-4D9E-87E0-C1BEAE9BA710}" dt="2024-09-06T08:47:50.013" v="153" actId="1076"/>
          <ac:spMkLst>
            <pc:docMk/>
            <pc:sldMk cId="3921795847" sldId="265"/>
            <ac:spMk id="5" creationId="{A679B2B1-28C1-6E8B-2DD7-9FAC8E5C41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66058-825D-4F60-AC95-7BE9E72EAAF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D0A5C-4D73-4BEC-84D1-07762102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D0A5C-4D73-4BEC-84D1-077621025B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1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558E-96ED-2038-9E64-A5420CCF0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D9635-CF81-66B4-21DD-33DA49D32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EC063-C05B-473A-81E0-19181A61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605D-AAEA-465B-9E40-E21D68C7AC4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E86F5-2569-A2B3-A054-EB8A74FD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BEEE-0A69-D023-3148-01D9511C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D793-B6C4-4DA2-AB71-3FEFFDCD7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E93B-CCBC-CF2B-6740-286339D2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5B4F0-340D-694B-8FAE-05610B091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46BC-A669-EC9D-696E-8C38B997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605D-AAEA-465B-9E40-E21D68C7AC4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6908-0959-A73C-34B1-AA7A169F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C3D0-9ECA-DF5A-A0A5-A4C96531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D793-B6C4-4DA2-AB71-3FEFFDCD7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CF68F-A1EF-0F1B-6373-545016CBF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7DB30-CAFD-D442-176E-9C8FAC210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4A079-55F5-E87C-C7D8-AFD76A1D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605D-AAEA-465B-9E40-E21D68C7AC4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C91DE-7AE4-BF0D-A390-132D6FFF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68E55-B416-1E92-AC1C-FF195DFE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D793-B6C4-4DA2-AB71-3FEFFDCD7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1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E412-BCDA-481F-8D78-BBE82CE7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B1A3F-C7CE-A1BB-CD83-C28C0991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10BA1-ECEC-28F4-8281-1514DC57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605D-AAEA-465B-9E40-E21D68C7AC4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732BF-E684-C44F-2E1D-B28D170C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6B413-5D82-EB4A-251F-27B414E3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D793-B6C4-4DA2-AB71-3FEFFDCD7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2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770D-39A5-A15C-2B56-C670F0B5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9516-64CB-D7AC-4353-CAE182EBE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D7E94-5C7A-69DE-5589-DA69F8B1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605D-AAEA-465B-9E40-E21D68C7AC4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CA91B-DBB3-1A1F-C74D-0B37BEC6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721F7-7CC6-C8C8-AD3F-12874568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D793-B6C4-4DA2-AB71-3FEFFDCD7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7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3934-1DDC-0730-703D-71DE4CA9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3714-32CA-D744-A815-B31F3E7C8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C14A1-9A55-B0D6-C411-5A8C0E78B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F1587-F866-E495-241D-970F0832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605D-AAEA-465B-9E40-E21D68C7AC4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3F9F7-3993-54B0-102C-9AF617A5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1E7D4-C46E-2966-301A-74B4C712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D793-B6C4-4DA2-AB71-3FEFFDCD7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E97A-EC6B-6D14-4C8B-3B31821C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B89EB-B185-88DD-94D9-63088B608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7DB9F-896A-46FD-738E-E87A059DB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A3F94-D2C7-58B1-98A8-C228C58E4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560C8-F85E-8264-F7E1-B3A791F61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82C25-E2DC-9F76-85EE-9F32F854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605D-AAEA-465B-9E40-E21D68C7AC4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CFEA5-B9BE-2CFD-0D6C-E940AD28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FE7CE-348E-D59E-AB15-B8AF28B7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D793-B6C4-4DA2-AB71-3FEFFDCD7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3865-DA8B-C16C-BC98-EB4F0914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C3189-B5EC-E5B2-DF1A-9848E1CF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605D-AAEA-465B-9E40-E21D68C7AC4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7CC61-2AAA-081A-423F-6064C164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2ACA1-9002-8E39-7091-95EFF990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D793-B6C4-4DA2-AB71-3FEFFDCD7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4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6CB94-6C70-B8F2-14BA-9BEE8C58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605D-AAEA-465B-9E40-E21D68C7AC4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B23D1-643F-5AE7-2AD3-F5A53540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DCDA9-84F8-F8DF-B261-311733F7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D793-B6C4-4DA2-AB71-3FEFFDCD7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5D38-6872-6C1E-2470-7043CD9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B4C17-3842-EC86-6385-29F01A3D4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96EFB-51A7-02A5-23A3-474F2CEBE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0A015-8C18-F811-43CB-26DB20FE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605D-AAEA-465B-9E40-E21D68C7AC4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232F4-A760-CC90-F155-67E8539A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36522-021C-6DDF-F1A8-4D7E96E7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D793-B6C4-4DA2-AB71-3FEFFDCD7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F1F0-FC8C-9DB4-B287-64A2C8A8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AC64F-DF7B-0D2D-D5D0-2AEBCC1C8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30513-E626-5805-0C23-0B10D6FA5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AB82A-0763-88EA-1BCE-D8E67D4C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605D-AAEA-465B-9E40-E21D68C7AC4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E056A-2D85-A490-1836-50655E5F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72FDE-7B81-2FEF-326F-06EE0C3E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D793-B6C4-4DA2-AB71-3FEFFDCD7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CE4D2-826F-B167-259B-44BCFAAD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B33EE-B38F-15F1-ED9F-0033F9BB2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3E68C-6211-76D4-EE11-004DE36CF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A7605D-AAEA-465B-9E40-E21D68C7AC4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7C3B-3C1C-C5F8-2CA1-2B30B7DF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987E-C700-1F51-8AD8-92BB140D0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C3D793-B6C4-4DA2-AB71-3FEFFDCD7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4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ssex-psychology-software-team.github.io/Colour-Adjust/colour-adju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51E7-89C7-C85B-3259-225ECDF4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6664-B936-0DD7-E6D3-AA953B95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experiment measures your colour perception by asking you to make specific colour adjustments on your mobile devices by downloading an app – 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Unique yellow – Pure yellow without any red or green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Unique blue – Pure blue without any red or green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Unique red – Pure red without any yellow or blue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Unique green – Pure green without any yellow or blue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Unique white – Pure white without any other colours</a:t>
            </a:r>
          </a:p>
        </p:txBody>
      </p:sp>
    </p:spTree>
    <p:extLst>
      <p:ext uri="{BB962C8B-B14F-4D97-AF65-F5344CB8AC3E}">
        <p14:creationId xmlns:p14="http://schemas.microsoft.com/office/powerpoint/2010/main" val="201007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B782-B48C-DD53-2C1E-25B0A2B6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EEA9E-2793-CBA0-FAB0-81FF59227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701800"/>
            <a:ext cx="5361054" cy="4856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Task instructions are provided in the mobile app.</a:t>
            </a:r>
          </a:p>
          <a:p>
            <a:r>
              <a:rPr lang="en-GB" dirty="0"/>
              <a:t>Use </a:t>
            </a:r>
            <a:r>
              <a:rPr lang="en-GB" b="1" dirty="0"/>
              <a:t>landscape</a:t>
            </a:r>
            <a:r>
              <a:rPr lang="en-GB" dirty="0"/>
              <a:t>.</a:t>
            </a:r>
          </a:p>
          <a:p>
            <a:r>
              <a:rPr lang="en-GB" dirty="0"/>
              <a:t>Use the buttons on the screen to adjust the colour – </a:t>
            </a:r>
            <a:r>
              <a:rPr lang="en-GB" sz="2000" dirty="0"/>
              <a:t>as shown in example here </a:t>
            </a:r>
          </a:p>
          <a:p>
            <a:endParaRPr lang="en-GB" sz="2000" dirty="0"/>
          </a:p>
          <a:p>
            <a:r>
              <a:rPr lang="en-GB" dirty="0"/>
              <a:t>Each tap changes the colour very slightly – please </a:t>
            </a:r>
            <a:r>
              <a:rPr lang="en-GB" b="1" dirty="0"/>
              <a:t>take your time</a:t>
            </a:r>
            <a:r>
              <a:rPr lang="en-GB" dirty="0"/>
              <a:t> and make your settings carefully.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4B3007-E121-E74B-3D18-362F2379754A}"/>
              </a:ext>
            </a:extLst>
          </p:cNvPr>
          <p:cNvCxnSpPr>
            <a:cxnSpLocks/>
          </p:cNvCxnSpPr>
          <p:nvPr/>
        </p:nvCxnSpPr>
        <p:spPr>
          <a:xfrm>
            <a:off x="6485347" y="2220618"/>
            <a:ext cx="721809" cy="74879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A650EC-EC90-9FE8-5CBF-39C539EACB20}"/>
              </a:ext>
            </a:extLst>
          </p:cNvPr>
          <p:cNvGrpSpPr/>
          <p:nvPr/>
        </p:nvGrpSpPr>
        <p:grpSpPr>
          <a:xfrm>
            <a:off x="6247873" y="187392"/>
            <a:ext cx="3498144" cy="1948039"/>
            <a:chOff x="6276153" y="157255"/>
            <a:chExt cx="3498144" cy="194803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59664D1-0E4F-2364-CC58-3A5D8C331BA6}"/>
                </a:ext>
              </a:extLst>
            </p:cNvPr>
            <p:cNvGrpSpPr/>
            <p:nvPr/>
          </p:nvGrpSpPr>
          <p:grpSpPr>
            <a:xfrm rot="5400000">
              <a:off x="7051205" y="-617797"/>
              <a:ext cx="1948039" cy="3498144"/>
              <a:chOff x="694906" y="1930400"/>
              <a:chExt cx="2348089" cy="4222044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FEB5C6C-5F3B-C633-24DB-89E08FFF2074}"/>
                  </a:ext>
                </a:extLst>
              </p:cNvPr>
              <p:cNvSpPr/>
              <p:nvPr/>
            </p:nvSpPr>
            <p:spPr>
              <a:xfrm>
                <a:off x="694906" y="1930400"/>
                <a:ext cx="2348089" cy="4222044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70A8F84-E226-58C9-7D08-4FBCD777E68C}"/>
                  </a:ext>
                </a:extLst>
              </p:cNvPr>
              <p:cNvSpPr/>
              <p:nvPr/>
            </p:nvSpPr>
            <p:spPr>
              <a:xfrm rot="16200000">
                <a:off x="1569633" y="2023037"/>
                <a:ext cx="723438" cy="67644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Y+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2CF1287-CCBD-47F8-0A81-71BFBEEF7633}"/>
                  </a:ext>
                </a:extLst>
              </p:cNvPr>
              <p:cNvSpPr/>
              <p:nvPr/>
            </p:nvSpPr>
            <p:spPr>
              <a:xfrm rot="16200000">
                <a:off x="1255166" y="3590321"/>
                <a:ext cx="814471" cy="755822"/>
              </a:xfrm>
              <a:prstGeom prst="roundRect">
                <a:avLst/>
              </a:prstGeom>
              <a:grpFill/>
              <a:ln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White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13D4B54-B977-FFED-BF4A-47CD234AB4D1}"/>
                  </a:ext>
                </a:extLst>
              </p:cNvPr>
              <p:cNvSpPr/>
              <p:nvPr/>
            </p:nvSpPr>
            <p:spPr>
              <a:xfrm rot="16200000">
                <a:off x="758609" y="3621911"/>
                <a:ext cx="678221" cy="67644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R+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959C8B3-4BF4-7DA8-4816-2DC3FFB3FCF8}"/>
                  </a:ext>
                </a:extLst>
              </p:cNvPr>
              <p:cNvSpPr/>
              <p:nvPr/>
            </p:nvSpPr>
            <p:spPr>
              <a:xfrm rot="16200000">
                <a:off x="2280453" y="3569635"/>
                <a:ext cx="723438" cy="676448"/>
              </a:xfrm>
              <a:prstGeom prst="roundRect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G+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C9C6AA8-9814-C8E4-7B94-DA44E25F9726}"/>
                  </a:ext>
                </a:extLst>
              </p:cNvPr>
              <p:cNvSpPr/>
              <p:nvPr/>
            </p:nvSpPr>
            <p:spPr>
              <a:xfrm rot="16200000">
                <a:off x="1556067" y="5382415"/>
                <a:ext cx="678221" cy="67644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B+</a:t>
                </a: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833BA20-A259-FB20-8872-2F9ABBF72C5A}"/>
                </a:ext>
              </a:extLst>
            </p:cNvPr>
            <p:cNvSpPr/>
            <p:nvPr/>
          </p:nvSpPr>
          <p:spPr>
            <a:xfrm>
              <a:off x="7795490" y="1115362"/>
              <a:ext cx="580749" cy="26957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Submit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44816B-C5C8-9D2A-DF91-3FB74F016593}"/>
              </a:ext>
            </a:extLst>
          </p:cNvPr>
          <p:cNvCxnSpPr>
            <a:cxnSpLocks/>
          </p:cNvCxnSpPr>
          <p:nvPr/>
        </p:nvCxnSpPr>
        <p:spPr>
          <a:xfrm>
            <a:off x="7650559" y="4699250"/>
            <a:ext cx="932799" cy="100530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loud 36">
            <a:extLst>
              <a:ext uri="{FF2B5EF4-FFF2-40B4-BE49-F238E27FC236}">
                <a16:creationId xmlns:a16="http://schemas.microsoft.com/office/drawing/2014/main" id="{840E3D18-0617-3729-6A45-23E56FFEF62A}"/>
              </a:ext>
            </a:extLst>
          </p:cNvPr>
          <p:cNvSpPr/>
          <p:nvPr/>
        </p:nvSpPr>
        <p:spPr>
          <a:xfrm>
            <a:off x="9822819" y="139838"/>
            <a:ext cx="2138709" cy="1154595"/>
          </a:xfrm>
          <a:prstGeom prst="cloud">
            <a:avLst/>
          </a:prstGeom>
          <a:solidFill>
            <a:srgbClr val="7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“Looks a bit red - add green”</a:t>
            </a:r>
          </a:p>
        </p:txBody>
      </p:sp>
      <p:pic>
        <p:nvPicPr>
          <p:cNvPr id="41" name="Graphic 40" descr="Eye with solid fill">
            <a:extLst>
              <a:ext uri="{FF2B5EF4-FFF2-40B4-BE49-F238E27FC236}">
                <a16:creationId xmlns:a16="http://schemas.microsoft.com/office/drawing/2014/main" id="{678CC0BE-1FCC-86B2-48D5-6ACBC611D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4199" y="0"/>
            <a:ext cx="914400" cy="9144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70ACA78-8A40-A14A-8283-535030A96FB1}"/>
              </a:ext>
            </a:extLst>
          </p:cNvPr>
          <p:cNvGrpSpPr/>
          <p:nvPr/>
        </p:nvGrpSpPr>
        <p:grpSpPr>
          <a:xfrm>
            <a:off x="7256893" y="2635225"/>
            <a:ext cx="3498144" cy="1948039"/>
            <a:chOff x="6276153" y="157255"/>
            <a:chExt cx="3498144" cy="1948039"/>
          </a:xfrm>
          <a:solidFill>
            <a:srgbClr val="CAEEFB"/>
          </a:solidFill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418BEFB-3738-5586-C612-B6D4C4EC6D82}"/>
                </a:ext>
              </a:extLst>
            </p:cNvPr>
            <p:cNvGrpSpPr/>
            <p:nvPr/>
          </p:nvGrpSpPr>
          <p:grpSpPr>
            <a:xfrm rot="5400000">
              <a:off x="7051205" y="-617797"/>
              <a:ext cx="1948039" cy="3498144"/>
              <a:chOff x="694906" y="1930400"/>
              <a:chExt cx="2348089" cy="4222044"/>
            </a:xfrm>
            <a:grpFill/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E0EC9BD6-7F53-6F41-426D-07E73C5963DC}"/>
                  </a:ext>
                </a:extLst>
              </p:cNvPr>
              <p:cNvSpPr/>
              <p:nvPr/>
            </p:nvSpPr>
            <p:spPr>
              <a:xfrm>
                <a:off x="694906" y="1930400"/>
                <a:ext cx="2348089" cy="4222044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25FC621-A814-728C-C1D8-523094BE21FE}"/>
                  </a:ext>
                </a:extLst>
              </p:cNvPr>
              <p:cNvSpPr/>
              <p:nvPr/>
            </p:nvSpPr>
            <p:spPr>
              <a:xfrm rot="16200000">
                <a:off x="1569633" y="2023037"/>
                <a:ext cx="723438" cy="676448"/>
              </a:xfrm>
              <a:prstGeom prst="roundRect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Y+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984AE06D-DF85-E889-900D-660559934CAC}"/>
                  </a:ext>
                </a:extLst>
              </p:cNvPr>
              <p:cNvSpPr/>
              <p:nvPr/>
            </p:nvSpPr>
            <p:spPr>
              <a:xfrm rot="16200000">
                <a:off x="1255166" y="3590321"/>
                <a:ext cx="814471" cy="755822"/>
              </a:xfrm>
              <a:prstGeom prst="roundRect">
                <a:avLst/>
              </a:prstGeom>
              <a:grpFill/>
              <a:ln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White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4FABC23A-8BAC-5C4C-8DE5-75843CB45BAF}"/>
                  </a:ext>
                </a:extLst>
              </p:cNvPr>
              <p:cNvSpPr/>
              <p:nvPr/>
            </p:nvSpPr>
            <p:spPr>
              <a:xfrm rot="16200000">
                <a:off x="758609" y="3621911"/>
                <a:ext cx="678221" cy="67644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R+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A708F2FD-B7FA-410E-F4DA-C74B60BA3624}"/>
                  </a:ext>
                </a:extLst>
              </p:cNvPr>
              <p:cNvSpPr/>
              <p:nvPr/>
            </p:nvSpPr>
            <p:spPr>
              <a:xfrm rot="16200000">
                <a:off x="2281025" y="3632269"/>
                <a:ext cx="723438" cy="67644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G+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41B8803-C786-CE81-4C39-6F38A9700C56}"/>
                  </a:ext>
                </a:extLst>
              </p:cNvPr>
              <p:cNvSpPr/>
              <p:nvPr/>
            </p:nvSpPr>
            <p:spPr>
              <a:xfrm rot="16200000">
                <a:off x="1556067" y="5382415"/>
                <a:ext cx="678221" cy="67644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B+</a:t>
                </a:r>
              </a:p>
            </p:txBody>
          </p:sp>
        </p:grp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A563F133-3825-7AAC-B3C5-3907615C4C30}"/>
                </a:ext>
              </a:extLst>
            </p:cNvPr>
            <p:cNvSpPr/>
            <p:nvPr/>
          </p:nvSpPr>
          <p:spPr>
            <a:xfrm>
              <a:off x="7795490" y="1115362"/>
              <a:ext cx="580749" cy="269571"/>
            </a:xfrm>
            <a:prstGeom prst="roundRect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Submit</a:t>
              </a:r>
            </a:p>
          </p:txBody>
        </p:sp>
      </p:grpSp>
      <p:pic>
        <p:nvPicPr>
          <p:cNvPr id="26" name="Graphic 25" descr="Right pointing backhand index with solid fill">
            <a:extLst>
              <a:ext uri="{FF2B5EF4-FFF2-40B4-BE49-F238E27FC236}">
                <a16:creationId xmlns:a16="http://schemas.microsoft.com/office/drawing/2014/main" id="{7B685EF6-31C5-049A-6D6F-0B2B09E8C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-4860000">
            <a:off x="9866107" y="3659225"/>
            <a:ext cx="914400" cy="914400"/>
          </a:xfrm>
          <a:prstGeom prst="rect">
            <a:avLst/>
          </a:prstGeom>
        </p:spPr>
      </p:pic>
      <p:pic>
        <p:nvPicPr>
          <p:cNvPr id="25" name="Graphic 24" descr="Right pointing backhand index with solid fill">
            <a:extLst>
              <a:ext uri="{FF2B5EF4-FFF2-40B4-BE49-F238E27FC236}">
                <a16:creationId xmlns:a16="http://schemas.microsoft.com/office/drawing/2014/main" id="{439CAECC-58A8-E65A-1057-2288C2A3D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640000">
            <a:off x="7859373" y="1685238"/>
            <a:ext cx="914400" cy="9144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00A6C24D-16B4-EB04-ED60-7CC287110E61}"/>
              </a:ext>
            </a:extLst>
          </p:cNvPr>
          <p:cNvGrpSpPr/>
          <p:nvPr/>
        </p:nvGrpSpPr>
        <p:grpSpPr>
          <a:xfrm>
            <a:off x="8633095" y="4746449"/>
            <a:ext cx="3498144" cy="1948039"/>
            <a:chOff x="6276153" y="157255"/>
            <a:chExt cx="3498144" cy="1948039"/>
          </a:xfrm>
          <a:solidFill>
            <a:srgbClr val="CAEEFB"/>
          </a:solidFill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BB72C91-7B94-8158-40A0-D8048D0ADCB4}"/>
                </a:ext>
              </a:extLst>
            </p:cNvPr>
            <p:cNvGrpSpPr/>
            <p:nvPr/>
          </p:nvGrpSpPr>
          <p:grpSpPr>
            <a:xfrm rot="5400000">
              <a:off x="7051205" y="-617797"/>
              <a:ext cx="1948039" cy="3498144"/>
              <a:chOff x="694906" y="1930400"/>
              <a:chExt cx="2348089" cy="4222044"/>
            </a:xfrm>
            <a:grpFill/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6CBA572C-9637-354F-09EC-CB277DC212B7}"/>
                  </a:ext>
                </a:extLst>
              </p:cNvPr>
              <p:cNvSpPr/>
              <p:nvPr/>
            </p:nvSpPr>
            <p:spPr>
              <a:xfrm>
                <a:off x="694906" y="1930400"/>
                <a:ext cx="2348089" cy="4222044"/>
              </a:xfrm>
              <a:prstGeom prst="round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A6EADF9D-9A15-04F2-DBBE-C8ABCB68668B}"/>
                  </a:ext>
                </a:extLst>
              </p:cNvPr>
              <p:cNvSpPr/>
              <p:nvPr/>
            </p:nvSpPr>
            <p:spPr>
              <a:xfrm rot="16200000">
                <a:off x="1569633" y="2023037"/>
                <a:ext cx="723438" cy="6764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Y+</a:t>
                </a: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E2E69F58-862F-A460-8B77-BFD00F7248DA}"/>
                  </a:ext>
                </a:extLst>
              </p:cNvPr>
              <p:cNvSpPr/>
              <p:nvPr/>
            </p:nvSpPr>
            <p:spPr>
              <a:xfrm rot="16200000">
                <a:off x="1255166" y="3590321"/>
                <a:ext cx="814471" cy="755822"/>
              </a:xfrm>
              <a:prstGeom prst="roundRect">
                <a:avLst/>
              </a:prstGeom>
              <a:noFill/>
              <a:ln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White</a:t>
                </a: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07F4E877-B147-9A00-9E22-DBF2072BC974}"/>
                  </a:ext>
                </a:extLst>
              </p:cNvPr>
              <p:cNvSpPr/>
              <p:nvPr/>
            </p:nvSpPr>
            <p:spPr>
              <a:xfrm rot="16200000">
                <a:off x="758609" y="3621911"/>
                <a:ext cx="678221" cy="6764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R+</a:t>
                </a: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C21ADCF3-B64A-8A9D-91E2-B5AC42082831}"/>
                  </a:ext>
                </a:extLst>
              </p:cNvPr>
              <p:cNvSpPr/>
              <p:nvPr/>
            </p:nvSpPr>
            <p:spPr>
              <a:xfrm rot="16200000">
                <a:off x="2281025" y="3632269"/>
                <a:ext cx="723438" cy="6764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G+</a:t>
                </a: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3C0CE72D-724E-C580-0317-CCE4759D4F3D}"/>
                  </a:ext>
                </a:extLst>
              </p:cNvPr>
              <p:cNvSpPr/>
              <p:nvPr/>
            </p:nvSpPr>
            <p:spPr>
              <a:xfrm rot="16200000">
                <a:off x="1556067" y="5382415"/>
                <a:ext cx="678221" cy="6764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B+</a:t>
                </a:r>
              </a:p>
            </p:txBody>
          </p:sp>
        </p:grp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41EA8A3-D165-CB94-E176-94C30703D429}"/>
                </a:ext>
              </a:extLst>
            </p:cNvPr>
            <p:cNvSpPr/>
            <p:nvPr/>
          </p:nvSpPr>
          <p:spPr>
            <a:xfrm>
              <a:off x="7795490" y="1115362"/>
              <a:ext cx="580749" cy="269571"/>
            </a:xfrm>
            <a:prstGeom prst="roundRect">
              <a:avLst/>
            </a:prstGeom>
            <a:solidFill>
              <a:srgbClr val="7F7F7F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Submit</a:t>
              </a:r>
            </a:p>
          </p:txBody>
        </p:sp>
      </p:grpSp>
      <p:pic>
        <p:nvPicPr>
          <p:cNvPr id="34" name="Graphic 33" descr="Right pointing backhand index with solid fill">
            <a:extLst>
              <a:ext uri="{FF2B5EF4-FFF2-40B4-BE49-F238E27FC236}">
                <a16:creationId xmlns:a16="http://schemas.microsoft.com/office/drawing/2014/main" id="{F6D9E250-BB41-BD11-CE6B-BF183232D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-4860000">
            <a:off x="10061967" y="5817820"/>
            <a:ext cx="914400" cy="914400"/>
          </a:xfrm>
          <a:prstGeom prst="rect">
            <a:avLst/>
          </a:prstGeom>
        </p:spPr>
      </p:pic>
      <p:sp>
        <p:nvSpPr>
          <p:cNvPr id="44" name="Cloud 43">
            <a:extLst>
              <a:ext uri="{FF2B5EF4-FFF2-40B4-BE49-F238E27FC236}">
                <a16:creationId xmlns:a16="http://schemas.microsoft.com/office/drawing/2014/main" id="{297C1560-693F-9E47-D59F-15E22F296FA7}"/>
              </a:ext>
            </a:extLst>
          </p:cNvPr>
          <p:cNvSpPr/>
          <p:nvPr/>
        </p:nvSpPr>
        <p:spPr>
          <a:xfrm>
            <a:off x="10378665" y="2291904"/>
            <a:ext cx="2138709" cy="1154595"/>
          </a:xfrm>
          <a:prstGeom prst="cloud">
            <a:avLst/>
          </a:prstGeom>
          <a:solidFill>
            <a:srgbClr val="7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“Looks a bit blue - add yellow”</a:t>
            </a:r>
          </a:p>
        </p:txBody>
      </p:sp>
      <p:pic>
        <p:nvPicPr>
          <p:cNvPr id="45" name="Graphic 44" descr="Eye with solid fill">
            <a:extLst>
              <a:ext uri="{FF2B5EF4-FFF2-40B4-BE49-F238E27FC236}">
                <a16:creationId xmlns:a16="http://schemas.microsoft.com/office/drawing/2014/main" id="{0B2FB410-FEF4-90DB-144F-0D9DDD2B4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0045" y="2152066"/>
            <a:ext cx="914400" cy="914400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E1A9915E-7943-489D-0798-52B8F1C4B051}"/>
              </a:ext>
            </a:extLst>
          </p:cNvPr>
          <p:cNvGrpSpPr/>
          <p:nvPr/>
        </p:nvGrpSpPr>
        <p:grpSpPr>
          <a:xfrm rot="16200000">
            <a:off x="5446360" y="4145892"/>
            <a:ext cx="2635050" cy="2728557"/>
            <a:chOff x="3412184" y="33573140"/>
            <a:chExt cx="7625354" cy="790518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B6198F8-6C36-2F9A-BFFD-2D029FE18A2F}"/>
                </a:ext>
              </a:extLst>
            </p:cNvPr>
            <p:cNvSpPr txBox="1"/>
            <p:nvPr/>
          </p:nvSpPr>
          <p:spPr>
            <a:xfrm rot="5400000">
              <a:off x="6509738" y="33752217"/>
              <a:ext cx="1426933" cy="1068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B+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D4F3E8-CC74-4906-DBD7-2896747BED6A}"/>
                </a:ext>
              </a:extLst>
            </p:cNvPr>
            <p:cNvSpPr txBox="1"/>
            <p:nvPr/>
          </p:nvSpPr>
          <p:spPr>
            <a:xfrm rot="5400000">
              <a:off x="6600130" y="40460356"/>
              <a:ext cx="1246154" cy="78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Y+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867ADA8-C5E2-C6CD-4BA5-ED566D160EBC}"/>
                </a:ext>
              </a:extLst>
            </p:cNvPr>
            <p:cNvSpPr txBox="1"/>
            <p:nvPr/>
          </p:nvSpPr>
          <p:spPr>
            <a:xfrm rot="5400000">
              <a:off x="9711851" y="37016338"/>
              <a:ext cx="1582595" cy="1068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R+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D6B701-E8CA-8E8A-A70C-DEA2F8213ED0}"/>
                </a:ext>
              </a:extLst>
            </p:cNvPr>
            <p:cNvSpPr txBox="1"/>
            <p:nvPr/>
          </p:nvSpPr>
          <p:spPr>
            <a:xfrm rot="5400000">
              <a:off x="3144247" y="37192568"/>
              <a:ext cx="1604653" cy="1068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G+</a:t>
              </a:r>
            </a:p>
          </p:txBody>
        </p:sp>
      </p:grpSp>
      <p:pic>
        <p:nvPicPr>
          <p:cNvPr id="92" name="Picture 9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45DEEC5-1085-1CD8-28AA-FAF6B077F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3" t="15022" r="15225" b="15320"/>
          <a:stretch/>
        </p:blipFill>
        <p:spPr>
          <a:xfrm rot="16200000" flipV="1">
            <a:off x="5795074" y="4504400"/>
            <a:ext cx="1978863" cy="204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1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B782-B48C-DD53-2C1E-25B0A2B6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EEA9E-2793-CBA0-FAB0-81FF59227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701800"/>
            <a:ext cx="5361054" cy="4856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Task instructions are provided in the mobile app.</a:t>
            </a:r>
          </a:p>
          <a:p>
            <a:r>
              <a:rPr lang="en-GB" dirty="0"/>
              <a:t>Use </a:t>
            </a:r>
            <a:r>
              <a:rPr lang="en-GB" b="1" dirty="0"/>
              <a:t>landscape</a:t>
            </a:r>
            <a:r>
              <a:rPr lang="en-GB" dirty="0"/>
              <a:t>.</a:t>
            </a:r>
          </a:p>
          <a:p>
            <a:r>
              <a:rPr lang="en-GB" dirty="0"/>
              <a:t>Use the buttons on the screen to adjust the colour – </a:t>
            </a:r>
            <a:r>
              <a:rPr lang="en-GB" sz="2000" dirty="0"/>
              <a:t>as shown in example here </a:t>
            </a:r>
          </a:p>
          <a:p>
            <a:endParaRPr lang="en-GB" sz="2000" dirty="0"/>
          </a:p>
          <a:p>
            <a:r>
              <a:rPr lang="en-GB" dirty="0"/>
              <a:t>Each tap changes the colour very slightly – please </a:t>
            </a:r>
            <a:r>
              <a:rPr lang="en-GB" b="1" dirty="0"/>
              <a:t>take your time</a:t>
            </a:r>
            <a:r>
              <a:rPr lang="en-GB" dirty="0"/>
              <a:t> and make your settings carefully.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4B3007-E121-E74B-3D18-362F2379754A}"/>
              </a:ext>
            </a:extLst>
          </p:cNvPr>
          <p:cNvCxnSpPr>
            <a:cxnSpLocks/>
          </p:cNvCxnSpPr>
          <p:nvPr/>
        </p:nvCxnSpPr>
        <p:spPr>
          <a:xfrm>
            <a:off x="6485347" y="2220618"/>
            <a:ext cx="651054" cy="81441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A650EC-EC90-9FE8-5CBF-39C539EACB20}"/>
              </a:ext>
            </a:extLst>
          </p:cNvPr>
          <p:cNvGrpSpPr/>
          <p:nvPr/>
        </p:nvGrpSpPr>
        <p:grpSpPr>
          <a:xfrm>
            <a:off x="6247873" y="187392"/>
            <a:ext cx="3498144" cy="1948039"/>
            <a:chOff x="6276153" y="157255"/>
            <a:chExt cx="3498144" cy="1948039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59664D1-0E4F-2364-CC58-3A5D8C331BA6}"/>
                </a:ext>
              </a:extLst>
            </p:cNvPr>
            <p:cNvGrpSpPr/>
            <p:nvPr/>
          </p:nvGrpSpPr>
          <p:grpSpPr>
            <a:xfrm rot="5400000">
              <a:off x="7051205" y="-617797"/>
              <a:ext cx="1948039" cy="3498144"/>
              <a:chOff x="694906" y="1930400"/>
              <a:chExt cx="2348089" cy="4222044"/>
            </a:xfrm>
            <a:grpFill/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FEB5C6C-5F3B-C633-24DB-89E08FFF2074}"/>
                  </a:ext>
                </a:extLst>
              </p:cNvPr>
              <p:cNvSpPr/>
              <p:nvPr/>
            </p:nvSpPr>
            <p:spPr>
              <a:xfrm>
                <a:off x="694906" y="1930400"/>
                <a:ext cx="2348089" cy="4222044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70A8F84-E226-58C9-7D08-4FBCD777E68C}"/>
                  </a:ext>
                </a:extLst>
              </p:cNvPr>
              <p:cNvSpPr/>
              <p:nvPr/>
            </p:nvSpPr>
            <p:spPr>
              <a:xfrm rot="16200000">
                <a:off x="1569634" y="2232971"/>
                <a:ext cx="723438" cy="67644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2CF1287-CCBD-47F8-0A81-71BFBEEF7633}"/>
                  </a:ext>
                </a:extLst>
              </p:cNvPr>
              <p:cNvSpPr/>
              <p:nvPr/>
            </p:nvSpPr>
            <p:spPr>
              <a:xfrm rot="16200000">
                <a:off x="1255166" y="3590321"/>
                <a:ext cx="814471" cy="755822"/>
              </a:xfrm>
              <a:prstGeom prst="roundRect">
                <a:avLst/>
              </a:prstGeom>
              <a:grpFill/>
              <a:ln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Green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C9C6AA8-9814-C8E4-7B94-DA44E25F9726}"/>
                  </a:ext>
                </a:extLst>
              </p:cNvPr>
              <p:cNvSpPr/>
              <p:nvPr/>
            </p:nvSpPr>
            <p:spPr>
              <a:xfrm rot="16200000">
                <a:off x="1592242" y="5009213"/>
                <a:ext cx="678221" cy="676448"/>
              </a:xfrm>
              <a:prstGeom prst="roundRect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-</a:t>
                </a: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833BA20-A259-FB20-8872-2F9ABBF72C5A}"/>
                </a:ext>
              </a:extLst>
            </p:cNvPr>
            <p:cNvSpPr/>
            <p:nvPr/>
          </p:nvSpPr>
          <p:spPr>
            <a:xfrm>
              <a:off x="7795490" y="1115362"/>
              <a:ext cx="580749" cy="269571"/>
            </a:xfrm>
            <a:prstGeom prst="roundRect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Submit</a:t>
              </a:r>
            </a:p>
          </p:txBody>
        </p:sp>
      </p:grpSp>
      <p:sp>
        <p:nvSpPr>
          <p:cNvPr id="37" name="Cloud 36">
            <a:extLst>
              <a:ext uri="{FF2B5EF4-FFF2-40B4-BE49-F238E27FC236}">
                <a16:creationId xmlns:a16="http://schemas.microsoft.com/office/drawing/2014/main" id="{840E3D18-0617-3729-6A45-23E56FFEF62A}"/>
              </a:ext>
            </a:extLst>
          </p:cNvPr>
          <p:cNvSpPr/>
          <p:nvPr/>
        </p:nvSpPr>
        <p:spPr>
          <a:xfrm>
            <a:off x="9822819" y="139838"/>
            <a:ext cx="2369181" cy="1154595"/>
          </a:xfrm>
          <a:prstGeom prst="cloud">
            <a:avLst/>
          </a:prstGeom>
          <a:solidFill>
            <a:srgbClr val="7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“Not quite green – I’ll try pressing minus”</a:t>
            </a:r>
          </a:p>
        </p:txBody>
      </p:sp>
      <p:pic>
        <p:nvPicPr>
          <p:cNvPr id="41" name="Graphic 40" descr="Eye with solid fill">
            <a:extLst>
              <a:ext uri="{FF2B5EF4-FFF2-40B4-BE49-F238E27FC236}">
                <a16:creationId xmlns:a16="http://schemas.microsoft.com/office/drawing/2014/main" id="{678CC0BE-1FCC-86B2-48D5-6ACBC611D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4199" y="0"/>
            <a:ext cx="914400" cy="914400"/>
          </a:xfrm>
          <a:prstGeom prst="rect">
            <a:avLst/>
          </a:prstGeom>
        </p:spPr>
      </p:pic>
      <p:pic>
        <p:nvPicPr>
          <p:cNvPr id="25" name="Graphic 24" descr="Right pointing backhand index with solid fill">
            <a:extLst>
              <a:ext uri="{FF2B5EF4-FFF2-40B4-BE49-F238E27FC236}">
                <a16:creationId xmlns:a16="http://schemas.microsoft.com/office/drawing/2014/main" id="{439CAECC-58A8-E65A-1057-2288C2A3D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640000">
            <a:off x="6770171" y="1165333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B705B5B-1262-DF6E-41AC-35FE91E5E04D}"/>
              </a:ext>
            </a:extLst>
          </p:cNvPr>
          <p:cNvGrpSpPr/>
          <p:nvPr/>
        </p:nvGrpSpPr>
        <p:grpSpPr>
          <a:xfrm>
            <a:off x="7276301" y="2581582"/>
            <a:ext cx="3498144" cy="1948039"/>
            <a:chOff x="6276153" y="157255"/>
            <a:chExt cx="3498144" cy="1948039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0005FCB-1392-70D3-2027-798419D050C5}"/>
                </a:ext>
              </a:extLst>
            </p:cNvPr>
            <p:cNvGrpSpPr/>
            <p:nvPr/>
          </p:nvGrpSpPr>
          <p:grpSpPr>
            <a:xfrm rot="5400000">
              <a:off x="7051205" y="-617797"/>
              <a:ext cx="1948039" cy="3498144"/>
              <a:chOff x="694906" y="1930400"/>
              <a:chExt cx="2348089" cy="4222044"/>
            </a:xfrm>
            <a:grpFill/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5AE6F1C6-C4FC-067B-3527-1EDE60D41BF6}"/>
                  </a:ext>
                </a:extLst>
              </p:cNvPr>
              <p:cNvSpPr/>
              <p:nvPr/>
            </p:nvSpPr>
            <p:spPr>
              <a:xfrm>
                <a:off x="694906" y="1930400"/>
                <a:ext cx="2348089" cy="4222044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957F741-AB29-1111-AC2D-725CF443DA77}"/>
                  </a:ext>
                </a:extLst>
              </p:cNvPr>
              <p:cNvSpPr/>
              <p:nvPr/>
            </p:nvSpPr>
            <p:spPr>
              <a:xfrm rot="16200000">
                <a:off x="1569634" y="2232971"/>
                <a:ext cx="723438" cy="676448"/>
              </a:xfrm>
              <a:prstGeom prst="roundRect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3D2702F-9486-07D9-75AE-72920680527C}"/>
                  </a:ext>
                </a:extLst>
              </p:cNvPr>
              <p:cNvSpPr/>
              <p:nvPr/>
            </p:nvSpPr>
            <p:spPr>
              <a:xfrm rot="16200000">
                <a:off x="1255166" y="3590321"/>
                <a:ext cx="814471" cy="755822"/>
              </a:xfrm>
              <a:prstGeom prst="roundRect">
                <a:avLst/>
              </a:prstGeom>
              <a:grpFill/>
              <a:ln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Green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A235629D-F6C6-F7E8-DC29-D4F6EF399B13}"/>
                  </a:ext>
                </a:extLst>
              </p:cNvPr>
              <p:cNvSpPr/>
              <p:nvPr/>
            </p:nvSpPr>
            <p:spPr>
              <a:xfrm rot="16200000">
                <a:off x="1592242" y="5009213"/>
                <a:ext cx="678221" cy="67644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-</a:t>
                </a:r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25C1562-E8B2-F8A0-6162-596150AD20FB}"/>
                </a:ext>
              </a:extLst>
            </p:cNvPr>
            <p:cNvSpPr/>
            <p:nvPr/>
          </p:nvSpPr>
          <p:spPr>
            <a:xfrm>
              <a:off x="7795490" y="1115362"/>
              <a:ext cx="580749" cy="269571"/>
            </a:xfrm>
            <a:prstGeom prst="roundRect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Submit</a:t>
              </a:r>
            </a:p>
          </p:txBody>
        </p:sp>
      </p:grpSp>
      <p:pic>
        <p:nvPicPr>
          <p:cNvPr id="45" name="Graphic 44" descr="Eye with solid fill">
            <a:extLst>
              <a:ext uri="{FF2B5EF4-FFF2-40B4-BE49-F238E27FC236}">
                <a16:creationId xmlns:a16="http://schemas.microsoft.com/office/drawing/2014/main" id="{0B2FB410-FEF4-90DB-144F-0D9DDD2B4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0045" y="2152066"/>
            <a:ext cx="914400" cy="914400"/>
          </a:xfrm>
          <a:prstGeom prst="rect">
            <a:avLst/>
          </a:prstGeom>
        </p:spPr>
      </p:pic>
      <p:sp>
        <p:nvSpPr>
          <p:cNvPr id="44" name="Cloud 43">
            <a:extLst>
              <a:ext uri="{FF2B5EF4-FFF2-40B4-BE49-F238E27FC236}">
                <a16:creationId xmlns:a16="http://schemas.microsoft.com/office/drawing/2014/main" id="{297C1560-693F-9E47-D59F-15E22F296FA7}"/>
              </a:ext>
            </a:extLst>
          </p:cNvPr>
          <p:cNvSpPr/>
          <p:nvPr/>
        </p:nvSpPr>
        <p:spPr>
          <a:xfrm>
            <a:off x="10378665" y="2291904"/>
            <a:ext cx="2243826" cy="1154595"/>
          </a:xfrm>
          <a:prstGeom prst="cloud">
            <a:avLst/>
          </a:prstGeom>
          <a:solidFill>
            <a:srgbClr val="7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“Ah no! Even less green, back the other way…”</a:t>
            </a:r>
          </a:p>
        </p:txBody>
      </p:sp>
      <p:pic>
        <p:nvPicPr>
          <p:cNvPr id="34" name="Graphic 33" descr="Right pointing backhand index with solid fill">
            <a:extLst>
              <a:ext uri="{FF2B5EF4-FFF2-40B4-BE49-F238E27FC236}">
                <a16:creationId xmlns:a16="http://schemas.microsoft.com/office/drawing/2014/main" id="{F6D9E250-BB41-BD11-CE6B-BF183232D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-4860000">
            <a:off x="9944989" y="3797047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03E66F-FE83-2337-41DA-C8D4DADA2475}"/>
              </a:ext>
            </a:extLst>
          </p:cNvPr>
          <p:cNvCxnSpPr>
            <a:cxnSpLocks/>
          </p:cNvCxnSpPr>
          <p:nvPr/>
        </p:nvCxnSpPr>
        <p:spPr>
          <a:xfrm>
            <a:off x="7838723" y="4639518"/>
            <a:ext cx="651054" cy="81441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9FA2AA-4BF2-CA97-46FF-992FA12D58A9}"/>
              </a:ext>
            </a:extLst>
          </p:cNvPr>
          <p:cNvGrpSpPr/>
          <p:nvPr/>
        </p:nvGrpSpPr>
        <p:grpSpPr>
          <a:xfrm>
            <a:off x="8562081" y="4815070"/>
            <a:ext cx="3498144" cy="1948039"/>
            <a:chOff x="6276153" y="157255"/>
            <a:chExt cx="3498144" cy="1948039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2371C6D-6C9D-EB0F-8F23-93D57E22E84C}"/>
                </a:ext>
              </a:extLst>
            </p:cNvPr>
            <p:cNvGrpSpPr/>
            <p:nvPr/>
          </p:nvGrpSpPr>
          <p:grpSpPr>
            <a:xfrm rot="5400000">
              <a:off x="7051205" y="-617797"/>
              <a:ext cx="1948039" cy="3498144"/>
              <a:chOff x="694906" y="1930400"/>
              <a:chExt cx="2348089" cy="4222044"/>
            </a:xfrm>
            <a:grpFill/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EE6C96AD-46DA-6F2F-5392-EC9466715D4A}"/>
                  </a:ext>
                </a:extLst>
              </p:cNvPr>
              <p:cNvSpPr/>
              <p:nvPr/>
            </p:nvSpPr>
            <p:spPr>
              <a:xfrm>
                <a:off x="694906" y="1930400"/>
                <a:ext cx="2348089" cy="4222044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C575C7DD-E7CC-FF52-D456-1822610E5BE7}"/>
                  </a:ext>
                </a:extLst>
              </p:cNvPr>
              <p:cNvSpPr/>
              <p:nvPr/>
            </p:nvSpPr>
            <p:spPr>
              <a:xfrm rot="16200000">
                <a:off x="1569634" y="2232971"/>
                <a:ext cx="723438" cy="67644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B975CD87-ED00-665A-3D1E-83AE811AC5CC}"/>
                  </a:ext>
                </a:extLst>
              </p:cNvPr>
              <p:cNvSpPr/>
              <p:nvPr/>
            </p:nvSpPr>
            <p:spPr>
              <a:xfrm rot="16200000">
                <a:off x="1255166" y="3590321"/>
                <a:ext cx="814471" cy="755822"/>
              </a:xfrm>
              <a:prstGeom prst="roundRect">
                <a:avLst/>
              </a:prstGeom>
              <a:grpFill/>
              <a:ln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Green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FDDE7352-C324-2735-C92B-487F55A475C5}"/>
                  </a:ext>
                </a:extLst>
              </p:cNvPr>
              <p:cNvSpPr/>
              <p:nvPr/>
            </p:nvSpPr>
            <p:spPr>
              <a:xfrm rot="16200000">
                <a:off x="1592242" y="5009213"/>
                <a:ext cx="678221" cy="67644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-</a:t>
                </a: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FC2C0BC-99E7-0B17-055C-E08A80C0B41B}"/>
                </a:ext>
              </a:extLst>
            </p:cNvPr>
            <p:cNvSpPr/>
            <p:nvPr/>
          </p:nvSpPr>
          <p:spPr>
            <a:xfrm>
              <a:off x="7795490" y="1115362"/>
              <a:ext cx="580749" cy="269571"/>
            </a:xfrm>
            <a:prstGeom prst="roundRect">
              <a:avLst/>
            </a:prstGeom>
            <a:solidFill>
              <a:srgbClr val="7F7F7F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Submit</a:t>
              </a:r>
            </a:p>
          </p:txBody>
        </p:sp>
      </p:grpSp>
      <p:pic>
        <p:nvPicPr>
          <p:cNvPr id="54" name="Graphic 53" descr="Right pointing backhand index with solid fill">
            <a:extLst>
              <a:ext uri="{FF2B5EF4-FFF2-40B4-BE49-F238E27FC236}">
                <a16:creationId xmlns:a16="http://schemas.microsoft.com/office/drawing/2014/main" id="{C0BE8BC5-CA31-8872-716C-02300364B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-4860000">
            <a:off x="9728913" y="5820547"/>
            <a:ext cx="914400" cy="914400"/>
          </a:xfrm>
          <a:prstGeom prst="rect">
            <a:avLst/>
          </a:prstGeom>
        </p:spPr>
      </p:pic>
      <p:pic>
        <p:nvPicPr>
          <p:cNvPr id="55" name="Picture 54" descr="A rainbow colored circle with white background&#10;&#10;Description automatically generated">
            <a:extLst>
              <a:ext uri="{FF2B5EF4-FFF2-40B4-BE49-F238E27FC236}">
                <a16:creationId xmlns:a16="http://schemas.microsoft.com/office/drawing/2014/main" id="{E61CB1BA-DA70-E971-BB84-E26C808AB6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6" t="5960" r="16326" b="9447"/>
          <a:stretch/>
        </p:blipFill>
        <p:spPr>
          <a:xfrm rot="16200000">
            <a:off x="5856124" y="4728353"/>
            <a:ext cx="1834822" cy="1824398"/>
          </a:xfrm>
          <a:prstGeom prst="rect">
            <a:avLst/>
          </a:prstGeom>
        </p:spPr>
      </p:pic>
      <p:sp>
        <p:nvSpPr>
          <p:cNvPr id="56" name="Arc 55">
            <a:extLst>
              <a:ext uri="{FF2B5EF4-FFF2-40B4-BE49-F238E27FC236}">
                <a16:creationId xmlns:a16="http://schemas.microsoft.com/office/drawing/2014/main" id="{117263A7-A074-FB25-96FD-2E67798DF7F9}"/>
              </a:ext>
            </a:extLst>
          </p:cNvPr>
          <p:cNvSpPr/>
          <p:nvPr/>
        </p:nvSpPr>
        <p:spPr>
          <a:xfrm rot="17875679">
            <a:off x="5730241" y="4656848"/>
            <a:ext cx="2024974" cy="2024974"/>
          </a:xfrm>
          <a:prstGeom prst="arc">
            <a:avLst>
              <a:gd name="adj1" fmla="val 17902174"/>
              <a:gd name="adj2" fmla="val 20686886"/>
            </a:avLst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9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B782-B48C-DD53-2C1E-25B0A2B6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EEA9E-2793-CBA0-FAB0-81FF59227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692393"/>
            <a:ext cx="10653080" cy="48655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 You will be given a few practise runs before starting the main task.</a:t>
            </a:r>
            <a:endParaRPr lang="en-US"/>
          </a:p>
          <a:p>
            <a:endParaRPr lang="en-GB" dirty="0"/>
          </a:p>
          <a:p>
            <a:r>
              <a:rPr lang="en-GB" dirty="0"/>
              <a:t>Upon completion, you may be invited to also provide optional calibration data. </a:t>
            </a:r>
          </a:p>
          <a:p>
            <a:endParaRPr lang="en-GB" dirty="0"/>
          </a:p>
          <a:p>
            <a:r>
              <a:rPr lang="en-GB" dirty="0"/>
              <a:t>Calibration involves the researcher (</a:t>
            </a:r>
            <a:r>
              <a:rPr lang="en-GB" dirty="0" err="1"/>
              <a:t>Yesesvi</a:t>
            </a:r>
            <a:r>
              <a:rPr lang="en-GB" dirty="0"/>
              <a:t>) taking measurements of the colours from your device.</a:t>
            </a:r>
          </a:p>
        </p:txBody>
      </p:sp>
    </p:spTree>
    <p:extLst>
      <p:ext uri="{BB962C8B-B14F-4D97-AF65-F5344CB8AC3E}">
        <p14:creationId xmlns:p14="http://schemas.microsoft.com/office/powerpoint/2010/main" val="341835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C517D-CB78-3B9C-B908-9C90ED5F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GB" dirty="0"/>
              <a:t>Checklist 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2690-F9D8-AA29-5AD6-CAF8743A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u="sng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3"/>
              </a:rPr>
              <a:t>https://sussex-psychology-software-team.github.io/Colour-Adjust/colour-adjust.html</a:t>
            </a:r>
            <a:endParaRPr lang="en-US" u="sng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r>
              <a:rPr lang="en-US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Please complete all the adjustments on your mobile phone.</a:t>
            </a:r>
          </a:p>
          <a:p>
            <a:r>
              <a:rPr lang="en-US" dirty="0"/>
              <a:t>Please carefully follow all the instructions in the app. </a:t>
            </a:r>
          </a:p>
          <a:p>
            <a:r>
              <a:rPr lang="en-US" dirty="0"/>
              <a:t>Use your phone on </a:t>
            </a:r>
            <a:r>
              <a:rPr lang="en-US" b="1" dirty="0"/>
              <a:t>landscape</a:t>
            </a:r>
            <a:r>
              <a:rPr lang="en-US" dirty="0"/>
              <a:t>.</a:t>
            </a:r>
          </a:p>
          <a:p>
            <a:r>
              <a:rPr lang="en-US" dirty="0"/>
              <a:t>When you open the app it should appear </a:t>
            </a:r>
            <a:r>
              <a:rPr lang="en-US" b="1" dirty="0"/>
              <a:t>full screen</a:t>
            </a:r>
            <a:r>
              <a:rPr lang="en-US" dirty="0"/>
              <a:t>, with no other status bars or symbols (i.e. no battery icons or signal bars).</a:t>
            </a:r>
          </a:p>
          <a:p>
            <a:r>
              <a:rPr lang="en-US" b="1" dirty="0"/>
              <a:t>Make sure you switch off all screens near you (such as your computer or laptop screen) before starting your </a:t>
            </a:r>
            <a:r>
              <a:rPr lang="en-US" b="1" dirty="0" err="1"/>
              <a:t>colour</a:t>
            </a:r>
            <a:r>
              <a:rPr lang="en-US" b="1" dirty="0"/>
              <a:t> adjustments.</a:t>
            </a:r>
          </a:p>
          <a:p>
            <a:endParaRPr lang="en-US" dirty="0"/>
          </a:p>
        </p:txBody>
      </p:sp>
      <p:pic>
        <p:nvPicPr>
          <p:cNvPr id="6" name="Picture 5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275F4C5A-3738-88B8-B758-43E26ACDD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1" y="14097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6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415</Words>
  <Application>Microsoft Office PowerPoint</Application>
  <PresentationFormat>Widescreen</PresentationFormat>
  <Paragraphs>74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What will I do?</vt:lpstr>
      <vt:lpstr>What will I do?</vt:lpstr>
      <vt:lpstr>What will I do?</vt:lpstr>
      <vt:lpstr>What will I do?</vt:lpstr>
      <vt:lpstr>Checklist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experiment</dc:title>
  <dc:creator>Yesesvi Konakanchi</dc:creator>
  <cp:lastModifiedBy>John Maule</cp:lastModifiedBy>
  <cp:revision>115</cp:revision>
  <dcterms:created xsi:type="dcterms:W3CDTF">2024-09-05T09:03:23Z</dcterms:created>
  <dcterms:modified xsi:type="dcterms:W3CDTF">2024-09-13T15:16:00Z</dcterms:modified>
</cp:coreProperties>
</file>