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6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26D6-7CEE-51BB-2E1E-9176BEDE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5722-288D-2815-3C3F-1CAB5A74C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5676-DF30-75B7-60FD-B7F39606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1E82B-3154-F7FB-18A5-00FFC724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509A-2FED-3F64-D871-2EFD9110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A551-F694-DF0B-57AF-5CD3BE89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5D0C9-0229-1083-EBB6-F6045852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E3DF-29AB-44E0-6F2C-81F86D44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9C71-1AB5-5FAB-D16D-691140BA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5176-B90C-CEC7-7A38-276718C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78E78-DB53-5933-97E7-37DE4BEE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6E44C-7CCC-72D4-EC27-8824CEF2D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FE1C-268A-2807-805D-AF4DA923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AA6E7-7562-A62E-209E-DE571803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3412-EABF-EFC2-CAFD-D0F597E2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4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6BE2-F047-DB45-8D90-4E98FD6B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79BD-0120-FFED-407F-063A9DB0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E98A-6B6B-A958-14AD-E12C2433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36FE-531B-5EB3-95CE-33560496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D418-C990-CD13-589D-902AEE8D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4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C966-E354-7433-95FD-CEF6893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B958-C02A-D3ED-DD79-A124D41D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8084-7DC2-01A7-143D-8DFF1F5D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D36B-87D2-A863-49E8-DDF262D7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E463-B587-D409-C3A5-442E908B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29A-D219-D3C2-ABED-3B9A7FA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FE63-A640-3050-1375-6CAEB59AB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E736D-287E-1432-FD6C-D07B51675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F937-3F3F-6E6D-61DB-D992A48E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667A1-6F3D-9A2C-45D1-946B0CCE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7068E-40C8-4EE6-E531-7D2DCB5A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318-58A7-AA6A-53B5-AFFE00A2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E6B4-8E0B-2E4B-043C-F719CFC6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756B6-5250-058B-08B2-86F83EBD2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5C959-4C05-2130-6B31-51D4F5B0C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7C412-4D75-0DC7-26F9-8D70FA40B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0CB84-C119-F5E7-5A0F-96CEB047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13514-A9DD-B843-FAD1-7A822991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A9D39-AA26-450F-37D7-206A0EE4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2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F9EB-5194-1125-9717-6C18D545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F5B72-64B6-510D-0CDE-34177B21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39BF9-7901-5675-0E51-E939CEF6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C04A0-6D38-9EED-683D-44DD256D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5E3A9-F9E0-4671-8F87-C4B5FBA4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D7C47-A3F8-A07E-3D8D-4121F9FC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7BE7-DA19-1A65-FA0E-AF12DE49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1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4E14-0E06-BB67-B074-43E01E06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5399-B1E1-7A33-1048-FDB6798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E80DF-2582-603B-7AA8-D541F2C3D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729BD-66CA-A110-FF62-6BC9E4CE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8490-73CE-5487-1786-66079D0A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5BF6-7628-C036-EEBB-8183CFA0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0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68B-7F26-FB90-AA5A-46485216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BDD61-AF1C-3C50-CB7F-8C564048C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6DD06-5CC5-1D50-80EB-52770035E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2903B-6043-F830-CC6D-A0C05BE6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58CF8-A08C-B4A4-0968-8B6AD08B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C9A79-1A71-4330-38D6-2963452D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4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1DE59-69CF-CDB8-6A5A-9FB366A2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DACF2-03DA-675A-A870-69BD16324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3D93-EECD-6E15-1ECC-7366991DA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AB540-3A54-4628-9FEC-E79A74AD4068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AA36-43AE-CA57-3086-1CB1CF85D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4D5E-2D7B-90CE-CDE2-76E7109F4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00BC9-1DCF-4711-87FF-4E22C393A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1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D296-12E2-B6F9-A6AA-7F149ABD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Co-Authored Outputs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43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A614B-332B-6E92-FB81-9868F51D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03172-349D-2396-E1A7-8286149D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0702-4AF3-21EC-979C-E49957D4B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51372-325F-6D86-C213-E0C60ADE3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7DB84-813F-DE78-5136-430E7E47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D296-12E2-B6F9-A6AA-7F149ABD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Co-Authoring Institutions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5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C3934-FAC2-5EA6-E6E8-C7394412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1098E-5530-D519-32F9-B797FBDE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2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5BD40-1D8D-B06F-0E04-7279AEAE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Number of Co-Authored Outputs</vt:lpstr>
      <vt:lpstr>PowerPoint Presentation</vt:lpstr>
      <vt:lpstr>PowerPoint Presentation</vt:lpstr>
      <vt:lpstr>PowerPoint Presentation</vt:lpstr>
      <vt:lpstr>Number of Co-Authoring Institutions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of Co-Authored Outputs</dc:title>
  <dc:creator>Jamie Ward</dc:creator>
  <cp:lastModifiedBy>Jamie Ward</cp:lastModifiedBy>
  <cp:revision>1</cp:revision>
  <dcterms:created xsi:type="dcterms:W3CDTF">2024-06-10T17:40:28Z</dcterms:created>
  <dcterms:modified xsi:type="dcterms:W3CDTF">2024-06-10T18:14:10Z</dcterms:modified>
</cp:coreProperties>
</file>