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5050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5050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068" y="270223"/>
            <a:ext cx="539496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A4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754" y="2216963"/>
            <a:ext cx="9727890" cy="273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5050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461183" y="5769002"/>
            <a:ext cx="18605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62.png"/><Relationship Id="rId4" Type="http://schemas.openxmlformats.org/officeDocument/2006/relationships/image" Target="../media/image63.jpg"/><Relationship Id="rId5" Type="http://schemas.openxmlformats.org/officeDocument/2006/relationships/image" Target="../media/image6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4.png"/><Relationship Id="rId4" Type="http://schemas.openxmlformats.org/officeDocument/2006/relationships/image" Target="../media/image66.png"/><Relationship Id="rId5" Type="http://schemas.openxmlformats.org/officeDocument/2006/relationships/image" Target="../media/image38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png"/><Relationship Id="rId3" Type="http://schemas.openxmlformats.org/officeDocument/2006/relationships/image" Target="../media/image4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70.png"/><Relationship Id="rId8" Type="http://schemas.openxmlformats.org/officeDocument/2006/relationships/image" Target="../media/image84.png"/><Relationship Id="rId9" Type="http://schemas.openxmlformats.org/officeDocument/2006/relationships/image" Target="../media/image10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png"/><Relationship Id="rId3" Type="http://schemas.openxmlformats.org/officeDocument/2006/relationships/image" Target="../media/image4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10.png"/><Relationship Id="rId8" Type="http://schemas.openxmlformats.org/officeDocument/2006/relationships/image" Target="../media/image96.png"/><Relationship Id="rId9" Type="http://schemas.openxmlformats.org/officeDocument/2006/relationships/image" Target="../media/image97.png"/><Relationship Id="rId10" Type="http://schemas.openxmlformats.org/officeDocument/2006/relationships/image" Target="../media/image98.png"/><Relationship Id="rId11" Type="http://schemas.openxmlformats.org/officeDocument/2006/relationships/image" Target="../media/image99.png"/><Relationship Id="rId12" Type="http://schemas.openxmlformats.org/officeDocument/2006/relationships/image" Target="../media/image100.png"/><Relationship Id="rId13" Type="http://schemas.openxmlformats.org/officeDocument/2006/relationships/image" Target="../media/image10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png"/><Relationship Id="rId3" Type="http://schemas.openxmlformats.org/officeDocument/2006/relationships/image" Target="../media/image4.png"/><Relationship Id="rId4" Type="http://schemas.openxmlformats.org/officeDocument/2006/relationships/image" Target="../media/image103.png"/><Relationship Id="rId5" Type="http://schemas.openxmlformats.org/officeDocument/2006/relationships/image" Target="../media/image38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3.png"/><Relationship Id="rId3" Type="http://schemas.openxmlformats.org/officeDocument/2006/relationships/image" Target="../media/image4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7.png"/><Relationship Id="rId8" Type="http://schemas.openxmlformats.org/officeDocument/2006/relationships/image" Target="../media/image117.png"/><Relationship Id="rId9" Type="http://schemas.openxmlformats.org/officeDocument/2006/relationships/image" Target="../media/image118.png"/><Relationship Id="rId10" Type="http://schemas.openxmlformats.org/officeDocument/2006/relationships/image" Target="../media/image119.png"/><Relationship Id="rId11" Type="http://schemas.openxmlformats.org/officeDocument/2006/relationships/image" Target="../media/image120.png"/><Relationship Id="rId12" Type="http://schemas.openxmlformats.org/officeDocument/2006/relationships/image" Target="../media/image121.png"/><Relationship Id="rId13" Type="http://schemas.openxmlformats.org/officeDocument/2006/relationships/image" Target="../media/image122.jpg"/><Relationship Id="rId14" Type="http://schemas.openxmlformats.org/officeDocument/2006/relationships/image" Target="../media/image12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7.png"/><Relationship Id="rId5" Type="http://schemas.openxmlformats.org/officeDocument/2006/relationships/image" Target="../media/image126.png"/><Relationship Id="rId6" Type="http://schemas.openxmlformats.org/officeDocument/2006/relationships/image" Target="../media/image127.png"/><Relationship Id="rId7" Type="http://schemas.openxmlformats.org/officeDocument/2006/relationships/image" Target="../media/image128.png"/><Relationship Id="rId8" Type="http://schemas.openxmlformats.org/officeDocument/2006/relationships/image" Target="../media/image129.png"/><Relationship Id="rId9" Type="http://schemas.openxmlformats.org/officeDocument/2006/relationships/image" Target="../media/image130.png"/><Relationship Id="rId10" Type="http://schemas.openxmlformats.org/officeDocument/2006/relationships/image" Target="../media/image131.png"/><Relationship Id="rId11" Type="http://schemas.openxmlformats.org/officeDocument/2006/relationships/image" Target="../media/image132.png"/><Relationship Id="rId12" Type="http://schemas.openxmlformats.org/officeDocument/2006/relationships/image" Target="../media/image133.png"/><Relationship Id="rId13" Type="http://schemas.openxmlformats.org/officeDocument/2006/relationships/image" Target="../media/image134.png"/><Relationship Id="rId14" Type="http://schemas.openxmlformats.org/officeDocument/2006/relationships/image" Target="../media/image135.png"/><Relationship Id="rId15" Type="http://schemas.openxmlformats.org/officeDocument/2006/relationships/image" Target="../media/image136.png"/><Relationship Id="rId16" Type="http://schemas.openxmlformats.org/officeDocument/2006/relationships/image" Target="../media/image137.png"/><Relationship Id="rId17" Type="http://schemas.openxmlformats.org/officeDocument/2006/relationships/image" Target="../media/image138.png"/><Relationship Id="rId18" Type="http://schemas.openxmlformats.org/officeDocument/2006/relationships/image" Target="../media/image139.png"/><Relationship Id="rId19" Type="http://schemas.openxmlformats.org/officeDocument/2006/relationships/image" Target="../media/image140.png"/><Relationship Id="rId20" Type="http://schemas.openxmlformats.org/officeDocument/2006/relationships/image" Target="../media/image141.png"/><Relationship Id="rId21" Type="http://schemas.openxmlformats.org/officeDocument/2006/relationships/image" Target="../media/image142.png"/><Relationship Id="rId22" Type="http://schemas.openxmlformats.org/officeDocument/2006/relationships/image" Target="../media/image143.png"/><Relationship Id="rId23" Type="http://schemas.openxmlformats.org/officeDocument/2006/relationships/image" Target="../media/image144.png"/><Relationship Id="rId24" Type="http://schemas.openxmlformats.org/officeDocument/2006/relationships/image" Target="../media/image145.png"/><Relationship Id="rId25" Type="http://schemas.openxmlformats.org/officeDocument/2006/relationships/image" Target="../media/image146.png"/><Relationship Id="rId26" Type="http://schemas.openxmlformats.org/officeDocument/2006/relationships/image" Target="../media/image147.png"/><Relationship Id="rId27" Type="http://schemas.openxmlformats.org/officeDocument/2006/relationships/image" Target="../media/image148.png"/><Relationship Id="rId28" Type="http://schemas.openxmlformats.org/officeDocument/2006/relationships/image" Target="../media/image149.png"/><Relationship Id="rId29" Type="http://schemas.openxmlformats.org/officeDocument/2006/relationships/image" Target="../media/image150.png"/><Relationship Id="rId30" Type="http://schemas.openxmlformats.org/officeDocument/2006/relationships/image" Target="../media/image151.png"/><Relationship Id="rId31" Type="http://schemas.openxmlformats.org/officeDocument/2006/relationships/image" Target="../media/image152.png"/><Relationship Id="rId32" Type="http://schemas.openxmlformats.org/officeDocument/2006/relationships/image" Target="../media/image153.png"/><Relationship Id="rId33" Type="http://schemas.openxmlformats.org/officeDocument/2006/relationships/image" Target="../media/image154.png"/><Relationship Id="rId34" Type="http://schemas.openxmlformats.org/officeDocument/2006/relationships/image" Target="../media/image15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61.png"/><Relationship Id="rId7" Type="http://schemas.openxmlformats.org/officeDocument/2006/relationships/image" Target="../media/image162.png"/><Relationship Id="rId8" Type="http://schemas.openxmlformats.org/officeDocument/2006/relationships/image" Target="../media/image163.png"/><Relationship Id="rId9" Type="http://schemas.openxmlformats.org/officeDocument/2006/relationships/image" Target="../media/image164.png"/><Relationship Id="rId10" Type="http://schemas.openxmlformats.org/officeDocument/2006/relationships/image" Target="../media/image165.png"/><Relationship Id="rId11" Type="http://schemas.openxmlformats.org/officeDocument/2006/relationships/image" Target="../media/image166.png"/><Relationship Id="rId12" Type="http://schemas.openxmlformats.org/officeDocument/2006/relationships/image" Target="../media/image167.png"/><Relationship Id="rId13" Type="http://schemas.openxmlformats.org/officeDocument/2006/relationships/image" Target="../media/image16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9.png"/><Relationship Id="rId3" Type="http://schemas.openxmlformats.org/officeDocument/2006/relationships/image" Target="../media/image170.jpg"/><Relationship Id="rId4" Type="http://schemas.openxmlformats.org/officeDocument/2006/relationships/image" Target="../media/image17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4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Relationship Id="rId13" Type="http://schemas.openxmlformats.org/officeDocument/2006/relationships/image" Target="../media/image182.png"/><Relationship Id="rId14" Type="http://schemas.openxmlformats.org/officeDocument/2006/relationships/image" Target="../media/image183.png"/><Relationship Id="rId15" Type="http://schemas.openxmlformats.org/officeDocument/2006/relationships/image" Target="../media/image184.png"/><Relationship Id="rId16" Type="http://schemas.openxmlformats.org/officeDocument/2006/relationships/image" Target="../media/image185.png"/><Relationship Id="rId17" Type="http://schemas.openxmlformats.org/officeDocument/2006/relationships/image" Target="../media/image186.png"/><Relationship Id="rId18" Type="http://schemas.openxmlformats.org/officeDocument/2006/relationships/image" Target="../media/image187.png"/><Relationship Id="rId19" Type="http://schemas.openxmlformats.org/officeDocument/2006/relationships/image" Target="../media/image188.png"/><Relationship Id="rId20" Type="http://schemas.openxmlformats.org/officeDocument/2006/relationships/image" Target="../media/image189.png"/><Relationship Id="rId21" Type="http://schemas.openxmlformats.org/officeDocument/2006/relationships/image" Target="../media/image190.png"/><Relationship Id="rId22" Type="http://schemas.openxmlformats.org/officeDocument/2006/relationships/image" Target="../media/image191.png"/><Relationship Id="rId23" Type="http://schemas.openxmlformats.org/officeDocument/2006/relationships/image" Target="../media/image192.png"/><Relationship Id="rId24" Type="http://schemas.openxmlformats.org/officeDocument/2006/relationships/image" Target="../media/image193.png"/><Relationship Id="rId25" Type="http://schemas.openxmlformats.org/officeDocument/2006/relationships/image" Target="../media/image194.png"/><Relationship Id="rId26" Type="http://schemas.openxmlformats.org/officeDocument/2006/relationships/image" Target="../media/image195.png"/><Relationship Id="rId27" Type="http://schemas.openxmlformats.org/officeDocument/2006/relationships/image" Target="../media/image196.png"/><Relationship Id="rId28" Type="http://schemas.openxmlformats.org/officeDocument/2006/relationships/image" Target="../media/image197.png"/><Relationship Id="rId29" Type="http://schemas.openxmlformats.org/officeDocument/2006/relationships/image" Target="../media/image198.png"/><Relationship Id="rId30" Type="http://schemas.openxmlformats.org/officeDocument/2006/relationships/image" Target="../media/image199.png"/><Relationship Id="rId31" Type="http://schemas.openxmlformats.org/officeDocument/2006/relationships/image" Target="../media/image20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1.png"/><Relationship Id="rId3" Type="http://schemas.openxmlformats.org/officeDocument/2006/relationships/image" Target="../media/image4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10.png"/><Relationship Id="rId9" Type="http://schemas.openxmlformats.org/officeDocument/2006/relationships/image" Target="../media/image206.png"/><Relationship Id="rId10" Type="http://schemas.openxmlformats.org/officeDocument/2006/relationships/image" Target="../media/image207.png"/><Relationship Id="rId11" Type="http://schemas.openxmlformats.org/officeDocument/2006/relationships/image" Target="../media/image208.png"/><Relationship Id="rId12" Type="http://schemas.openxmlformats.org/officeDocument/2006/relationships/image" Target="../media/image209.png"/><Relationship Id="rId13" Type="http://schemas.openxmlformats.org/officeDocument/2006/relationships/image" Target="../media/image210.png"/><Relationship Id="rId14" Type="http://schemas.openxmlformats.org/officeDocument/2006/relationships/image" Target="../media/image211.png"/><Relationship Id="rId15" Type="http://schemas.openxmlformats.org/officeDocument/2006/relationships/image" Target="../media/image212.png"/><Relationship Id="rId16" Type="http://schemas.openxmlformats.org/officeDocument/2006/relationships/image" Target="../media/image21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Relationship Id="rId5" Type="http://schemas.openxmlformats.org/officeDocument/2006/relationships/image" Target="../media/image217.png"/><Relationship Id="rId6" Type="http://schemas.openxmlformats.org/officeDocument/2006/relationships/image" Target="../media/image218.png"/><Relationship Id="rId7" Type="http://schemas.openxmlformats.org/officeDocument/2006/relationships/image" Target="../media/image219.png"/><Relationship Id="rId8" Type="http://schemas.openxmlformats.org/officeDocument/2006/relationships/image" Target="../media/image220.png"/><Relationship Id="rId9" Type="http://schemas.openxmlformats.org/officeDocument/2006/relationships/image" Target="../media/image221.png"/><Relationship Id="rId10" Type="http://schemas.openxmlformats.org/officeDocument/2006/relationships/image" Target="../media/image222.png"/><Relationship Id="rId11" Type="http://schemas.openxmlformats.org/officeDocument/2006/relationships/image" Target="../media/image223.png"/><Relationship Id="rId12" Type="http://schemas.openxmlformats.org/officeDocument/2006/relationships/image" Target="../media/image224.png"/><Relationship Id="rId13" Type="http://schemas.openxmlformats.org/officeDocument/2006/relationships/image" Target="../media/image225.png"/><Relationship Id="rId14" Type="http://schemas.openxmlformats.org/officeDocument/2006/relationships/image" Target="../media/image2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7.png"/><Relationship Id="rId3" Type="http://schemas.openxmlformats.org/officeDocument/2006/relationships/image" Target="../media/image4.png"/><Relationship Id="rId4" Type="http://schemas.openxmlformats.org/officeDocument/2006/relationships/image" Target="../media/image228.png"/><Relationship Id="rId5" Type="http://schemas.openxmlformats.org/officeDocument/2006/relationships/image" Target="../media/image229.png"/><Relationship Id="rId6" Type="http://schemas.openxmlformats.org/officeDocument/2006/relationships/image" Target="../media/image230.png"/><Relationship Id="rId7" Type="http://schemas.openxmlformats.org/officeDocument/2006/relationships/image" Target="../media/image231.png"/><Relationship Id="rId8" Type="http://schemas.openxmlformats.org/officeDocument/2006/relationships/image" Target="../media/image232.png"/><Relationship Id="rId9" Type="http://schemas.openxmlformats.org/officeDocument/2006/relationships/image" Target="../media/image233.png"/><Relationship Id="rId10" Type="http://schemas.openxmlformats.org/officeDocument/2006/relationships/image" Target="../media/image234.png"/><Relationship Id="rId11" Type="http://schemas.openxmlformats.org/officeDocument/2006/relationships/image" Target="../media/image235.png"/><Relationship Id="rId12" Type="http://schemas.openxmlformats.org/officeDocument/2006/relationships/image" Target="../media/image236.png"/><Relationship Id="rId13" Type="http://schemas.openxmlformats.org/officeDocument/2006/relationships/image" Target="../media/image237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4.png"/><Relationship Id="rId5" Type="http://schemas.openxmlformats.org/officeDocument/2006/relationships/image" Target="../media/image240.png"/><Relationship Id="rId6" Type="http://schemas.openxmlformats.org/officeDocument/2006/relationships/image" Target="../media/image38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164.png"/><Relationship Id="rId10" Type="http://schemas.openxmlformats.org/officeDocument/2006/relationships/image" Target="../media/image243.png"/><Relationship Id="rId11" Type="http://schemas.openxmlformats.org/officeDocument/2006/relationships/image" Target="../media/image244.png"/><Relationship Id="rId12" Type="http://schemas.openxmlformats.org/officeDocument/2006/relationships/image" Target="../media/image245.png"/><Relationship Id="rId13" Type="http://schemas.openxmlformats.org/officeDocument/2006/relationships/image" Target="../media/image246.png"/><Relationship Id="rId14" Type="http://schemas.openxmlformats.org/officeDocument/2006/relationships/image" Target="../media/image247.png"/><Relationship Id="rId15" Type="http://schemas.openxmlformats.org/officeDocument/2006/relationships/image" Target="../media/image248.png"/><Relationship Id="rId16" Type="http://schemas.openxmlformats.org/officeDocument/2006/relationships/image" Target="../media/image249.png"/><Relationship Id="rId17" Type="http://schemas.openxmlformats.org/officeDocument/2006/relationships/image" Target="../media/image250.png"/><Relationship Id="rId18" Type="http://schemas.openxmlformats.org/officeDocument/2006/relationships/image" Target="../media/image25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2.png"/><Relationship Id="rId3" Type="http://schemas.openxmlformats.org/officeDocument/2006/relationships/image" Target="../media/image253.png"/><Relationship Id="rId4" Type="http://schemas.openxmlformats.org/officeDocument/2006/relationships/image" Target="../media/image254.png"/><Relationship Id="rId5" Type="http://schemas.openxmlformats.org/officeDocument/2006/relationships/image" Target="../media/image255.png"/><Relationship Id="rId6" Type="http://schemas.openxmlformats.org/officeDocument/2006/relationships/image" Target="../media/image256.png"/><Relationship Id="rId7" Type="http://schemas.openxmlformats.org/officeDocument/2006/relationships/image" Target="../media/image257.png"/><Relationship Id="rId8" Type="http://schemas.openxmlformats.org/officeDocument/2006/relationships/image" Target="../media/image258.png"/><Relationship Id="rId9" Type="http://schemas.openxmlformats.org/officeDocument/2006/relationships/image" Target="../media/image259.png"/><Relationship Id="rId10" Type="http://schemas.openxmlformats.org/officeDocument/2006/relationships/image" Target="../media/image260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263.png"/><Relationship Id="rId14" Type="http://schemas.openxmlformats.org/officeDocument/2006/relationships/image" Target="../media/image264.png"/><Relationship Id="rId15" Type="http://schemas.openxmlformats.org/officeDocument/2006/relationships/image" Target="../media/image265.png"/><Relationship Id="rId16" Type="http://schemas.openxmlformats.org/officeDocument/2006/relationships/image" Target="../media/image266.png"/><Relationship Id="rId17" Type="http://schemas.openxmlformats.org/officeDocument/2006/relationships/image" Target="../media/image267.png"/><Relationship Id="rId18" Type="http://schemas.openxmlformats.org/officeDocument/2006/relationships/image" Target="../media/image268.png"/><Relationship Id="rId19" Type="http://schemas.openxmlformats.org/officeDocument/2006/relationships/image" Target="../media/image269.jpg"/><Relationship Id="rId20" Type="http://schemas.openxmlformats.org/officeDocument/2006/relationships/image" Target="../media/image27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Relationship Id="rId20" Type="http://schemas.openxmlformats.org/officeDocument/2006/relationships/image" Target="../media/image31.png"/><Relationship Id="rId21" Type="http://schemas.openxmlformats.org/officeDocument/2006/relationships/image" Target="../media/image32.png"/><Relationship Id="rId22" Type="http://schemas.openxmlformats.org/officeDocument/2006/relationships/image" Target="../media/image33.png"/><Relationship Id="rId23" Type="http://schemas.openxmlformats.org/officeDocument/2006/relationships/image" Target="../media/image34.png"/><Relationship Id="rId24" Type="http://schemas.openxmlformats.org/officeDocument/2006/relationships/image" Target="../media/image3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18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jpg"/><Relationship Id="rId9" Type="http://schemas.openxmlformats.org/officeDocument/2006/relationships/image" Target="../media/image52.jpg"/><Relationship Id="rId10" Type="http://schemas.openxmlformats.org/officeDocument/2006/relationships/image" Target="../media/image5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092" y="2272283"/>
            <a:ext cx="1606295" cy="38557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779264" y="2990088"/>
            <a:ext cx="1112520" cy="216535"/>
          </a:xfrm>
          <a:custGeom>
            <a:avLst/>
            <a:gdLst/>
            <a:ahLst/>
            <a:cxnLst/>
            <a:rect l="l" t="t" r="r" b="b"/>
            <a:pathLst>
              <a:path w="1112520" h="216535">
                <a:moveTo>
                  <a:pt x="79247" y="214883"/>
                </a:moveTo>
                <a:lnTo>
                  <a:pt x="65532" y="214883"/>
                </a:lnTo>
                <a:lnTo>
                  <a:pt x="0" y="4571"/>
                </a:lnTo>
                <a:lnTo>
                  <a:pt x="15239" y="4571"/>
                </a:lnTo>
                <a:lnTo>
                  <a:pt x="16763" y="6095"/>
                </a:lnTo>
                <a:lnTo>
                  <a:pt x="18287" y="9143"/>
                </a:lnTo>
                <a:lnTo>
                  <a:pt x="70103" y="181355"/>
                </a:lnTo>
                <a:lnTo>
                  <a:pt x="71627" y="182879"/>
                </a:lnTo>
                <a:lnTo>
                  <a:pt x="71627" y="187451"/>
                </a:lnTo>
                <a:lnTo>
                  <a:pt x="73151" y="190500"/>
                </a:lnTo>
                <a:lnTo>
                  <a:pt x="73151" y="195071"/>
                </a:lnTo>
                <a:lnTo>
                  <a:pt x="86073" y="195071"/>
                </a:lnTo>
                <a:lnTo>
                  <a:pt x="79247" y="214883"/>
                </a:lnTo>
                <a:close/>
              </a:path>
              <a:path w="1112520" h="216535">
                <a:moveTo>
                  <a:pt x="86073" y="195071"/>
                </a:moveTo>
                <a:lnTo>
                  <a:pt x="73151" y="195071"/>
                </a:lnTo>
                <a:lnTo>
                  <a:pt x="74675" y="192023"/>
                </a:lnTo>
                <a:lnTo>
                  <a:pt x="74675" y="187451"/>
                </a:lnTo>
                <a:lnTo>
                  <a:pt x="76200" y="185927"/>
                </a:lnTo>
                <a:lnTo>
                  <a:pt x="76200" y="182879"/>
                </a:lnTo>
                <a:lnTo>
                  <a:pt x="77724" y="181355"/>
                </a:lnTo>
                <a:lnTo>
                  <a:pt x="135635" y="9143"/>
                </a:lnTo>
                <a:lnTo>
                  <a:pt x="140207" y="4571"/>
                </a:lnTo>
                <a:lnTo>
                  <a:pt x="147828" y="4571"/>
                </a:lnTo>
                <a:lnTo>
                  <a:pt x="147828" y="6095"/>
                </a:lnTo>
                <a:lnTo>
                  <a:pt x="149351" y="6095"/>
                </a:lnTo>
                <a:lnTo>
                  <a:pt x="150875" y="7619"/>
                </a:lnTo>
                <a:lnTo>
                  <a:pt x="150875" y="9143"/>
                </a:lnTo>
                <a:lnTo>
                  <a:pt x="156661" y="25908"/>
                </a:lnTo>
                <a:lnTo>
                  <a:pt x="143255" y="25908"/>
                </a:lnTo>
                <a:lnTo>
                  <a:pt x="143255" y="27431"/>
                </a:lnTo>
                <a:lnTo>
                  <a:pt x="141732" y="30479"/>
                </a:lnTo>
                <a:lnTo>
                  <a:pt x="141732" y="33527"/>
                </a:lnTo>
                <a:lnTo>
                  <a:pt x="86073" y="195071"/>
                </a:lnTo>
                <a:close/>
              </a:path>
              <a:path w="1112520" h="216535">
                <a:moveTo>
                  <a:pt x="227153" y="195071"/>
                </a:moveTo>
                <a:lnTo>
                  <a:pt x="214883" y="195071"/>
                </a:lnTo>
                <a:lnTo>
                  <a:pt x="214883" y="187451"/>
                </a:lnTo>
                <a:lnTo>
                  <a:pt x="216407" y="185927"/>
                </a:lnTo>
                <a:lnTo>
                  <a:pt x="216407" y="181355"/>
                </a:lnTo>
                <a:lnTo>
                  <a:pt x="269748" y="9143"/>
                </a:lnTo>
                <a:lnTo>
                  <a:pt x="269748" y="7619"/>
                </a:lnTo>
                <a:lnTo>
                  <a:pt x="271271" y="7619"/>
                </a:lnTo>
                <a:lnTo>
                  <a:pt x="271271" y="6095"/>
                </a:lnTo>
                <a:lnTo>
                  <a:pt x="272796" y="6095"/>
                </a:lnTo>
                <a:lnTo>
                  <a:pt x="274319" y="4571"/>
                </a:lnTo>
                <a:lnTo>
                  <a:pt x="286512" y="4571"/>
                </a:lnTo>
                <a:lnTo>
                  <a:pt x="227153" y="195071"/>
                </a:lnTo>
                <a:close/>
              </a:path>
              <a:path w="1112520" h="216535">
                <a:moveTo>
                  <a:pt x="220980" y="214883"/>
                </a:moveTo>
                <a:lnTo>
                  <a:pt x="207264" y="214883"/>
                </a:lnTo>
                <a:lnTo>
                  <a:pt x="146303" y="33527"/>
                </a:lnTo>
                <a:lnTo>
                  <a:pt x="144780" y="30479"/>
                </a:lnTo>
                <a:lnTo>
                  <a:pt x="144780" y="27431"/>
                </a:lnTo>
                <a:lnTo>
                  <a:pt x="143255" y="25908"/>
                </a:lnTo>
                <a:lnTo>
                  <a:pt x="156661" y="25908"/>
                </a:lnTo>
                <a:lnTo>
                  <a:pt x="210312" y="181355"/>
                </a:lnTo>
                <a:lnTo>
                  <a:pt x="211835" y="182879"/>
                </a:lnTo>
                <a:lnTo>
                  <a:pt x="211835" y="187451"/>
                </a:lnTo>
                <a:lnTo>
                  <a:pt x="213359" y="190500"/>
                </a:lnTo>
                <a:lnTo>
                  <a:pt x="213359" y="192023"/>
                </a:lnTo>
                <a:lnTo>
                  <a:pt x="214883" y="195071"/>
                </a:lnTo>
                <a:lnTo>
                  <a:pt x="227153" y="195071"/>
                </a:lnTo>
                <a:lnTo>
                  <a:pt x="220980" y="214883"/>
                </a:lnTo>
                <a:close/>
              </a:path>
              <a:path w="1112520" h="216535">
                <a:moveTo>
                  <a:pt x="377951" y="216408"/>
                </a:moveTo>
                <a:lnTo>
                  <a:pt x="367283" y="216408"/>
                </a:lnTo>
                <a:lnTo>
                  <a:pt x="359568" y="216122"/>
                </a:lnTo>
                <a:lnTo>
                  <a:pt x="323135" y="200905"/>
                </a:lnTo>
                <a:lnTo>
                  <a:pt x="302799" y="163544"/>
                </a:lnTo>
                <a:lnTo>
                  <a:pt x="300228" y="138683"/>
                </a:lnTo>
                <a:lnTo>
                  <a:pt x="300337" y="135635"/>
                </a:lnTo>
                <a:lnTo>
                  <a:pt x="300391" y="134111"/>
                </a:lnTo>
                <a:lnTo>
                  <a:pt x="300513" y="130706"/>
                </a:lnTo>
                <a:lnTo>
                  <a:pt x="312943" y="90415"/>
                </a:lnTo>
                <a:lnTo>
                  <a:pt x="344328" y="68103"/>
                </a:lnTo>
                <a:lnTo>
                  <a:pt x="365759" y="65531"/>
                </a:lnTo>
                <a:lnTo>
                  <a:pt x="374903" y="65531"/>
                </a:lnTo>
                <a:lnTo>
                  <a:pt x="382523" y="67055"/>
                </a:lnTo>
                <a:lnTo>
                  <a:pt x="388619" y="68579"/>
                </a:lnTo>
                <a:lnTo>
                  <a:pt x="396239" y="71627"/>
                </a:lnTo>
                <a:lnTo>
                  <a:pt x="402335" y="76200"/>
                </a:lnTo>
                <a:lnTo>
                  <a:pt x="352043" y="76200"/>
                </a:lnTo>
                <a:lnTo>
                  <a:pt x="345948" y="79247"/>
                </a:lnTo>
                <a:lnTo>
                  <a:pt x="316991" y="111251"/>
                </a:lnTo>
                <a:lnTo>
                  <a:pt x="313943" y="126491"/>
                </a:lnTo>
                <a:lnTo>
                  <a:pt x="423558" y="126491"/>
                </a:lnTo>
                <a:lnTo>
                  <a:pt x="423671" y="134111"/>
                </a:lnTo>
                <a:lnTo>
                  <a:pt x="422148" y="134111"/>
                </a:lnTo>
                <a:lnTo>
                  <a:pt x="422148" y="135635"/>
                </a:lnTo>
                <a:lnTo>
                  <a:pt x="313943" y="135635"/>
                </a:lnTo>
                <a:lnTo>
                  <a:pt x="313943" y="138683"/>
                </a:lnTo>
                <a:lnTo>
                  <a:pt x="314205" y="146423"/>
                </a:lnTo>
                <a:lnTo>
                  <a:pt x="329183" y="188975"/>
                </a:lnTo>
                <a:lnTo>
                  <a:pt x="345948" y="201167"/>
                </a:lnTo>
                <a:lnTo>
                  <a:pt x="352043" y="204215"/>
                </a:lnTo>
                <a:lnTo>
                  <a:pt x="359664" y="205739"/>
                </a:lnTo>
                <a:lnTo>
                  <a:pt x="409956" y="205739"/>
                </a:lnTo>
                <a:lnTo>
                  <a:pt x="408432" y="207263"/>
                </a:lnTo>
                <a:lnTo>
                  <a:pt x="394716" y="211835"/>
                </a:lnTo>
                <a:lnTo>
                  <a:pt x="388619" y="213359"/>
                </a:lnTo>
                <a:lnTo>
                  <a:pt x="384048" y="214883"/>
                </a:lnTo>
                <a:lnTo>
                  <a:pt x="377951" y="216408"/>
                </a:lnTo>
                <a:close/>
              </a:path>
              <a:path w="1112520" h="216535">
                <a:moveTo>
                  <a:pt x="423558" y="126491"/>
                </a:moveTo>
                <a:lnTo>
                  <a:pt x="411480" y="126491"/>
                </a:lnTo>
                <a:lnTo>
                  <a:pt x="411480" y="118871"/>
                </a:lnTo>
                <a:lnTo>
                  <a:pt x="409955" y="111251"/>
                </a:lnTo>
                <a:lnTo>
                  <a:pt x="408432" y="105155"/>
                </a:lnTo>
                <a:lnTo>
                  <a:pt x="402335" y="92963"/>
                </a:lnTo>
                <a:lnTo>
                  <a:pt x="399287" y="88391"/>
                </a:lnTo>
                <a:lnTo>
                  <a:pt x="394716" y="85343"/>
                </a:lnTo>
                <a:lnTo>
                  <a:pt x="390143" y="80771"/>
                </a:lnTo>
                <a:lnTo>
                  <a:pt x="384048" y="79247"/>
                </a:lnTo>
                <a:lnTo>
                  <a:pt x="379475" y="76200"/>
                </a:lnTo>
                <a:lnTo>
                  <a:pt x="402335" y="76200"/>
                </a:lnTo>
                <a:lnTo>
                  <a:pt x="406907" y="82295"/>
                </a:lnTo>
                <a:lnTo>
                  <a:pt x="413003" y="86867"/>
                </a:lnTo>
                <a:lnTo>
                  <a:pt x="417575" y="94487"/>
                </a:lnTo>
                <a:lnTo>
                  <a:pt x="419100" y="102108"/>
                </a:lnTo>
                <a:lnTo>
                  <a:pt x="421100" y="108108"/>
                </a:lnTo>
                <a:lnTo>
                  <a:pt x="422528" y="114680"/>
                </a:lnTo>
                <a:lnTo>
                  <a:pt x="423386" y="121824"/>
                </a:lnTo>
                <a:lnTo>
                  <a:pt x="423558" y="126491"/>
                </a:lnTo>
                <a:close/>
              </a:path>
              <a:path w="1112520" h="216535">
                <a:moveTo>
                  <a:pt x="409956" y="205739"/>
                </a:moveTo>
                <a:lnTo>
                  <a:pt x="376428" y="205739"/>
                </a:lnTo>
                <a:lnTo>
                  <a:pt x="382523" y="204215"/>
                </a:lnTo>
                <a:lnTo>
                  <a:pt x="387096" y="202691"/>
                </a:lnTo>
                <a:lnTo>
                  <a:pt x="393191" y="201167"/>
                </a:lnTo>
                <a:lnTo>
                  <a:pt x="397764" y="199643"/>
                </a:lnTo>
                <a:lnTo>
                  <a:pt x="400812" y="198119"/>
                </a:lnTo>
                <a:lnTo>
                  <a:pt x="405383" y="195071"/>
                </a:lnTo>
                <a:lnTo>
                  <a:pt x="408432" y="193547"/>
                </a:lnTo>
                <a:lnTo>
                  <a:pt x="411480" y="190500"/>
                </a:lnTo>
                <a:lnTo>
                  <a:pt x="414528" y="188975"/>
                </a:lnTo>
                <a:lnTo>
                  <a:pt x="416051" y="188975"/>
                </a:lnTo>
                <a:lnTo>
                  <a:pt x="422148" y="195071"/>
                </a:lnTo>
                <a:lnTo>
                  <a:pt x="416051" y="201167"/>
                </a:lnTo>
                <a:lnTo>
                  <a:pt x="411480" y="204215"/>
                </a:lnTo>
                <a:lnTo>
                  <a:pt x="409956" y="205739"/>
                </a:lnTo>
                <a:close/>
              </a:path>
              <a:path w="1112520" h="216535">
                <a:moveTo>
                  <a:pt x="530351" y="216408"/>
                </a:moveTo>
                <a:lnTo>
                  <a:pt x="518159" y="216408"/>
                </a:lnTo>
                <a:lnTo>
                  <a:pt x="511301" y="216122"/>
                </a:lnTo>
                <a:lnTo>
                  <a:pt x="474225" y="200905"/>
                </a:lnTo>
                <a:lnTo>
                  <a:pt x="453675" y="163544"/>
                </a:lnTo>
                <a:lnTo>
                  <a:pt x="451103" y="138683"/>
                </a:lnTo>
                <a:lnTo>
                  <a:pt x="451213" y="135635"/>
                </a:lnTo>
                <a:lnTo>
                  <a:pt x="451267" y="134111"/>
                </a:lnTo>
                <a:lnTo>
                  <a:pt x="461390" y="96202"/>
                </a:lnTo>
                <a:lnTo>
                  <a:pt x="469391" y="85343"/>
                </a:lnTo>
                <a:lnTo>
                  <a:pt x="473964" y="79247"/>
                </a:lnTo>
                <a:lnTo>
                  <a:pt x="510420" y="65817"/>
                </a:lnTo>
                <a:lnTo>
                  <a:pt x="518159" y="65531"/>
                </a:lnTo>
                <a:lnTo>
                  <a:pt x="525780" y="65531"/>
                </a:lnTo>
                <a:lnTo>
                  <a:pt x="541019" y="68579"/>
                </a:lnTo>
                <a:lnTo>
                  <a:pt x="547116" y="71627"/>
                </a:lnTo>
                <a:lnTo>
                  <a:pt x="553212" y="76200"/>
                </a:lnTo>
                <a:lnTo>
                  <a:pt x="502919" y="76200"/>
                </a:lnTo>
                <a:lnTo>
                  <a:pt x="496823" y="79247"/>
                </a:lnTo>
                <a:lnTo>
                  <a:pt x="467867" y="111251"/>
                </a:lnTo>
                <a:lnTo>
                  <a:pt x="466343" y="118871"/>
                </a:lnTo>
                <a:lnTo>
                  <a:pt x="466343" y="126491"/>
                </a:lnTo>
                <a:lnTo>
                  <a:pt x="575958" y="126491"/>
                </a:lnTo>
                <a:lnTo>
                  <a:pt x="576071" y="131063"/>
                </a:lnTo>
                <a:lnTo>
                  <a:pt x="574548" y="132587"/>
                </a:lnTo>
                <a:lnTo>
                  <a:pt x="574548" y="134111"/>
                </a:lnTo>
                <a:lnTo>
                  <a:pt x="573023" y="135635"/>
                </a:lnTo>
                <a:lnTo>
                  <a:pt x="464819" y="135635"/>
                </a:lnTo>
                <a:lnTo>
                  <a:pt x="464819" y="138683"/>
                </a:lnTo>
                <a:lnTo>
                  <a:pt x="465105" y="146423"/>
                </a:lnTo>
                <a:lnTo>
                  <a:pt x="465962" y="153733"/>
                </a:lnTo>
                <a:lnTo>
                  <a:pt x="467391" y="160758"/>
                </a:lnTo>
                <a:lnTo>
                  <a:pt x="469391" y="167639"/>
                </a:lnTo>
                <a:lnTo>
                  <a:pt x="470916" y="175259"/>
                </a:lnTo>
                <a:lnTo>
                  <a:pt x="504443" y="204215"/>
                </a:lnTo>
                <a:lnTo>
                  <a:pt x="512064" y="205739"/>
                </a:lnTo>
                <a:lnTo>
                  <a:pt x="561593" y="205739"/>
                </a:lnTo>
                <a:lnTo>
                  <a:pt x="559307" y="207263"/>
                </a:lnTo>
                <a:lnTo>
                  <a:pt x="541019" y="213359"/>
                </a:lnTo>
                <a:lnTo>
                  <a:pt x="534923" y="214883"/>
                </a:lnTo>
                <a:lnTo>
                  <a:pt x="530351" y="216408"/>
                </a:lnTo>
                <a:close/>
              </a:path>
              <a:path w="1112520" h="216535">
                <a:moveTo>
                  <a:pt x="575958" y="126491"/>
                </a:moveTo>
                <a:lnTo>
                  <a:pt x="562355" y="126491"/>
                </a:lnTo>
                <a:lnTo>
                  <a:pt x="562355" y="111251"/>
                </a:lnTo>
                <a:lnTo>
                  <a:pt x="559307" y="105155"/>
                </a:lnTo>
                <a:lnTo>
                  <a:pt x="536448" y="79247"/>
                </a:lnTo>
                <a:lnTo>
                  <a:pt x="530351" y="76200"/>
                </a:lnTo>
                <a:lnTo>
                  <a:pt x="553212" y="76200"/>
                </a:lnTo>
                <a:lnTo>
                  <a:pt x="563880" y="86867"/>
                </a:lnTo>
                <a:lnTo>
                  <a:pt x="575786" y="121824"/>
                </a:lnTo>
                <a:lnTo>
                  <a:pt x="575958" y="126491"/>
                </a:lnTo>
                <a:close/>
              </a:path>
              <a:path w="1112520" h="216535">
                <a:moveTo>
                  <a:pt x="561593" y="205739"/>
                </a:moveTo>
                <a:lnTo>
                  <a:pt x="527303" y="205739"/>
                </a:lnTo>
                <a:lnTo>
                  <a:pt x="539496" y="202691"/>
                </a:lnTo>
                <a:lnTo>
                  <a:pt x="553212" y="198119"/>
                </a:lnTo>
                <a:lnTo>
                  <a:pt x="556259" y="195071"/>
                </a:lnTo>
                <a:lnTo>
                  <a:pt x="559307" y="193547"/>
                </a:lnTo>
                <a:lnTo>
                  <a:pt x="560832" y="192023"/>
                </a:lnTo>
                <a:lnTo>
                  <a:pt x="563880" y="190500"/>
                </a:lnTo>
                <a:lnTo>
                  <a:pt x="565403" y="188975"/>
                </a:lnTo>
                <a:lnTo>
                  <a:pt x="566928" y="188975"/>
                </a:lnTo>
                <a:lnTo>
                  <a:pt x="573023" y="195071"/>
                </a:lnTo>
                <a:lnTo>
                  <a:pt x="563880" y="204215"/>
                </a:lnTo>
                <a:lnTo>
                  <a:pt x="561593" y="205739"/>
                </a:lnTo>
                <a:close/>
              </a:path>
              <a:path w="1112520" h="216535">
                <a:moveTo>
                  <a:pt x="629412" y="214883"/>
                </a:moveTo>
                <a:lnTo>
                  <a:pt x="614171" y="214883"/>
                </a:lnTo>
                <a:lnTo>
                  <a:pt x="614171" y="0"/>
                </a:lnTo>
                <a:lnTo>
                  <a:pt x="629412" y="0"/>
                </a:lnTo>
                <a:lnTo>
                  <a:pt x="629412" y="131063"/>
                </a:lnTo>
                <a:lnTo>
                  <a:pt x="656843" y="131063"/>
                </a:lnTo>
                <a:lnTo>
                  <a:pt x="655319" y="132587"/>
                </a:lnTo>
                <a:lnTo>
                  <a:pt x="653796" y="132587"/>
                </a:lnTo>
                <a:lnTo>
                  <a:pt x="653796" y="134111"/>
                </a:lnTo>
                <a:lnTo>
                  <a:pt x="656843" y="137159"/>
                </a:lnTo>
                <a:lnTo>
                  <a:pt x="656843" y="138683"/>
                </a:lnTo>
                <a:lnTo>
                  <a:pt x="658367" y="138683"/>
                </a:lnTo>
                <a:lnTo>
                  <a:pt x="659891" y="140208"/>
                </a:lnTo>
                <a:lnTo>
                  <a:pt x="629412" y="140208"/>
                </a:lnTo>
                <a:lnTo>
                  <a:pt x="629412" y="214883"/>
                </a:lnTo>
                <a:close/>
              </a:path>
              <a:path w="1112520" h="216535">
                <a:moveTo>
                  <a:pt x="658367" y="129539"/>
                </a:moveTo>
                <a:lnTo>
                  <a:pt x="641603" y="129539"/>
                </a:lnTo>
                <a:lnTo>
                  <a:pt x="641603" y="128015"/>
                </a:lnTo>
                <a:lnTo>
                  <a:pt x="643128" y="126491"/>
                </a:lnTo>
                <a:lnTo>
                  <a:pt x="702564" y="71627"/>
                </a:lnTo>
                <a:lnTo>
                  <a:pt x="707135" y="67055"/>
                </a:lnTo>
                <a:lnTo>
                  <a:pt x="722375" y="67055"/>
                </a:lnTo>
                <a:lnTo>
                  <a:pt x="658367" y="129539"/>
                </a:lnTo>
                <a:close/>
              </a:path>
              <a:path w="1112520" h="216535">
                <a:moveTo>
                  <a:pt x="656843" y="131063"/>
                </a:moveTo>
                <a:lnTo>
                  <a:pt x="638555" y="131063"/>
                </a:lnTo>
                <a:lnTo>
                  <a:pt x="640080" y="129539"/>
                </a:lnTo>
                <a:lnTo>
                  <a:pt x="656843" y="129539"/>
                </a:lnTo>
                <a:lnTo>
                  <a:pt x="656843" y="131063"/>
                </a:lnTo>
                <a:close/>
              </a:path>
              <a:path w="1112520" h="216535">
                <a:moveTo>
                  <a:pt x="728471" y="214883"/>
                </a:moveTo>
                <a:lnTo>
                  <a:pt x="713232" y="214883"/>
                </a:lnTo>
                <a:lnTo>
                  <a:pt x="711707" y="213359"/>
                </a:lnTo>
                <a:lnTo>
                  <a:pt x="710183" y="213359"/>
                </a:lnTo>
                <a:lnTo>
                  <a:pt x="710183" y="211835"/>
                </a:lnTo>
                <a:lnTo>
                  <a:pt x="708659" y="211835"/>
                </a:lnTo>
                <a:lnTo>
                  <a:pt x="646175" y="144779"/>
                </a:lnTo>
                <a:lnTo>
                  <a:pt x="643128" y="141731"/>
                </a:lnTo>
                <a:lnTo>
                  <a:pt x="641603" y="141731"/>
                </a:lnTo>
                <a:lnTo>
                  <a:pt x="640080" y="140208"/>
                </a:lnTo>
                <a:lnTo>
                  <a:pt x="659891" y="140208"/>
                </a:lnTo>
                <a:lnTo>
                  <a:pt x="728471" y="214883"/>
                </a:lnTo>
                <a:close/>
              </a:path>
              <a:path w="1112520" h="216535">
                <a:moveTo>
                  <a:pt x="877823" y="216408"/>
                </a:moveTo>
                <a:lnTo>
                  <a:pt x="836104" y="202120"/>
                </a:lnTo>
                <a:lnTo>
                  <a:pt x="812053" y="166925"/>
                </a:lnTo>
                <a:lnTo>
                  <a:pt x="809243" y="156971"/>
                </a:lnTo>
                <a:lnTo>
                  <a:pt x="806362" y="147018"/>
                </a:lnTo>
                <a:lnTo>
                  <a:pt x="804481" y="135635"/>
                </a:lnTo>
                <a:lnTo>
                  <a:pt x="803457" y="123110"/>
                </a:lnTo>
                <a:lnTo>
                  <a:pt x="803148" y="109727"/>
                </a:lnTo>
                <a:lnTo>
                  <a:pt x="803435" y="97488"/>
                </a:lnTo>
                <a:lnTo>
                  <a:pt x="803457" y="96559"/>
                </a:lnTo>
                <a:lnTo>
                  <a:pt x="812053" y="52744"/>
                </a:lnTo>
                <a:lnTo>
                  <a:pt x="836104" y="17335"/>
                </a:lnTo>
                <a:lnTo>
                  <a:pt x="877823" y="3047"/>
                </a:lnTo>
                <a:lnTo>
                  <a:pt x="885562" y="3357"/>
                </a:lnTo>
                <a:lnTo>
                  <a:pt x="917044" y="15239"/>
                </a:lnTo>
                <a:lnTo>
                  <a:pt x="870203" y="15239"/>
                </a:lnTo>
                <a:lnTo>
                  <a:pt x="862583" y="16763"/>
                </a:lnTo>
                <a:lnTo>
                  <a:pt x="831746" y="42838"/>
                </a:lnTo>
                <a:lnTo>
                  <a:pt x="819530" y="86105"/>
                </a:lnTo>
                <a:lnTo>
                  <a:pt x="818743" y="96559"/>
                </a:lnTo>
                <a:lnTo>
                  <a:pt x="818673" y="97488"/>
                </a:lnTo>
                <a:lnTo>
                  <a:pt x="818387" y="109727"/>
                </a:lnTo>
                <a:lnTo>
                  <a:pt x="818673" y="121991"/>
                </a:lnTo>
                <a:lnTo>
                  <a:pt x="819530" y="133540"/>
                </a:lnTo>
                <a:lnTo>
                  <a:pt x="831746" y="176855"/>
                </a:lnTo>
                <a:lnTo>
                  <a:pt x="870203" y="205739"/>
                </a:lnTo>
                <a:lnTo>
                  <a:pt x="914811" y="205739"/>
                </a:lnTo>
                <a:lnTo>
                  <a:pt x="913590" y="206573"/>
                </a:lnTo>
                <a:lnTo>
                  <a:pt x="906780" y="210311"/>
                </a:lnTo>
                <a:lnTo>
                  <a:pt x="899898" y="213193"/>
                </a:lnTo>
                <a:lnTo>
                  <a:pt x="892873" y="215074"/>
                </a:lnTo>
                <a:lnTo>
                  <a:pt x="885562" y="216098"/>
                </a:lnTo>
                <a:lnTo>
                  <a:pt x="877823" y="216408"/>
                </a:lnTo>
                <a:close/>
              </a:path>
              <a:path w="1112520" h="216535">
                <a:moveTo>
                  <a:pt x="914811" y="205739"/>
                </a:moveTo>
                <a:lnTo>
                  <a:pt x="886967" y="205739"/>
                </a:lnTo>
                <a:lnTo>
                  <a:pt x="894587" y="202691"/>
                </a:lnTo>
                <a:lnTo>
                  <a:pt x="900683" y="199643"/>
                </a:lnTo>
                <a:lnTo>
                  <a:pt x="927925" y="170116"/>
                </a:lnTo>
                <a:lnTo>
                  <a:pt x="938415" y="123110"/>
                </a:lnTo>
                <a:lnTo>
                  <a:pt x="938783" y="109727"/>
                </a:lnTo>
                <a:lnTo>
                  <a:pt x="938498" y="97488"/>
                </a:lnTo>
                <a:lnTo>
                  <a:pt x="930997" y="58221"/>
                </a:lnTo>
                <a:lnTo>
                  <a:pt x="906136" y="22645"/>
                </a:lnTo>
                <a:lnTo>
                  <a:pt x="886967" y="15239"/>
                </a:lnTo>
                <a:lnTo>
                  <a:pt x="917044" y="15239"/>
                </a:lnTo>
                <a:lnTo>
                  <a:pt x="944451" y="52744"/>
                </a:lnTo>
                <a:lnTo>
                  <a:pt x="953499" y="96559"/>
                </a:lnTo>
                <a:lnTo>
                  <a:pt x="954023" y="109727"/>
                </a:lnTo>
                <a:lnTo>
                  <a:pt x="953543" y="121991"/>
                </a:lnTo>
                <a:lnTo>
                  <a:pt x="953499" y="123110"/>
                </a:lnTo>
                <a:lnTo>
                  <a:pt x="944451" y="166925"/>
                </a:lnTo>
                <a:lnTo>
                  <a:pt x="920114" y="202120"/>
                </a:lnTo>
                <a:lnTo>
                  <a:pt x="914811" y="205739"/>
                </a:lnTo>
                <a:close/>
              </a:path>
              <a:path w="1112520" h="216535">
                <a:moveTo>
                  <a:pt x="1005839" y="100583"/>
                </a:moveTo>
                <a:lnTo>
                  <a:pt x="996696" y="97535"/>
                </a:lnTo>
                <a:lnTo>
                  <a:pt x="1013459" y="4571"/>
                </a:lnTo>
                <a:lnTo>
                  <a:pt x="1107948" y="4571"/>
                </a:lnTo>
                <a:lnTo>
                  <a:pt x="1107948" y="13715"/>
                </a:lnTo>
                <a:lnTo>
                  <a:pt x="1103375" y="18287"/>
                </a:lnTo>
                <a:lnTo>
                  <a:pt x="1022603" y="18287"/>
                </a:lnTo>
                <a:lnTo>
                  <a:pt x="1010412" y="88391"/>
                </a:lnTo>
                <a:lnTo>
                  <a:pt x="1074420" y="88391"/>
                </a:lnTo>
                <a:lnTo>
                  <a:pt x="1083564" y="91439"/>
                </a:lnTo>
                <a:lnTo>
                  <a:pt x="1087628" y="94487"/>
                </a:lnTo>
                <a:lnTo>
                  <a:pt x="1037843" y="94487"/>
                </a:lnTo>
                <a:lnTo>
                  <a:pt x="1031748" y="96011"/>
                </a:lnTo>
                <a:lnTo>
                  <a:pt x="1025651" y="96011"/>
                </a:lnTo>
                <a:lnTo>
                  <a:pt x="1013459" y="99059"/>
                </a:lnTo>
                <a:lnTo>
                  <a:pt x="1005839" y="100583"/>
                </a:lnTo>
                <a:close/>
              </a:path>
              <a:path w="1112520" h="216535">
                <a:moveTo>
                  <a:pt x="1074420" y="88391"/>
                </a:moveTo>
                <a:lnTo>
                  <a:pt x="1010412" y="88391"/>
                </a:lnTo>
                <a:lnTo>
                  <a:pt x="1016507" y="86867"/>
                </a:lnTo>
                <a:lnTo>
                  <a:pt x="1024128" y="85343"/>
                </a:lnTo>
                <a:lnTo>
                  <a:pt x="1028700" y="83819"/>
                </a:lnTo>
                <a:lnTo>
                  <a:pt x="1046987" y="83819"/>
                </a:lnTo>
                <a:lnTo>
                  <a:pt x="1054703" y="84105"/>
                </a:lnTo>
                <a:lnTo>
                  <a:pt x="1061846" y="84962"/>
                </a:lnTo>
                <a:lnTo>
                  <a:pt x="1068419" y="86391"/>
                </a:lnTo>
                <a:lnTo>
                  <a:pt x="1074420" y="88391"/>
                </a:lnTo>
                <a:close/>
              </a:path>
              <a:path w="1112520" h="216535">
                <a:moveTo>
                  <a:pt x="1083681" y="204215"/>
                </a:moveTo>
                <a:lnTo>
                  <a:pt x="1048512" y="204215"/>
                </a:lnTo>
                <a:lnTo>
                  <a:pt x="1063751" y="201167"/>
                </a:lnTo>
                <a:lnTo>
                  <a:pt x="1071371" y="198119"/>
                </a:lnTo>
                <a:lnTo>
                  <a:pt x="1077467" y="195071"/>
                </a:lnTo>
                <a:lnTo>
                  <a:pt x="1082039" y="188975"/>
                </a:lnTo>
                <a:lnTo>
                  <a:pt x="1086612" y="184403"/>
                </a:lnTo>
                <a:lnTo>
                  <a:pt x="1091184" y="178308"/>
                </a:lnTo>
                <a:lnTo>
                  <a:pt x="1094232" y="170687"/>
                </a:lnTo>
                <a:lnTo>
                  <a:pt x="1097280" y="164591"/>
                </a:lnTo>
                <a:lnTo>
                  <a:pt x="1098803" y="155447"/>
                </a:lnTo>
                <a:lnTo>
                  <a:pt x="1098803" y="138683"/>
                </a:lnTo>
                <a:lnTo>
                  <a:pt x="1080516" y="105155"/>
                </a:lnTo>
                <a:lnTo>
                  <a:pt x="1053084" y="94487"/>
                </a:lnTo>
                <a:lnTo>
                  <a:pt x="1087628" y="94487"/>
                </a:lnTo>
                <a:lnTo>
                  <a:pt x="1109948" y="126372"/>
                </a:lnTo>
                <a:lnTo>
                  <a:pt x="1112519" y="146303"/>
                </a:lnTo>
                <a:lnTo>
                  <a:pt x="1112210" y="154257"/>
                </a:lnTo>
                <a:lnTo>
                  <a:pt x="1111186" y="161924"/>
                </a:lnTo>
                <a:lnTo>
                  <a:pt x="1109305" y="169020"/>
                </a:lnTo>
                <a:lnTo>
                  <a:pt x="1106423" y="175259"/>
                </a:lnTo>
                <a:lnTo>
                  <a:pt x="1103613" y="181832"/>
                </a:lnTo>
                <a:lnTo>
                  <a:pt x="1099946" y="187832"/>
                </a:lnTo>
                <a:lnTo>
                  <a:pt x="1095708" y="193262"/>
                </a:lnTo>
                <a:lnTo>
                  <a:pt x="1091184" y="198119"/>
                </a:lnTo>
                <a:lnTo>
                  <a:pt x="1086326" y="202406"/>
                </a:lnTo>
                <a:lnTo>
                  <a:pt x="1083681" y="204215"/>
                </a:lnTo>
                <a:close/>
              </a:path>
              <a:path w="1112520" h="216535">
                <a:moveTo>
                  <a:pt x="1040891" y="216408"/>
                </a:moveTo>
                <a:lnTo>
                  <a:pt x="1028700" y="216408"/>
                </a:lnTo>
                <a:lnTo>
                  <a:pt x="1024128" y="214883"/>
                </a:lnTo>
                <a:lnTo>
                  <a:pt x="1018032" y="214883"/>
                </a:lnTo>
                <a:lnTo>
                  <a:pt x="1004316" y="210311"/>
                </a:lnTo>
                <a:lnTo>
                  <a:pt x="999743" y="207263"/>
                </a:lnTo>
                <a:lnTo>
                  <a:pt x="996696" y="205739"/>
                </a:lnTo>
                <a:lnTo>
                  <a:pt x="992123" y="202691"/>
                </a:lnTo>
                <a:lnTo>
                  <a:pt x="989075" y="201167"/>
                </a:lnTo>
                <a:lnTo>
                  <a:pt x="986028" y="198119"/>
                </a:lnTo>
                <a:lnTo>
                  <a:pt x="990600" y="192023"/>
                </a:lnTo>
                <a:lnTo>
                  <a:pt x="990600" y="190500"/>
                </a:lnTo>
                <a:lnTo>
                  <a:pt x="998219" y="190500"/>
                </a:lnTo>
                <a:lnTo>
                  <a:pt x="999743" y="192023"/>
                </a:lnTo>
                <a:lnTo>
                  <a:pt x="1005839" y="195071"/>
                </a:lnTo>
                <a:lnTo>
                  <a:pt x="1008887" y="198119"/>
                </a:lnTo>
                <a:lnTo>
                  <a:pt x="1022603" y="202691"/>
                </a:lnTo>
                <a:lnTo>
                  <a:pt x="1028700" y="204215"/>
                </a:lnTo>
                <a:lnTo>
                  <a:pt x="1083681" y="204215"/>
                </a:lnTo>
                <a:lnTo>
                  <a:pt x="1080896" y="206120"/>
                </a:lnTo>
                <a:lnTo>
                  <a:pt x="1047749" y="216122"/>
                </a:lnTo>
                <a:lnTo>
                  <a:pt x="1040891" y="216408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7428" y="3657600"/>
            <a:ext cx="1549908" cy="1676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530840" y="5806439"/>
            <a:ext cx="41275" cy="76200"/>
          </a:xfrm>
          <a:custGeom>
            <a:avLst/>
            <a:gdLst/>
            <a:ahLst/>
            <a:cxnLst/>
            <a:rect l="l" t="t" r="r" b="b"/>
            <a:pathLst>
              <a:path w="41275" h="76200">
                <a:moveTo>
                  <a:pt x="3048" y="22860"/>
                </a:moveTo>
                <a:lnTo>
                  <a:pt x="1524" y="22860"/>
                </a:lnTo>
                <a:lnTo>
                  <a:pt x="1524" y="21336"/>
                </a:lnTo>
                <a:lnTo>
                  <a:pt x="0" y="19812"/>
                </a:lnTo>
                <a:lnTo>
                  <a:pt x="21336" y="0"/>
                </a:lnTo>
                <a:lnTo>
                  <a:pt x="24384" y="0"/>
                </a:lnTo>
                <a:lnTo>
                  <a:pt x="24384" y="7620"/>
                </a:lnTo>
                <a:lnTo>
                  <a:pt x="19812" y="7620"/>
                </a:lnTo>
                <a:lnTo>
                  <a:pt x="3048" y="22860"/>
                </a:lnTo>
                <a:close/>
              </a:path>
              <a:path w="41275" h="76200">
                <a:moveTo>
                  <a:pt x="24384" y="71628"/>
                </a:moveTo>
                <a:lnTo>
                  <a:pt x="19812" y="71628"/>
                </a:lnTo>
                <a:lnTo>
                  <a:pt x="19812" y="7620"/>
                </a:lnTo>
                <a:lnTo>
                  <a:pt x="24384" y="7620"/>
                </a:lnTo>
                <a:lnTo>
                  <a:pt x="24384" y="71628"/>
                </a:lnTo>
                <a:close/>
              </a:path>
              <a:path w="41275" h="76200">
                <a:moveTo>
                  <a:pt x="41148" y="76200"/>
                </a:moveTo>
                <a:lnTo>
                  <a:pt x="3048" y="76200"/>
                </a:lnTo>
                <a:lnTo>
                  <a:pt x="3048" y="71628"/>
                </a:lnTo>
                <a:lnTo>
                  <a:pt x="41148" y="71628"/>
                </a:lnTo>
                <a:lnTo>
                  <a:pt x="4114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0441" y="2949133"/>
            <a:ext cx="0" cy="818515"/>
          </a:xfrm>
          <a:custGeom>
            <a:avLst/>
            <a:gdLst/>
            <a:ahLst/>
            <a:cxnLst/>
            <a:rect l="l" t="t" r="r" b="b"/>
            <a:pathLst>
              <a:path w="0" h="818514">
                <a:moveTo>
                  <a:pt x="0" y="818180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88235" y="2949133"/>
            <a:ext cx="9740900" cy="818515"/>
          </a:xfrm>
          <a:custGeom>
            <a:avLst/>
            <a:gdLst/>
            <a:ahLst/>
            <a:cxnLst/>
            <a:rect l="l" t="t" r="r" b="b"/>
            <a:pathLst>
              <a:path w="9740900" h="818514">
                <a:moveTo>
                  <a:pt x="9725049" y="818180"/>
                </a:moveTo>
                <a:lnTo>
                  <a:pt x="9725049" y="0"/>
                </a:lnTo>
              </a:path>
              <a:path w="9740900" h="818514">
                <a:moveTo>
                  <a:pt x="0" y="0"/>
                </a:moveTo>
                <a:lnTo>
                  <a:pt x="9740307" y="0"/>
                </a:lnTo>
              </a:path>
              <a:path w="9740900" h="818514">
                <a:moveTo>
                  <a:pt x="0" y="812074"/>
                </a:moveTo>
                <a:lnTo>
                  <a:pt x="9740307" y="812074"/>
                </a:lnTo>
              </a:path>
            </a:pathLst>
          </a:custGeom>
          <a:ln w="61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88235" y="3877219"/>
            <a:ext cx="9716135" cy="0"/>
          </a:xfrm>
          <a:custGeom>
            <a:avLst/>
            <a:gdLst/>
            <a:ahLst/>
            <a:cxnLst/>
            <a:rect l="l" t="t" r="r" b="b"/>
            <a:pathLst>
              <a:path w="9716135" h="0">
                <a:moveTo>
                  <a:pt x="0" y="0"/>
                </a:moveTo>
                <a:lnTo>
                  <a:pt x="9715895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8235" y="4283256"/>
            <a:ext cx="9716135" cy="0"/>
          </a:xfrm>
          <a:custGeom>
            <a:avLst/>
            <a:gdLst/>
            <a:ahLst/>
            <a:cxnLst/>
            <a:rect l="l" t="t" r="r" b="b"/>
            <a:pathLst>
              <a:path w="9716135" h="0">
                <a:moveTo>
                  <a:pt x="0" y="0"/>
                </a:moveTo>
                <a:lnTo>
                  <a:pt x="9715895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824" y="206620"/>
            <a:ext cx="3762375" cy="4991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05">
                <a:latin typeface="Times New Roman"/>
                <a:cs typeface="Times New Roman"/>
              </a:rPr>
              <a:t>Data</a:t>
            </a:r>
            <a:r>
              <a:rPr dirty="0" sz="3100" spc="-90">
                <a:latin typeface="Times New Roman"/>
                <a:cs typeface="Times New Roman"/>
              </a:rPr>
              <a:t> </a:t>
            </a:r>
            <a:r>
              <a:rPr dirty="0" sz="3100" spc="-50">
                <a:latin typeface="Times New Roman"/>
                <a:cs typeface="Times New Roman"/>
              </a:rPr>
              <a:t>and</a:t>
            </a:r>
            <a:r>
              <a:rPr dirty="0" sz="3100" spc="-95">
                <a:latin typeface="Times New Roman"/>
                <a:cs typeface="Times New Roman"/>
              </a:rPr>
              <a:t> </a:t>
            </a:r>
            <a:r>
              <a:rPr dirty="0" sz="3100" spc="-105">
                <a:latin typeface="Times New Roman"/>
                <a:cs typeface="Times New Roman"/>
              </a:rPr>
              <a:t>Design:</a:t>
            </a:r>
            <a:r>
              <a:rPr dirty="0" sz="3100" spc="-180">
                <a:latin typeface="Times New Roman"/>
                <a:cs typeface="Times New Roman"/>
              </a:rPr>
              <a:t> </a:t>
            </a:r>
            <a:r>
              <a:rPr dirty="0" sz="3100" spc="-170">
                <a:latin typeface="Times New Roman"/>
                <a:cs typeface="Times New Roman"/>
              </a:rPr>
              <a:t>SCSQ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424242"/>
                </a:solidFill>
              </a:rPr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916423"/>
            <a:ext cx="9712325" cy="3268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00"/>
              </a:spcBef>
              <a:buChar char="•"/>
              <a:tabLst>
                <a:tab pos="224790" algn="l"/>
              </a:tabLst>
            </a:pP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Mealor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et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al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(2016):</a:t>
            </a:r>
            <a:r>
              <a:rPr dirty="0" sz="1600" spc="-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Sussex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Cognitive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Styles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Questionnaire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300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Includes</a:t>
            </a:r>
            <a:r>
              <a:rPr dirty="0" sz="160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measures</a:t>
            </a:r>
            <a:r>
              <a:rPr dirty="0" sz="1600" spc="2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imagery,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C3F87"/>
                </a:solidFill>
                <a:latin typeface="Arial"/>
                <a:cs typeface="Arial"/>
              </a:rPr>
              <a:t>language</a:t>
            </a:r>
            <a:r>
              <a:rPr dirty="0" sz="1600" spc="13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00" spc="55" b="1">
                <a:solidFill>
                  <a:srgbClr val="1C3F87"/>
                </a:solidFill>
                <a:latin typeface="Arial"/>
                <a:cs typeface="Arial"/>
              </a:rPr>
              <a:t>ability</a:t>
            </a:r>
            <a:r>
              <a:rPr dirty="0" sz="1600" spc="55" b="1">
                <a:solidFill>
                  <a:srgbClr val="050505"/>
                </a:solidFill>
                <a:latin typeface="Arial"/>
                <a:cs typeface="Arial"/>
              </a:rPr>
              <a:t>,</a:t>
            </a:r>
            <a:r>
              <a:rPr dirty="0" sz="1600" spc="-20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more</a:t>
            </a:r>
            <a:endParaRPr sz="1600">
              <a:latin typeface="Arial"/>
              <a:cs typeface="Arial"/>
            </a:endParaRPr>
          </a:p>
          <a:p>
            <a:pPr lvl="1" marL="528955" marR="316865" indent="-212090">
              <a:lnSpc>
                <a:spcPct val="115900"/>
              </a:lnSpc>
              <a:spcBef>
                <a:spcPts val="650"/>
              </a:spcBef>
              <a:buSzPct val="75000"/>
              <a:buChar char="■"/>
              <a:tabLst>
                <a:tab pos="52895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Example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items: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95" b="1">
                <a:solidFill>
                  <a:srgbClr val="1D1D1D"/>
                </a:solidFill>
                <a:latin typeface="Arial"/>
                <a:cs typeface="Arial"/>
              </a:rPr>
              <a:t>"I</a:t>
            </a:r>
            <a:r>
              <a:rPr dirty="0" sz="1750" spc="60" b="1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tend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notice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90" b="1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dirty="0" sz="1750" spc="-2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word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has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same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letter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repeated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25" b="1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750" spc="-4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its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spelling));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95" b="1">
                <a:solidFill>
                  <a:srgbClr val="1D1D1D"/>
                </a:solidFill>
                <a:latin typeface="Arial"/>
                <a:cs typeface="Arial"/>
              </a:rPr>
              <a:t>"I</a:t>
            </a:r>
            <a:r>
              <a:rPr dirty="0" sz="1750" spc="30" b="1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enjoy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learning</a:t>
            </a:r>
            <a:r>
              <a:rPr dirty="0" sz="1600" spc="-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new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languages))</a:t>
            </a:r>
            <a:endParaRPr sz="1600">
              <a:latin typeface="Arial"/>
              <a:cs typeface="Arial"/>
            </a:endParaRPr>
          </a:p>
          <a:p>
            <a:pPr lvl="1" marL="523875" indent="-206375">
              <a:lnSpc>
                <a:spcPct val="100000"/>
              </a:lnSpc>
              <a:spcBef>
                <a:spcPts val="1205"/>
              </a:spcBef>
              <a:buSzPct val="75000"/>
              <a:buChar char="■"/>
              <a:tabLst>
                <a:tab pos="52387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Validated</a:t>
            </a:r>
            <a:r>
              <a:rPr dirty="0" sz="160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people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without</a:t>
            </a:r>
            <a:r>
              <a:rPr dirty="0" sz="160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synaesthesia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0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</a:pP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Operational</a:t>
            </a:r>
            <a:r>
              <a:rPr dirty="0" sz="1150" spc="235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D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5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</a:pP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00" spc="1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 spc="60">
                <a:solidFill>
                  <a:srgbClr val="313131"/>
                </a:solidFill>
                <a:latin typeface="Arial"/>
                <a:cs typeface="Arial"/>
              </a:rPr>
              <a:t>w</a:t>
            </a:r>
            <a:r>
              <a:rPr dirty="0" sz="1100" spc="60">
                <a:solidFill>
                  <a:srgbClr val="050505"/>
                </a:solidFill>
                <a:latin typeface="Arial"/>
                <a:cs typeface="Arial"/>
              </a:rPr>
              <a:t>ill</a:t>
            </a:r>
            <a:r>
              <a:rPr dirty="0" sz="1100" spc="6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dirty="0" sz="1100" spc="-14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100" spc="10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00" spc="-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average,</a:t>
            </a:r>
            <a:r>
              <a:rPr dirty="0" sz="1100" spc="10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have</a:t>
            </a:r>
            <a:r>
              <a:rPr dirty="0" sz="1100" spc="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spc="-8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0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7"/>
                </a:solidFill>
                <a:latin typeface="Arial"/>
                <a:cs typeface="Arial"/>
              </a:rPr>
              <a:t>different</a:t>
            </a:r>
            <a:r>
              <a:rPr dirty="0" sz="1150" spc="85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C3F87"/>
                </a:solidFill>
                <a:latin typeface="Arial"/>
                <a:cs typeface="Arial"/>
              </a:rPr>
              <a:t>score</a:t>
            </a:r>
            <a:r>
              <a:rPr dirty="0" sz="1150" spc="7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00" spc="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0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Language</a:t>
            </a:r>
            <a:r>
              <a:rPr dirty="0" sz="110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subscale</a:t>
            </a:r>
            <a:r>
              <a:rPr dirty="0" sz="1100" spc="1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00" spc="9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D1D1D"/>
                </a:solidFill>
                <a:latin typeface="Arial"/>
                <a:cs typeface="Arial"/>
              </a:rPr>
              <a:t>SCSQ</a:t>
            </a:r>
            <a:r>
              <a:rPr dirty="0" sz="1100" spc="1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than</a:t>
            </a:r>
            <a:r>
              <a:rPr dirty="0" sz="110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non-syn</a:t>
            </a:r>
            <a:r>
              <a:rPr dirty="0" sz="1100" spc="-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1D1D1D"/>
                </a:solidFill>
                <a:latin typeface="Arial"/>
                <a:cs typeface="Arial"/>
              </a:rPr>
              <a:t>aesthetes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dirty="0" sz="1150" spc="75" b="1">
                <a:solidFill>
                  <a:srgbClr val="3F5D99"/>
                </a:solidFill>
                <a:latin typeface="Arial"/>
                <a:cs typeface="Arial"/>
              </a:rPr>
              <a:t>What</a:t>
            </a:r>
            <a:r>
              <a:rPr dirty="0" sz="1150" spc="-40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3F5D99"/>
                </a:solidFill>
                <a:latin typeface="Arial"/>
                <a:cs typeface="Arial"/>
              </a:rPr>
              <a:t>is</a:t>
            </a:r>
            <a:r>
              <a:rPr dirty="0" sz="1150" spc="-60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the</a:t>
            </a:r>
            <a:r>
              <a:rPr dirty="0" sz="1150" spc="-35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null</a:t>
            </a:r>
            <a:r>
              <a:rPr dirty="0" sz="1150" spc="-5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D99"/>
                </a:solidFill>
                <a:latin typeface="Arial"/>
                <a:cs typeface="Arial"/>
              </a:rPr>
              <a:t>hypothesis?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72796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7390" y="799882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0441" y="2765958"/>
            <a:ext cx="0" cy="1075055"/>
          </a:xfrm>
          <a:custGeom>
            <a:avLst/>
            <a:gdLst/>
            <a:ahLst/>
            <a:cxnLst/>
            <a:rect l="l" t="t" r="r" b="b"/>
            <a:pathLst>
              <a:path w="0" h="1075054">
                <a:moveTo>
                  <a:pt x="0" y="1074625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91257" y="2790382"/>
            <a:ext cx="0" cy="1050290"/>
          </a:xfrm>
          <a:custGeom>
            <a:avLst/>
            <a:gdLst/>
            <a:ahLst/>
            <a:cxnLst/>
            <a:rect l="l" t="t" r="r" b="b"/>
            <a:pathLst>
              <a:path w="0" h="1050289">
                <a:moveTo>
                  <a:pt x="0" y="10502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19419" y="2765958"/>
            <a:ext cx="0" cy="1075055"/>
          </a:xfrm>
          <a:custGeom>
            <a:avLst/>
            <a:gdLst/>
            <a:ahLst/>
            <a:cxnLst/>
            <a:rect l="l" t="t" r="r" b="b"/>
            <a:pathLst>
              <a:path w="0" h="1075054">
                <a:moveTo>
                  <a:pt x="0" y="1074625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213285" y="2790382"/>
            <a:ext cx="0" cy="1050290"/>
          </a:xfrm>
          <a:custGeom>
            <a:avLst/>
            <a:gdLst/>
            <a:ahLst/>
            <a:cxnLst/>
            <a:rect l="l" t="t" r="r" b="b"/>
            <a:pathLst>
              <a:path w="0" h="1050289">
                <a:moveTo>
                  <a:pt x="0" y="1050202"/>
                </a:moveTo>
                <a:lnTo>
                  <a:pt x="0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3285" y="172796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76030" y="799882"/>
            <a:ext cx="9752965" cy="830580"/>
            <a:chOff x="476030" y="799882"/>
            <a:chExt cx="9752965" cy="830580"/>
          </a:xfrm>
        </p:grpSpPr>
        <p:sp>
          <p:nvSpPr>
            <p:cNvPr id="10" name="object 10" descr=""/>
            <p:cNvSpPr/>
            <p:nvPr/>
          </p:nvSpPr>
          <p:spPr>
            <a:xfrm>
              <a:off x="488235" y="799882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80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80">
                  <a:moveTo>
                    <a:pt x="0" y="6105"/>
                  </a:moveTo>
                  <a:lnTo>
                    <a:pt x="9740307" y="6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6030" y="1615010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88235" y="1734074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88235" y="2546149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07213" y="2772064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88235" y="2772064"/>
            <a:ext cx="4809490" cy="0"/>
          </a:xfrm>
          <a:custGeom>
            <a:avLst/>
            <a:gdLst/>
            <a:ahLst/>
            <a:cxnLst/>
            <a:rect l="l" t="t" r="r" b="b"/>
            <a:pathLst>
              <a:path w="4809490" h="0">
                <a:moveTo>
                  <a:pt x="0" y="0"/>
                </a:moveTo>
                <a:lnTo>
                  <a:pt x="4809124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407213" y="3825319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76030" y="3825319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dirty="0" spc="-105"/>
              <a:t>Summary</a:t>
            </a:r>
            <a:r>
              <a:rPr dirty="0" spc="-65"/>
              <a:t> </a:t>
            </a:r>
            <a:r>
              <a:rPr dirty="0" spc="-45"/>
              <a:t>of</a:t>
            </a:r>
            <a:r>
              <a:rPr dirty="0" spc="-130"/>
              <a:t> </a:t>
            </a:r>
            <a:r>
              <a:rPr dirty="0" spc="-100"/>
              <a:t>Design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424242"/>
                </a:solidFill>
              </a:rPr>
              <a:t>10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511121" y="912606"/>
            <a:ext cx="9700895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Research</a:t>
            </a:r>
            <a:r>
              <a:rPr dirty="0" sz="1150" spc="-1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Do</a:t>
            </a:r>
            <a:r>
              <a:rPr dirty="0" sz="1150" spc="6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2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have</a:t>
            </a:r>
            <a:r>
              <a:rPr dirty="0" sz="1150" spc="7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7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different</a:t>
            </a:r>
            <a:r>
              <a:rPr dirty="0" sz="1150" spc="114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cognitive</a:t>
            </a:r>
            <a:r>
              <a:rPr dirty="0" sz="1150" spc="15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style,</a:t>
            </a:r>
            <a:r>
              <a:rPr dirty="0" sz="1150" spc="-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compared</a:t>
            </a:r>
            <a:r>
              <a:rPr dirty="0" sz="1150" spc="1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to</a:t>
            </a:r>
            <a:r>
              <a:rPr dirty="0" sz="1150" spc="19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synaesthetes?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1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Conceptual</a:t>
            </a:r>
            <a:r>
              <a:rPr dirty="0" sz="1150" spc="9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15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Grapheme-colour</a:t>
            </a:r>
            <a:r>
              <a:rPr dirty="0" sz="1150" spc="20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254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have</a:t>
            </a:r>
            <a:r>
              <a:rPr dirty="0" sz="1150" spc="16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5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1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more</a:t>
            </a:r>
            <a:r>
              <a:rPr dirty="0" sz="1150" spc="16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language-oriented</a:t>
            </a:r>
            <a:r>
              <a:rPr dirty="0" sz="1150" spc="6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cognitive</a:t>
            </a:r>
            <a:r>
              <a:rPr dirty="0" sz="1150" spc="2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style</a:t>
            </a:r>
            <a:r>
              <a:rPr dirty="0" sz="1150" spc="1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than</a:t>
            </a:r>
            <a:r>
              <a:rPr dirty="0" sz="1150" spc="10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synaesthetes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4173" y="2875631"/>
            <a:ext cx="4775835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Operational</a:t>
            </a:r>
            <a:r>
              <a:rPr dirty="0" sz="1150" spc="23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50">
              <a:latin typeface="Arial"/>
              <a:cs typeface="Arial"/>
            </a:endParaRPr>
          </a:p>
          <a:p>
            <a:pPr marL="83185" marR="108585" indent="1270">
              <a:lnSpc>
                <a:spcPct val="137600"/>
              </a:lnSpc>
              <a:spcBef>
                <a:spcPts val="5"/>
              </a:spcBef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Grapheme-colour</a:t>
            </a:r>
            <a:r>
              <a:rPr dirty="0" sz="1150" spc="1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19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will</a:t>
            </a:r>
            <a:r>
              <a:rPr dirty="0" sz="1150" spc="5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0A0A0A"/>
                </a:solidFill>
                <a:latin typeface="Arial"/>
                <a:cs typeface="Arial"/>
              </a:rPr>
              <a:t>have,</a:t>
            </a:r>
            <a:r>
              <a:rPr dirty="0" sz="1150" spc="6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50" spc="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average,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5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6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D3F85"/>
                </a:solidFill>
                <a:latin typeface="Arial"/>
                <a:cs typeface="Arial"/>
              </a:rPr>
              <a:t>different score</a:t>
            </a:r>
            <a:r>
              <a:rPr dirty="0" sz="1150" spc="1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50" spc="-5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150" spc="3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Language</a:t>
            </a:r>
            <a:r>
              <a:rPr dirty="0" sz="1150" spc="10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subscale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4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150" spc="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40">
                <a:solidFill>
                  <a:srgbClr val="1D1D1D"/>
                </a:solidFill>
                <a:latin typeface="Arial"/>
                <a:cs typeface="Arial"/>
              </a:rPr>
              <a:t>SCSQ</a:t>
            </a:r>
            <a:r>
              <a:rPr dirty="0" sz="1150" spc="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than</a:t>
            </a:r>
            <a:r>
              <a:rPr dirty="0" sz="1150" spc="1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synaesthetes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33150" y="2875631"/>
            <a:ext cx="4777105" cy="875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Null</a:t>
            </a:r>
            <a:r>
              <a:rPr dirty="0" sz="1150" spc="7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50">
              <a:latin typeface="Arial"/>
              <a:cs typeface="Arial"/>
            </a:endParaRPr>
          </a:p>
          <a:p>
            <a:pPr marL="86360" marR="269240" indent="1270">
              <a:lnSpc>
                <a:spcPct val="137600"/>
              </a:lnSpc>
              <a:spcBef>
                <a:spcPts val="5"/>
              </a:spcBef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Grapheme-colour</a:t>
            </a:r>
            <a:r>
              <a:rPr dirty="0" sz="1150" spc="19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25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will</a:t>
            </a:r>
            <a:r>
              <a:rPr dirty="0" sz="1150" spc="9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A0A0A"/>
                </a:solidFill>
                <a:latin typeface="Arial"/>
                <a:cs typeface="Arial"/>
              </a:rPr>
              <a:t>have,</a:t>
            </a:r>
            <a:r>
              <a:rPr dirty="0" sz="1150" spc="7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50" spc="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D1D1D"/>
                </a:solidFill>
                <a:latin typeface="Arial"/>
                <a:cs typeface="Arial"/>
              </a:rPr>
              <a:t>average,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150" spc="7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20" b="1">
                <a:solidFill>
                  <a:srgbClr val="1D3F85"/>
                </a:solidFill>
                <a:latin typeface="Arial"/>
                <a:cs typeface="Arial"/>
              </a:rPr>
              <a:t>same </a:t>
            </a:r>
            <a:r>
              <a:rPr dirty="0" sz="1150" spc="-10" b="1">
                <a:solidFill>
                  <a:srgbClr val="1D3F85"/>
                </a:solidFill>
                <a:latin typeface="Arial"/>
                <a:cs typeface="Arial"/>
              </a:rPr>
              <a:t>score</a:t>
            </a:r>
            <a:r>
              <a:rPr dirty="0" sz="1150" spc="-1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on</a:t>
            </a:r>
            <a:r>
              <a:rPr dirty="0" sz="1150" spc="-4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150" spc="2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Language</a:t>
            </a:r>
            <a:r>
              <a:rPr dirty="0" sz="1150" spc="100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subscale</a:t>
            </a:r>
            <a:r>
              <a:rPr dirty="0" sz="1150" spc="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the</a:t>
            </a:r>
            <a:r>
              <a:rPr dirty="0" sz="1150" spc="-25">
                <a:solidFill>
                  <a:srgbClr val="0A0A0A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1D1D1D"/>
                </a:solidFill>
                <a:latin typeface="Arial"/>
                <a:cs typeface="Arial"/>
              </a:rPr>
              <a:t>SCSQ</a:t>
            </a:r>
            <a:r>
              <a:rPr dirty="0" sz="1150" spc="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70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A0A0A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A0A0A"/>
                </a:solidFill>
                <a:latin typeface="Arial"/>
                <a:cs typeface="Arial"/>
              </a:rPr>
              <a:t>synaesthetes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24637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016" y="890016"/>
            <a:ext cx="5801868" cy="2103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395" y="5477255"/>
            <a:ext cx="2168652" cy="1432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396" y="1268488"/>
            <a:ext cx="8103590" cy="398369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8355" y="5806439"/>
            <a:ext cx="103632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24637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95" y="5475732"/>
            <a:ext cx="3697224" cy="1447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396" y="1268488"/>
            <a:ext cx="8035493" cy="398369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8355" y="5806439"/>
            <a:ext cx="103632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24637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95" y="5475732"/>
            <a:ext cx="4960620" cy="1447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4396" y="1268488"/>
            <a:ext cx="8035493" cy="398369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8355" y="5806439"/>
            <a:ext cx="108204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" y="362712"/>
            <a:ext cx="1181099" cy="27279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82980"/>
            <a:ext cx="7572756" cy="2087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4756" y="1415796"/>
            <a:ext cx="1292352" cy="1676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068067"/>
            <a:ext cx="76200" cy="77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6948" y="2011680"/>
            <a:ext cx="1304544" cy="1645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500883"/>
            <a:ext cx="76200" cy="77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616" y="2441448"/>
            <a:ext cx="3560064" cy="19507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60164" y="2441448"/>
            <a:ext cx="3390899" cy="208787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26008" y="2936748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0891" y="2874264"/>
            <a:ext cx="1665732" cy="208787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2764535" y="2874264"/>
            <a:ext cx="509270" cy="208915"/>
          </a:xfrm>
          <a:custGeom>
            <a:avLst/>
            <a:gdLst/>
            <a:ahLst/>
            <a:cxnLst/>
            <a:rect l="l" t="t" r="r" b="b"/>
            <a:pathLst>
              <a:path w="509270" h="208914">
                <a:moveTo>
                  <a:pt x="57912" y="160019"/>
                </a:moveTo>
                <a:lnTo>
                  <a:pt x="41148" y="160019"/>
                </a:lnTo>
                <a:lnTo>
                  <a:pt x="44196" y="158495"/>
                </a:lnTo>
                <a:lnTo>
                  <a:pt x="48767" y="156971"/>
                </a:lnTo>
                <a:lnTo>
                  <a:pt x="51816" y="153924"/>
                </a:lnTo>
                <a:lnTo>
                  <a:pt x="54864" y="152400"/>
                </a:lnTo>
                <a:lnTo>
                  <a:pt x="56388" y="149351"/>
                </a:lnTo>
                <a:lnTo>
                  <a:pt x="59436" y="146303"/>
                </a:lnTo>
                <a:lnTo>
                  <a:pt x="60960" y="143255"/>
                </a:lnTo>
                <a:lnTo>
                  <a:pt x="60960" y="140208"/>
                </a:lnTo>
                <a:lnTo>
                  <a:pt x="62483" y="135635"/>
                </a:lnTo>
                <a:lnTo>
                  <a:pt x="62483" y="129539"/>
                </a:lnTo>
                <a:lnTo>
                  <a:pt x="60960" y="126491"/>
                </a:lnTo>
                <a:lnTo>
                  <a:pt x="60960" y="123443"/>
                </a:lnTo>
                <a:lnTo>
                  <a:pt x="54864" y="117347"/>
                </a:lnTo>
                <a:lnTo>
                  <a:pt x="51816" y="115824"/>
                </a:lnTo>
                <a:lnTo>
                  <a:pt x="50291" y="114300"/>
                </a:lnTo>
                <a:lnTo>
                  <a:pt x="47244" y="114300"/>
                </a:lnTo>
                <a:lnTo>
                  <a:pt x="44196" y="112775"/>
                </a:lnTo>
                <a:lnTo>
                  <a:pt x="39624" y="111251"/>
                </a:lnTo>
                <a:lnTo>
                  <a:pt x="36575" y="109727"/>
                </a:lnTo>
                <a:lnTo>
                  <a:pt x="33528" y="109727"/>
                </a:lnTo>
                <a:lnTo>
                  <a:pt x="24383" y="105155"/>
                </a:lnTo>
                <a:lnTo>
                  <a:pt x="22860" y="103632"/>
                </a:lnTo>
                <a:lnTo>
                  <a:pt x="16764" y="100583"/>
                </a:lnTo>
                <a:lnTo>
                  <a:pt x="13716" y="94487"/>
                </a:lnTo>
                <a:lnTo>
                  <a:pt x="12191" y="92963"/>
                </a:lnTo>
                <a:lnTo>
                  <a:pt x="12191" y="76200"/>
                </a:lnTo>
                <a:lnTo>
                  <a:pt x="15240" y="71627"/>
                </a:lnTo>
                <a:lnTo>
                  <a:pt x="16764" y="68579"/>
                </a:lnTo>
                <a:lnTo>
                  <a:pt x="19812" y="64008"/>
                </a:lnTo>
                <a:lnTo>
                  <a:pt x="25908" y="57911"/>
                </a:lnTo>
                <a:lnTo>
                  <a:pt x="30480" y="56387"/>
                </a:lnTo>
                <a:lnTo>
                  <a:pt x="35052" y="53339"/>
                </a:lnTo>
                <a:lnTo>
                  <a:pt x="39624" y="51816"/>
                </a:lnTo>
                <a:lnTo>
                  <a:pt x="62483" y="51816"/>
                </a:lnTo>
                <a:lnTo>
                  <a:pt x="67056" y="53339"/>
                </a:lnTo>
                <a:lnTo>
                  <a:pt x="76200" y="59435"/>
                </a:lnTo>
                <a:lnTo>
                  <a:pt x="42672" y="59435"/>
                </a:lnTo>
                <a:lnTo>
                  <a:pt x="38100" y="60959"/>
                </a:lnTo>
                <a:lnTo>
                  <a:pt x="28956" y="65532"/>
                </a:lnTo>
                <a:lnTo>
                  <a:pt x="27432" y="68579"/>
                </a:lnTo>
                <a:lnTo>
                  <a:pt x="24383" y="70103"/>
                </a:lnTo>
                <a:lnTo>
                  <a:pt x="24383" y="73151"/>
                </a:lnTo>
                <a:lnTo>
                  <a:pt x="21336" y="79247"/>
                </a:lnTo>
                <a:lnTo>
                  <a:pt x="21336" y="85343"/>
                </a:lnTo>
                <a:lnTo>
                  <a:pt x="22860" y="88391"/>
                </a:lnTo>
                <a:lnTo>
                  <a:pt x="22860" y="89916"/>
                </a:lnTo>
                <a:lnTo>
                  <a:pt x="24383" y="92963"/>
                </a:lnTo>
                <a:lnTo>
                  <a:pt x="27432" y="94487"/>
                </a:lnTo>
                <a:lnTo>
                  <a:pt x="28956" y="96011"/>
                </a:lnTo>
                <a:lnTo>
                  <a:pt x="38100" y="100583"/>
                </a:lnTo>
                <a:lnTo>
                  <a:pt x="41148" y="100583"/>
                </a:lnTo>
                <a:lnTo>
                  <a:pt x="53340" y="106679"/>
                </a:lnTo>
                <a:lnTo>
                  <a:pt x="56388" y="106679"/>
                </a:lnTo>
                <a:lnTo>
                  <a:pt x="59436" y="108203"/>
                </a:lnTo>
                <a:lnTo>
                  <a:pt x="60960" y="111251"/>
                </a:lnTo>
                <a:lnTo>
                  <a:pt x="67056" y="114300"/>
                </a:lnTo>
                <a:lnTo>
                  <a:pt x="70104" y="120395"/>
                </a:lnTo>
                <a:lnTo>
                  <a:pt x="71628" y="121919"/>
                </a:lnTo>
                <a:lnTo>
                  <a:pt x="71628" y="140208"/>
                </a:lnTo>
                <a:lnTo>
                  <a:pt x="68580" y="144779"/>
                </a:lnTo>
                <a:lnTo>
                  <a:pt x="67056" y="149351"/>
                </a:lnTo>
                <a:lnTo>
                  <a:pt x="64008" y="152400"/>
                </a:lnTo>
                <a:lnTo>
                  <a:pt x="60960" y="156971"/>
                </a:lnTo>
                <a:lnTo>
                  <a:pt x="57912" y="160019"/>
                </a:lnTo>
                <a:close/>
              </a:path>
              <a:path w="509270" h="208914">
                <a:moveTo>
                  <a:pt x="76200" y="68579"/>
                </a:moveTo>
                <a:lnTo>
                  <a:pt x="73152" y="68579"/>
                </a:lnTo>
                <a:lnTo>
                  <a:pt x="70104" y="65532"/>
                </a:lnTo>
                <a:lnTo>
                  <a:pt x="68580" y="65532"/>
                </a:lnTo>
                <a:lnTo>
                  <a:pt x="65532" y="62483"/>
                </a:lnTo>
                <a:lnTo>
                  <a:pt x="62483" y="60959"/>
                </a:lnTo>
                <a:lnTo>
                  <a:pt x="59436" y="60959"/>
                </a:lnTo>
                <a:lnTo>
                  <a:pt x="57912" y="59435"/>
                </a:lnTo>
                <a:lnTo>
                  <a:pt x="76200" y="59435"/>
                </a:lnTo>
                <a:lnTo>
                  <a:pt x="79248" y="62483"/>
                </a:lnTo>
                <a:lnTo>
                  <a:pt x="77724" y="67055"/>
                </a:lnTo>
                <a:lnTo>
                  <a:pt x="76200" y="67055"/>
                </a:lnTo>
                <a:lnTo>
                  <a:pt x="76200" y="68579"/>
                </a:lnTo>
                <a:close/>
              </a:path>
              <a:path w="509270" h="208914">
                <a:moveTo>
                  <a:pt x="42672" y="167639"/>
                </a:moveTo>
                <a:lnTo>
                  <a:pt x="24383" y="167639"/>
                </a:lnTo>
                <a:lnTo>
                  <a:pt x="16764" y="166116"/>
                </a:lnTo>
                <a:lnTo>
                  <a:pt x="12191" y="164591"/>
                </a:lnTo>
                <a:lnTo>
                  <a:pt x="3048" y="158495"/>
                </a:lnTo>
                <a:lnTo>
                  <a:pt x="0" y="153924"/>
                </a:lnTo>
                <a:lnTo>
                  <a:pt x="3048" y="150875"/>
                </a:lnTo>
                <a:lnTo>
                  <a:pt x="3048" y="149351"/>
                </a:lnTo>
                <a:lnTo>
                  <a:pt x="4572" y="149351"/>
                </a:lnTo>
                <a:lnTo>
                  <a:pt x="4572" y="147827"/>
                </a:lnTo>
                <a:lnTo>
                  <a:pt x="6096" y="147827"/>
                </a:lnTo>
                <a:lnTo>
                  <a:pt x="7620" y="149351"/>
                </a:lnTo>
                <a:lnTo>
                  <a:pt x="7620" y="150875"/>
                </a:lnTo>
                <a:lnTo>
                  <a:pt x="9144" y="150875"/>
                </a:lnTo>
                <a:lnTo>
                  <a:pt x="10667" y="152400"/>
                </a:lnTo>
                <a:lnTo>
                  <a:pt x="13716" y="153924"/>
                </a:lnTo>
                <a:lnTo>
                  <a:pt x="15240" y="155447"/>
                </a:lnTo>
                <a:lnTo>
                  <a:pt x="24383" y="160019"/>
                </a:lnTo>
                <a:lnTo>
                  <a:pt x="57912" y="160019"/>
                </a:lnTo>
                <a:lnTo>
                  <a:pt x="53340" y="163067"/>
                </a:lnTo>
                <a:lnTo>
                  <a:pt x="47244" y="164591"/>
                </a:lnTo>
                <a:lnTo>
                  <a:pt x="42672" y="167639"/>
                </a:lnTo>
                <a:close/>
              </a:path>
              <a:path w="509270" h="208914">
                <a:moveTo>
                  <a:pt x="108204" y="166116"/>
                </a:moveTo>
                <a:lnTo>
                  <a:pt x="97536" y="166116"/>
                </a:lnTo>
                <a:lnTo>
                  <a:pt x="111252" y="53339"/>
                </a:lnTo>
                <a:lnTo>
                  <a:pt x="121920" y="53339"/>
                </a:lnTo>
                <a:lnTo>
                  <a:pt x="108204" y="166116"/>
                </a:lnTo>
                <a:close/>
              </a:path>
              <a:path w="509270" h="208914">
                <a:moveTo>
                  <a:pt x="123444" y="4571"/>
                </a:moveTo>
                <a:lnTo>
                  <a:pt x="118872" y="4571"/>
                </a:lnTo>
                <a:lnTo>
                  <a:pt x="118872" y="3047"/>
                </a:lnTo>
                <a:lnTo>
                  <a:pt x="121920" y="3047"/>
                </a:lnTo>
                <a:lnTo>
                  <a:pt x="123444" y="4571"/>
                </a:lnTo>
                <a:close/>
              </a:path>
              <a:path w="509270" h="208914">
                <a:moveTo>
                  <a:pt x="124967" y="22859"/>
                </a:moveTo>
                <a:lnTo>
                  <a:pt x="115824" y="22859"/>
                </a:lnTo>
                <a:lnTo>
                  <a:pt x="112775" y="19811"/>
                </a:lnTo>
                <a:lnTo>
                  <a:pt x="112775" y="18287"/>
                </a:lnTo>
                <a:lnTo>
                  <a:pt x="111252" y="18287"/>
                </a:lnTo>
                <a:lnTo>
                  <a:pt x="111252" y="9143"/>
                </a:lnTo>
                <a:lnTo>
                  <a:pt x="112775" y="9143"/>
                </a:lnTo>
                <a:lnTo>
                  <a:pt x="112775" y="7619"/>
                </a:lnTo>
                <a:lnTo>
                  <a:pt x="115824" y="4571"/>
                </a:lnTo>
                <a:lnTo>
                  <a:pt x="124967" y="4571"/>
                </a:lnTo>
                <a:lnTo>
                  <a:pt x="126491" y="6095"/>
                </a:lnTo>
                <a:lnTo>
                  <a:pt x="128016" y="6095"/>
                </a:lnTo>
                <a:lnTo>
                  <a:pt x="128016" y="7619"/>
                </a:lnTo>
                <a:lnTo>
                  <a:pt x="129540" y="9143"/>
                </a:lnTo>
                <a:lnTo>
                  <a:pt x="129540" y="10667"/>
                </a:lnTo>
                <a:lnTo>
                  <a:pt x="131064" y="12191"/>
                </a:lnTo>
                <a:lnTo>
                  <a:pt x="131064" y="15239"/>
                </a:lnTo>
                <a:lnTo>
                  <a:pt x="129540" y="16763"/>
                </a:lnTo>
                <a:lnTo>
                  <a:pt x="129540" y="18287"/>
                </a:lnTo>
                <a:lnTo>
                  <a:pt x="128016" y="19811"/>
                </a:lnTo>
                <a:lnTo>
                  <a:pt x="128016" y="21335"/>
                </a:lnTo>
                <a:lnTo>
                  <a:pt x="126491" y="21335"/>
                </a:lnTo>
                <a:lnTo>
                  <a:pt x="124967" y="22859"/>
                </a:lnTo>
                <a:close/>
              </a:path>
              <a:path w="509270" h="208914">
                <a:moveTo>
                  <a:pt x="121920" y="24383"/>
                </a:moveTo>
                <a:lnTo>
                  <a:pt x="118872" y="24383"/>
                </a:lnTo>
                <a:lnTo>
                  <a:pt x="118872" y="22859"/>
                </a:lnTo>
                <a:lnTo>
                  <a:pt x="123444" y="22859"/>
                </a:lnTo>
                <a:lnTo>
                  <a:pt x="121920" y="24383"/>
                </a:lnTo>
                <a:close/>
              </a:path>
              <a:path w="509270" h="208914">
                <a:moveTo>
                  <a:pt x="187452" y="124967"/>
                </a:moveTo>
                <a:lnTo>
                  <a:pt x="175260" y="124967"/>
                </a:lnTo>
                <a:lnTo>
                  <a:pt x="170688" y="123443"/>
                </a:lnTo>
                <a:lnTo>
                  <a:pt x="167640" y="123443"/>
                </a:lnTo>
                <a:lnTo>
                  <a:pt x="163067" y="121919"/>
                </a:lnTo>
                <a:lnTo>
                  <a:pt x="160020" y="118871"/>
                </a:lnTo>
                <a:lnTo>
                  <a:pt x="156972" y="117347"/>
                </a:lnTo>
                <a:lnTo>
                  <a:pt x="155448" y="114300"/>
                </a:lnTo>
                <a:lnTo>
                  <a:pt x="152400" y="111251"/>
                </a:lnTo>
                <a:lnTo>
                  <a:pt x="149352" y="102108"/>
                </a:lnTo>
                <a:lnTo>
                  <a:pt x="149352" y="82295"/>
                </a:lnTo>
                <a:lnTo>
                  <a:pt x="152400" y="77724"/>
                </a:lnTo>
                <a:lnTo>
                  <a:pt x="153924" y="73151"/>
                </a:lnTo>
                <a:lnTo>
                  <a:pt x="160020" y="64008"/>
                </a:lnTo>
                <a:lnTo>
                  <a:pt x="167640" y="56387"/>
                </a:lnTo>
                <a:lnTo>
                  <a:pt x="173736" y="54863"/>
                </a:lnTo>
                <a:lnTo>
                  <a:pt x="178308" y="51816"/>
                </a:lnTo>
                <a:lnTo>
                  <a:pt x="201167" y="51816"/>
                </a:lnTo>
                <a:lnTo>
                  <a:pt x="205740" y="53339"/>
                </a:lnTo>
                <a:lnTo>
                  <a:pt x="208788" y="54863"/>
                </a:lnTo>
                <a:lnTo>
                  <a:pt x="210312" y="56387"/>
                </a:lnTo>
                <a:lnTo>
                  <a:pt x="240791" y="56387"/>
                </a:lnTo>
                <a:lnTo>
                  <a:pt x="239775" y="59435"/>
                </a:lnTo>
                <a:lnTo>
                  <a:pt x="179832" y="59435"/>
                </a:lnTo>
                <a:lnTo>
                  <a:pt x="176783" y="62483"/>
                </a:lnTo>
                <a:lnTo>
                  <a:pt x="172212" y="64008"/>
                </a:lnTo>
                <a:lnTo>
                  <a:pt x="169164" y="65532"/>
                </a:lnTo>
                <a:lnTo>
                  <a:pt x="167640" y="70103"/>
                </a:lnTo>
                <a:lnTo>
                  <a:pt x="164591" y="73151"/>
                </a:lnTo>
                <a:lnTo>
                  <a:pt x="163067" y="76200"/>
                </a:lnTo>
                <a:lnTo>
                  <a:pt x="161544" y="80771"/>
                </a:lnTo>
                <a:lnTo>
                  <a:pt x="160020" y="83819"/>
                </a:lnTo>
                <a:lnTo>
                  <a:pt x="158496" y="88391"/>
                </a:lnTo>
                <a:lnTo>
                  <a:pt x="158496" y="100583"/>
                </a:lnTo>
                <a:lnTo>
                  <a:pt x="161544" y="106679"/>
                </a:lnTo>
                <a:lnTo>
                  <a:pt x="164591" y="111251"/>
                </a:lnTo>
                <a:lnTo>
                  <a:pt x="169164" y="115824"/>
                </a:lnTo>
                <a:lnTo>
                  <a:pt x="175260" y="117347"/>
                </a:lnTo>
                <a:lnTo>
                  <a:pt x="208026" y="117347"/>
                </a:lnTo>
                <a:lnTo>
                  <a:pt x="207264" y="118871"/>
                </a:lnTo>
                <a:lnTo>
                  <a:pt x="201167" y="118871"/>
                </a:lnTo>
                <a:lnTo>
                  <a:pt x="198120" y="120395"/>
                </a:lnTo>
                <a:lnTo>
                  <a:pt x="193548" y="121919"/>
                </a:lnTo>
                <a:lnTo>
                  <a:pt x="187452" y="124967"/>
                </a:lnTo>
                <a:close/>
              </a:path>
              <a:path w="509270" h="208914">
                <a:moveTo>
                  <a:pt x="208026" y="117347"/>
                </a:moveTo>
                <a:lnTo>
                  <a:pt x="190500" y="117347"/>
                </a:lnTo>
                <a:lnTo>
                  <a:pt x="195072" y="114300"/>
                </a:lnTo>
                <a:lnTo>
                  <a:pt x="198120" y="112775"/>
                </a:lnTo>
                <a:lnTo>
                  <a:pt x="202691" y="109727"/>
                </a:lnTo>
                <a:lnTo>
                  <a:pt x="204216" y="106679"/>
                </a:lnTo>
                <a:lnTo>
                  <a:pt x="207264" y="103632"/>
                </a:lnTo>
                <a:lnTo>
                  <a:pt x="208788" y="99059"/>
                </a:lnTo>
                <a:lnTo>
                  <a:pt x="210312" y="96011"/>
                </a:lnTo>
                <a:lnTo>
                  <a:pt x="213360" y="86867"/>
                </a:lnTo>
                <a:lnTo>
                  <a:pt x="213360" y="74675"/>
                </a:lnTo>
                <a:lnTo>
                  <a:pt x="210312" y="68579"/>
                </a:lnTo>
                <a:lnTo>
                  <a:pt x="202691" y="60959"/>
                </a:lnTo>
                <a:lnTo>
                  <a:pt x="196596" y="59435"/>
                </a:lnTo>
                <a:lnTo>
                  <a:pt x="239775" y="59435"/>
                </a:lnTo>
                <a:lnTo>
                  <a:pt x="239267" y="60959"/>
                </a:lnTo>
                <a:lnTo>
                  <a:pt x="239267" y="62483"/>
                </a:lnTo>
                <a:lnTo>
                  <a:pt x="237744" y="64008"/>
                </a:lnTo>
                <a:lnTo>
                  <a:pt x="236220" y="64008"/>
                </a:lnTo>
                <a:lnTo>
                  <a:pt x="217932" y="65532"/>
                </a:lnTo>
                <a:lnTo>
                  <a:pt x="219456" y="67055"/>
                </a:lnTo>
                <a:lnTo>
                  <a:pt x="220980" y="70103"/>
                </a:lnTo>
                <a:lnTo>
                  <a:pt x="220980" y="73151"/>
                </a:lnTo>
                <a:lnTo>
                  <a:pt x="222504" y="76200"/>
                </a:lnTo>
                <a:lnTo>
                  <a:pt x="222504" y="89916"/>
                </a:lnTo>
                <a:lnTo>
                  <a:pt x="220980" y="92963"/>
                </a:lnTo>
                <a:lnTo>
                  <a:pt x="219456" y="97535"/>
                </a:lnTo>
                <a:lnTo>
                  <a:pt x="214883" y="106679"/>
                </a:lnTo>
                <a:lnTo>
                  <a:pt x="213360" y="108203"/>
                </a:lnTo>
                <a:lnTo>
                  <a:pt x="210312" y="114300"/>
                </a:lnTo>
                <a:lnTo>
                  <a:pt x="208788" y="115824"/>
                </a:lnTo>
                <a:lnTo>
                  <a:pt x="208026" y="117347"/>
                </a:lnTo>
                <a:close/>
              </a:path>
              <a:path w="509270" h="208914">
                <a:moveTo>
                  <a:pt x="176783" y="208787"/>
                </a:moveTo>
                <a:lnTo>
                  <a:pt x="163067" y="208787"/>
                </a:lnTo>
                <a:lnTo>
                  <a:pt x="153924" y="205739"/>
                </a:lnTo>
                <a:lnTo>
                  <a:pt x="147828" y="205739"/>
                </a:lnTo>
                <a:lnTo>
                  <a:pt x="143256" y="204216"/>
                </a:lnTo>
                <a:lnTo>
                  <a:pt x="140208" y="201167"/>
                </a:lnTo>
                <a:lnTo>
                  <a:pt x="137160" y="199643"/>
                </a:lnTo>
                <a:lnTo>
                  <a:pt x="134112" y="196595"/>
                </a:lnTo>
                <a:lnTo>
                  <a:pt x="132588" y="192024"/>
                </a:lnTo>
                <a:lnTo>
                  <a:pt x="129540" y="188975"/>
                </a:lnTo>
                <a:lnTo>
                  <a:pt x="129540" y="175259"/>
                </a:lnTo>
                <a:lnTo>
                  <a:pt x="132588" y="166116"/>
                </a:lnTo>
                <a:lnTo>
                  <a:pt x="140208" y="158495"/>
                </a:lnTo>
                <a:lnTo>
                  <a:pt x="144780" y="156971"/>
                </a:lnTo>
                <a:lnTo>
                  <a:pt x="149352" y="153924"/>
                </a:lnTo>
                <a:lnTo>
                  <a:pt x="155448" y="150875"/>
                </a:lnTo>
                <a:lnTo>
                  <a:pt x="161544" y="149351"/>
                </a:lnTo>
                <a:lnTo>
                  <a:pt x="169164" y="147827"/>
                </a:lnTo>
                <a:lnTo>
                  <a:pt x="198120" y="147827"/>
                </a:lnTo>
                <a:lnTo>
                  <a:pt x="196596" y="146303"/>
                </a:lnTo>
                <a:lnTo>
                  <a:pt x="196596" y="144779"/>
                </a:lnTo>
                <a:lnTo>
                  <a:pt x="195072" y="143255"/>
                </a:lnTo>
                <a:lnTo>
                  <a:pt x="195072" y="140208"/>
                </a:lnTo>
                <a:lnTo>
                  <a:pt x="193548" y="138683"/>
                </a:lnTo>
                <a:lnTo>
                  <a:pt x="193548" y="134111"/>
                </a:lnTo>
                <a:lnTo>
                  <a:pt x="195072" y="131063"/>
                </a:lnTo>
                <a:lnTo>
                  <a:pt x="195072" y="128016"/>
                </a:lnTo>
                <a:lnTo>
                  <a:pt x="198120" y="121919"/>
                </a:lnTo>
                <a:lnTo>
                  <a:pt x="201167" y="118871"/>
                </a:lnTo>
                <a:lnTo>
                  <a:pt x="207264" y="118871"/>
                </a:lnTo>
                <a:lnTo>
                  <a:pt x="205740" y="120395"/>
                </a:lnTo>
                <a:lnTo>
                  <a:pt x="204216" y="123443"/>
                </a:lnTo>
                <a:lnTo>
                  <a:pt x="202691" y="124967"/>
                </a:lnTo>
                <a:lnTo>
                  <a:pt x="202691" y="140208"/>
                </a:lnTo>
                <a:lnTo>
                  <a:pt x="207264" y="144779"/>
                </a:lnTo>
                <a:lnTo>
                  <a:pt x="207264" y="146303"/>
                </a:lnTo>
                <a:lnTo>
                  <a:pt x="208788" y="149351"/>
                </a:lnTo>
                <a:lnTo>
                  <a:pt x="210312" y="150875"/>
                </a:lnTo>
                <a:lnTo>
                  <a:pt x="213360" y="152400"/>
                </a:lnTo>
                <a:lnTo>
                  <a:pt x="214883" y="153924"/>
                </a:lnTo>
                <a:lnTo>
                  <a:pt x="169164" y="153924"/>
                </a:lnTo>
                <a:lnTo>
                  <a:pt x="164591" y="155447"/>
                </a:lnTo>
                <a:lnTo>
                  <a:pt x="158496" y="156971"/>
                </a:lnTo>
                <a:lnTo>
                  <a:pt x="153924" y="160019"/>
                </a:lnTo>
                <a:lnTo>
                  <a:pt x="150875" y="161543"/>
                </a:lnTo>
                <a:lnTo>
                  <a:pt x="146304" y="164591"/>
                </a:lnTo>
                <a:lnTo>
                  <a:pt x="143256" y="167639"/>
                </a:lnTo>
                <a:lnTo>
                  <a:pt x="138683" y="176783"/>
                </a:lnTo>
                <a:lnTo>
                  <a:pt x="138683" y="182879"/>
                </a:lnTo>
                <a:lnTo>
                  <a:pt x="143256" y="192024"/>
                </a:lnTo>
                <a:lnTo>
                  <a:pt x="144780" y="193547"/>
                </a:lnTo>
                <a:lnTo>
                  <a:pt x="153924" y="198119"/>
                </a:lnTo>
                <a:lnTo>
                  <a:pt x="158496" y="199643"/>
                </a:lnTo>
                <a:lnTo>
                  <a:pt x="161544" y="199643"/>
                </a:lnTo>
                <a:lnTo>
                  <a:pt x="166116" y="201167"/>
                </a:lnTo>
                <a:lnTo>
                  <a:pt x="201167" y="201167"/>
                </a:lnTo>
                <a:lnTo>
                  <a:pt x="196596" y="202691"/>
                </a:lnTo>
                <a:lnTo>
                  <a:pt x="190500" y="205739"/>
                </a:lnTo>
                <a:lnTo>
                  <a:pt x="184404" y="207263"/>
                </a:lnTo>
                <a:lnTo>
                  <a:pt x="176783" y="208787"/>
                </a:lnTo>
                <a:close/>
              </a:path>
              <a:path w="509270" h="208914">
                <a:moveTo>
                  <a:pt x="201167" y="201167"/>
                </a:moveTo>
                <a:lnTo>
                  <a:pt x="176783" y="201167"/>
                </a:lnTo>
                <a:lnTo>
                  <a:pt x="181356" y="199643"/>
                </a:lnTo>
                <a:lnTo>
                  <a:pt x="187452" y="198119"/>
                </a:lnTo>
                <a:lnTo>
                  <a:pt x="192024" y="196595"/>
                </a:lnTo>
                <a:lnTo>
                  <a:pt x="210312" y="175259"/>
                </a:lnTo>
                <a:lnTo>
                  <a:pt x="210312" y="164591"/>
                </a:lnTo>
                <a:lnTo>
                  <a:pt x="208788" y="163067"/>
                </a:lnTo>
                <a:lnTo>
                  <a:pt x="205740" y="156971"/>
                </a:lnTo>
                <a:lnTo>
                  <a:pt x="204216" y="155447"/>
                </a:lnTo>
                <a:lnTo>
                  <a:pt x="199644" y="155447"/>
                </a:lnTo>
                <a:lnTo>
                  <a:pt x="196596" y="153924"/>
                </a:lnTo>
                <a:lnTo>
                  <a:pt x="214883" y="153924"/>
                </a:lnTo>
                <a:lnTo>
                  <a:pt x="214883" y="156971"/>
                </a:lnTo>
                <a:lnTo>
                  <a:pt x="216408" y="158495"/>
                </a:lnTo>
                <a:lnTo>
                  <a:pt x="217932" y="161543"/>
                </a:lnTo>
                <a:lnTo>
                  <a:pt x="219456" y="163067"/>
                </a:lnTo>
                <a:lnTo>
                  <a:pt x="219456" y="181355"/>
                </a:lnTo>
                <a:lnTo>
                  <a:pt x="216408" y="185927"/>
                </a:lnTo>
                <a:lnTo>
                  <a:pt x="213360" y="188975"/>
                </a:lnTo>
                <a:lnTo>
                  <a:pt x="210312" y="193547"/>
                </a:lnTo>
                <a:lnTo>
                  <a:pt x="205740" y="196595"/>
                </a:lnTo>
                <a:lnTo>
                  <a:pt x="201167" y="201167"/>
                </a:lnTo>
                <a:close/>
              </a:path>
              <a:path w="509270" h="208914">
                <a:moveTo>
                  <a:pt x="257556" y="166116"/>
                </a:moveTo>
                <a:lnTo>
                  <a:pt x="246888" y="166116"/>
                </a:lnTo>
                <a:lnTo>
                  <a:pt x="260604" y="51816"/>
                </a:lnTo>
                <a:lnTo>
                  <a:pt x="268224" y="51816"/>
                </a:lnTo>
                <a:lnTo>
                  <a:pt x="269748" y="53339"/>
                </a:lnTo>
                <a:lnTo>
                  <a:pt x="269748" y="56387"/>
                </a:lnTo>
                <a:lnTo>
                  <a:pt x="266700" y="89916"/>
                </a:lnTo>
                <a:lnTo>
                  <a:pt x="272034" y="89916"/>
                </a:lnTo>
                <a:lnTo>
                  <a:pt x="269748" y="92963"/>
                </a:lnTo>
                <a:lnTo>
                  <a:pt x="266700" y="99059"/>
                </a:lnTo>
                <a:lnTo>
                  <a:pt x="265175" y="106679"/>
                </a:lnTo>
                <a:lnTo>
                  <a:pt x="257556" y="166116"/>
                </a:lnTo>
                <a:close/>
              </a:path>
              <a:path w="509270" h="208914">
                <a:moveTo>
                  <a:pt x="272034" y="89916"/>
                </a:moveTo>
                <a:lnTo>
                  <a:pt x="266700" y="89916"/>
                </a:lnTo>
                <a:lnTo>
                  <a:pt x="272796" y="77724"/>
                </a:lnTo>
                <a:lnTo>
                  <a:pt x="275844" y="73151"/>
                </a:lnTo>
                <a:lnTo>
                  <a:pt x="280416" y="68579"/>
                </a:lnTo>
                <a:lnTo>
                  <a:pt x="283464" y="64008"/>
                </a:lnTo>
                <a:lnTo>
                  <a:pt x="297180" y="54863"/>
                </a:lnTo>
                <a:lnTo>
                  <a:pt x="301752" y="53339"/>
                </a:lnTo>
                <a:lnTo>
                  <a:pt x="304800" y="51816"/>
                </a:lnTo>
                <a:lnTo>
                  <a:pt x="323088" y="51816"/>
                </a:lnTo>
                <a:lnTo>
                  <a:pt x="329183" y="53339"/>
                </a:lnTo>
                <a:lnTo>
                  <a:pt x="333756" y="59435"/>
                </a:lnTo>
                <a:lnTo>
                  <a:pt x="306324" y="59435"/>
                </a:lnTo>
                <a:lnTo>
                  <a:pt x="301752" y="60959"/>
                </a:lnTo>
                <a:lnTo>
                  <a:pt x="298704" y="64008"/>
                </a:lnTo>
                <a:lnTo>
                  <a:pt x="294132" y="65532"/>
                </a:lnTo>
                <a:lnTo>
                  <a:pt x="289560" y="68579"/>
                </a:lnTo>
                <a:lnTo>
                  <a:pt x="277367" y="80771"/>
                </a:lnTo>
                <a:lnTo>
                  <a:pt x="274320" y="86867"/>
                </a:lnTo>
                <a:lnTo>
                  <a:pt x="272034" y="89916"/>
                </a:lnTo>
                <a:close/>
              </a:path>
              <a:path w="509270" h="208914">
                <a:moveTo>
                  <a:pt x="330708" y="166116"/>
                </a:moveTo>
                <a:lnTo>
                  <a:pt x="320040" y="166116"/>
                </a:lnTo>
                <a:lnTo>
                  <a:pt x="327660" y="92963"/>
                </a:lnTo>
                <a:lnTo>
                  <a:pt x="329183" y="89916"/>
                </a:lnTo>
                <a:lnTo>
                  <a:pt x="329183" y="76200"/>
                </a:lnTo>
                <a:lnTo>
                  <a:pt x="327660" y="70103"/>
                </a:lnTo>
                <a:lnTo>
                  <a:pt x="324612" y="65532"/>
                </a:lnTo>
                <a:lnTo>
                  <a:pt x="321564" y="62483"/>
                </a:lnTo>
                <a:lnTo>
                  <a:pt x="316991" y="59435"/>
                </a:lnTo>
                <a:lnTo>
                  <a:pt x="333756" y="59435"/>
                </a:lnTo>
                <a:lnTo>
                  <a:pt x="338328" y="65532"/>
                </a:lnTo>
                <a:lnTo>
                  <a:pt x="339852" y="73151"/>
                </a:lnTo>
                <a:lnTo>
                  <a:pt x="339852" y="91439"/>
                </a:lnTo>
                <a:lnTo>
                  <a:pt x="338328" y="94487"/>
                </a:lnTo>
                <a:lnTo>
                  <a:pt x="338328" y="105155"/>
                </a:lnTo>
                <a:lnTo>
                  <a:pt x="336804" y="111251"/>
                </a:lnTo>
                <a:lnTo>
                  <a:pt x="336804" y="117347"/>
                </a:lnTo>
                <a:lnTo>
                  <a:pt x="335280" y="124967"/>
                </a:lnTo>
                <a:lnTo>
                  <a:pt x="333756" y="134111"/>
                </a:lnTo>
                <a:lnTo>
                  <a:pt x="333494" y="141255"/>
                </a:lnTo>
                <a:lnTo>
                  <a:pt x="332803" y="148970"/>
                </a:lnTo>
                <a:lnTo>
                  <a:pt x="331827" y="157257"/>
                </a:lnTo>
                <a:lnTo>
                  <a:pt x="330708" y="166116"/>
                </a:lnTo>
                <a:close/>
              </a:path>
              <a:path w="509270" h="208914">
                <a:moveTo>
                  <a:pt x="393192" y="167639"/>
                </a:moveTo>
                <a:lnTo>
                  <a:pt x="384048" y="167639"/>
                </a:lnTo>
                <a:lnTo>
                  <a:pt x="379475" y="166116"/>
                </a:lnTo>
                <a:lnTo>
                  <a:pt x="376428" y="164591"/>
                </a:lnTo>
                <a:lnTo>
                  <a:pt x="371856" y="163067"/>
                </a:lnTo>
                <a:lnTo>
                  <a:pt x="368808" y="160019"/>
                </a:lnTo>
                <a:lnTo>
                  <a:pt x="367283" y="156971"/>
                </a:lnTo>
                <a:lnTo>
                  <a:pt x="364236" y="153924"/>
                </a:lnTo>
                <a:lnTo>
                  <a:pt x="359664" y="140208"/>
                </a:lnTo>
                <a:lnTo>
                  <a:pt x="359664" y="121919"/>
                </a:lnTo>
                <a:lnTo>
                  <a:pt x="371856" y="85343"/>
                </a:lnTo>
                <a:lnTo>
                  <a:pt x="381000" y="74675"/>
                </a:lnTo>
                <a:lnTo>
                  <a:pt x="384048" y="70103"/>
                </a:lnTo>
                <a:lnTo>
                  <a:pt x="388620" y="65532"/>
                </a:lnTo>
                <a:lnTo>
                  <a:pt x="394716" y="62483"/>
                </a:lnTo>
                <a:lnTo>
                  <a:pt x="399288" y="59435"/>
                </a:lnTo>
                <a:lnTo>
                  <a:pt x="405383" y="56387"/>
                </a:lnTo>
                <a:lnTo>
                  <a:pt x="411480" y="54863"/>
                </a:lnTo>
                <a:lnTo>
                  <a:pt x="416052" y="51816"/>
                </a:lnTo>
                <a:lnTo>
                  <a:pt x="441960" y="51816"/>
                </a:lnTo>
                <a:lnTo>
                  <a:pt x="445008" y="53339"/>
                </a:lnTo>
                <a:lnTo>
                  <a:pt x="454152" y="56387"/>
                </a:lnTo>
                <a:lnTo>
                  <a:pt x="453771" y="59435"/>
                </a:lnTo>
                <a:lnTo>
                  <a:pt x="422148" y="59435"/>
                </a:lnTo>
                <a:lnTo>
                  <a:pt x="403860" y="65532"/>
                </a:lnTo>
                <a:lnTo>
                  <a:pt x="394716" y="71627"/>
                </a:lnTo>
                <a:lnTo>
                  <a:pt x="391667" y="76200"/>
                </a:lnTo>
                <a:lnTo>
                  <a:pt x="387096" y="79247"/>
                </a:lnTo>
                <a:lnTo>
                  <a:pt x="377952" y="92963"/>
                </a:lnTo>
                <a:lnTo>
                  <a:pt x="376428" y="99059"/>
                </a:lnTo>
                <a:lnTo>
                  <a:pt x="373380" y="103632"/>
                </a:lnTo>
                <a:lnTo>
                  <a:pt x="371856" y="109727"/>
                </a:lnTo>
                <a:lnTo>
                  <a:pt x="371856" y="114300"/>
                </a:lnTo>
                <a:lnTo>
                  <a:pt x="370332" y="120395"/>
                </a:lnTo>
                <a:lnTo>
                  <a:pt x="370332" y="137159"/>
                </a:lnTo>
                <a:lnTo>
                  <a:pt x="371856" y="144779"/>
                </a:lnTo>
                <a:lnTo>
                  <a:pt x="376428" y="150875"/>
                </a:lnTo>
                <a:lnTo>
                  <a:pt x="379475" y="155447"/>
                </a:lnTo>
                <a:lnTo>
                  <a:pt x="384048" y="158495"/>
                </a:lnTo>
                <a:lnTo>
                  <a:pt x="412242" y="158495"/>
                </a:lnTo>
                <a:lnTo>
                  <a:pt x="409956" y="160019"/>
                </a:lnTo>
                <a:lnTo>
                  <a:pt x="406908" y="163067"/>
                </a:lnTo>
                <a:lnTo>
                  <a:pt x="393192" y="167639"/>
                </a:lnTo>
                <a:close/>
              </a:path>
              <a:path w="509270" h="208914">
                <a:moveTo>
                  <a:pt x="412242" y="158495"/>
                </a:moveTo>
                <a:lnTo>
                  <a:pt x="396240" y="158495"/>
                </a:lnTo>
                <a:lnTo>
                  <a:pt x="405383" y="155447"/>
                </a:lnTo>
                <a:lnTo>
                  <a:pt x="408432" y="152400"/>
                </a:lnTo>
                <a:lnTo>
                  <a:pt x="413004" y="149351"/>
                </a:lnTo>
                <a:lnTo>
                  <a:pt x="416052" y="144779"/>
                </a:lnTo>
                <a:lnTo>
                  <a:pt x="420624" y="140208"/>
                </a:lnTo>
                <a:lnTo>
                  <a:pt x="441960" y="60959"/>
                </a:lnTo>
                <a:lnTo>
                  <a:pt x="437388" y="59435"/>
                </a:lnTo>
                <a:lnTo>
                  <a:pt x="453771" y="59435"/>
                </a:lnTo>
                <a:lnTo>
                  <a:pt x="445389" y="126491"/>
                </a:lnTo>
                <a:lnTo>
                  <a:pt x="434340" y="126491"/>
                </a:lnTo>
                <a:lnTo>
                  <a:pt x="428244" y="138683"/>
                </a:lnTo>
                <a:lnTo>
                  <a:pt x="422148" y="147827"/>
                </a:lnTo>
                <a:lnTo>
                  <a:pt x="417575" y="152400"/>
                </a:lnTo>
                <a:lnTo>
                  <a:pt x="414528" y="156971"/>
                </a:lnTo>
                <a:lnTo>
                  <a:pt x="412242" y="158495"/>
                </a:lnTo>
                <a:close/>
              </a:path>
              <a:path w="509270" h="208914">
                <a:moveTo>
                  <a:pt x="440436" y="166116"/>
                </a:moveTo>
                <a:lnTo>
                  <a:pt x="432816" y="166116"/>
                </a:lnTo>
                <a:lnTo>
                  <a:pt x="431292" y="164591"/>
                </a:lnTo>
                <a:lnTo>
                  <a:pt x="431292" y="163067"/>
                </a:lnTo>
                <a:lnTo>
                  <a:pt x="434340" y="126491"/>
                </a:lnTo>
                <a:lnTo>
                  <a:pt x="445389" y="126491"/>
                </a:lnTo>
                <a:lnTo>
                  <a:pt x="440436" y="166116"/>
                </a:lnTo>
                <a:close/>
              </a:path>
              <a:path w="509270" h="208914">
                <a:moveTo>
                  <a:pt x="487680" y="166116"/>
                </a:moveTo>
                <a:lnTo>
                  <a:pt x="478536" y="166116"/>
                </a:lnTo>
                <a:lnTo>
                  <a:pt x="498348" y="0"/>
                </a:lnTo>
                <a:lnTo>
                  <a:pt x="509016" y="0"/>
                </a:lnTo>
                <a:lnTo>
                  <a:pt x="487680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43680" y="2866644"/>
            <a:ext cx="2514575" cy="204216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26008" y="3369564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4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1748" y="3307080"/>
            <a:ext cx="1616963" cy="205739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2714244" y="3310128"/>
            <a:ext cx="454659" cy="165100"/>
          </a:xfrm>
          <a:custGeom>
            <a:avLst/>
            <a:gdLst/>
            <a:ahLst/>
            <a:cxnLst/>
            <a:rect l="l" t="t" r="r" b="b"/>
            <a:pathLst>
              <a:path w="454660" h="165100">
                <a:moveTo>
                  <a:pt x="10667" y="163068"/>
                </a:moveTo>
                <a:lnTo>
                  <a:pt x="0" y="163068"/>
                </a:lnTo>
                <a:lnTo>
                  <a:pt x="13716" y="48768"/>
                </a:lnTo>
                <a:lnTo>
                  <a:pt x="21336" y="48768"/>
                </a:lnTo>
                <a:lnTo>
                  <a:pt x="22859" y="50291"/>
                </a:lnTo>
                <a:lnTo>
                  <a:pt x="22859" y="53340"/>
                </a:lnTo>
                <a:lnTo>
                  <a:pt x="18288" y="86868"/>
                </a:lnTo>
                <a:lnTo>
                  <a:pt x="25145" y="86868"/>
                </a:lnTo>
                <a:lnTo>
                  <a:pt x="22859" y="89916"/>
                </a:lnTo>
                <a:lnTo>
                  <a:pt x="19812" y="96012"/>
                </a:lnTo>
                <a:lnTo>
                  <a:pt x="16764" y="103632"/>
                </a:lnTo>
                <a:lnTo>
                  <a:pt x="10667" y="163068"/>
                </a:lnTo>
                <a:close/>
              </a:path>
              <a:path w="454660" h="165100">
                <a:moveTo>
                  <a:pt x="25145" y="86868"/>
                </a:moveTo>
                <a:lnTo>
                  <a:pt x="18288" y="86868"/>
                </a:lnTo>
                <a:lnTo>
                  <a:pt x="21336" y="80772"/>
                </a:lnTo>
                <a:lnTo>
                  <a:pt x="25908" y="74675"/>
                </a:lnTo>
                <a:lnTo>
                  <a:pt x="28956" y="70104"/>
                </a:lnTo>
                <a:lnTo>
                  <a:pt x="33528" y="65532"/>
                </a:lnTo>
                <a:lnTo>
                  <a:pt x="36575" y="60960"/>
                </a:lnTo>
                <a:lnTo>
                  <a:pt x="45720" y="54864"/>
                </a:lnTo>
                <a:lnTo>
                  <a:pt x="48767" y="51816"/>
                </a:lnTo>
                <a:lnTo>
                  <a:pt x="57912" y="48768"/>
                </a:lnTo>
                <a:lnTo>
                  <a:pt x="76200" y="48768"/>
                </a:lnTo>
                <a:lnTo>
                  <a:pt x="82296" y="50291"/>
                </a:lnTo>
                <a:lnTo>
                  <a:pt x="86867" y="56388"/>
                </a:lnTo>
                <a:lnTo>
                  <a:pt x="59436" y="56388"/>
                </a:lnTo>
                <a:lnTo>
                  <a:pt x="54864" y="57912"/>
                </a:lnTo>
                <a:lnTo>
                  <a:pt x="50291" y="60960"/>
                </a:lnTo>
                <a:lnTo>
                  <a:pt x="47244" y="62483"/>
                </a:lnTo>
                <a:lnTo>
                  <a:pt x="42672" y="65532"/>
                </a:lnTo>
                <a:lnTo>
                  <a:pt x="38100" y="70104"/>
                </a:lnTo>
                <a:lnTo>
                  <a:pt x="33528" y="73152"/>
                </a:lnTo>
                <a:lnTo>
                  <a:pt x="30480" y="77724"/>
                </a:lnTo>
                <a:lnTo>
                  <a:pt x="27432" y="83820"/>
                </a:lnTo>
                <a:lnTo>
                  <a:pt x="25145" y="86868"/>
                </a:lnTo>
                <a:close/>
              </a:path>
              <a:path w="454660" h="165100">
                <a:moveTo>
                  <a:pt x="83820" y="163068"/>
                </a:moveTo>
                <a:lnTo>
                  <a:pt x="73152" y="163068"/>
                </a:lnTo>
                <a:lnTo>
                  <a:pt x="80772" y="89916"/>
                </a:lnTo>
                <a:lnTo>
                  <a:pt x="82296" y="86868"/>
                </a:lnTo>
                <a:lnTo>
                  <a:pt x="82296" y="73152"/>
                </a:lnTo>
                <a:lnTo>
                  <a:pt x="80772" y="67056"/>
                </a:lnTo>
                <a:lnTo>
                  <a:pt x="77724" y="62483"/>
                </a:lnTo>
                <a:lnTo>
                  <a:pt x="74675" y="59436"/>
                </a:lnTo>
                <a:lnTo>
                  <a:pt x="70104" y="56388"/>
                </a:lnTo>
                <a:lnTo>
                  <a:pt x="86867" y="56388"/>
                </a:lnTo>
                <a:lnTo>
                  <a:pt x="89916" y="62483"/>
                </a:lnTo>
                <a:lnTo>
                  <a:pt x="92964" y="70104"/>
                </a:lnTo>
                <a:lnTo>
                  <a:pt x="92964" y="86868"/>
                </a:lnTo>
                <a:lnTo>
                  <a:pt x="91440" y="88391"/>
                </a:lnTo>
                <a:lnTo>
                  <a:pt x="91440" y="97536"/>
                </a:lnTo>
                <a:lnTo>
                  <a:pt x="89916" y="103632"/>
                </a:lnTo>
                <a:lnTo>
                  <a:pt x="89916" y="108204"/>
                </a:lnTo>
                <a:lnTo>
                  <a:pt x="88391" y="114300"/>
                </a:lnTo>
                <a:lnTo>
                  <a:pt x="88391" y="121920"/>
                </a:lnTo>
                <a:lnTo>
                  <a:pt x="86867" y="131064"/>
                </a:lnTo>
                <a:lnTo>
                  <a:pt x="86606" y="138207"/>
                </a:lnTo>
                <a:lnTo>
                  <a:pt x="85915" y="145923"/>
                </a:lnTo>
                <a:lnTo>
                  <a:pt x="84939" y="154209"/>
                </a:lnTo>
                <a:lnTo>
                  <a:pt x="83820" y="163068"/>
                </a:lnTo>
                <a:close/>
              </a:path>
              <a:path w="454660" h="165100">
                <a:moveTo>
                  <a:pt x="163067" y="164591"/>
                </a:moveTo>
                <a:lnTo>
                  <a:pt x="147828" y="164591"/>
                </a:lnTo>
                <a:lnTo>
                  <a:pt x="143256" y="163068"/>
                </a:lnTo>
                <a:lnTo>
                  <a:pt x="137159" y="161544"/>
                </a:lnTo>
                <a:lnTo>
                  <a:pt x="132588" y="160020"/>
                </a:lnTo>
                <a:lnTo>
                  <a:pt x="128016" y="156972"/>
                </a:lnTo>
                <a:lnTo>
                  <a:pt x="118872" y="143256"/>
                </a:lnTo>
                <a:lnTo>
                  <a:pt x="117348" y="137160"/>
                </a:lnTo>
                <a:lnTo>
                  <a:pt x="114300" y="132588"/>
                </a:lnTo>
                <a:lnTo>
                  <a:pt x="117348" y="91440"/>
                </a:lnTo>
                <a:lnTo>
                  <a:pt x="140208" y="57912"/>
                </a:lnTo>
                <a:lnTo>
                  <a:pt x="161544" y="48768"/>
                </a:lnTo>
                <a:lnTo>
                  <a:pt x="181356" y="48768"/>
                </a:lnTo>
                <a:lnTo>
                  <a:pt x="185928" y="51816"/>
                </a:lnTo>
                <a:lnTo>
                  <a:pt x="190500" y="53340"/>
                </a:lnTo>
                <a:lnTo>
                  <a:pt x="195072" y="56388"/>
                </a:lnTo>
                <a:lnTo>
                  <a:pt x="164591" y="56388"/>
                </a:lnTo>
                <a:lnTo>
                  <a:pt x="160020" y="57912"/>
                </a:lnTo>
                <a:lnTo>
                  <a:pt x="156972" y="59436"/>
                </a:lnTo>
                <a:lnTo>
                  <a:pt x="152400" y="60960"/>
                </a:lnTo>
                <a:lnTo>
                  <a:pt x="149352" y="62483"/>
                </a:lnTo>
                <a:lnTo>
                  <a:pt x="146304" y="65532"/>
                </a:lnTo>
                <a:lnTo>
                  <a:pt x="141732" y="68580"/>
                </a:lnTo>
                <a:lnTo>
                  <a:pt x="138683" y="71628"/>
                </a:lnTo>
                <a:lnTo>
                  <a:pt x="137159" y="74675"/>
                </a:lnTo>
                <a:lnTo>
                  <a:pt x="134112" y="79248"/>
                </a:lnTo>
                <a:lnTo>
                  <a:pt x="132588" y="83820"/>
                </a:lnTo>
                <a:lnTo>
                  <a:pt x="129540" y="88391"/>
                </a:lnTo>
                <a:lnTo>
                  <a:pt x="126491" y="97536"/>
                </a:lnTo>
                <a:lnTo>
                  <a:pt x="126491" y="102108"/>
                </a:lnTo>
                <a:lnTo>
                  <a:pt x="125015" y="108013"/>
                </a:lnTo>
                <a:lnTo>
                  <a:pt x="124967" y="117348"/>
                </a:lnTo>
                <a:lnTo>
                  <a:pt x="125441" y="124968"/>
                </a:lnTo>
                <a:lnTo>
                  <a:pt x="125515" y="126158"/>
                </a:lnTo>
                <a:lnTo>
                  <a:pt x="144780" y="155448"/>
                </a:lnTo>
                <a:lnTo>
                  <a:pt x="182880" y="155448"/>
                </a:lnTo>
                <a:lnTo>
                  <a:pt x="176783" y="158496"/>
                </a:lnTo>
                <a:lnTo>
                  <a:pt x="170688" y="163068"/>
                </a:lnTo>
                <a:lnTo>
                  <a:pt x="163067" y="164591"/>
                </a:lnTo>
                <a:close/>
              </a:path>
              <a:path w="454660" h="165100">
                <a:moveTo>
                  <a:pt x="182880" y="155448"/>
                </a:moveTo>
                <a:lnTo>
                  <a:pt x="161544" y="155448"/>
                </a:lnTo>
                <a:lnTo>
                  <a:pt x="167640" y="153924"/>
                </a:lnTo>
                <a:lnTo>
                  <a:pt x="173736" y="150875"/>
                </a:lnTo>
                <a:lnTo>
                  <a:pt x="196596" y="117348"/>
                </a:lnTo>
                <a:lnTo>
                  <a:pt x="199644" y="102108"/>
                </a:lnTo>
                <a:lnTo>
                  <a:pt x="199644" y="94488"/>
                </a:lnTo>
                <a:lnTo>
                  <a:pt x="199237" y="88391"/>
                </a:lnTo>
                <a:lnTo>
                  <a:pt x="199136" y="86868"/>
                </a:lnTo>
                <a:lnTo>
                  <a:pt x="199028" y="85725"/>
                </a:lnTo>
                <a:lnTo>
                  <a:pt x="197358" y="78486"/>
                </a:lnTo>
                <a:lnTo>
                  <a:pt x="194500" y="72199"/>
                </a:lnTo>
                <a:lnTo>
                  <a:pt x="190500" y="67056"/>
                </a:lnTo>
                <a:lnTo>
                  <a:pt x="185928" y="59436"/>
                </a:lnTo>
                <a:lnTo>
                  <a:pt x="178308" y="56388"/>
                </a:lnTo>
                <a:lnTo>
                  <a:pt x="195072" y="56388"/>
                </a:lnTo>
                <a:lnTo>
                  <a:pt x="202691" y="64008"/>
                </a:lnTo>
                <a:lnTo>
                  <a:pt x="205740" y="70104"/>
                </a:lnTo>
                <a:lnTo>
                  <a:pt x="207137" y="74295"/>
                </a:lnTo>
                <a:lnTo>
                  <a:pt x="207264" y="74675"/>
                </a:lnTo>
                <a:lnTo>
                  <a:pt x="210312" y="86868"/>
                </a:lnTo>
                <a:lnTo>
                  <a:pt x="210312" y="94488"/>
                </a:lnTo>
                <a:lnTo>
                  <a:pt x="199644" y="137160"/>
                </a:lnTo>
                <a:lnTo>
                  <a:pt x="195072" y="143256"/>
                </a:lnTo>
                <a:lnTo>
                  <a:pt x="182880" y="155448"/>
                </a:lnTo>
                <a:close/>
              </a:path>
              <a:path w="454660" h="165100">
                <a:moveTo>
                  <a:pt x="242316" y="163068"/>
                </a:moveTo>
                <a:lnTo>
                  <a:pt x="231648" y="163068"/>
                </a:lnTo>
                <a:lnTo>
                  <a:pt x="245364" y="50291"/>
                </a:lnTo>
                <a:lnTo>
                  <a:pt x="256032" y="50291"/>
                </a:lnTo>
                <a:lnTo>
                  <a:pt x="242316" y="163068"/>
                </a:lnTo>
                <a:close/>
              </a:path>
              <a:path w="454660" h="165100">
                <a:moveTo>
                  <a:pt x="257556" y="1524"/>
                </a:moveTo>
                <a:lnTo>
                  <a:pt x="252983" y="1524"/>
                </a:lnTo>
                <a:lnTo>
                  <a:pt x="252983" y="0"/>
                </a:lnTo>
                <a:lnTo>
                  <a:pt x="256032" y="0"/>
                </a:lnTo>
                <a:lnTo>
                  <a:pt x="257556" y="1524"/>
                </a:lnTo>
                <a:close/>
              </a:path>
              <a:path w="454660" h="165100">
                <a:moveTo>
                  <a:pt x="259080" y="19812"/>
                </a:moveTo>
                <a:lnTo>
                  <a:pt x="249936" y="19812"/>
                </a:lnTo>
                <a:lnTo>
                  <a:pt x="246888" y="16764"/>
                </a:lnTo>
                <a:lnTo>
                  <a:pt x="246888" y="15240"/>
                </a:lnTo>
                <a:lnTo>
                  <a:pt x="245364" y="15240"/>
                </a:lnTo>
                <a:lnTo>
                  <a:pt x="245364" y="7620"/>
                </a:lnTo>
                <a:lnTo>
                  <a:pt x="246888" y="6096"/>
                </a:lnTo>
                <a:lnTo>
                  <a:pt x="246888" y="4572"/>
                </a:lnTo>
                <a:lnTo>
                  <a:pt x="249936" y="1524"/>
                </a:lnTo>
                <a:lnTo>
                  <a:pt x="259080" y="1524"/>
                </a:lnTo>
                <a:lnTo>
                  <a:pt x="260604" y="3048"/>
                </a:lnTo>
                <a:lnTo>
                  <a:pt x="262128" y="3048"/>
                </a:lnTo>
                <a:lnTo>
                  <a:pt x="262128" y="4572"/>
                </a:lnTo>
                <a:lnTo>
                  <a:pt x="263652" y="6096"/>
                </a:lnTo>
                <a:lnTo>
                  <a:pt x="263652" y="7620"/>
                </a:lnTo>
                <a:lnTo>
                  <a:pt x="265175" y="9144"/>
                </a:lnTo>
                <a:lnTo>
                  <a:pt x="265175" y="12191"/>
                </a:lnTo>
                <a:lnTo>
                  <a:pt x="263652" y="13716"/>
                </a:lnTo>
                <a:lnTo>
                  <a:pt x="263652" y="15240"/>
                </a:lnTo>
                <a:lnTo>
                  <a:pt x="262128" y="16764"/>
                </a:lnTo>
                <a:lnTo>
                  <a:pt x="262128" y="18288"/>
                </a:lnTo>
                <a:lnTo>
                  <a:pt x="260604" y="18288"/>
                </a:lnTo>
                <a:lnTo>
                  <a:pt x="259080" y="19812"/>
                </a:lnTo>
                <a:close/>
              </a:path>
              <a:path w="454660" h="165100">
                <a:moveTo>
                  <a:pt x="256032" y="21336"/>
                </a:moveTo>
                <a:lnTo>
                  <a:pt x="252983" y="21336"/>
                </a:lnTo>
                <a:lnTo>
                  <a:pt x="252983" y="19812"/>
                </a:lnTo>
                <a:lnTo>
                  <a:pt x="257556" y="19812"/>
                </a:lnTo>
                <a:lnTo>
                  <a:pt x="256032" y="21336"/>
                </a:lnTo>
                <a:close/>
              </a:path>
              <a:path w="454660" h="165100">
                <a:moveTo>
                  <a:pt x="330708" y="156972"/>
                </a:moveTo>
                <a:lnTo>
                  <a:pt x="315467" y="156972"/>
                </a:lnTo>
                <a:lnTo>
                  <a:pt x="318516" y="155448"/>
                </a:lnTo>
                <a:lnTo>
                  <a:pt x="323088" y="153924"/>
                </a:lnTo>
                <a:lnTo>
                  <a:pt x="330708" y="146304"/>
                </a:lnTo>
                <a:lnTo>
                  <a:pt x="335280" y="137160"/>
                </a:lnTo>
                <a:lnTo>
                  <a:pt x="336804" y="132588"/>
                </a:lnTo>
                <a:lnTo>
                  <a:pt x="336804" y="126491"/>
                </a:lnTo>
                <a:lnTo>
                  <a:pt x="333756" y="120396"/>
                </a:lnTo>
                <a:lnTo>
                  <a:pt x="330708" y="117348"/>
                </a:lnTo>
                <a:lnTo>
                  <a:pt x="329183" y="114300"/>
                </a:lnTo>
                <a:lnTo>
                  <a:pt x="323088" y="111252"/>
                </a:lnTo>
                <a:lnTo>
                  <a:pt x="320040" y="111252"/>
                </a:lnTo>
                <a:lnTo>
                  <a:pt x="310896" y="106680"/>
                </a:lnTo>
                <a:lnTo>
                  <a:pt x="307848" y="106680"/>
                </a:lnTo>
                <a:lnTo>
                  <a:pt x="295656" y="100583"/>
                </a:lnTo>
                <a:lnTo>
                  <a:pt x="294132" y="99060"/>
                </a:lnTo>
                <a:lnTo>
                  <a:pt x="291083" y="97536"/>
                </a:lnTo>
                <a:lnTo>
                  <a:pt x="288036" y="91440"/>
                </a:lnTo>
                <a:lnTo>
                  <a:pt x="286512" y="89916"/>
                </a:lnTo>
                <a:lnTo>
                  <a:pt x="286512" y="73152"/>
                </a:lnTo>
                <a:lnTo>
                  <a:pt x="288036" y="68580"/>
                </a:lnTo>
                <a:lnTo>
                  <a:pt x="291083" y="65532"/>
                </a:lnTo>
                <a:lnTo>
                  <a:pt x="292608" y="60960"/>
                </a:lnTo>
                <a:lnTo>
                  <a:pt x="297180" y="57912"/>
                </a:lnTo>
                <a:lnTo>
                  <a:pt x="300228" y="54864"/>
                </a:lnTo>
                <a:lnTo>
                  <a:pt x="304800" y="53340"/>
                </a:lnTo>
                <a:lnTo>
                  <a:pt x="309372" y="50291"/>
                </a:lnTo>
                <a:lnTo>
                  <a:pt x="313944" y="48768"/>
                </a:lnTo>
                <a:lnTo>
                  <a:pt x="336804" y="48768"/>
                </a:lnTo>
                <a:lnTo>
                  <a:pt x="341375" y="51816"/>
                </a:lnTo>
                <a:lnTo>
                  <a:pt x="345948" y="53340"/>
                </a:lnTo>
                <a:lnTo>
                  <a:pt x="350520" y="56388"/>
                </a:lnTo>
                <a:lnTo>
                  <a:pt x="315467" y="56388"/>
                </a:lnTo>
                <a:lnTo>
                  <a:pt x="303275" y="62483"/>
                </a:lnTo>
                <a:lnTo>
                  <a:pt x="301752" y="65532"/>
                </a:lnTo>
                <a:lnTo>
                  <a:pt x="297180" y="70104"/>
                </a:lnTo>
                <a:lnTo>
                  <a:pt x="295656" y="73152"/>
                </a:lnTo>
                <a:lnTo>
                  <a:pt x="295656" y="85344"/>
                </a:lnTo>
                <a:lnTo>
                  <a:pt x="297180" y="88391"/>
                </a:lnTo>
                <a:lnTo>
                  <a:pt x="300228" y="91440"/>
                </a:lnTo>
                <a:lnTo>
                  <a:pt x="306324" y="94488"/>
                </a:lnTo>
                <a:lnTo>
                  <a:pt x="307848" y="96012"/>
                </a:lnTo>
                <a:lnTo>
                  <a:pt x="313944" y="99060"/>
                </a:lnTo>
                <a:lnTo>
                  <a:pt x="316991" y="99060"/>
                </a:lnTo>
                <a:lnTo>
                  <a:pt x="320040" y="100583"/>
                </a:lnTo>
                <a:lnTo>
                  <a:pt x="324612" y="102108"/>
                </a:lnTo>
                <a:lnTo>
                  <a:pt x="330708" y="105156"/>
                </a:lnTo>
                <a:lnTo>
                  <a:pt x="332232" y="105156"/>
                </a:lnTo>
                <a:lnTo>
                  <a:pt x="335280" y="108204"/>
                </a:lnTo>
                <a:lnTo>
                  <a:pt x="338328" y="109728"/>
                </a:lnTo>
                <a:lnTo>
                  <a:pt x="342900" y="114300"/>
                </a:lnTo>
                <a:lnTo>
                  <a:pt x="344424" y="117348"/>
                </a:lnTo>
                <a:lnTo>
                  <a:pt x="345948" y="118872"/>
                </a:lnTo>
                <a:lnTo>
                  <a:pt x="345948" y="132588"/>
                </a:lnTo>
                <a:lnTo>
                  <a:pt x="341375" y="146304"/>
                </a:lnTo>
                <a:lnTo>
                  <a:pt x="338328" y="149352"/>
                </a:lnTo>
                <a:lnTo>
                  <a:pt x="335280" y="153924"/>
                </a:lnTo>
                <a:lnTo>
                  <a:pt x="330708" y="156972"/>
                </a:lnTo>
                <a:close/>
              </a:path>
              <a:path w="454660" h="165100">
                <a:moveTo>
                  <a:pt x="350520" y="65532"/>
                </a:moveTo>
                <a:lnTo>
                  <a:pt x="347472" y="65532"/>
                </a:lnTo>
                <a:lnTo>
                  <a:pt x="344424" y="62483"/>
                </a:lnTo>
                <a:lnTo>
                  <a:pt x="342900" y="62483"/>
                </a:lnTo>
                <a:lnTo>
                  <a:pt x="339852" y="59436"/>
                </a:lnTo>
                <a:lnTo>
                  <a:pt x="336804" y="57912"/>
                </a:lnTo>
                <a:lnTo>
                  <a:pt x="333756" y="57912"/>
                </a:lnTo>
                <a:lnTo>
                  <a:pt x="330708" y="56388"/>
                </a:lnTo>
                <a:lnTo>
                  <a:pt x="350520" y="56388"/>
                </a:lnTo>
                <a:lnTo>
                  <a:pt x="353567" y="59436"/>
                </a:lnTo>
                <a:lnTo>
                  <a:pt x="350520" y="64008"/>
                </a:lnTo>
                <a:lnTo>
                  <a:pt x="350520" y="65532"/>
                </a:lnTo>
                <a:close/>
              </a:path>
              <a:path w="454660" h="165100">
                <a:moveTo>
                  <a:pt x="316991" y="164591"/>
                </a:moveTo>
                <a:lnTo>
                  <a:pt x="297180" y="164591"/>
                </a:lnTo>
                <a:lnTo>
                  <a:pt x="291083" y="163068"/>
                </a:lnTo>
                <a:lnTo>
                  <a:pt x="286512" y="161544"/>
                </a:lnTo>
                <a:lnTo>
                  <a:pt x="277367" y="155448"/>
                </a:lnTo>
                <a:lnTo>
                  <a:pt x="274320" y="150875"/>
                </a:lnTo>
                <a:lnTo>
                  <a:pt x="275844" y="147828"/>
                </a:lnTo>
                <a:lnTo>
                  <a:pt x="277367" y="146304"/>
                </a:lnTo>
                <a:lnTo>
                  <a:pt x="280416" y="146304"/>
                </a:lnTo>
                <a:lnTo>
                  <a:pt x="281940" y="147828"/>
                </a:lnTo>
                <a:lnTo>
                  <a:pt x="283464" y="147828"/>
                </a:lnTo>
                <a:lnTo>
                  <a:pt x="286512" y="150875"/>
                </a:lnTo>
                <a:lnTo>
                  <a:pt x="289559" y="152400"/>
                </a:lnTo>
                <a:lnTo>
                  <a:pt x="291083" y="153924"/>
                </a:lnTo>
                <a:lnTo>
                  <a:pt x="297180" y="156972"/>
                </a:lnTo>
                <a:lnTo>
                  <a:pt x="330708" y="156972"/>
                </a:lnTo>
                <a:lnTo>
                  <a:pt x="327659" y="160020"/>
                </a:lnTo>
                <a:lnTo>
                  <a:pt x="321564" y="161544"/>
                </a:lnTo>
                <a:lnTo>
                  <a:pt x="316991" y="164591"/>
                </a:lnTo>
                <a:close/>
              </a:path>
              <a:path w="454660" h="165100">
                <a:moveTo>
                  <a:pt x="414528" y="164591"/>
                </a:moveTo>
                <a:lnTo>
                  <a:pt x="399288" y="164591"/>
                </a:lnTo>
                <a:lnTo>
                  <a:pt x="393192" y="163068"/>
                </a:lnTo>
                <a:lnTo>
                  <a:pt x="384048" y="160020"/>
                </a:lnTo>
                <a:lnTo>
                  <a:pt x="379475" y="156972"/>
                </a:lnTo>
                <a:lnTo>
                  <a:pt x="376428" y="152400"/>
                </a:lnTo>
                <a:lnTo>
                  <a:pt x="373380" y="149352"/>
                </a:lnTo>
                <a:lnTo>
                  <a:pt x="370332" y="144780"/>
                </a:lnTo>
                <a:lnTo>
                  <a:pt x="365759" y="126491"/>
                </a:lnTo>
                <a:lnTo>
                  <a:pt x="365759" y="108204"/>
                </a:lnTo>
                <a:lnTo>
                  <a:pt x="367283" y="103632"/>
                </a:lnTo>
                <a:lnTo>
                  <a:pt x="370332" y="91440"/>
                </a:lnTo>
                <a:lnTo>
                  <a:pt x="373380" y="86868"/>
                </a:lnTo>
                <a:lnTo>
                  <a:pt x="374904" y="80772"/>
                </a:lnTo>
                <a:lnTo>
                  <a:pt x="384048" y="67056"/>
                </a:lnTo>
                <a:lnTo>
                  <a:pt x="391667" y="59436"/>
                </a:lnTo>
                <a:lnTo>
                  <a:pt x="400812" y="53340"/>
                </a:lnTo>
                <a:lnTo>
                  <a:pt x="406908" y="51816"/>
                </a:lnTo>
                <a:lnTo>
                  <a:pt x="411480" y="48768"/>
                </a:lnTo>
                <a:lnTo>
                  <a:pt x="432816" y="48768"/>
                </a:lnTo>
                <a:lnTo>
                  <a:pt x="437388" y="50291"/>
                </a:lnTo>
                <a:lnTo>
                  <a:pt x="440436" y="51816"/>
                </a:lnTo>
                <a:lnTo>
                  <a:pt x="445008" y="53340"/>
                </a:lnTo>
                <a:lnTo>
                  <a:pt x="446532" y="56388"/>
                </a:lnTo>
                <a:lnTo>
                  <a:pt x="416052" y="56388"/>
                </a:lnTo>
                <a:lnTo>
                  <a:pt x="406908" y="59436"/>
                </a:lnTo>
                <a:lnTo>
                  <a:pt x="400812" y="62483"/>
                </a:lnTo>
                <a:lnTo>
                  <a:pt x="396240" y="65532"/>
                </a:lnTo>
                <a:lnTo>
                  <a:pt x="390144" y="74675"/>
                </a:lnTo>
                <a:lnTo>
                  <a:pt x="385572" y="79248"/>
                </a:lnTo>
                <a:lnTo>
                  <a:pt x="384048" y="85344"/>
                </a:lnTo>
                <a:lnTo>
                  <a:pt x="381000" y="91440"/>
                </a:lnTo>
                <a:lnTo>
                  <a:pt x="377952" y="103632"/>
                </a:lnTo>
                <a:lnTo>
                  <a:pt x="419100" y="103632"/>
                </a:lnTo>
                <a:lnTo>
                  <a:pt x="413004" y="105156"/>
                </a:lnTo>
                <a:lnTo>
                  <a:pt x="405383" y="106680"/>
                </a:lnTo>
                <a:lnTo>
                  <a:pt x="384167" y="110109"/>
                </a:lnTo>
                <a:lnTo>
                  <a:pt x="376428" y="111252"/>
                </a:lnTo>
                <a:lnTo>
                  <a:pt x="376428" y="120396"/>
                </a:lnTo>
                <a:lnTo>
                  <a:pt x="396240" y="155448"/>
                </a:lnTo>
                <a:lnTo>
                  <a:pt x="435864" y="155448"/>
                </a:lnTo>
                <a:lnTo>
                  <a:pt x="432816" y="156972"/>
                </a:lnTo>
                <a:lnTo>
                  <a:pt x="428244" y="160020"/>
                </a:lnTo>
                <a:lnTo>
                  <a:pt x="422148" y="163068"/>
                </a:lnTo>
                <a:lnTo>
                  <a:pt x="417575" y="163068"/>
                </a:lnTo>
                <a:lnTo>
                  <a:pt x="414528" y="164591"/>
                </a:lnTo>
                <a:close/>
              </a:path>
              <a:path w="454660" h="165100">
                <a:moveTo>
                  <a:pt x="419100" y="103632"/>
                </a:moveTo>
                <a:lnTo>
                  <a:pt x="377952" y="103632"/>
                </a:lnTo>
                <a:lnTo>
                  <a:pt x="396240" y="100583"/>
                </a:lnTo>
                <a:lnTo>
                  <a:pt x="402336" y="99060"/>
                </a:lnTo>
                <a:lnTo>
                  <a:pt x="438912" y="83820"/>
                </a:lnTo>
                <a:lnTo>
                  <a:pt x="441959" y="82296"/>
                </a:lnTo>
                <a:lnTo>
                  <a:pt x="441959" y="80772"/>
                </a:lnTo>
                <a:lnTo>
                  <a:pt x="443483" y="77724"/>
                </a:lnTo>
                <a:lnTo>
                  <a:pt x="443483" y="67056"/>
                </a:lnTo>
                <a:lnTo>
                  <a:pt x="441959" y="65532"/>
                </a:lnTo>
                <a:lnTo>
                  <a:pt x="440436" y="62483"/>
                </a:lnTo>
                <a:lnTo>
                  <a:pt x="437388" y="59436"/>
                </a:lnTo>
                <a:lnTo>
                  <a:pt x="435864" y="59436"/>
                </a:lnTo>
                <a:lnTo>
                  <a:pt x="429767" y="56388"/>
                </a:lnTo>
                <a:lnTo>
                  <a:pt x="446532" y="56388"/>
                </a:lnTo>
                <a:lnTo>
                  <a:pt x="451104" y="60960"/>
                </a:lnTo>
                <a:lnTo>
                  <a:pt x="451104" y="64008"/>
                </a:lnTo>
                <a:lnTo>
                  <a:pt x="452628" y="67056"/>
                </a:lnTo>
                <a:lnTo>
                  <a:pt x="454152" y="68580"/>
                </a:lnTo>
                <a:lnTo>
                  <a:pt x="454152" y="74675"/>
                </a:lnTo>
                <a:lnTo>
                  <a:pt x="452628" y="77724"/>
                </a:lnTo>
                <a:lnTo>
                  <a:pt x="452628" y="80772"/>
                </a:lnTo>
                <a:lnTo>
                  <a:pt x="451104" y="83820"/>
                </a:lnTo>
                <a:lnTo>
                  <a:pt x="449580" y="85344"/>
                </a:lnTo>
                <a:lnTo>
                  <a:pt x="448056" y="88391"/>
                </a:lnTo>
                <a:lnTo>
                  <a:pt x="445008" y="91440"/>
                </a:lnTo>
                <a:lnTo>
                  <a:pt x="441959" y="92964"/>
                </a:lnTo>
                <a:lnTo>
                  <a:pt x="438912" y="96012"/>
                </a:lnTo>
                <a:lnTo>
                  <a:pt x="435864" y="97536"/>
                </a:lnTo>
                <a:lnTo>
                  <a:pt x="431292" y="99060"/>
                </a:lnTo>
                <a:lnTo>
                  <a:pt x="425196" y="102108"/>
                </a:lnTo>
                <a:lnTo>
                  <a:pt x="419100" y="103632"/>
                </a:lnTo>
                <a:close/>
              </a:path>
              <a:path w="454660" h="165100">
                <a:moveTo>
                  <a:pt x="435864" y="155448"/>
                </a:moveTo>
                <a:lnTo>
                  <a:pt x="417575" y="155448"/>
                </a:lnTo>
                <a:lnTo>
                  <a:pt x="422148" y="153924"/>
                </a:lnTo>
                <a:lnTo>
                  <a:pt x="423672" y="152400"/>
                </a:lnTo>
                <a:lnTo>
                  <a:pt x="429767" y="149352"/>
                </a:lnTo>
                <a:lnTo>
                  <a:pt x="432816" y="146304"/>
                </a:lnTo>
                <a:lnTo>
                  <a:pt x="435864" y="144780"/>
                </a:lnTo>
                <a:lnTo>
                  <a:pt x="437388" y="144780"/>
                </a:lnTo>
                <a:lnTo>
                  <a:pt x="441959" y="140208"/>
                </a:lnTo>
                <a:lnTo>
                  <a:pt x="441959" y="138683"/>
                </a:lnTo>
                <a:lnTo>
                  <a:pt x="448056" y="138683"/>
                </a:lnTo>
                <a:lnTo>
                  <a:pt x="451104" y="141732"/>
                </a:lnTo>
                <a:lnTo>
                  <a:pt x="440436" y="152400"/>
                </a:lnTo>
                <a:lnTo>
                  <a:pt x="435864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36976" y="3299460"/>
            <a:ext cx="3354324" cy="20421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68355" y="5806439"/>
            <a:ext cx="102108" cy="7772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002536" y="1952244"/>
            <a:ext cx="385571" cy="2849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215" y="2899703"/>
            <a:ext cx="2282503" cy="161161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00441" y="2826447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1904633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88235" y="2826447"/>
            <a:ext cx="4821555" cy="1905000"/>
            <a:chOff x="488235" y="2826447"/>
            <a:chExt cx="4821555" cy="1905000"/>
          </a:xfrm>
        </p:grpSpPr>
        <p:sp>
          <p:nvSpPr>
            <p:cNvPr id="5" name="object 5" descr=""/>
            <p:cNvSpPr/>
            <p:nvPr/>
          </p:nvSpPr>
          <p:spPr>
            <a:xfrm>
              <a:off x="5294308" y="2826447"/>
              <a:ext cx="0" cy="1905000"/>
            </a:xfrm>
            <a:custGeom>
              <a:avLst/>
              <a:gdLst/>
              <a:ahLst/>
              <a:cxnLst/>
              <a:rect l="l" t="t" r="r" b="b"/>
              <a:pathLst>
                <a:path w="0" h="1905000">
                  <a:moveTo>
                    <a:pt x="0" y="190463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8235" y="2832551"/>
              <a:ext cx="4821555" cy="1883410"/>
            </a:xfrm>
            <a:custGeom>
              <a:avLst/>
              <a:gdLst/>
              <a:ahLst/>
              <a:cxnLst/>
              <a:rect l="l" t="t" r="r" b="b"/>
              <a:pathLst>
                <a:path w="4821555" h="1883410">
                  <a:moveTo>
                    <a:pt x="0" y="0"/>
                  </a:moveTo>
                  <a:lnTo>
                    <a:pt x="4821330" y="0"/>
                  </a:lnTo>
                </a:path>
                <a:path w="4821555" h="1883410">
                  <a:moveTo>
                    <a:pt x="0" y="1883267"/>
                  </a:moveTo>
                  <a:lnTo>
                    <a:pt x="4821330" y="1883267"/>
                  </a:lnTo>
                </a:path>
              </a:pathLst>
            </a:custGeom>
            <a:ln w="6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750" spc="-110"/>
              <a:t>Steps</a:t>
            </a:r>
            <a:r>
              <a:rPr dirty="0" sz="2750" spc="-85"/>
              <a:t> </a:t>
            </a:r>
            <a:r>
              <a:rPr dirty="0" sz="2750"/>
              <a:t>of</a:t>
            </a:r>
            <a:r>
              <a:rPr dirty="0" sz="2750" spc="-70"/>
              <a:t> </a:t>
            </a:r>
            <a:r>
              <a:rPr dirty="0" sz="2750"/>
              <a:t>the</a:t>
            </a:r>
            <a:r>
              <a:rPr dirty="0" sz="2750" spc="-130"/>
              <a:t> </a:t>
            </a:r>
            <a:r>
              <a:rPr dirty="0" sz="2750" spc="-70"/>
              <a:t>Analysis</a:t>
            </a:r>
            <a:endParaRPr sz="2750"/>
          </a:p>
        </p:txBody>
      </p:sp>
      <p:sp>
        <p:nvSpPr>
          <p:cNvPr id="8" name="object 8" descr=""/>
          <p:cNvSpPr txBox="1"/>
          <p:nvPr/>
        </p:nvSpPr>
        <p:spPr>
          <a:xfrm>
            <a:off x="501035" y="840945"/>
            <a:ext cx="9609455" cy="3801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00"/>
              </a:spcBef>
              <a:buChar char="•"/>
              <a:tabLst>
                <a:tab pos="220345" algn="l"/>
              </a:tabLst>
            </a:pP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Calculate</a:t>
            </a:r>
            <a:r>
              <a:rPr dirty="0" sz="1650" spc="10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650" spc="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2000" spc="-45" i="1">
                <a:solidFill>
                  <a:srgbClr val="070707"/>
                </a:solidFill>
                <a:latin typeface="Times New Roman"/>
                <a:cs typeface="Times New Roman"/>
              </a:rPr>
              <a:t>test</a:t>
            </a:r>
            <a:r>
              <a:rPr dirty="0" sz="2000" spc="114" i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2000" spc="-90" i="1">
                <a:solidFill>
                  <a:srgbClr val="070707"/>
                </a:solidFill>
                <a:latin typeface="Times New Roman"/>
                <a:cs typeface="Times New Roman"/>
              </a:rPr>
              <a:t>statistic</a:t>
            </a:r>
            <a:r>
              <a:rPr dirty="0" sz="2000" spc="100" i="1">
                <a:solidFill>
                  <a:srgbClr val="070707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(signal-to-noise</a:t>
            </a:r>
            <a:r>
              <a:rPr dirty="0" sz="1650" spc="1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70707"/>
                </a:solidFill>
                <a:latin typeface="Arial"/>
                <a:cs typeface="Arial"/>
              </a:rPr>
              <a:t>ratio)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Clr>
                <a:srgbClr val="070707"/>
              </a:buClr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220345" indent="-207645">
              <a:lnSpc>
                <a:spcPct val="100000"/>
              </a:lnSpc>
              <a:buChar char="•"/>
              <a:tabLst>
                <a:tab pos="220345" algn="l"/>
              </a:tabLst>
            </a:pP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Compare</a:t>
            </a:r>
            <a:r>
              <a:rPr dirty="0" sz="1650" spc="1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070707"/>
                </a:solidFill>
                <a:latin typeface="Arial"/>
                <a:cs typeface="Arial"/>
              </a:rPr>
              <a:t>that</a:t>
            </a:r>
            <a:r>
              <a:rPr dirty="0" sz="165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test</a:t>
            </a:r>
            <a:r>
              <a:rPr dirty="0" sz="1650" spc="1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statistic</a:t>
            </a:r>
            <a:r>
              <a:rPr dirty="0" sz="1650" spc="1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650" spc="1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its</a:t>
            </a:r>
            <a:r>
              <a:rPr dirty="0" sz="1650" spc="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70707"/>
                </a:solidFill>
                <a:latin typeface="Arial"/>
                <a:cs typeface="Arial"/>
              </a:rPr>
              <a:t>distribution</a:t>
            </a:r>
            <a:r>
              <a:rPr dirty="0" sz="1650" spc="1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under</a:t>
            </a:r>
            <a:r>
              <a:rPr dirty="0" sz="1650" spc="1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650" spc="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null</a:t>
            </a:r>
            <a:r>
              <a:rPr dirty="0" sz="1650" spc="1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70707"/>
                </a:solidFill>
                <a:latin typeface="Arial"/>
                <a:cs typeface="Arial"/>
              </a:rPr>
              <a:t>hypothesis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070707"/>
              </a:buClr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220345" marR="5080" indent="-208279">
              <a:lnSpc>
                <a:spcPct val="116700"/>
              </a:lnSpc>
              <a:buChar char="•"/>
              <a:tabLst>
                <a:tab pos="220345" algn="l"/>
              </a:tabLst>
            </a:pP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Obtain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 the</a:t>
            </a:r>
            <a:r>
              <a:rPr dirty="0" sz="1650" spc="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probability</a:t>
            </a:r>
            <a:r>
              <a:rPr dirty="0" sz="1650" spc="1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700" spc="-150" i="1">
                <a:solidFill>
                  <a:srgbClr val="070707"/>
                </a:solidFill>
                <a:latin typeface="Arial"/>
                <a:cs typeface="Arial"/>
              </a:rPr>
              <a:t>p</a:t>
            </a:r>
            <a:r>
              <a:rPr dirty="0" sz="1700" spc="-25" i="1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of</a:t>
            </a:r>
            <a:r>
              <a:rPr dirty="0" sz="1650" spc="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encountering</a:t>
            </a:r>
            <a:r>
              <a:rPr dirty="0" sz="16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160">
                <a:solidFill>
                  <a:srgbClr val="070707"/>
                </a:solidFill>
                <a:latin typeface="Arial"/>
                <a:cs typeface="Arial"/>
              </a:rPr>
              <a:t>a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test</a:t>
            </a:r>
            <a:r>
              <a:rPr dirty="0" sz="1650" spc="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statistic</a:t>
            </a:r>
            <a:r>
              <a:rPr dirty="0" sz="165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of</a:t>
            </a: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65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650" spc="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20">
                <a:solidFill>
                  <a:srgbClr val="070707"/>
                </a:solidFill>
                <a:latin typeface="Arial"/>
                <a:cs typeface="Arial"/>
              </a:rPr>
              <a:t>size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we</a:t>
            </a:r>
            <a:r>
              <a:rPr dirty="0" sz="1650" spc="-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30">
                <a:solidFill>
                  <a:srgbClr val="070707"/>
                </a:solidFill>
                <a:latin typeface="Arial"/>
                <a:cs typeface="Arial"/>
              </a:rPr>
              <a:t>have,</a:t>
            </a:r>
            <a:r>
              <a:rPr dirty="0" sz="1650" spc="-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or</a:t>
            </a:r>
            <a:r>
              <a:rPr dirty="0" sz="1650" spc="1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larger,</a:t>
            </a:r>
            <a:r>
              <a:rPr dirty="0" sz="1650" spc="-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assuming</a:t>
            </a:r>
            <a:r>
              <a:rPr dirty="0" sz="165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30">
                <a:solidFill>
                  <a:srgbClr val="070707"/>
                </a:solidFill>
                <a:latin typeface="Arial"/>
                <a:cs typeface="Arial"/>
              </a:rPr>
              <a:t>the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null</a:t>
            </a:r>
            <a:r>
              <a:rPr dirty="0" sz="1650" spc="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hypothesis</a:t>
            </a:r>
            <a:r>
              <a:rPr dirty="0" sz="1650" spc="1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is</a:t>
            </a:r>
            <a:r>
              <a:rPr dirty="0" sz="1650" spc="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70707"/>
                </a:solidFill>
                <a:latin typeface="Arial"/>
                <a:cs typeface="Arial"/>
              </a:rPr>
              <a:t>true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650">
              <a:latin typeface="Arial"/>
              <a:cs typeface="Arial"/>
            </a:endParaRPr>
          </a:p>
          <a:p>
            <a:pPr marL="340995">
              <a:lnSpc>
                <a:spcPct val="100000"/>
              </a:lnSpc>
              <a:spcBef>
                <a:spcPts val="5"/>
              </a:spcBef>
            </a:pPr>
            <a:r>
              <a:rPr dirty="0" sz="1150" b="1">
                <a:solidFill>
                  <a:srgbClr val="415B9A"/>
                </a:solidFill>
                <a:latin typeface="Arial"/>
                <a:cs typeface="Arial"/>
              </a:rPr>
              <a:t>Vocabulary:</a:t>
            </a:r>
            <a:r>
              <a:rPr dirty="0" sz="1150" spc="45" b="1">
                <a:solidFill>
                  <a:srgbClr val="415B9A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415B9A"/>
                </a:solidFill>
                <a:latin typeface="Arial"/>
                <a:cs typeface="Arial"/>
              </a:rPr>
              <a:t>Ratio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50">
              <a:latin typeface="Arial"/>
              <a:cs typeface="Arial"/>
            </a:endParaRPr>
          </a:p>
          <a:p>
            <a:pPr marL="103505" marR="4907915" indent="-635">
              <a:lnSpc>
                <a:spcPct val="137600"/>
              </a:lnSpc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number</a:t>
            </a:r>
            <a:r>
              <a:rPr dirty="0" sz="1150" spc="2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that</a:t>
            </a:r>
            <a:r>
              <a:rPr dirty="0" sz="1150" spc="114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captures</a:t>
            </a:r>
            <a:r>
              <a:rPr dirty="0" sz="1150" spc="13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10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relative</a:t>
            </a:r>
            <a:r>
              <a:rPr dirty="0" sz="1150" spc="1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size</a:t>
            </a:r>
            <a:r>
              <a:rPr dirty="0" sz="1150" spc="114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16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two</a:t>
            </a:r>
            <a:r>
              <a:rPr dirty="0" sz="1150" spc="2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quantities</a:t>
            </a:r>
            <a:r>
              <a:rPr dirty="0" sz="115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7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expressed </a:t>
            </a:r>
            <a:r>
              <a:rPr dirty="0" sz="1150" spc="-70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 spc="10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how</a:t>
            </a:r>
            <a:r>
              <a:rPr dirty="0" sz="1150" spc="1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many</a:t>
            </a:r>
            <a:r>
              <a:rPr dirty="0" sz="1150" spc="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times</a:t>
            </a:r>
            <a:r>
              <a:rPr dirty="0" sz="1150" spc="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bigger</a:t>
            </a:r>
            <a:r>
              <a:rPr dirty="0" sz="1150" spc="16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first</a:t>
            </a:r>
            <a:r>
              <a:rPr dirty="0" sz="1150" spc="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quantity</a:t>
            </a:r>
            <a:r>
              <a:rPr dirty="0" sz="1150" spc="1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is</a:t>
            </a:r>
            <a:r>
              <a:rPr dirty="0" sz="1150" spc="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than</a:t>
            </a:r>
            <a:r>
              <a:rPr dirty="0" sz="1150" spc="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1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second.</a:t>
            </a:r>
            <a:endParaRPr sz="11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495"/>
              </a:spcBef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Calculated</a:t>
            </a:r>
            <a:r>
              <a:rPr dirty="0" sz="1150" spc="18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50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 spc="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first</a:t>
            </a:r>
            <a:r>
              <a:rPr dirty="0" sz="1150" spc="10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divided</a:t>
            </a:r>
            <a:r>
              <a:rPr dirty="0" sz="1150" spc="1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by</a:t>
            </a:r>
            <a:r>
              <a:rPr dirty="0" sz="1150" spc="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second.</a:t>
            </a:r>
            <a:endParaRPr sz="1150">
              <a:latin typeface="Arial"/>
              <a:cs typeface="Arial"/>
            </a:endParaRPr>
          </a:p>
          <a:p>
            <a:pPr marL="104139" marR="5053965" indent="-6350">
              <a:lnSpc>
                <a:spcPct val="137600"/>
              </a:lnSpc>
              <a:spcBef>
                <a:spcPts val="865"/>
              </a:spcBef>
            </a:pPr>
            <a:r>
              <a:rPr dirty="0" sz="1150" spc="-90" i="1">
                <a:solidFill>
                  <a:srgbClr val="1D1D1D"/>
                </a:solidFill>
                <a:latin typeface="Arial"/>
                <a:cs typeface="Arial"/>
              </a:rPr>
              <a:t>e.g.,</a:t>
            </a:r>
            <a:r>
              <a:rPr dirty="0" sz="1150" spc="45" i="1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if</a:t>
            </a:r>
            <a:r>
              <a:rPr dirty="0" sz="1150" spc="3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seagull-to-human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ratio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dirty="0" sz="115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Brighton</a:t>
            </a:r>
            <a:r>
              <a:rPr dirty="0" sz="1150" spc="1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is</a:t>
            </a:r>
            <a:r>
              <a:rPr dirty="0" sz="1150" spc="1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D1D1D"/>
                </a:solidFill>
                <a:latin typeface="Arial"/>
                <a:cs typeface="Arial"/>
              </a:rPr>
              <a:t>3,</a:t>
            </a:r>
            <a:r>
              <a:rPr dirty="0" sz="1150" spc="-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then</a:t>
            </a:r>
            <a:r>
              <a:rPr dirty="0" sz="115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there</a:t>
            </a:r>
            <a:r>
              <a:rPr dirty="0" sz="1150" spc="114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are</a:t>
            </a:r>
            <a:r>
              <a:rPr dirty="0" sz="1150" spc="114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50">
                <a:solidFill>
                  <a:srgbClr val="1D1D1D"/>
                </a:solidFill>
                <a:latin typeface="Arial"/>
                <a:cs typeface="Arial"/>
              </a:rPr>
              <a:t>3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seagulls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 for</a:t>
            </a:r>
            <a:r>
              <a:rPr dirty="0" sz="1150" spc="2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every</a:t>
            </a:r>
            <a:r>
              <a:rPr dirty="0" sz="115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1</a:t>
            </a:r>
            <a:r>
              <a:rPr dirty="0" sz="1150" spc="-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human</a:t>
            </a:r>
            <a:r>
              <a:rPr dirty="0" sz="115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8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or</a:t>
            </a:r>
            <a:r>
              <a:rPr dirty="0" sz="1150" spc="6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3</a:t>
            </a:r>
            <a:r>
              <a:rPr dirty="0" sz="1150" spc="-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times</a:t>
            </a:r>
            <a:r>
              <a:rPr dirty="0" sz="1150" spc="1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55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many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seagulls</a:t>
            </a:r>
            <a:r>
              <a:rPr dirty="0" sz="1150" spc="5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70">
                <a:solidFill>
                  <a:srgbClr val="1D1D1D"/>
                </a:solidFill>
                <a:latin typeface="Arial"/>
                <a:cs typeface="Arial"/>
              </a:rPr>
              <a:t>as</a:t>
            </a:r>
            <a:r>
              <a:rPr dirty="0" sz="1150" spc="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humans.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64236" y="5758199"/>
            <a:ext cx="1435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1D1D1D"/>
                </a:solidFill>
                <a:latin typeface="Arial"/>
                <a:cs typeface="Arial"/>
              </a:rPr>
              <a:t>1</a:t>
            </a:r>
            <a:r>
              <a:rPr dirty="0" sz="800" spc="-25">
                <a:solidFill>
                  <a:srgbClr val="484848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6408420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79932"/>
            <a:ext cx="3913632" cy="21183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26008" y="1478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1080" y="1415796"/>
            <a:ext cx="5268468" cy="20878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1" y="1840992"/>
            <a:ext cx="7635240" cy="2164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500883"/>
            <a:ext cx="76200" cy="77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6948" y="2441448"/>
            <a:ext cx="3189732" cy="20878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935224"/>
            <a:ext cx="7620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2375" y="2874264"/>
            <a:ext cx="3250692" cy="16763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3368040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804" y="3307080"/>
            <a:ext cx="3870960" cy="16763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4648200" y="3304032"/>
            <a:ext cx="568960" cy="210820"/>
          </a:xfrm>
          <a:custGeom>
            <a:avLst/>
            <a:gdLst/>
            <a:ahLst/>
            <a:cxnLst/>
            <a:rect l="l" t="t" r="r" b="b"/>
            <a:pathLst>
              <a:path w="568960" h="210820">
                <a:moveTo>
                  <a:pt x="82804" y="150875"/>
                </a:moveTo>
                <a:lnTo>
                  <a:pt x="50291" y="150875"/>
                </a:lnTo>
                <a:lnTo>
                  <a:pt x="53340" y="149351"/>
                </a:lnTo>
                <a:lnTo>
                  <a:pt x="54864" y="147827"/>
                </a:lnTo>
                <a:lnTo>
                  <a:pt x="56388" y="147827"/>
                </a:lnTo>
                <a:lnTo>
                  <a:pt x="59435" y="144779"/>
                </a:lnTo>
                <a:lnTo>
                  <a:pt x="59435" y="143256"/>
                </a:lnTo>
                <a:lnTo>
                  <a:pt x="60959" y="140208"/>
                </a:lnTo>
                <a:lnTo>
                  <a:pt x="60959" y="134111"/>
                </a:lnTo>
                <a:lnTo>
                  <a:pt x="54864" y="128016"/>
                </a:lnTo>
                <a:lnTo>
                  <a:pt x="42672" y="121919"/>
                </a:lnTo>
                <a:lnTo>
                  <a:pt x="39624" y="121919"/>
                </a:lnTo>
                <a:lnTo>
                  <a:pt x="35051" y="120395"/>
                </a:lnTo>
                <a:lnTo>
                  <a:pt x="28956" y="117348"/>
                </a:lnTo>
                <a:lnTo>
                  <a:pt x="24383" y="115824"/>
                </a:lnTo>
                <a:lnTo>
                  <a:pt x="15240" y="111251"/>
                </a:lnTo>
                <a:lnTo>
                  <a:pt x="12191" y="108203"/>
                </a:lnTo>
                <a:lnTo>
                  <a:pt x="9143" y="106679"/>
                </a:lnTo>
                <a:lnTo>
                  <a:pt x="7619" y="103632"/>
                </a:lnTo>
                <a:lnTo>
                  <a:pt x="6096" y="99059"/>
                </a:lnTo>
                <a:lnTo>
                  <a:pt x="4572" y="96011"/>
                </a:lnTo>
                <a:lnTo>
                  <a:pt x="3048" y="91440"/>
                </a:lnTo>
                <a:lnTo>
                  <a:pt x="3048" y="80771"/>
                </a:lnTo>
                <a:lnTo>
                  <a:pt x="4572" y="76200"/>
                </a:lnTo>
                <a:lnTo>
                  <a:pt x="6096" y="73151"/>
                </a:lnTo>
                <a:lnTo>
                  <a:pt x="7619" y="68579"/>
                </a:lnTo>
                <a:lnTo>
                  <a:pt x="10667" y="64008"/>
                </a:lnTo>
                <a:lnTo>
                  <a:pt x="15240" y="60959"/>
                </a:lnTo>
                <a:lnTo>
                  <a:pt x="18288" y="57911"/>
                </a:lnTo>
                <a:lnTo>
                  <a:pt x="22859" y="54864"/>
                </a:lnTo>
                <a:lnTo>
                  <a:pt x="28956" y="53340"/>
                </a:lnTo>
                <a:lnTo>
                  <a:pt x="33527" y="51816"/>
                </a:lnTo>
                <a:lnTo>
                  <a:pt x="39624" y="50291"/>
                </a:lnTo>
                <a:lnTo>
                  <a:pt x="54864" y="50291"/>
                </a:lnTo>
                <a:lnTo>
                  <a:pt x="62483" y="51816"/>
                </a:lnTo>
                <a:lnTo>
                  <a:pt x="70103" y="54864"/>
                </a:lnTo>
                <a:lnTo>
                  <a:pt x="82296" y="60959"/>
                </a:lnTo>
                <a:lnTo>
                  <a:pt x="85343" y="65532"/>
                </a:lnTo>
                <a:lnTo>
                  <a:pt x="81280" y="71627"/>
                </a:lnTo>
                <a:lnTo>
                  <a:pt x="38100" y="71627"/>
                </a:lnTo>
                <a:lnTo>
                  <a:pt x="32003" y="77724"/>
                </a:lnTo>
                <a:lnTo>
                  <a:pt x="30480" y="80771"/>
                </a:lnTo>
                <a:lnTo>
                  <a:pt x="30480" y="88391"/>
                </a:lnTo>
                <a:lnTo>
                  <a:pt x="33527" y="91440"/>
                </a:lnTo>
                <a:lnTo>
                  <a:pt x="39624" y="94487"/>
                </a:lnTo>
                <a:lnTo>
                  <a:pt x="41148" y="96011"/>
                </a:lnTo>
                <a:lnTo>
                  <a:pt x="44196" y="97535"/>
                </a:lnTo>
                <a:lnTo>
                  <a:pt x="48767" y="97535"/>
                </a:lnTo>
                <a:lnTo>
                  <a:pt x="54864" y="100583"/>
                </a:lnTo>
                <a:lnTo>
                  <a:pt x="59435" y="102108"/>
                </a:lnTo>
                <a:lnTo>
                  <a:pt x="62483" y="102108"/>
                </a:lnTo>
                <a:lnTo>
                  <a:pt x="68580" y="105156"/>
                </a:lnTo>
                <a:lnTo>
                  <a:pt x="73151" y="106679"/>
                </a:lnTo>
                <a:lnTo>
                  <a:pt x="83819" y="117348"/>
                </a:lnTo>
                <a:lnTo>
                  <a:pt x="86867" y="123443"/>
                </a:lnTo>
                <a:lnTo>
                  <a:pt x="86867" y="143256"/>
                </a:lnTo>
                <a:lnTo>
                  <a:pt x="83819" y="147827"/>
                </a:lnTo>
                <a:lnTo>
                  <a:pt x="82804" y="150875"/>
                </a:lnTo>
                <a:close/>
              </a:path>
              <a:path w="568960" h="210820">
                <a:moveTo>
                  <a:pt x="77724" y="77724"/>
                </a:moveTo>
                <a:lnTo>
                  <a:pt x="70103" y="77724"/>
                </a:lnTo>
                <a:lnTo>
                  <a:pt x="68580" y="76200"/>
                </a:lnTo>
                <a:lnTo>
                  <a:pt x="67056" y="76200"/>
                </a:lnTo>
                <a:lnTo>
                  <a:pt x="64008" y="74675"/>
                </a:lnTo>
                <a:lnTo>
                  <a:pt x="62483" y="73151"/>
                </a:lnTo>
                <a:lnTo>
                  <a:pt x="59435" y="73151"/>
                </a:lnTo>
                <a:lnTo>
                  <a:pt x="57911" y="71627"/>
                </a:lnTo>
                <a:lnTo>
                  <a:pt x="81280" y="71627"/>
                </a:lnTo>
                <a:lnTo>
                  <a:pt x="79248" y="74675"/>
                </a:lnTo>
                <a:lnTo>
                  <a:pt x="79248" y="76200"/>
                </a:lnTo>
                <a:lnTo>
                  <a:pt x="77724" y="77724"/>
                </a:lnTo>
                <a:close/>
              </a:path>
              <a:path w="568960" h="210820">
                <a:moveTo>
                  <a:pt x="74675" y="79248"/>
                </a:moveTo>
                <a:lnTo>
                  <a:pt x="73151" y="79248"/>
                </a:lnTo>
                <a:lnTo>
                  <a:pt x="71627" y="77724"/>
                </a:lnTo>
                <a:lnTo>
                  <a:pt x="76200" y="77724"/>
                </a:lnTo>
                <a:lnTo>
                  <a:pt x="74675" y="79248"/>
                </a:lnTo>
                <a:close/>
              </a:path>
              <a:path w="568960" h="210820">
                <a:moveTo>
                  <a:pt x="16764" y="143256"/>
                </a:moveTo>
                <a:lnTo>
                  <a:pt x="9143" y="143256"/>
                </a:lnTo>
                <a:lnTo>
                  <a:pt x="10667" y="141732"/>
                </a:lnTo>
                <a:lnTo>
                  <a:pt x="15240" y="141732"/>
                </a:lnTo>
                <a:lnTo>
                  <a:pt x="16764" y="143256"/>
                </a:lnTo>
                <a:close/>
              </a:path>
              <a:path w="568960" h="210820">
                <a:moveTo>
                  <a:pt x="54864" y="170687"/>
                </a:moveTo>
                <a:lnTo>
                  <a:pt x="28956" y="170687"/>
                </a:lnTo>
                <a:lnTo>
                  <a:pt x="24383" y="169164"/>
                </a:lnTo>
                <a:lnTo>
                  <a:pt x="21335" y="167640"/>
                </a:lnTo>
                <a:lnTo>
                  <a:pt x="18288" y="167640"/>
                </a:lnTo>
                <a:lnTo>
                  <a:pt x="13716" y="166116"/>
                </a:lnTo>
                <a:lnTo>
                  <a:pt x="7619" y="163067"/>
                </a:lnTo>
                <a:lnTo>
                  <a:pt x="4572" y="160019"/>
                </a:lnTo>
                <a:lnTo>
                  <a:pt x="1524" y="158495"/>
                </a:lnTo>
                <a:lnTo>
                  <a:pt x="0" y="156971"/>
                </a:lnTo>
                <a:lnTo>
                  <a:pt x="6096" y="146303"/>
                </a:lnTo>
                <a:lnTo>
                  <a:pt x="7619" y="144779"/>
                </a:lnTo>
                <a:lnTo>
                  <a:pt x="7619" y="143256"/>
                </a:lnTo>
                <a:lnTo>
                  <a:pt x="18288" y="143256"/>
                </a:lnTo>
                <a:lnTo>
                  <a:pt x="19811" y="144779"/>
                </a:lnTo>
                <a:lnTo>
                  <a:pt x="22859" y="146303"/>
                </a:lnTo>
                <a:lnTo>
                  <a:pt x="24383" y="146303"/>
                </a:lnTo>
                <a:lnTo>
                  <a:pt x="25908" y="147827"/>
                </a:lnTo>
                <a:lnTo>
                  <a:pt x="28956" y="149351"/>
                </a:lnTo>
                <a:lnTo>
                  <a:pt x="32003" y="149351"/>
                </a:lnTo>
                <a:lnTo>
                  <a:pt x="33527" y="150875"/>
                </a:lnTo>
                <a:lnTo>
                  <a:pt x="82804" y="150875"/>
                </a:lnTo>
                <a:lnTo>
                  <a:pt x="82296" y="152400"/>
                </a:lnTo>
                <a:lnTo>
                  <a:pt x="79248" y="156971"/>
                </a:lnTo>
                <a:lnTo>
                  <a:pt x="74675" y="160019"/>
                </a:lnTo>
                <a:lnTo>
                  <a:pt x="71627" y="163067"/>
                </a:lnTo>
                <a:lnTo>
                  <a:pt x="67056" y="166116"/>
                </a:lnTo>
                <a:lnTo>
                  <a:pt x="60959" y="167640"/>
                </a:lnTo>
                <a:lnTo>
                  <a:pt x="54864" y="170687"/>
                </a:lnTo>
                <a:close/>
              </a:path>
              <a:path w="568960" h="210820">
                <a:moveTo>
                  <a:pt x="140208" y="169164"/>
                </a:moveTo>
                <a:lnTo>
                  <a:pt x="111251" y="169164"/>
                </a:lnTo>
                <a:lnTo>
                  <a:pt x="111251" y="51816"/>
                </a:lnTo>
                <a:lnTo>
                  <a:pt x="140208" y="51816"/>
                </a:lnTo>
                <a:lnTo>
                  <a:pt x="140208" y="169164"/>
                </a:lnTo>
                <a:close/>
              </a:path>
              <a:path w="568960" h="210820">
                <a:moveTo>
                  <a:pt x="131064" y="1524"/>
                </a:moveTo>
                <a:lnTo>
                  <a:pt x="120396" y="1524"/>
                </a:lnTo>
                <a:lnTo>
                  <a:pt x="123443" y="0"/>
                </a:lnTo>
                <a:lnTo>
                  <a:pt x="128016" y="0"/>
                </a:lnTo>
                <a:lnTo>
                  <a:pt x="131064" y="1524"/>
                </a:lnTo>
                <a:close/>
              </a:path>
              <a:path w="568960" h="210820">
                <a:moveTo>
                  <a:pt x="132588" y="35051"/>
                </a:moveTo>
                <a:lnTo>
                  <a:pt x="118872" y="35051"/>
                </a:lnTo>
                <a:lnTo>
                  <a:pt x="117348" y="33527"/>
                </a:lnTo>
                <a:lnTo>
                  <a:pt x="114300" y="32003"/>
                </a:lnTo>
                <a:lnTo>
                  <a:pt x="109727" y="27432"/>
                </a:lnTo>
                <a:lnTo>
                  <a:pt x="109727" y="25908"/>
                </a:lnTo>
                <a:lnTo>
                  <a:pt x="108203" y="22859"/>
                </a:lnTo>
                <a:lnTo>
                  <a:pt x="108203" y="13716"/>
                </a:lnTo>
                <a:lnTo>
                  <a:pt x="109727" y="10667"/>
                </a:lnTo>
                <a:lnTo>
                  <a:pt x="109727" y="9143"/>
                </a:lnTo>
                <a:lnTo>
                  <a:pt x="114300" y="4571"/>
                </a:lnTo>
                <a:lnTo>
                  <a:pt x="117348" y="3048"/>
                </a:lnTo>
                <a:lnTo>
                  <a:pt x="118872" y="1524"/>
                </a:lnTo>
                <a:lnTo>
                  <a:pt x="132588" y="1524"/>
                </a:lnTo>
                <a:lnTo>
                  <a:pt x="135635" y="3048"/>
                </a:lnTo>
                <a:lnTo>
                  <a:pt x="143256" y="10667"/>
                </a:lnTo>
                <a:lnTo>
                  <a:pt x="143256" y="13716"/>
                </a:lnTo>
                <a:lnTo>
                  <a:pt x="144780" y="15240"/>
                </a:lnTo>
                <a:lnTo>
                  <a:pt x="144780" y="21335"/>
                </a:lnTo>
                <a:lnTo>
                  <a:pt x="143256" y="22859"/>
                </a:lnTo>
                <a:lnTo>
                  <a:pt x="143256" y="25908"/>
                </a:lnTo>
                <a:lnTo>
                  <a:pt x="135635" y="33527"/>
                </a:lnTo>
                <a:lnTo>
                  <a:pt x="132588" y="35051"/>
                </a:lnTo>
                <a:close/>
              </a:path>
              <a:path w="568960" h="210820">
                <a:moveTo>
                  <a:pt x="128016" y="36575"/>
                </a:moveTo>
                <a:lnTo>
                  <a:pt x="123443" y="36575"/>
                </a:lnTo>
                <a:lnTo>
                  <a:pt x="120396" y="35051"/>
                </a:lnTo>
                <a:lnTo>
                  <a:pt x="131064" y="35051"/>
                </a:lnTo>
                <a:lnTo>
                  <a:pt x="128016" y="36575"/>
                </a:lnTo>
                <a:close/>
              </a:path>
              <a:path w="568960" h="210820">
                <a:moveTo>
                  <a:pt x="220980" y="210311"/>
                </a:moveTo>
                <a:lnTo>
                  <a:pt x="196596" y="210311"/>
                </a:lnTo>
                <a:lnTo>
                  <a:pt x="188975" y="207264"/>
                </a:lnTo>
                <a:lnTo>
                  <a:pt x="176783" y="204216"/>
                </a:lnTo>
                <a:lnTo>
                  <a:pt x="173735" y="201167"/>
                </a:lnTo>
                <a:lnTo>
                  <a:pt x="169164" y="198119"/>
                </a:lnTo>
                <a:lnTo>
                  <a:pt x="166116" y="195071"/>
                </a:lnTo>
                <a:lnTo>
                  <a:pt x="163067" y="190500"/>
                </a:lnTo>
                <a:lnTo>
                  <a:pt x="161543" y="187451"/>
                </a:lnTo>
                <a:lnTo>
                  <a:pt x="160019" y="182879"/>
                </a:lnTo>
                <a:lnTo>
                  <a:pt x="160019" y="173735"/>
                </a:lnTo>
                <a:lnTo>
                  <a:pt x="161543" y="169164"/>
                </a:lnTo>
                <a:lnTo>
                  <a:pt x="169164" y="161543"/>
                </a:lnTo>
                <a:lnTo>
                  <a:pt x="173735" y="158495"/>
                </a:lnTo>
                <a:lnTo>
                  <a:pt x="179832" y="156971"/>
                </a:lnTo>
                <a:lnTo>
                  <a:pt x="176783" y="155448"/>
                </a:lnTo>
                <a:lnTo>
                  <a:pt x="172211" y="150875"/>
                </a:lnTo>
                <a:lnTo>
                  <a:pt x="169164" y="144779"/>
                </a:lnTo>
                <a:lnTo>
                  <a:pt x="169164" y="137159"/>
                </a:lnTo>
                <a:lnTo>
                  <a:pt x="170688" y="134111"/>
                </a:lnTo>
                <a:lnTo>
                  <a:pt x="170688" y="132587"/>
                </a:lnTo>
                <a:lnTo>
                  <a:pt x="175259" y="128016"/>
                </a:lnTo>
                <a:lnTo>
                  <a:pt x="176783" y="124967"/>
                </a:lnTo>
                <a:lnTo>
                  <a:pt x="179832" y="121919"/>
                </a:lnTo>
                <a:lnTo>
                  <a:pt x="182880" y="120395"/>
                </a:lnTo>
                <a:lnTo>
                  <a:pt x="184403" y="118871"/>
                </a:lnTo>
                <a:lnTo>
                  <a:pt x="178308" y="115824"/>
                </a:lnTo>
                <a:lnTo>
                  <a:pt x="173735" y="112775"/>
                </a:lnTo>
                <a:lnTo>
                  <a:pt x="170688" y="106679"/>
                </a:lnTo>
                <a:lnTo>
                  <a:pt x="167640" y="102108"/>
                </a:lnTo>
                <a:lnTo>
                  <a:pt x="166116" y="96011"/>
                </a:lnTo>
                <a:lnTo>
                  <a:pt x="166116" y="82295"/>
                </a:lnTo>
                <a:lnTo>
                  <a:pt x="169164" y="73151"/>
                </a:lnTo>
                <a:lnTo>
                  <a:pt x="175259" y="64008"/>
                </a:lnTo>
                <a:lnTo>
                  <a:pt x="178308" y="60959"/>
                </a:lnTo>
                <a:lnTo>
                  <a:pt x="187451" y="54864"/>
                </a:lnTo>
                <a:lnTo>
                  <a:pt x="205740" y="50291"/>
                </a:lnTo>
                <a:lnTo>
                  <a:pt x="222503" y="50291"/>
                </a:lnTo>
                <a:lnTo>
                  <a:pt x="225551" y="51816"/>
                </a:lnTo>
                <a:lnTo>
                  <a:pt x="234696" y="54864"/>
                </a:lnTo>
                <a:lnTo>
                  <a:pt x="237744" y="56387"/>
                </a:lnTo>
                <a:lnTo>
                  <a:pt x="271271" y="56387"/>
                </a:lnTo>
                <a:lnTo>
                  <a:pt x="271271" y="70103"/>
                </a:lnTo>
                <a:lnTo>
                  <a:pt x="205740" y="70103"/>
                </a:lnTo>
                <a:lnTo>
                  <a:pt x="199643" y="71627"/>
                </a:lnTo>
                <a:lnTo>
                  <a:pt x="196596" y="74675"/>
                </a:lnTo>
                <a:lnTo>
                  <a:pt x="193548" y="79248"/>
                </a:lnTo>
                <a:lnTo>
                  <a:pt x="192024" y="83819"/>
                </a:lnTo>
                <a:lnTo>
                  <a:pt x="192024" y="96011"/>
                </a:lnTo>
                <a:lnTo>
                  <a:pt x="193548" y="99059"/>
                </a:lnTo>
                <a:lnTo>
                  <a:pt x="198119" y="103632"/>
                </a:lnTo>
                <a:lnTo>
                  <a:pt x="201167" y="105156"/>
                </a:lnTo>
                <a:lnTo>
                  <a:pt x="202691" y="106679"/>
                </a:lnTo>
                <a:lnTo>
                  <a:pt x="205740" y="108203"/>
                </a:lnTo>
                <a:lnTo>
                  <a:pt x="251460" y="108203"/>
                </a:lnTo>
                <a:lnTo>
                  <a:pt x="248412" y="112775"/>
                </a:lnTo>
                <a:lnTo>
                  <a:pt x="245364" y="115824"/>
                </a:lnTo>
                <a:lnTo>
                  <a:pt x="236219" y="121919"/>
                </a:lnTo>
                <a:lnTo>
                  <a:pt x="224028" y="124967"/>
                </a:lnTo>
                <a:lnTo>
                  <a:pt x="199643" y="124967"/>
                </a:lnTo>
                <a:lnTo>
                  <a:pt x="195072" y="126491"/>
                </a:lnTo>
                <a:lnTo>
                  <a:pt x="193548" y="129540"/>
                </a:lnTo>
                <a:lnTo>
                  <a:pt x="193548" y="134111"/>
                </a:lnTo>
                <a:lnTo>
                  <a:pt x="196596" y="137159"/>
                </a:lnTo>
                <a:lnTo>
                  <a:pt x="199643" y="138683"/>
                </a:lnTo>
                <a:lnTo>
                  <a:pt x="202691" y="138683"/>
                </a:lnTo>
                <a:lnTo>
                  <a:pt x="205740" y="140208"/>
                </a:lnTo>
                <a:lnTo>
                  <a:pt x="227075" y="140208"/>
                </a:lnTo>
                <a:lnTo>
                  <a:pt x="231648" y="141732"/>
                </a:lnTo>
                <a:lnTo>
                  <a:pt x="240792" y="141732"/>
                </a:lnTo>
                <a:lnTo>
                  <a:pt x="245364" y="143256"/>
                </a:lnTo>
                <a:lnTo>
                  <a:pt x="249935" y="143256"/>
                </a:lnTo>
                <a:lnTo>
                  <a:pt x="252983" y="144779"/>
                </a:lnTo>
                <a:lnTo>
                  <a:pt x="257555" y="147827"/>
                </a:lnTo>
                <a:lnTo>
                  <a:pt x="260603" y="149351"/>
                </a:lnTo>
                <a:lnTo>
                  <a:pt x="263651" y="152400"/>
                </a:lnTo>
                <a:lnTo>
                  <a:pt x="265176" y="155448"/>
                </a:lnTo>
                <a:lnTo>
                  <a:pt x="268223" y="160019"/>
                </a:lnTo>
                <a:lnTo>
                  <a:pt x="268223" y="161543"/>
                </a:lnTo>
                <a:lnTo>
                  <a:pt x="195072" y="161543"/>
                </a:lnTo>
                <a:lnTo>
                  <a:pt x="188975" y="164591"/>
                </a:lnTo>
                <a:lnTo>
                  <a:pt x="185927" y="170687"/>
                </a:lnTo>
                <a:lnTo>
                  <a:pt x="184403" y="172211"/>
                </a:lnTo>
                <a:lnTo>
                  <a:pt x="184403" y="179832"/>
                </a:lnTo>
                <a:lnTo>
                  <a:pt x="190500" y="185927"/>
                </a:lnTo>
                <a:lnTo>
                  <a:pt x="196596" y="188975"/>
                </a:lnTo>
                <a:lnTo>
                  <a:pt x="199643" y="188975"/>
                </a:lnTo>
                <a:lnTo>
                  <a:pt x="202691" y="190500"/>
                </a:lnTo>
                <a:lnTo>
                  <a:pt x="261112" y="190500"/>
                </a:lnTo>
                <a:lnTo>
                  <a:pt x="259080" y="193548"/>
                </a:lnTo>
                <a:lnTo>
                  <a:pt x="230123" y="208787"/>
                </a:lnTo>
                <a:lnTo>
                  <a:pt x="220980" y="210311"/>
                </a:lnTo>
                <a:close/>
              </a:path>
              <a:path w="568960" h="210820">
                <a:moveTo>
                  <a:pt x="251460" y="108203"/>
                </a:moveTo>
                <a:lnTo>
                  <a:pt x="217932" y="108203"/>
                </a:lnTo>
                <a:lnTo>
                  <a:pt x="224027" y="105156"/>
                </a:lnTo>
                <a:lnTo>
                  <a:pt x="230123" y="99059"/>
                </a:lnTo>
                <a:lnTo>
                  <a:pt x="231648" y="96011"/>
                </a:lnTo>
                <a:lnTo>
                  <a:pt x="231648" y="94487"/>
                </a:lnTo>
                <a:lnTo>
                  <a:pt x="233171" y="91440"/>
                </a:lnTo>
                <a:lnTo>
                  <a:pt x="233171" y="83819"/>
                </a:lnTo>
                <a:lnTo>
                  <a:pt x="231648" y="79248"/>
                </a:lnTo>
                <a:lnTo>
                  <a:pt x="224027" y="71627"/>
                </a:lnTo>
                <a:lnTo>
                  <a:pt x="219456" y="70103"/>
                </a:lnTo>
                <a:lnTo>
                  <a:pt x="271271" y="70103"/>
                </a:lnTo>
                <a:lnTo>
                  <a:pt x="271271" y="71627"/>
                </a:lnTo>
                <a:lnTo>
                  <a:pt x="269748" y="71627"/>
                </a:lnTo>
                <a:lnTo>
                  <a:pt x="268223" y="73151"/>
                </a:lnTo>
                <a:lnTo>
                  <a:pt x="265176" y="73151"/>
                </a:lnTo>
                <a:lnTo>
                  <a:pt x="256032" y="74675"/>
                </a:lnTo>
                <a:lnTo>
                  <a:pt x="256032" y="79248"/>
                </a:lnTo>
                <a:lnTo>
                  <a:pt x="257555" y="80771"/>
                </a:lnTo>
                <a:lnTo>
                  <a:pt x="257555" y="94487"/>
                </a:lnTo>
                <a:lnTo>
                  <a:pt x="254507" y="103632"/>
                </a:lnTo>
                <a:lnTo>
                  <a:pt x="251460" y="108203"/>
                </a:lnTo>
                <a:close/>
              </a:path>
              <a:path w="568960" h="210820">
                <a:moveTo>
                  <a:pt x="217932" y="126491"/>
                </a:moveTo>
                <a:lnTo>
                  <a:pt x="207264" y="126491"/>
                </a:lnTo>
                <a:lnTo>
                  <a:pt x="202691" y="124967"/>
                </a:lnTo>
                <a:lnTo>
                  <a:pt x="224028" y="124967"/>
                </a:lnTo>
                <a:lnTo>
                  <a:pt x="217932" y="126491"/>
                </a:lnTo>
                <a:close/>
              </a:path>
              <a:path w="568960" h="210820">
                <a:moveTo>
                  <a:pt x="261112" y="190500"/>
                </a:moveTo>
                <a:lnTo>
                  <a:pt x="222503" y="190500"/>
                </a:lnTo>
                <a:lnTo>
                  <a:pt x="227075" y="188975"/>
                </a:lnTo>
                <a:lnTo>
                  <a:pt x="230123" y="188975"/>
                </a:lnTo>
                <a:lnTo>
                  <a:pt x="236219" y="185927"/>
                </a:lnTo>
                <a:lnTo>
                  <a:pt x="237744" y="184403"/>
                </a:lnTo>
                <a:lnTo>
                  <a:pt x="240792" y="182879"/>
                </a:lnTo>
                <a:lnTo>
                  <a:pt x="240792" y="181356"/>
                </a:lnTo>
                <a:lnTo>
                  <a:pt x="242316" y="178308"/>
                </a:lnTo>
                <a:lnTo>
                  <a:pt x="242316" y="170687"/>
                </a:lnTo>
                <a:lnTo>
                  <a:pt x="237744" y="166116"/>
                </a:lnTo>
                <a:lnTo>
                  <a:pt x="234696" y="164591"/>
                </a:lnTo>
                <a:lnTo>
                  <a:pt x="233171" y="164591"/>
                </a:lnTo>
                <a:lnTo>
                  <a:pt x="230123" y="163067"/>
                </a:lnTo>
                <a:lnTo>
                  <a:pt x="202691" y="163067"/>
                </a:lnTo>
                <a:lnTo>
                  <a:pt x="198119" y="161543"/>
                </a:lnTo>
                <a:lnTo>
                  <a:pt x="268223" y="161543"/>
                </a:lnTo>
                <a:lnTo>
                  <a:pt x="268223" y="179832"/>
                </a:lnTo>
                <a:lnTo>
                  <a:pt x="261112" y="190500"/>
                </a:lnTo>
                <a:close/>
              </a:path>
              <a:path w="568960" h="210820">
                <a:moveTo>
                  <a:pt x="384048" y="67056"/>
                </a:moveTo>
                <a:lnTo>
                  <a:pt x="315467" y="67056"/>
                </a:lnTo>
                <a:lnTo>
                  <a:pt x="323087" y="59435"/>
                </a:lnTo>
                <a:lnTo>
                  <a:pt x="332232" y="54864"/>
                </a:lnTo>
                <a:lnTo>
                  <a:pt x="333755" y="53340"/>
                </a:lnTo>
                <a:lnTo>
                  <a:pt x="338328" y="51816"/>
                </a:lnTo>
                <a:lnTo>
                  <a:pt x="341376" y="51816"/>
                </a:lnTo>
                <a:lnTo>
                  <a:pt x="344423" y="50291"/>
                </a:lnTo>
                <a:lnTo>
                  <a:pt x="358139" y="50291"/>
                </a:lnTo>
                <a:lnTo>
                  <a:pt x="364235" y="51816"/>
                </a:lnTo>
                <a:lnTo>
                  <a:pt x="368807" y="53340"/>
                </a:lnTo>
                <a:lnTo>
                  <a:pt x="377951" y="59435"/>
                </a:lnTo>
                <a:lnTo>
                  <a:pt x="381000" y="62483"/>
                </a:lnTo>
                <a:lnTo>
                  <a:pt x="384048" y="67056"/>
                </a:lnTo>
                <a:close/>
              </a:path>
              <a:path w="568960" h="210820">
                <a:moveTo>
                  <a:pt x="316992" y="169164"/>
                </a:moveTo>
                <a:lnTo>
                  <a:pt x="289560" y="169164"/>
                </a:lnTo>
                <a:lnTo>
                  <a:pt x="289560" y="51816"/>
                </a:lnTo>
                <a:lnTo>
                  <a:pt x="310896" y="51816"/>
                </a:lnTo>
                <a:lnTo>
                  <a:pt x="313944" y="57911"/>
                </a:lnTo>
                <a:lnTo>
                  <a:pt x="315467" y="67056"/>
                </a:lnTo>
                <a:lnTo>
                  <a:pt x="384048" y="67056"/>
                </a:lnTo>
                <a:lnTo>
                  <a:pt x="387096" y="71627"/>
                </a:lnTo>
                <a:lnTo>
                  <a:pt x="387477" y="73151"/>
                </a:lnTo>
                <a:lnTo>
                  <a:pt x="333755" y="73151"/>
                </a:lnTo>
                <a:lnTo>
                  <a:pt x="329183" y="76200"/>
                </a:lnTo>
                <a:lnTo>
                  <a:pt x="326135" y="77724"/>
                </a:lnTo>
                <a:lnTo>
                  <a:pt x="321564" y="80771"/>
                </a:lnTo>
                <a:lnTo>
                  <a:pt x="316992" y="85343"/>
                </a:lnTo>
                <a:lnTo>
                  <a:pt x="316992" y="169164"/>
                </a:lnTo>
                <a:close/>
              </a:path>
              <a:path w="568960" h="210820">
                <a:moveTo>
                  <a:pt x="391667" y="169164"/>
                </a:moveTo>
                <a:lnTo>
                  <a:pt x="362712" y="169164"/>
                </a:lnTo>
                <a:lnTo>
                  <a:pt x="362712" y="88391"/>
                </a:lnTo>
                <a:lnTo>
                  <a:pt x="361187" y="82295"/>
                </a:lnTo>
                <a:lnTo>
                  <a:pt x="358139" y="77724"/>
                </a:lnTo>
                <a:lnTo>
                  <a:pt x="355092" y="74675"/>
                </a:lnTo>
                <a:lnTo>
                  <a:pt x="350519" y="73151"/>
                </a:lnTo>
                <a:lnTo>
                  <a:pt x="387477" y="73151"/>
                </a:lnTo>
                <a:lnTo>
                  <a:pt x="388619" y="77724"/>
                </a:lnTo>
                <a:lnTo>
                  <a:pt x="390144" y="82295"/>
                </a:lnTo>
                <a:lnTo>
                  <a:pt x="391667" y="88391"/>
                </a:lnTo>
                <a:lnTo>
                  <a:pt x="391667" y="169164"/>
                </a:lnTo>
                <a:close/>
              </a:path>
              <a:path w="568960" h="210820">
                <a:moveTo>
                  <a:pt x="440435" y="80771"/>
                </a:moveTo>
                <a:lnTo>
                  <a:pt x="425196" y="80771"/>
                </a:lnTo>
                <a:lnTo>
                  <a:pt x="425196" y="79248"/>
                </a:lnTo>
                <a:lnTo>
                  <a:pt x="423671" y="77724"/>
                </a:lnTo>
                <a:lnTo>
                  <a:pt x="453818" y="51434"/>
                </a:lnTo>
                <a:lnTo>
                  <a:pt x="467867" y="50291"/>
                </a:lnTo>
                <a:lnTo>
                  <a:pt x="473964" y="50291"/>
                </a:lnTo>
                <a:lnTo>
                  <a:pt x="486155" y="53340"/>
                </a:lnTo>
                <a:lnTo>
                  <a:pt x="499871" y="62483"/>
                </a:lnTo>
                <a:lnTo>
                  <a:pt x="505967" y="71627"/>
                </a:lnTo>
                <a:lnTo>
                  <a:pt x="506349" y="73151"/>
                </a:lnTo>
                <a:lnTo>
                  <a:pt x="455676" y="73151"/>
                </a:lnTo>
                <a:lnTo>
                  <a:pt x="452628" y="74675"/>
                </a:lnTo>
                <a:lnTo>
                  <a:pt x="449580" y="74675"/>
                </a:lnTo>
                <a:lnTo>
                  <a:pt x="446532" y="76200"/>
                </a:lnTo>
                <a:lnTo>
                  <a:pt x="445007" y="77724"/>
                </a:lnTo>
                <a:lnTo>
                  <a:pt x="441960" y="79248"/>
                </a:lnTo>
                <a:lnTo>
                  <a:pt x="440435" y="80771"/>
                </a:lnTo>
                <a:close/>
              </a:path>
              <a:path w="568960" h="210820">
                <a:moveTo>
                  <a:pt x="458723" y="170687"/>
                </a:moveTo>
                <a:lnTo>
                  <a:pt x="437387" y="170687"/>
                </a:lnTo>
                <a:lnTo>
                  <a:pt x="432816" y="169164"/>
                </a:lnTo>
                <a:lnTo>
                  <a:pt x="429767" y="167640"/>
                </a:lnTo>
                <a:lnTo>
                  <a:pt x="425196" y="166116"/>
                </a:lnTo>
                <a:lnTo>
                  <a:pt x="419100" y="160019"/>
                </a:lnTo>
                <a:lnTo>
                  <a:pt x="416051" y="153924"/>
                </a:lnTo>
                <a:lnTo>
                  <a:pt x="413003" y="144779"/>
                </a:lnTo>
                <a:lnTo>
                  <a:pt x="413003" y="135635"/>
                </a:lnTo>
                <a:lnTo>
                  <a:pt x="416051" y="126491"/>
                </a:lnTo>
                <a:lnTo>
                  <a:pt x="422148" y="117348"/>
                </a:lnTo>
                <a:lnTo>
                  <a:pt x="440435" y="108203"/>
                </a:lnTo>
                <a:lnTo>
                  <a:pt x="449580" y="106679"/>
                </a:lnTo>
                <a:lnTo>
                  <a:pt x="456747" y="104679"/>
                </a:lnTo>
                <a:lnTo>
                  <a:pt x="464629" y="103251"/>
                </a:lnTo>
                <a:lnTo>
                  <a:pt x="473368" y="102393"/>
                </a:lnTo>
                <a:lnTo>
                  <a:pt x="483107" y="102108"/>
                </a:lnTo>
                <a:lnTo>
                  <a:pt x="483107" y="88391"/>
                </a:lnTo>
                <a:lnTo>
                  <a:pt x="481583" y="82295"/>
                </a:lnTo>
                <a:lnTo>
                  <a:pt x="478535" y="77724"/>
                </a:lnTo>
                <a:lnTo>
                  <a:pt x="475487" y="74675"/>
                </a:lnTo>
                <a:lnTo>
                  <a:pt x="469392" y="73151"/>
                </a:lnTo>
                <a:lnTo>
                  <a:pt x="506349" y="73151"/>
                </a:lnTo>
                <a:lnTo>
                  <a:pt x="507492" y="77724"/>
                </a:lnTo>
                <a:lnTo>
                  <a:pt x="509016" y="82295"/>
                </a:lnTo>
                <a:lnTo>
                  <a:pt x="510539" y="88391"/>
                </a:lnTo>
                <a:lnTo>
                  <a:pt x="510539" y="120395"/>
                </a:lnTo>
                <a:lnTo>
                  <a:pt x="467867" y="120395"/>
                </a:lnTo>
                <a:lnTo>
                  <a:pt x="463296" y="121919"/>
                </a:lnTo>
                <a:lnTo>
                  <a:pt x="457200" y="121919"/>
                </a:lnTo>
                <a:lnTo>
                  <a:pt x="452628" y="123443"/>
                </a:lnTo>
                <a:lnTo>
                  <a:pt x="443483" y="128016"/>
                </a:lnTo>
                <a:lnTo>
                  <a:pt x="441960" y="131064"/>
                </a:lnTo>
                <a:lnTo>
                  <a:pt x="440435" y="132587"/>
                </a:lnTo>
                <a:lnTo>
                  <a:pt x="440435" y="143256"/>
                </a:lnTo>
                <a:lnTo>
                  <a:pt x="441960" y="146303"/>
                </a:lnTo>
                <a:lnTo>
                  <a:pt x="445007" y="147827"/>
                </a:lnTo>
                <a:lnTo>
                  <a:pt x="448055" y="150875"/>
                </a:lnTo>
                <a:lnTo>
                  <a:pt x="451103" y="152400"/>
                </a:lnTo>
                <a:lnTo>
                  <a:pt x="510539" y="152400"/>
                </a:lnTo>
                <a:lnTo>
                  <a:pt x="510539" y="155448"/>
                </a:lnTo>
                <a:lnTo>
                  <a:pt x="486155" y="155448"/>
                </a:lnTo>
                <a:lnTo>
                  <a:pt x="483107" y="156971"/>
                </a:lnTo>
                <a:lnTo>
                  <a:pt x="480060" y="160019"/>
                </a:lnTo>
                <a:lnTo>
                  <a:pt x="477012" y="161543"/>
                </a:lnTo>
                <a:lnTo>
                  <a:pt x="473964" y="164591"/>
                </a:lnTo>
                <a:lnTo>
                  <a:pt x="467867" y="167640"/>
                </a:lnTo>
                <a:lnTo>
                  <a:pt x="464819" y="167640"/>
                </a:lnTo>
                <a:lnTo>
                  <a:pt x="458723" y="170687"/>
                </a:lnTo>
                <a:close/>
              </a:path>
              <a:path w="568960" h="210820">
                <a:moveTo>
                  <a:pt x="435864" y="82295"/>
                </a:moveTo>
                <a:lnTo>
                  <a:pt x="428244" y="82295"/>
                </a:lnTo>
                <a:lnTo>
                  <a:pt x="426719" y="80771"/>
                </a:lnTo>
                <a:lnTo>
                  <a:pt x="438912" y="80771"/>
                </a:lnTo>
                <a:lnTo>
                  <a:pt x="435864" y="82295"/>
                </a:lnTo>
                <a:close/>
              </a:path>
              <a:path w="568960" h="210820">
                <a:moveTo>
                  <a:pt x="510539" y="152400"/>
                </a:moveTo>
                <a:lnTo>
                  <a:pt x="458723" y="152400"/>
                </a:lnTo>
                <a:lnTo>
                  <a:pt x="461771" y="150875"/>
                </a:lnTo>
                <a:lnTo>
                  <a:pt x="466344" y="150875"/>
                </a:lnTo>
                <a:lnTo>
                  <a:pt x="467867" y="149351"/>
                </a:lnTo>
                <a:lnTo>
                  <a:pt x="470916" y="149351"/>
                </a:lnTo>
                <a:lnTo>
                  <a:pt x="472439" y="147827"/>
                </a:lnTo>
                <a:lnTo>
                  <a:pt x="475487" y="146303"/>
                </a:lnTo>
                <a:lnTo>
                  <a:pt x="478535" y="143256"/>
                </a:lnTo>
                <a:lnTo>
                  <a:pt x="481583" y="141732"/>
                </a:lnTo>
                <a:lnTo>
                  <a:pt x="483107" y="138683"/>
                </a:lnTo>
                <a:lnTo>
                  <a:pt x="483107" y="120395"/>
                </a:lnTo>
                <a:lnTo>
                  <a:pt x="510539" y="120395"/>
                </a:lnTo>
                <a:lnTo>
                  <a:pt x="510539" y="152400"/>
                </a:lnTo>
                <a:close/>
              </a:path>
              <a:path w="568960" h="210820">
                <a:moveTo>
                  <a:pt x="510539" y="169164"/>
                </a:moveTo>
                <a:lnTo>
                  <a:pt x="493776" y="169164"/>
                </a:lnTo>
                <a:lnTo>
                  <a:pt x="492251" y="167640"/>
                </a:lnTo>
                <a:lnTo>
                  <a:pt x="490728" y="167640"/>
                </a:lnTo>
                <a:lnTo>
                  <a:pt x="489203" y="166116"/>
                </a:lnTo>
                <a:lnTo>
                  <a:pt x="487680" y="163067"/>
                </a:lnTo>
                <a:lnTo>
                  <a:pt x="486155" y="155448"/>
                </a:lnTo>
                <a:lnTo>
                  <a:pt x="510539" y="155448"/>
                </a:lnTo>
                <a:lnTo>
                  <a:pt x="510539" y="169164"/>
                </a:lnTo>
                <a:close/>
              </a:path>
              <a:path w="568960" h="210820">
                <a:moveTo>
                  <a:pt x="568451" y="169164"/>
                </a:moveTo>
                <a:lnTo>
                  <a:pt x="539496" y="169164"/>
                </a:lnTo>
                <a:lnTo>
                  <a:pt x="539496" y="0"/>
                </a:lnTo>
                <a:lnTo>
                  <a:pt x="568451" y="0"/>
                </a:lnTo>
                <a:lnTo>
                  <a:pt x="568451" y="169164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68355" y="5806439"/>
            <a:ext cx="105156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3371088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95" y="5475732"/>
            <a:ext cx="5074920" cy="14478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187" y="839279"/>
            <a:ext cx="8962008" cy="44433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68355" y="5806439"/>
            <a:ext cx="103632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346557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616" y="981456"/>
            <a:ext cx="3489960" cy="21031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26008" y="1478280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0891" y="1415796"/>
            <a:ext cx="3119627" cy="20878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1" y="1850136"/>
            <a:ext cx="3485388" cy="20726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479548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616" y="2410967"/>
            <a:ext cx="5451348" cy="21640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3025140"/>
            <a:ext cx="7620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0664" y="2965703"/>
            <a:ext cx="9067800" cy="2087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6279" y="3258311"/>
            <a:ext cx="2682239" cy="20726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68355" y="5806439"/>
            <a:ext cx="105156" cy="76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06240" y="926591"/>
            <a:ext cx="387095" cy="2849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47472"/>
            <a:ext cx="4494275" cy="3520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375" y="982980"/>
            <a:ext cx="2834640" cy="20878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0412" y="1397508"/>
            <a:ext cx="1709928" cy="19050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842516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1" y="1783080"/>
            <a:ext cx="2823972" cy="205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388108"/>
            <a:ext cx="76200" cy="7620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17804" y="2327148"/>
            <a:ext cx="998219" cy="167640"/>
          </a:xfrm>
          <a:custGeom>
            <a:avLst/>
            <a:gdLst/>
            <a:ahLst/>
            <a:cxnLst/>
            <a:rect l="l" t="t" r="r" b="b"/>
            <a:pathLst>
              <a:path w="998219" h="167639">
                <a:moveTo>
                  <a:pt x="124968" y="15239"/>
                </a:moveTo>
                <a:lnTo>
                  <a:pt x="0" y="15239"/>
                </a:lnTo>
                <a:lnTo>
                  <a:pt x="0" y="4571"/>
                </a:lnTo>
                <a:lnTo>
                  <a:pt x="124968" y="4571"/>
                </a:lnTo>
                <a:lnTo>
                  <a:pt x="124968" y="15239"/>
                </a:lnTo>
                <a:close/>
              </a:path>
              <a:path w="998219" h="167639">
                <a:moveTo>
                  <a:pt x="68579" y="166116"/>
                </a:moveTo>
                <a:lnTo>
                  <a:pt x="56387" y="166116"/>
                </a:lnTo>
                <a:lnTo>
                  <a:pt x="56387" y="15239"/>
                </a:lnTo>
                <a:lnTo>
                  <a:pt x="68579" y="15239"/>
                </a:lnTo>
                <a:lnTo>
                  <a:pt x="68579" y="166116"/>
                </a:lnTo>
                <a:close/>
              </a:path>
              <a:path w="998219" h="167639">
                <a:moveTo>
                  <a:pt x="158495" y="166116"/>
                </a:moveTo>
                <a:lnTo>
                  <a:pt x="146304" y="166116"/>
                </a:lnTo>
                <a:lnTo>
                  <a:pt x="146304" y="0"/>
                </a:lnTo>
                <a:lnTo>
                  <a:pt x="158495" y="0"/>
                </a:lnTo>
                <a:lnTo>
                  <a:pt x="158495" y="73151"/>
                </a:lnTo>
                <a:lnTo>
                  <a:pt x="165100" y="73151"/>
                </a:lnTo>
                <a:lnTo>
                  <a:pt x="163068" y="74675"/>
                </a:lnTo>
                <a:lnTo>
                  <a:pt x="158495" y="80771"/>
                </a:lnTo>
                <a:lnTo>
                  <a:pt x="158495" y="166116"/>
                </a:lnTo>
                <a:close/>
              </a:path>
              <a:path w="998219" h="167639">
                <a:moveTo>
                  <a:pt x="165100" y="73151"/>
                </a:moveTo>
                <a:lnTo>
                  <a:pt x="158495" y="73151"/>
                </a:lnTo>
                <a:lnTo>
                  <a:pt x="163068" y="65531"/>
                </a:lnTo>
                <a:lnTo>
                  <a:pt x="175260" y="56387"/>
                </a:lnTo>
                <a:lnTo>
                  <a:pt x="182879" y="53339"/>
                </a:lnTo>
                <a:lnTo>
                  <a:pt x="190500" y="51815"/>
                </a:lnTo>
                <a:lnTo>
                  <a:pt x="210312" y="51815"/>
                </a:lnTo>
                <a:lnTo>
                  <a:pt x="214883" y="54863"/>
                </a:lnTo>
                <a:lnTo>
                  <a:pt x="219456" y="56387"/>
                </a:lnTo>
                <a:lnTo>
                  <a:pt x="224027" y="59435"/>
                </a:lnTo>
                <a:lnTo>
                  <a:pt x="187452" y="59435"/>
                </a:lnTo>
                <a:lnTo>
                  <a:pt x="175260" y="65531"/>
                </a:lnTo>
                <a:lnTo>
                  <a:pt x="165100" y="73151"/>
                </a:lnTo>
                <a:close/>
              </a:path>
              <a:path w="998219" h="167639">
                <a:moveTo>
                  <a:pt x="236220" y="166116"/>
                </a:moveTo>
                <a:lnTo>
                  <a:pt x="225552" y="166116"/>
                </a:lnTo>
                <a:lnTo>
                  <a:pt x="225552" y="94487"/>
                </a:lnTo>
                <a:lnTo>
                  <a:pt x="225004" y="86796"/>
                </a:lnTo>
                <a:lnTo>
                  <a:pt x="205739" y="59435"/>
                </a:lnTo>
                <a:lnTo>
                  <a:pt x="224027" y="59435"/>
                </a:lnTo>
                <a:lnTo>
                  <a:pt x="227075" y="62483"/>
                </a:lnTo>
                <a:lnTo>
                  <a:pt x="230123" y="67055"/>
                </a:lnTo>
                <a:lnTo>
                  <a:pt x="234695" y="80771"/>
                </a:lnTo>
                <a:lnTo>
                  <a:pt x="236202" y="86796"/>
                </a:lnTo>
                <a:lnTo>
                  <a:pt x="236220" y="166116"/>
                </a:lnTo>
                <a:close/>
              </a:path>
              <a:path w="998219" h="167639">
                <a:moveTo>
                  <a:pt x="284987" y="166116"/>
                </a:moveTo>
                <a:lnTo>
                  <a:pt x="272795" y="166116"/>
                </a:lnTo>
                <a:lnTo>
                  <a:pt x="272795" y="53339"/>
                </a:lnTo>
                <a:lnTo>
                  <a:pt x="284987" y="53339"/>
                </a:lnTo>
                <a:lnTo>
                  <a:pt x="284987" y="166116"/>
                </a:lnTo>
                <a:close/>
              </a:path>
              <a:path w="998219" h="167639">
                <a:moveTo>
                  <a:pt x="284987" y="6096"/>
                </a:moveTo>
                <a:lnTo>
                  <a:pt x="272795" y="6096"/>
                </a:lnTo>
                <a:lnTo>
                  <a:pt x="274320" y="4571"/>
                </a:lnTo>
                <a:lnTo>
                  <a:pt x="283464" y="4571"/>
                </a:lnTo>
                <a:lnTo>
                  <a:pt x="284987" y="6096"/>
                </a:lnTo>
                <a:close/>
              </a:path>
              <a:path w="998219" h="167639">
                <a:moveTo>
                  <a:pt x="286512" y="21335"/>
                </a:moveTo>
                <a:lnTo>
                  <a:pt x="271271" y="21335"/>
                </a:lnTo>
                <a:lnTo>
                  <a:pt x="271271" y="19811"/>
                </a:lnTo>
                <a:lnTo>
                  <a:pt x="269747" y="18287"/>
                </a:lnTo>
                <a:lnTo>
                  <a:pt x="269747" y="16763"/>
                </a:lnTo>
                <a:lnTo>
                  <a:pt x="268223" y="15239"/>
                </a:lnTo>
                <a:lnTo>
                  <a:pt x="268223" y="12191"/>
                </a:lnTo>
                <a:lnTo>
                  <a:pt x="269747" y="10667"/>
                </a:lnTo>
                <a:lnTo>
                  <a:pt x="269747" y="9143"/>
                </a:lnTo>
                <a:lnTo>
                  <a:pt x="271271" y="7619"/>
                </a:lnTo>
                <a:lnTo>
                  <a:pt x="271271" y="6096"/>
                </a:lnTo>
                <a:lnTo>
                  <a:pt x="286512" y="6096"/>
                </a:lnTo>
                <a:lnTo>
                  <a:pt x="286512" y="7619"/>
                </a:lnTo>
                <a:lnTo>
                  <a:pt x="288035" y="9143"/>
                </a:lnTo>
                <a:lnTo>
                  <a:pt x="288035" y="10667"/>
                </a:lnTo>
                <a:lnTo>
                  <a:pt x="289560" y="12191"/>
                </a:lnTo>
                <a:lnTo>
                  <a:pt x="289560" y="15239"/>
                </a:lnTo>
                <a:lnTo>
                  <a:pt x="288035" y="16763"/>
                </a:lnTo>
                <a:lnTo>
                  <a:pt x="288035" y="18287"/>
                </a:lnTo>
                <a:lnTo>
                  <a:pt x="286512" y="19811"/>
                </a:lnTo>
                <a:lnTo>
                  <a:pt x="286512" y="21335"/>
                </a:lnTo>
                <a:close/>
              </a:path>
              <a:path w="998219" h="167639">
                <a:moveTo>
                  <a:pt x="281939" y="24383"/>
                </a:moveTo>
                <a:lnTo>
                  <a:pt x="275843" y="24383"/>
                </a:lnTo>
                <a:lnTo>
                  <a:pt x="272795" y="21335"/>
                </a:lnTo>
                <a:lnTo>
                  <a:pt x="284987" y="21335"/>
                </a:lnTo>
                <a:lnTo>
                  <a:pt x="281939" y="24383"/>
                </a:lnTo>
                <a:close/>
              </a:path>
              <a:path w="998219" h="167639">
                <a:moveTo>
                  <a:pt x="379476" y="160019"/>
                </a:moveTo>
                <a:lnTo>
                  <a:pt x="361187" y="160019"/>
                </a:lnTo>
                <a:lnTo>
                  <a:pt x="365760" y="158495"/>
                </a:lnTo>
                <a:lnTo>
                  <a:pt x="371856" y="155448"/>
                </a:lnTo>
                <a:lnTo>
                  <a:pt x="376427" y="150875"/>
                </a:lnTo>
                <a:lnTo>
                  <a:pt x="382523" y="138683"/>
                </a:lnTo>
                <a:lnTo>
                  <a:pt x="382523" y="131063"/>
                </a:lnTo>
                <a:lnTo>
                  <a:pt x="379475" y="124967"/>
                </a:lnTo>
                <a:lnTo>
                  <a:pt x="374904" y="120395"/>
                </a:lnTo>
                <a:lnTo>
                  <a:pt x="365760" y="115824"/>
                </a:lnTo>
                <a:lnTo>
                  <a:pt x="361187" y="114300"/>
                </a:lnTo>
                <a:lnTo>
                  <a:pt x="358139" y="114300"/>
                </a:lnTo>
                <a:lnTo>
                  <a:pt x="353568" y="112775"/>
                </a:lnTo>
                <a:lnTo>
                  <a:pt x="350520" y="111251"/>
                </a:lnTo>
                <a:lnTo>
                  <a:pt x="345948" y="109727"/>
                </a:lnTo>
                <a:lnTo>
                  <a:pt x="342900" y="108203"/>
                </a:lnTo>
                <a:lnTo>
                  <a:pt x="338327" y="106679"/>
                </a:lnTo>
                <a:lnTo>
                  <a:pt x="329183" y="102107"/>
                </a:lnTo>
                <a:lnTo>
                  <a:pt x="326135" y="99059"/>
                </a:lnTo>
                <a:lnTo>
                  <a:pt x="323087" y="97535"/>
                </a:lnTo>
                <a:lnTo>
                  <a:pt x="321564" y="92963"/>
                </a:lnTo>
                <a:lnTo>
                  <a:pt x="318516" y="86867"/>
                </a:lnTo>
                <a:lnTo>
                  <a:pt x="318516" y="77723"/>
                </a:lnTo>
                <a:lnTo>
                  <a:pt x="320039" y="74675"/>
                </a:lnTo>
                <a:lnTo>
                  <a:pt x="321564" y="70103"/>
                </a:lnTo>
                <a:lnTo>
                  <a:pt x="323087" y="67055"/>
                </a:lnTo>
                <a:lnTo>
                  <a:pt x="335279" y="54863"/>
                </a:lnTo>
                <a:lnTo>
                  <a:pt x="344423" y="51815"/>
                </a:lnTo>
                <a:lnTo>
                  <a:pt x="368808" y="51815"/>
                </a:lnTo>
                <a:lnTo>
                  <a:pt x="374904" y="54863"/>
                </a:lnTo>
                <a:lnTo>
                  <a:pt x="379475" y="56387"/>
                </a:lnTo>
                <a:lnTo>
                  <a:pt x="384048" y="59435"/>
                </a:lnTo>
                <a:lnTo>
                  <a:pt x="348996" y="59435"/>
                </a:lnTo>
                <a:lnTo>
                  <a:pt x="344423" y="60959"/>
                </a:lnTo>
                <a:lnTo>
                  <a:pt x="338327" y="64007"/>
                </a:lnTo>
                <a:lnTo>
                  <a:pt x="332231" y="70103"/>
                </a:lnTo>
                <a:lnTo>
                  <a:pt x="329183" y="76200"/>
                </a:lnTo>
                <a:lnTo>
                  <a:pt x="329183" y="88391"/>
                </a:lnTo>
                <a:lnTo>
                  <a:pt x="332231" y="89915"/>
                </a:lnTo>
                <a:lnTo>
                  <a:pt x="333756" y="92963"/>
                </a:lnTo>
                <a:lnTo>
                  <a:pt x="335279" y="94487"/>
                </a:lnTo>
                <a:lnTo>
                  <a:pt x="344423" y="99059"/>
                </a:lnTo>
                <a:lnTo>
                  <a:pt x="348996" y="100583"/>
                </a:lnTo>
                <a:lnTo>
                  <a:pt x="352044" y="102107"/>
                </a:lnTo>
                <a:lnTo>
                  <a:pt x="356616" y="102107"/>
                </a:lnTo>
                <a:lnTo>
                  <a:pt x="359664" y="103631"/>
                </a:lnTo>
                <a:lnTo>
                  <a:pt x="368808" y="106679"/>
                </a:lnTo>
                <a:lnTo>
                  <a:pt x="371856" y="108203"/>
                </a:lnTo>
                <a:lnTo>
                  <a:pt x="376427" y="109727"/>
                </a:lnTo>
                <a:lnTo>
                  <a:pt x="379475" y="111251"/>
                </a:lnTo>
                <a:lnTo>
                  <a:pt x="382523" y="114300"/>
                </a:lnTo>
                <a:lnTo>
                  <a:pt x="385571" y="115824"/>
                </a:lnTo>
                <a:lnTo>
                  <a:pt x="388620" y="121919"/>
                </a:lnTo>
                <a:lnTo>
                  <a:pt x="391668" y="124967"/>
                </a:lnTo>
                <a:lnTo>
                  <a:pt x="391668" y="143255"/>
                </a:lnTo>
                <a:lnTo>
                  <a:pt x="388620" y="147827"/>
                </a:lnTo>
                <a:lnTo>
                  <a:pt x="387096" y="150875"/>
                </a:lnTo>
                <a:lnTo>
                  <a:pt x="385571" y="155448"/>
                </a:lnTo>
                <a:lnTo>
                  <a:pt x="381000" y="158495"/>
                </a:lnTo>
                <a:lnTo>
                  <a:pt x="379476" y="160019"/>
                </a:lnTo>
                <a:close/>
              </a:path>
              <a:path w="998219" h="167639">
                <a:moveTo>
                  <a:pt x="385571" y="68579"/>
                </a:moveTo>
                <a:lnTo>
                  <a:pt x="382523" y="68579"/>
                </a:lnTo>
                <a:lnTo>
                  <a:pt x="381000" y="67055"/>
                </a:lnTo>
                <a:lnTo>
                  <a:pt x="379475" y="67055"/>
                </a:lnTo>
                <a:lnTo>
                  <a:pt x="376427" y="64007"/>
                </a:lnTo>
                <a:lnTo>
                  <a:pt x="373379" y="62483"/>
                </a:lnTo>
                <a:lnTo>
                  <a:pt x="370331" y="62483"/>
                </a:lnTo>
                <a:lnTo>
                  <a:pt x="364235" y="59435"/>
                </a:lnTo>
                <a:lnTo>
                  <a:pt x="384048" y="59435"/>
                </a:lnTo>
                <a:lnTo>
                  <a:pt x="388620" y="64007"/>
                </a:lnTo>
                <a:lnTo>
                  <a:pt x="387096" y="67055"/>
                </a:lnTo>
                <a:lnTo>
                  <a:pt x="385571" y="68579"/>
                </a:lnTo>
                <a:close/>
              </a:path>
              <a:path w="998219" h="167639">
                <a:moveTo>
                  <a:pt x="364235" y="167640"/>
                </a:moveTo>
                <a:lnTo>
                  <a:pt x="336804" y="167640"/>
                </a:lnTo>
                <a:lnTo>
                  <a:pt x="332231" y="164591"/>
                </a:lnTo>
                <a:lnTo>
                  <a:pt x="320039" y="158495"/>
                </a:lnTo>
                <a:lnTo>
                  <a:pt x="315468" y="153924"/>
                </a:lnTo>
                <a:lnTo>
                  <a:pt x="318516" y="150875"/>
                </a:lnTo>
                <a:lnTo>
                  <a:pt x="318516" y="149351"/>
                </a:lnTo>
                <a:lnTo>
                  <a:pt x="324612" y="149351"/>
                </a:lnTo>
                <a:lnTo>
                  <a:pt x="327660" y="152400"/>
                </a:lnTo>
                <a:lnTo>
                  <a:pt x="329183" y="152400"/>
                </a:lnTo>
                <a:lnTo>
                  <a:pt x="330708" y="153924"/>
                </a:lnTo>
                <a:lnTo>
                  <a:pt x="342900" y="160019"/>
                </a:lnTo>
                <a:lnTo>
                  <a:pt x="379476" y="160019"/>
                </a:lnTo>
                <a:lnTo>
                  <a:pt x="377952" y="161543"/>
                </a:lnTo>
                <a:lnTo>
                  <a:pt x="373379" y="163067"/>
                </a:lnTo>
                <a:lnTo>
                  <a:pt x="368808" y="166116"/>
                </a:lnTo>
                <a:lnTo>
                  <a:pt x="364235" y="167640"/>
                </a:lnTo>
                <a:close/>
              </a:path>
              <a:path w="998219" h="167639">
                <a:moveTo>
                  <a:pt x="501495" y="155448"/>
                </a:moveTo>
                <a:lnTo>
                  <a:pt x="493775" y="155448"/>
                </a:lnTo>
                <a:lnTo>
                  <a:pt x="493775" y="152400"/>
                </a:lnTo>
                <a:lnTo>
                  <a:pt x="495300" y="150875"/>
                </a:lnTo>
                <a:lnTo>
                  <a:pt x="495300" y="146303"/>
                </a:lnTo>
                <a:lnTo>
                  <a:pt x="496823" y="144779"/>
                </a:lnTo>
                <a:lnTo>
                  <a:pt x="527304" y="54863"/>
                </a:lnTo>
                <a:lnTo>
                  <a:pt x="527304" y="53339"/>
                </a:lnTo>
                <a:lnTo>
                  <a:pt x="528828" y="51815"/>
                </a:lnTo>
                <a:lnTo>
                  <a:pt x="536447" y="51815"/>
                </a:lnTo>
                <a:lnTo>
                  <a:pt x="536447" y="53339"/>
                </a:lnTo>
                <a:lnTo>
                  <a:pt x="537971" y="54863"/>
                </a:lnTo>
                <a:lnTo>
                  <a:pt x="541407" y="65531"/>
                </a:lnTo>
                <a:lnTo>
                  <a:pt x="531875" y="65531"/>
                </a:lnTo>
                <a:lnTo>
                  <a:pt x="531875" y="67055"/>
                </a:lnTo>
                <a:lnTo>
                  <a:pt x="530351" y="68579"/>
                </a:lnTo>
                <a:lnTo>
                  <a:pt x="530351" y="71627"/>
                </a:lnTo>
                <a:lnTo>
                  <a:pt x="501495" y="155448"/>
                </a:lnTo>
                <a:close/>
              </a:path>
              <a:path w="998219" h="167639">
                <a:moveTo>
                  <a:pt x="498348" y="166116"/>
                </a:moveTo>
                <a:lnTo>
                  <a:pt x="487679" y="166116"/>
                </a:lnTo>
                <a:lnTo>
                  <a:pt x="451104" y="53339"/>
                </a:lnTo>
                <a:lnTo>
                  <a:pt x="461771" y="53339"/>
                </a:lnTo>
                <a:lnTo>
                  <a:pt x="461771" y="54863"/>
                </a:lnTo>
                <a:lnTo>
                  <a:pt x="463296" y="56387"/>
                </a:lnTo>
                <a:lnTo>
                  <a:pt x="490727" y="144779"/>
                </a:lnTo>
                <a:lnTo>
                  <a:pt x="492252" y="146303"/>
                </a:lnTo>
                <a:lnTo>
                  <a:pt x="492252" y="152400"/>
                </a:lnTo>
                <a:lnTo>
                  <a:pt x="493775" y="153924"/>
                </a:lnTo>
                <a:lnTo>
                  <a:pt x="493775" y="155448"/>
                </a:lnTo>
                <a:lnTo>
                  <a:pt x="501495" y="155448"/>
                </a:lnTo>
                <a:lnTo>
                  <a:pt x="498348" y="164591"/>
                </a:lnTo>
                <a:lnTo>
                  <a:pt x="498348" y="166116"/>
                </a:lnTo>
                <a:close/>
              </a:path>
              <a:path w="998219" h="167639">
                <a:moveTo>
                  <a:pt x="579531" y="155448"/>
                </a:moveTo>
                <a:lnTo>
                  <a:pt x="569975" y="155448"/>
                </a:lnTo>
                <a:lnTo>
                  <a:pt x="569975" y="153924"/>
                </a:lnTo>
                <a:lnTo>
                  <a:pt x="571500" y="152400"/>
                </a:lnTo>
                <a:lnTo>
                  <a:pt x="571500" y="146303"/>
                </a:lnTo>
                <a:lnTo>
                  <a:pt x="573024" y="144779"/>
                </a:lnTo>
                <a:lnTo>
                  <a:pt x="601979" y="56387"/>
                </a:lnTo>
                <a:lnTo>
                  <a:pt x="601979" y="53339"/>
                </a:lnTo>
                <a:lnTo>
                  <a:pt x="612647" y="53339"/>
                </a:lnTo>
                <a:lnTo>
                  <a:pt x="579531" y="155448"/>
                </a:lnTo>
                <a:close/>
              </a:path>
              <a:path w="998219" h="167639">
                <a:moveTo>
                  <a:pt x="576071" y="166116"/>
                </a:moveTo>
                <a:lnTo>
                  <a:pt x="565404" y="166116"/>
                </a:lnTo>
                <a:lnTo>
                  <a:pt x="565404" y="164591"/>
                </a:lnTo>
                <a:lnTo>
                  <a:pt x="533400" y="71627"/>
                </a:lnTo>
                <a:lnTo>
                  <a:pt x="533400" y="70103"/>
                </a:lnTo>
                <a:lnTo>
                  <a:pt x="531875" y="68579"/>
                </a:lnTo>
                <a:lnTo>
                  <a:pt x="531875" y="65531"/>
                </a:lnTo>
                <a:lnTo>
                  <a:pt x="541407" y="65531"/>
                </a:lnTo>
                <a:lnTo>
                  <a:pt x="566928" y="144779"/>
                </a:lnTo>
                <a:lnTo>
                  <a:pt x="568451" y="149351"/>
                </a:lnTo>
                <a:lnTo>
                  <a:pt x="569975" y="152400"/>
                </a:lnTo>
                <a:lnTo>
                  <a:pt x="569975" y="155448"/>
                </a:lnTo>
                <a:lnTo>
                  <a:pt x="579531" y="155448"/>
                </a:lnTo>
                <a:lnTo>
                  <a:pt x="576071" y="166116"/>
                </a:lnTo>
                <a:close/>
              </a:path>
              <a:path w="998219" h="167639">
                <a:moveTo>
                  <a:pt x="685800" y="167640"/>
                </a:moveTo>
                <a:lnTo>
                  <a:pt x="670559" y="167640"/>
                </a:lnTo>
                <a:lnTo>
                  <a:pt x="662940" y="166116"/>
                </a:lnTo>
                <a:lnTo>
                  <a:pt x="632459" y="140208"/>
                </a:lnTo>
                <a:lnTo>
                  <a:pt x="626363" y="124967"/>
                </a:lnTo>
                <a:lnTo>
                  <a:pt x="626363" y="91439"/>
                </a:lnTo>
                <a:lnTo>
                  <a:pt x="629412" y="85343"/>
                </a:lnTo>
                <a:lnTo>
                  <a:pt x="630936" y="77723"/>
                </a:lnTo>
                <a:lnTo>
                  <a:pt x="635508" y="71627"/>
                </a:lnTo>
                <a:lnTo>
                  <a:pt x="640079" y="67055"/>
                </a:lnTo>
                <a:lnTo>
                  <a:pt x="643128" y="62483"/>
                </a:lnTo>
                <a:lnTo>
                  <a:pt x="649224" y="57911"/>
                </a:lnTo>
                <a:lnTo>
                  <a:pt x="655320" y="54863"/>
                </a:lnTo>
                <a:lnTo>
                  <a:pt x="661416" y="53339"/>
                </a:lnTo>
                <a:lnTo>
                  <a:pt x="669036" y="51815"/>
                </a:lnTo>
                <a:lnTo>
                  <a:pt x="688847" y="51815"/>
                </a:lnTo>
                <a:lnTo>
                  <a:pt x="694944" y="54863"/>
                </a:lnTo>
                <a:lnTo>
                  <a:pt x="699516" y="56387"/>
                </a:lnTo>
                <a:lnTo>
                  <a:pt x="705612" y="59435"/>
                </a:lnTo>
                <a:lnTo>
                  <a:pt x="672083" y="59435"/>
                </a:lnTo>
                <a:lnTo>
                  <a:pt x="665988" y="60959"/>
                </a:lnTo>
                <a:lnTo>
                  <a:pt x="641604" y="82296"/>
                </a:lnTo>
                <a:lnTo>
                  <a:pt x="638555" y="86867"/>
                </a:lnTo>
                <a:lnTo>
                  <a:pt x="638555" y="92963"/>
                </a:lnTo>
                <a:lnTo>
                  <a:pt x="637032" y="99059"/>
                </a:lnTo>
                <a:lnTo>
                  <a:pt x="720851" y="99059"/>
                </a:lnTo>
                <a:lnTo>
                  <a:pt x="720851" y="105155"/>
                </a:lnTo>
                <a:lnTo>
                  <a:pt x="637032" y="105155"/>
                </a:lnTo>
                <a:lnTo>
                  <a:pt x="637032" y="123443"/>
                </a:lnTo>
                <a:lnTo>
                  <a:pt x="640079" y="129540"/>
                </a:lnTo>
                <a:lnTo>
                  <a:pt x="641604" y="135635"/>
                </a:lnTo>
                <a:lnTo>
                  <a:pt x="644651" y="141732"/>
                </a:lnTo>
                <a:lnTo>
                  <a:pt x="647700" y="146303"/>
                </a:lnTo>
                <a:lnTo>
                  <a:pt x="652271" y="150875"/>
                </a:lnTo>
                <a:lnTo>
                  <a:pt x="656844" y="153924"/>
                </a:lnTo>
                <a:lnTo>
                  <a:pt x="661416" y="155448"/>
                </a:lnTo>
                <a:lnTo>
                  <a:pt x="665988" y="158495"/>
                </a:lnTo>
                <a:lnTo>
                  <a:pt x="672083" y="160019"/>
                </a:lnTo>
                <a:lnTo>
                  <a:pt x="708659" y="160019"/>
                </a:lnTo>
                <a:lnTo>
                  <a:pt x="702563" y="163067"/>
                </a:lnTo>
                <a:lnTo>
                  <a:pt x="697992" y="164591"/>
                </a:lnTo>
                <a:lnTo>
                  <a:pt x="694944" y="166116"/>
                </a:lnTo>
                <a:lnTo>
                  <a:pt x="690371" y="166116"/>
                </a:lnTo>
                <a:lnTo>
                  <a:pt x="685800" y="167640"/>
                </a:lnTo>
                <a:close/>
              </a:path>
              <a:path w="998219" h="167639">
                <a:moveTo>
                  <a:pt x="720851" y="99059"/>
                </a:moveTo>
                <a:lnTo>
                  <a:pt x="711708" y="99059"/>
                </a:lnTo>
                <a:lnTo>
                  <a:pt x="711708" y="92963"/>
                </a:lnTo>
                <a:lnTo>
                  <a:pt x="710183" y="86867"/>
                </a:lnTo>
                <a:lnTo>
                  <a:pt x="682751" y="59435"/>
                </a:lnTo>
                <a:lnTo>
                  <a:pt x="705612" y="59435"/>
                </a:lnTo>
                <a:lnTo>
                  <a:pt x="708659" y="64007"/>
                </a:lnTo>
                <a:lnTo>
                  <a:pt x="713232" y="68579"/>
                </a:lnTo>
                <a:lnTo>
                  <a:pt x="716279" y="73151"/>
                </a:lnTo>
                <a:lnTo>
                  <a:pt x="717804" y="79247"/>
                </a:lnTo>
                <a:lnTo>
                  <a:pt x="720851" y="85343"/>
                </a:lnTo>
                <a:lnTo>
                  <a:pt x="720851" y="99059"/>
                </a:lnTo>
                <a:close/>
              </a:path>
              <a:path w="998219" h="167639">
                <a:moveTo>
                  <a:pt x="708659" y="160019"/>
                </a:moveTo>
                <a:lnTo>
                  <a:pt x="684275" y="160019"/>
                </a:lnTo>
                <a:lnTo>
                  <a:pt x="697992" y="155448"/>
                </a:lnTo>
                <a:lnTo>
                  <a:pt x="701040" y="155448"/>
                </a:lnTo>
                <a:lnTo>
                  <a:pt x="704088" y="153924"/>
                </a:lnTo>
                <a:lnTo>
                  <a:pt x="707136" y="150875"/>
                </a:lnTo>
                <a:lnTo>
                  <a:pt x="708659" y="150875"/>
                </a:lnTo>
                <a:lnTo>
                  <a:pt x="711708" y="147827"/>
                </a:lnTo>
                <a:lnTo>
                  <a:pt x="716279" y="147827"/>
                </a:lnTo>
                <a:lnTo>
                  <a:pt x="719328" y="152400"/>
                </a:lnTo>
                <a:lnTo>
                  <a:pt x="714755" y="156971"/>
                </a:lnTo>
                <a:lnTo>
                  <a:pt x="708659" y="160019"/>
                </a:lnTo>
                <a:close/>
              </a:path>
              <a:path w="998219" h="167639">
                <a:moveTo>
                  <a:pt x="803147" y="167640"/>
                </a:moveTo>
                <a:lnTo>
                  <a:pt x="786383" y="167640"/>
                </a:lnTo>
                <a:lnTo>
                  <a:pt x="778763" y="166116"/>
                </a:lnTo>
                <a:lnTo>
                  <a:pt x="748283" y="140208"/>
                </a:lnTo>
                <a:lnTo>
                  <a:pt x="746759" y="132587"/>
                </a:lnTo>
                <a:lnTo>
                  <a:pt x="743712" y="124967"/>
                </a:lnTo>
                <a:lnTo>
                  <a:pt x="742188" y="117348"/>
                </a:lnTo>
                <a:lnTo>
                  <a:pt x="742188" y="99059"/>
                </a:lnTo>
                <a:lnTo>
                  <a:pt x="765047" y="57911"/>
                </a:lnTo>
                <a:lnTo>
                  <a:pt x="778763" y="53339"/>
                </a:lnTo>
                <a:lnTo>
                  <a:pt x="784859" y="51815"/>
                </a:lnTo>
                <a:lnTo>
                  <a:pt x="806196" y="51815"/>
                </a:lnTo>
                <a:lnTo>
                  <a:pt x="810767" y="54863"/>
                </a:lnTo>
                <a:lnTo>
                  <a:pt x="816863" y="56387"/>
                </a:lnTo>
                <a:lnTo>
                  <a:pt x="821436" y="59435"/>
                </a:lnTo>
                <a:lnTo>
                  <a:pt x="787908" y="59435"/>
                </a:lnTo>
                <a:lnTo>
                  <a:pt x="781812" y="60959"/>
                </a:lnTo>
                <a:lnTo>
                  <a:pt x="772667" y="64007"/>
                </a:lnTo>
                <a:lnTo>
                  <a:pt x="766571" y="70103"/>
                </a:lnTo>
                <a:lnTo>
                  <a:pt x="762000" y="73151"/>
                </a:lnTo>
                <a:lnTo>
                  <a:pt x="760475" y="77723"/>
                </a:lnTo>
                <a:lnTo>
                  <a:pt x="757428" y="82296"/>
                </a:lnTo>
                <a:lnTo>
                  <a:pt x="755904" y="86867"/>
                </a:lnTo>
                <a:lnTo>
                  <a:pt x="752855" y="99059"/>
                </a:lnTo>
                <a:lnTo>
                  <a:pt x="838200" y="99059"/>
                </a:lnTo>
                <a:lnTo>
                  <a:pt x="838200" y="103631"/>
                </a:lnTo>
                <a:lnTo>
                  <a:pt x="836675" y="103631"/>
                </a:lnTo>
                <a:lnTo>
                  <a:pt x="836675" y="105155"/>
                </a:lnTo>
                <a:lnTo>
                  <a:pt x="752855" y="105155"/>
                </a:lnTo>
                <a:lnTo>
                  <a:pt x="752855" y="115824"/>
                </a:lnTo>
                <a:lnTo>
                  <a:pt x="754379" y="123443"/>
                </a:lnTo>
                <a:lnTo>
                  <a:pt x="757428" y="135635"/>
                </a:lnTo>
                <a:lnTo>
                  <a:pt x="760475" y="141732"/>
                </a:lnTo>
                <a:lnTo>
                  <a:pt x="765047" y="146303"/>
                </a:lnTo>
                <a:lnTo>
                  <a:pt x="768096" y="150875"/>
                </a:lnTo>
                <a:lnTo>
                  <a:pt x="772667" y="153924"/>
                </a:lnTo>
                <a:lnTo>
                  <a:pt x="777240" y="155448"/>
                </a:lnTo>
                <a:lnTo>
                  <a:pt x="783336" y="158495"/>
                </a:lnTo>
                <a:lnTo>
                  <a:pt x="789432" y="160019"/>
                </a:lnTo>
                <a:lnTo>
                  <a:pt x="826007" y="160019"/>
                </a:lnTo>
                <a:lnTo>
                  <a:pt x="822959" y="161543"/>
                </a:lnTo>
                <a:lnTo>
                  <a:pt x="818388" y="163067"/>
                </a:lnTo>
                <a:lnTo>
                  <a:pt x="815340" y="164591"/>
                </a:lnTo>
                <a:lnTo>
                  <a:pt x="810767" y="166116"/>
                </a:lnTo>
                <a:lnTo>
                  <a:pt x="807720" y="166116"/>
                </a:lnTo>
                <a:lnTo>
                  <a:pt x="803147" y="167640"/>
                </a:lnTo>
                <a:close/>
              </a:path>
              <a:path w="998219" h="167639">
                <a:moveTo>
                  <a:pt x="838200" y="99059"/>
                </a:moveTo>
                <a:lnTo>
                  <a:pt x="827532" y="99059"/>
                </a:lnTo>
                <a:lnTo>
                  <a:pt x="827532" y="86867"/>
                </a:lnTo>
                <a:lnTo>
                  <a:pt x="824483" y="77723"/>
                </a:lnTo>
                <a:lnTo>
                  <a:pt x="821436" y="73151"/>
                </a:lnTo>
                <a:lnTo>
                  <a:pt x="812292" y="64007"/>
                </a:lnTo>
                <a:lnTo>
                  <a:pt x="798575" y="59435"/>
                </a:lnTo>
                <a:lnTo>
                  <a:pt x="821436" y="59435"/>
                </a:lnTo>
                <a:lnTo>
                  <a:pt x="838200" y="92963"/>
                </a:lnTo>
                <a:lnTo>
                  <a:pt x="838200" y="99059"/>
                </a:lnTo>
                <a:close/>
              </a:path>
              <a:path w="998219" h="167639">
                <a:moveTo>
                  <a:pt x="826007" y="160019"/>
                </a:moveTo>
                <a:lnTo>
                  <a:pt x="800100" y="160019"/>
                </a:lnTo>
                <a:lnTo>
                  <a:pt x="806196" y="158495"/>
                </a:lnTo>
                <a:lnTo>
                  <a:pt x="809244" y="156971"/>
                </a:lnTo>
                <a:lnTo>
                  <a:pt x="813816" y="155448"/>
                </a:lnTo>
                <a:lnTo>
                  <a:pt x="816863" y="155448"/>
                </a:lnTo>
                <a:lnTo>
                  <a:pt x="819912" y="153924"/>
                </a:lnTo>
                <a:lnTo>
                  <a:pt x="822959" y="150875"/>
                </a:lnTo>
                <a:lnTo>
                  <a:pt x="826008" y="150875"/>
                </a:lnTo>
                <a:lnTo>
                  <a:pt x="829055" y="147827"/>
                </a:lnTo>
                <a:lnTo>
                  <a:pt x="833628" y="147827"/>
                </a:lnTo>
                <a:lnTo>
                  <a:pt x="836675" y="152400"/>
                </a:lnTo>
                <a:lnTo>
                  <a:pt x="833628" y="153924"/>
                </a:lnTo>
                <a:lnTo>
                  <a:pt x="832104" y="156971"/>
                </a:lnTo>
                <a:lnTo>
                  <a:pt x="826007" y="160019"/>
                </a:lnTo>
                <a:close/>
              </a:path>
              <a:path w="998219" h="167639">
                <a:moveTo>
                  <a:pt x="879347" y="166116"/>
                </a:moveTo>
                <a:lnTo>
                  <a:pt x="868679" y="166116"/>
                </a:lnTo>
                <a:lnTo>
                  <a:pt x="868679" y="0"/>
                </a:lnTo>
                <a:lnTo>
                  <a:pt x="879347" y="0"/>
                </a:lnTo>
                <a:lnTo>
                  <a:pt x="879347" y="102107"/>
                </a:lnTo>
                <a:lnTo>
                  <a:pt x="899159" y="102107"/>
                </a:lnTo>
                <a:lnTo>
                  <a:pt x="899159" y="103631"/>
                </a:lnTo>
                <a:lnTo>
                  <a:pt x="897636" y="103631"/>
                </a:lnTo>
                <a:lnTo>
                  <a:pt x="897636" y="105155"/>
                </a:lnTo>
                <a:lnTo>
                  <a:pt x="899159" y="105155"/>
                </a:lnTo>
                <a:lnTo>
                  <a:pt x="902208" y="108203"/>
                </a:lnTo>
                <a:lnTo>
                  <a:pt x="902208" y="109727"/>
                </a:lnTo>
                <a:lnTo>
                  <a:pt x="879347" y="109727"/>
                </a:lnTo>
                <a:lnTo>
                  <a:pt x="879347" y="166116"/>
                </a:lnTo>
                <a:close/>
              </a:path>
              <a:path w="998219" h="167639">
                <a:moveTo>
                  <a:pt x="900683" y="102107"/>
                </a:moveTo>
                <a:lnTo>
                  <a:pt x="886967" y="102107"/>
                </a:lnTo>
                <a:lnTo>
                  <a:pt x="886967" y="100583"/>
                </a:lnTo>
                <a:lnTo>
                  <a:pt x="890016" y="100583"/>
                </a:lnTo>
                <a:lnTo>
                  <a:pt x="890016" y="99059"/>
                </a:lnTo>
                <a:lnTo>
                  <a:pt x="935736" y="56387"/>
                </a:lnTo>
                <a:lnTo>
                  <a:pt x="938783" y="53339"/>
                </a:lnTo>
                <a:lnTo>
                  <a:pt x="950975" y="53339"/>
                </a:lnTo>
                <a:lnTo>
                  <a:pt x="902208" y="100583"/>
                </a:lnTo>
                <a:lnTo>
                  <a:pt x="900683" y="102107"/>
                </a:lnTo>
                <a:close/>
              </a:path>
              <a:path w="998219" h="167639">
                <a:moveTo>
                  <a:pt x="955547" y="166116"/>
                </a:moveTo>
                <a:lnTo>
                  <a:pt x="941832" y="166116"/>
                </a:lnTo>
                <a:lnTo>
                  <a:pt x="941832" y="164591"/>
                </a:lnTo>
                <a:lnTo>
                  <a:pt x="940308" y="164591"/>
                </a:lnTo>
                <a:lnTo>
                  <a:pt x="893063" y="112775"/>
                </a:lnTo>
                <a:lnTo>
                  <a:pt x="891540" y="111251"/>
                </a:lnTo>
                <a:lnTo>
                  <a:pt x="890016" y="111251"/>
                </a:lnTo>
                <a:lnTo>
                  <a:pt x="890016" y="109727"/>
                </a:lnTo>
                <a:lnTo>
                  <a:pt x="902208" y="109727"/>
                </a:lnTo>
                <a:lnTo>
                  <a:pt x="955547" y="166116"/>
                </a:lnTo>
                <a:close/>
              </a:path>
              <a:path w="998219" h="167639">
                <a:moveTo>
                  <a:pt x="992124" y="167640"/>
                </a:moveTo>
                <a:lnTo>
                  <a:pt x="982980" y="167640"/>
                </a:lnTo>
                <a:lnTo>
                  <a:pt x="978408" y="163067"/>
                </a:lnTo>
                <a:lnTo>
                  <a:pt x="976884" y="160019"/>
                </a:lnTo>
                <a:lnTo>
                  <a:pt x="976884" y="156971"/>
                </a:lnTo>
                <a:lnTo>
                  <a:pt x="978408" y="155448"/>
                </a:lnTo>
                <a:lnTo>
                  <a:pt x="978408" y="152400"/>
                </a:lnTo>
                <a:lnTo>
                  <a:pt x="982980" y="147827"/>
                </a:lnTo>
                <a:lnTo>
                  <a:pt x="993647" y="147827"/>
                </a:lnTo>
                <a:lnTo>
                  <a:pt x="993647" y="149351"/>
                </a:lnTo>
                <a:lnTo>
                  <a:pt x="995171" y="150875"/>
                </a:lnTo>
                <a:lnTo>
                  <a:pt x="996696" y="150875"/>
                </a:lnTo>
                <a:lnTo>
                  <a:pt x="996696" y="152400"/>
                </a:lnTo>
                <a:lnTo>
                  <a:pt x="998220" y="153924"/>
                </a:lnTo>
                <a:lnTo>
                  <a:pt x="998220" y="161543"/>
                </a:lnTo>
                <a:lnTo>
                  <a:pt x="996696" y="163067"/>
                </a:lnTo>
                <a:lnTo>
                  <a:pt x="996696" y="164591"/>
                </a:lnTo>
                <a:lnTo>
                  <a:pt x="995171" y="164591"/>
                </a:lnTo>
                <a:lnTo>
                  <a:pt x="992124" y="167640"/>
                </a:lnTo>
                <a:close/>
              </a:path>
              <a:path w="998219" h="167639">
                <a:moveTo>
                  <a:pt x="992124" y="57911"/>
                </a:moveTo>
                <a:lnTo>
                  <a:pt x="982980" y="57911"/>
                </a:lnTo>
                <a:lnTo>
                  <a:pt x="984504" y="56387"/>
                </a:lnTo>
                <a:lnTo>
                  <a:pt x="990600" y="56387"/>
                </a:lnTo>
                <a:lnTo>
                  <a:pt x="992124" y="57911"/>
                </a:lnTo>
                <a:close/>
              </a:path>
              <a:path w="998219" h="167639">
                <a:moveTo>
                  <a:pt x="990600" y="77723"/>
                </a:moveTo>
                <a:lnTo>
                  <a:pt x="984504" y="77723"/>
                </a:lnTo>
                <a:lnTo>
                  <a:pt x="982980" y="76200"/>
                </a:lnTo>
                <a:lnTo>
                  <a:pt x="979932" y="74675"/>
                </a:lnTo>
                <a:lnTo>
                  <a:pt x="978408" y="71627"/>
                </a:lnTo>
                <a:lnTo>
                  <a:pt x="976884" y="70103"/>
                </a:lnTo>
                <a:lnTo>
                  <a:pt x="976884" y="65531"/>
                </a:lnTo>
                <a:lnTo>
                  <a:pt x="978408" y="64007"/>
                </a:lnTo>
                <a:lnTo>
                  <a:pt x="978408" y="60959"/>
                </a:lnTo>
                <a:lnTo>
                  <a:pt x="979932" y="60959"/>
                </a:lnTo>
                <a:lnTo>
                  <a:pt x="979932" y="59435"/>
                </a:lnTo>
                <a:lnTo>
                  <a:pt x="981455" y="57911"/>
                </a:lnTo>
                <a:lnTo>
                  <a:pt x="993647" y="57911"/>
                </a:lnTo>
                <a:lnTo>
                  <a:pt x="998220" y="62483"/>
                </a:lnTo>
                <a:lnTo>
                  <a:pt x="998220" y="71627"/>
                </a:lnTo>
                <a:lnTo>
                  <a:pt x="996696" y="71627"/>
                </a:lnTo>
                <a:lnTo>
                  <a:pt x="996696" y="73151"/>
                </a:lnTo>
                <a:lnTo>
                  <a:pt x="995171" y="74675"/>
                </a:lnTo>
                <a:lnTo>
                  <a:pt x="993647" y="74675"/>
                </a:lnTo>
                <a:lnTo>
                  <a:pt x="993647" y="76200"/>
                </a:lnTo>
                <a:lnTo>
                  <a:pt x="992124" y="76200"/>
                </a:lnTo>
                <a:lnTo>
                  <a:pt x="990600" y="77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89163" y="2340863"/>
            <a:ext cx="508000" cy="154305"/>
          </a:xfrm>
          <a:custGeom>
            <a:avLst/>
            <a:gdLst/>
            <a:ahLst/>
            <a:cxnLst/>
            <a:rect l="l" t="t" r="r" b="b"/>
            <a:pathLst>
              <a:path w="508000" h="154305">
                <a:moveTo>
                  <a:pt x="60960" y="42672"/>
                </a:moveTo>
                <a:lnTo>
                  <a:pt x="28956" y="42672"/>
                </a:lnTo>
                <a:lnTo>
                  <a:pt x="33528" y="0"/>
                </a:lnTo>
                <a:lnTo>
                  <a:pt x="27432" y="0"/>
                </a:lnTo>
                <a:lnTo>
                  <a:pt x="25908" y="1524"/>
                </a:lnTo>
                <a:lnTo>
                  <a:pt x="18288" y="42672"/>
                </a:lnTo>
                <a:lnTo>
                  <a:pt x="0" y="44196"/>
                </a:lnTo>
                <a:lnTo>
                  <a:pt x="0" y="50292"/>
                </a:lnTo>
                <a:lnTo>
                  <a:pt x="16764" y="50292"/>
                </a:lnTo>
                <a:lnTo>
                  <a:pt x="9144" y="115824"/>
                </a:lnTo>
                <a:lnTo>
                  <a:pt x="9144" y="123444"/>
                </a:lnTo>
                <a:lnTo>
                  <a:pt x="7620" y="126492"/>
                </a:lnTo>
                <a:lnTo>
                  <a:pt x="7620" y="140208"/>
                </a:lnTo>
                <a:lnTo>
                  <a:pt x="9144" y="146304"/>
                </a:lnTo>
                <a:lnTo>
                  <a:pt x="13716" y="149352"/>
                </a:lnTo>
                <a:lnTo>
                  <a:pt x="16764" y="152400"/>
                </a:lnTo>
                <a:lnTo>
                  <a:pt x="21336" y="153924"/>
                </a:lnTo>
                <a:lnTo>
                  <a:pt x="36576" y="153924"/>
                </a:lnTo>
                <a:lnTo>
                  <a:pt x="41148" y="150876"/>
                </a:lnTo>
                <a:lnTo>
                  <a:pt x="44196" y="149352"/>
                </a:lnTo>
                <a:lnTo>
                  <a:pt x="48768" y="147828"/>
                </a:lnTo>
                <a:lnTo>
                  <a:pt x="49784" y="146304"/>
                </a:lnTo>
                <a:lnTo>
                  <a:pt x="51816" y="143256"/>
                </a:lnTo>
                <a:lnTo>
                  <a:pt x="50292" y="138684"/>
                </a:lnTo>
                <a:lnTo>
                  <a:pt x="45720" y="138684"/>
                </a:lnTo>
                <a:lnTo>
                  <a:pt x="41148" y="143256"/>
                </a:lnTo>
                <a:lnTo>
                  <a:pt x="39624" y="143256"/>
                </a:lnTo>
                <a:lnTo>
                  <a:pt x="36576" y="144780"/>
                </a:lnTo>
                <a:lnTo>
                  <a:pt x="35052" y="144780"/>
                </a:lnTo>
                <a:lnTo>
                  <a:pt x="33528" y="146304"/>
                </a:lnTo>
                <a:lnTo>
                  <a:pt x="27432" y="146304"/>
                </a:lnTo>
                <a:lnTo>
                  <a:pt x="24384" y="144780"/>
                </a:lnTo>
                <a:lnTo>
                  <a:pt x="19812" y="140208"/>
                </a:lnTo>
                <a:lnTo>
                  <a:pt x="18288" y="137160"/>
                </a:lnTo>
                <a:lnTo>
                  <a:pt x="18288" y="124968"/>
                </a:lnTo>
                <a:lnTo>
                  <a:pt x="19812" y="121920"/>
                </a:lnTo>
                <a:lnTo>
                  <a:pt x="19812" y="114300"/>
                </a:lnTo>
                <a:lnTo>
                  <a:pt x="27432" y="50292"/>
                </a:lnTo>
                <a:lnTo>
                  <a:pt x="60960" y="50292"/>
                </a:lnTo>
                <a:lnTo>
                  <a:pt x="60960" y="42672"/>
                </a:lnTo>
                <a:close/>
              </a:path>
              <a:path w="508000" h="154305">
                <a:moveTo>
                  <a:pt x="126504" y="80784"/>
                </a:moveTo>
                <a:lnTo>
                  <a:pt x="74676" y="80784"/>
                </a:lnTo>
                <a:lnTo>
                  <a:pt x="74676" y="89916"/>
                </a:lnTo>
                <a:lnTo>
                  <a:pt x="126504" y="89916"/>
                </a:lnTo>
                <a:lnTo>
                  <a:pt x="126504" y="80784"/>
                </a:lnTo>
                <a:close/>
              </a:path>
              <a:path w="508000" h="154305">
                <a:moveTo>
                  <a:pt x="211848" y="143256"/>
                </a:moveTo>
                <a:lnTo>
                  <a:pt x="208800" y="138696"/>
                </a:lnTo>
                <a:lnTo>
                  <a:pt x="205752" y="138696"/>
                </a:lnTo>
                <a:lnTo>
                  <a:pt x="204228" y="140220"/>
                </a:lnTo>
                <a:lnTo>
                  <a:pt x="202704" y="140220"/>
                </a:lnTo>
                <a:lnTo>
                  <a:pt x="201180" y="141744"/>
                </a:lnTo>
                <a:lnTo>
                  <a:pt x="201180" y="143256"/>
                </a:lnTo>
                <a:lnTo>
                  <a:pt x="198132" y="143256"/>
                </a:lnTo>
                <a:lnTo>
                  <a:pt x="196608" y="144780"/>
                </a:lnTo>
                <a:lnTo>
                  <a:pt x="195084" y="144780"/>
                </a:lnTo>
                <a:lnTo>
                  <a:pt x="192036" y="146304"/>
                </a:lnTo>
                <a:lnTo>
                  <a:pt x="187464" y="146304"/>
                </a:lnTo>
                <a:lnTo>
                  <a:pt x="185940" y="144780"/>
                </a:lnTo>
                <a:lnTo>
                  <a:pt x="182880" y="144780"/>
                </a:lnTo>
                <a:lnTo>
                  <a:pt x="181368" y="143256"/>
                </a:lnTo>
                <a:lnTo>
                  <a:pt x="179844" y="143256"/>
                </a:lnTo>
                <a:lnTo>
                  <a:pt x="176796" y="140220"/>
                </a:lnTo>
                <a:lnTo>
                  <a:pt x="176796" y="138696"/>
                </a:lnTo>
                <a:lnTo>
                  <a:pt x="175272" y="135636"/>
                </a:lnTo>
                <a:lnTo>
                  <a:pt x="175272" y="134112"/>
                </a:lnTo>
                <a:lnTo>
                  <a:pt x="173748" y="131064"/>
                </a:lnTo>
                <a:lnTo>
                  <a:pt x="173748" y="50292"/>
                </a:lnTo>
                <a:lnTo>
                  <a:pt x="210324" y="50292"/>
                </a:lnTo>
                <a:lnTo>
                  <a:pt x="210324" y="42684"/>
                </a:lnTo>
                <a:lnTo>
                  <a:pt x="173748" y="42684"/>
                </a:lnTo>
                <a:lnTo>
                  <a:pt x="173748" y="0"/>
                </a:lnTo>
                <a:lnTo>
                  <a:pt x="167652" y="0"/>
                </a:lnTo>
                <a:lnTo>
                  <a:pt x="166128" y="1524"/>
                </a:lnTo>
                <a:lnTo>
                  <a:pt x="163080" y="42684"/>
                </a:lnTo>
                <a:lnTo>
                  <a:pt x="144780" y="44196"/>
                </a:lnTo>
                <a:lnTo>
                  <a:pt x="144780" y="50292"/>
                </a:lnTo>
                <a:lnTo>
                  <a:pt x="163080" y="50292"/>
                </a:lnTo>
                <a:lnTo>
                  <a:pt x="163080" y="137172"/>
                </a:lnTo>
                <a:lnTo>
                  <a:pt x="166128" y="143256"/>
                </a:lnTo>
                <a:lnTo>
                  <a:pt x="169176" y="147828"/>
                </a:lnTo>
                <a:lnTo>
                  <a:pt x="173748" y="152412"/>
                </a:lnTo>
                <a:lnTo>
                  <a:pt x="179844" y="153936"/>
                </a:lnTo>
                <a:lnTo>
                  <a:pt x="196608" y="153936"/>
                </a:lnTo>
                <a:lnTo>
                  <a:pt x="201180" y="152412"/>
                </a:lnTo>
                <a:lnTo>
                  <a:pt x="205752" y="149364"/>
                </a:lnTo>
                <a:lnTo>
                  <a:pt x="208800" y="147828"/>
                </a:lnTo>
                <a:lnTo>
                  <a:pt x="209816" y="146304"/>
                </a:lnTo>
                <a:lnTo>
                  <a:pt x="211848" y="143256"/>
                </a:lnTo>
                <a:close/>
              </a:path>
              <a:path w="508000" h="154305">
                <a:moveTo>
                  <a:pt x="324624" y="71628"/>
                </a:moveTo>
                <a:lnTo>
                  <a:pt x="321576" y="65532"/>
                </a:lnTo>
                <a:lnTo>
                  <a:pt x="320052" y="59436"/>
                </a:lnTo>
                <a:lnTo>
                  <a:pt x="317004" y="54876"/>
                </a:lnTo>
                <a:lnTo>
                  <a:pt x="315480" y="53352"/>
                </a:lnTo>
                <a:lnTo>
                  <a:pt x="315480" y="79260"/>
                </a:lnTo>
                <a:lnTo>
                  <a:pt x="315480" y="85344"/>
                </a:lnTo>
                <a:lnTo>
                  <a:pt x="240804" y="85344"/>
                </a:lnTo>
                <a:lnTo>
                  <a:pt x="240804" y="79260"/>
                </a:lnTo>
                <a:lnTo>
                  <a:pt x="242328" y="73164"/>
                </a:lnTo>
                <a:lnTo>
                  <a:pt x="245376" y="68592"/>
                </a:lnTo>
                <a:lnTo>
                  <a:pt x="246900" y="64008"/>
                </a:lnTo>
                <a:lnTo>
                  <a:pt x="249948" y="59436"/>
                </a:lnTo>
                <a:lnTo>
                  <a:pt x="256044" y="53340"/>
                </a:lnTo>
                <a:lnTo>
                  <a:pt x="260616" y="50292"/>
                </a:lnTo>
                <a:lnTo>
                  <a:pt x="274332" y="45720"/>
                </a:lnTo>
                <a:lnTo>
                  <a:pt x="286524" y="45720"/>
                </a:lnTo>
                <a:lnTo>
                  <a:pt x="313956" y="73164"/>
                </a:lnTo>
                <a:lnTo>
                  <a:pt x="315480" y="79260"/>
                </a:lnTo>
                <a:lnTo>
                  <a:pt x="315480" y="53352"/>
                </a:lnTo>
                <a:lnTo>
                  <a:pt x="307860" y="45720"/>
                </a:lnTo>
                <a:lnTo>
                  <a:pt x="303276" y="42684"/>
                </a:lnTo>
                <a:lnTo>
                  <a:pt x="298716" y="41160"/>
                </a:lnTo>
                <a:lnTo>
                  <a:pt x="292620" y="38100"/>
                </a:lnTo>
                <a:lnTo>
                  <a:pt x="272808" y="38100"/>
                </a:lnTo>
                <a:lnTo>
                  <a:pt x="265176" y="39624"/>
                </a:lnTo>
                <a:lnTo>
                  <a:pt x="239280" y="57912"/>
                </a:lnTo>
                <a:lnTo>
                  <a:pt x="234708" y="64008"/>
                </a:lnTo>
                <a:lnTo>
                  <a:pt x="233184" y="71628"/>
                </a:lnTo>
                <a:lnTo>
                  <a:pt x="230136" y="77724"/>
                </a:lnTo>
                <a:lnTo>
                  <a:pt x="230136" y="111264"/>
                </a:lnTo>
                <a:lnTo>
                  <a:pt x="254520" y="147828"/>
                </a:lnTo>
                <a:lnTo>
                  <a:pt x="274332" y="153936"/>
                </a:lnTo>
                <a:lnTo>
                  <a:pt x="289572" y="153936"/>
                </a:lnTo>
                <a:lnTo>
                  <a:pt x="294144" y="152412"/>
                </a:lnTo>
                <a:lnTo>
                  <a:pt x="298716" y="152412"/>
                </a:lnTo>
                <a:lnTo>
                  <a:pt x="301764" y="150888"/>
                </a:lnTo>
                <a:lnTo>
                  <a:pt x="306336" y="149364"/>
                </a:lnTo>
                <a:lnTo>
                  <a:pt x="312432" y="146304"/>
                </a:lnTo>
                <a:lnTo>
                  <a:pt x="318528" y="143256"/>
                </a:lnTo>
                <a:lnTo>
                  <a:pt x="323100" y="138696"/>
                </a:lnTo>
                <a:lnTo>
                  <a:pt x="320052" y="134112"/>
                </a:lnTo>
                <a:lnTo>
                  <a:pt x="315480" y="134112"/>
                </a:lnTo>
                <a:lnTo>
                  <a:pt x="312432" y="137172"/>
                </a:lnTo>
                <a:lnTo>
                  <a:pt x="310908" y="137172"/>
                </a:lnTo>
                <a:lnTo>
                  <a:pt x="307860" y="140220"/>
                </a:lnTo>
                <a:lnTo>
                  <a:pt x="304812" y="141744"/>
                </a:lnTo>
                <a:lnTo>
                  <a:pt x="301764" y="141744"/>
                </a:lnTo>
                <a:lnTo>
                  <a:pt x="288048" y="146304"/>
                </a:lnTo>
                <a:lnTo>
                  <a:pt x="275856" y="146304"/>
                </a:lnTo>
                <a:lnTo>
                  <a:pt x="269760" y="144780"/>
                </a:lnTo>
                <a:lnTo>
                  <a:pt x="265176" y="141744"/>
                </a:lnTo>
                <a:lnTo>
                  <a:pt x="259080" y="140220"/>
                </a:lnTo>
                <a:lnTo>
                  <a:pt x="251472" y="132588"/>
                </a:lnTo>
                <a:lnTo>
                  <a:pt x="248424" y="128028"/>
                </a:lnTo>
                <a:lnTo>
                  <a:pt x="245376" y="121920"/>
                </a:lnTo>
                <a:lnTo>
                  <a:pt x="243852" y="115836"/>
                </a:lnTo>
                <a:lnTo>
                  <a:pt x="240804" y="109728"/>
                </a:lnTo>
                <a:lnTo>
                  <a:pt x="240804" y="91440"/>
                </a:lnTo>
                <a:lnTo>
                  <a:pt x="324624" y="91440"/>
                </a:lnTo>
                <a:lnTo>
                  <a:pt x="324624" y="85344"/>
                </a:lnTo>
                <a:lnTo>
                  <a:pt x="324624" y="71628"/>
                </a:lnTo>
                <a:close/>
              </a:path>
              <a:path w="508000" h="154305">
                <a:moveTo>
                  <a:pt x="422160" y="114312"/>
                </a:moveTo>
                <a:lnTo>
                  <a:pt x="417576" y="105156"/>
                </a:lnTo>
                <a:lnTo>
                  <a:pt x="414540" y="102120"/>
                </a:lnTo>
                <a:lnTo>
                  <a:pt x="411480" y="100596"/>
                </a:lnTo>
                <a:lnTo>
                  <a:pt x="408444" y="97536"/>
                </a:lnTo>
                <a:lnTo>
                  <a:pt x="402348" y="94488"/>
                </a:lnTo>
                <a:lnTo>
                  <a:pt x="397776" y="92976"/>
                </a:lnTo>
                <a:lnTo>
                  <a:pt x="394728" y="91440"/>
                </a:lnTo>
                <a:lnTo>
                  <a:pt x="390156" y="89916"/>
                </a:lnTo>
                <a:lnTo>
                  <a:pt x="387108" y="88392"/>
                </a:lnTo>
                <a:lnTo>
                  <a:pt x="382536" y="88392"/>
                </a:lnTo>
                <a:lnTo>
                  <a:pt x="379476" y="86880"/>
                </a:lnTo>
                <a:lnTo>
                  <a:pt x="374916" y="85344"/>
                </a:lnTo>
                <a:lnTo>
                  <a:pt x="362724" y="79260"/>
                </a:lnTo>
                <a:lnTo>
                  <a:pt x="361200" y="76200"/>
                </a:lnTo>
                <a:lnTo>
                  <a:pt x="359676" y="74688"/>
                </a:lnTo>
                <a:lnTo>
                  <a:pt x="358152" y="71628"/>
                </a:lnTo>
                <a:lnTo>
                  <a:pt x="358152" y="64008"/>
                </a:lnTo>
                <a:lnTo>
                  <a:pt x="359676" y="62496"/>
                </a:lnTo>
                <a:lnTo>
                  <a:pt x="362724" y="56388"/>
                </a:lnTo>
                <a:lnTo>
                  <a:pt x="364248" y="54876"/>
                </a:lnTo>
                <a:lnTo>
                  <a:pt x="365772" y="51816"/>
                </a:lnTo>
                <a:lnTo>
                  <a:pt x="377964" y="45720"/>
                </a:lnTo>
                <a:lnTo>
                  <a:pt x="394728" y="45720"/>
                </a:lnTo>
                <a:lnTo>
                  <a:pt x="400824" y="48780"/>
                </a:lnTo>
                <a:lnTo>
                  <a:pt x="403872" y="48780"/>
                </a:lnTo>
                <a:lnTo>
                  <a:pt x="405396" y="50292"/>
                </a:lnTo>
                <a:lnTo>
                  <a:pt x="408444" y="51816"/>
                </a:lnTo>
                <a:lnTo>
                  <a:pt x="409968" y="53340"/>
                </a:lnTo>
                <a:lnTo>
                  <a:pt x="411480" y="53340"/>
                </a:lnTo>
                <a:lnTo>
                  <a:pt x="413016" y="54876"/>
                </a:lnTo>
                <a:lnTo>
                  <a:pt x="416064" y="54876"/>
                </a:lnTo>
                <a:lnTo>
                  <a:pt x="417576" y="53340"/>
                </a:lnTo>
                <a:lnTo>
                  <a:pt x="419112" y="50292"/>
                </a:lnTo>
                <a:lnTo>
                  <a:pt x="414540" y="45720"/>
                </a:lnTo>
                <a:lnTo>
                  <a:pt x="409968" y="42684"/>
                </a:lnTo>
                <a:lnTo>
                  <a:pt x="403872" y="41160"/>
                </a:lnTo>
                <a:lnTo>
                  <a:pt x="399300" y="38100"/>
                </a:lnTo>
                <a:lnTo>
                  <a:pt x="374916" y="38100"/>
                </a:lnTo>
                <a:lnTo>
                  <a:pt x="365772" y="41160"/>
                </a:lnTo>
                <a:lnTo>
                  <a:pt x="361200" y="44196"/>
                </a:lnTo>
                <a:lnTo>
                  <a:pt x="355104" y="50292"/>
                </a:lnTo>
                <a:lnTo>
                  <a:pt x="353580" y="53340"/>
                </a:lnTo>
                <a:lnTo>
                  <a:pt x="350532" y="56388"/>
                </a:lnTo>
                <a:lnTo>
                  <a:pt x="349008" y="60972"/>
                </a:lnTo>
                <a:lnTo>
                  <a:pt x="349008" y="76200"/>
                </a:lnTo>
                <a:lnTo>
                  <a:pt x="352056" y="79260"/>
                </a:lnTo>
                <a:lnTo>
                  <a:pt x="353580" y="83820"/>
                </a:lnTo>
                <a:lnTo>
                  <a:pt x="358152" y="88392"/>
                </a:lnTo>
                <a:lnTo>
                  <a:pt x="364248" y="91440"/>
                </a:lnTo>
                <a:lnTo>
                  <a:pt x="368820" y="92976"/>
                </a:lnTo>
                <a:lnTo>
                  <a:pt x="371868" y="94488"/>
                </a:lnTo>
                <a:lnTo>
                  <a:pt x="376440" y="96012"/>
                </a:lnTo>
                <a:lnTo>
                  <a:pt x="379476" y="97536"/>
                </a:lnTo>
                <a:lnTo>
                  <a:pt x="388632" y="100596"/>
                </a:lnTo>
                <a:lnTo>
                  <a:pt x="391680" y="100596"/>
                </a:lnTo>
                <a:lnTo>
                  <a:pt x="396252" y="102120"/>
                </a:lnTo>
                <a:lnTo>
                  <a:pt x="405396" y="106680"/>
                </a:lnTo>
                <a:lnTo>
                  <a:pt x="406920" y="109728"/>
                </a:lnTo>
                <a:lnTo>
                  <a:pt x="411480" y="114312"/>
                </a:lnTo>
                <a:lnTo>
                  <a:pt x="411480" y="128028"/>
                </a:lnTo>
                <a:lnTo>
                  <a:pt x="406920" y="137172"/>
                </a:lnTo>
                <a:lnTo>
                  <a:pt x="403872" y="138696"/>
                </a:lnTo>
                <a:lnTo>
                  <a:pt x="402348" y="141744"/>
                </a:lnTo>
                <a:lnTo>
                  <a:pt x="399300" y="143256"/>
                </a:lnTo>
                <a:lnTo>
                  <a:pt x="394728" y="144780"/>
                </a:lnTo>
                <a:lnTo>
                  <a:pt x="391680" y="146304"/>
                </a:lnTo>
                <a:lnTo>
                  <a:pt x="373380" y="146304"/>
                </a:lnTo>
                <a:lnTo>
                  <a:pt x="370344" y="144780"/>
                </a:lnTo>
                <a:lnTo>
                  <a:pt x="365772" y="143256"/>
                </a:lnTo>
                <a:lnTo>
                  <a:pt x="364248" y="141744"/>
                </a:lnTo>
                <a:lnTo>
                  <a:pt x="358152" y="138696"/>
                </a:lnTo>
                <a:lnTo>
                  <a:pt x="356628" y="138696"/>
                </a:lnTo>
                <a:lnTo>
                  <a:pt x="353580" y="135636"/>
                </a:lnTo>
                <a:lnTo>
                  <a:pt x="349008" y="135636"/>
                </a:lnTo>
                <a:lnTo>
                  <a:pt x="349008" y="137172"/>
                </a:lnTo>
                <a:lnTo>
                  <a:pt x="345960" y="140220"/>
                </a:lnTo>
                <a:lnTo>
                  <a:pt x="350532" y="144780"/>
                </a:lnTo>
                <a:lnTo>
                  <a:pt x="355104" y="147828"/>
                </a:lnTo>
                <a:lnTo>
                  <a:pt x="367296" y="153936"/>
                </a:lnTo>
                <a:lnTo>
                  <a:pt x="394728" y="153936"/>
                </a:lnTo>
                <a:lnTo>
                  <a:pt x="399300" y="152412"/>
                </a:lnTo>
                <a:lnTo>
                  <a:pt x="403872" y="149364"/>
                </a:lnTo>
                <a:lnTo>
                  <a:pt x="408444" y="147828"/>
                </a:lnTo>
                <a:lnTo>
                  <a:pt x="409968" y="146304"/>
                </a:lnTo>
                <a:lnTo>
                  <a:pt x="414540" y="141744"/>
                </a:lnTo>
                <a:lnTo>
                  <a:pt x="417576" y="137172"/>
                </a:lnTo>
                <a:lnTo>
                  <a:pt x="419112" y="134112"/>
                </a:lnTo>
                <a:lnTo>
                  <a:pt x="422160" y="124980"/>
                </a:lnTo>
                <a:lnTo>
                  <a:pt x="422160" y="114312"/>
                </a:lnTo>
                <a:close/>
              </a:path>
              <a:path w="508000" h="154305">
                <a:moveTo>
                  <a:pt x="507504" y="143256"/>
                </a:moveTo>
                <a:lnTo>
                  <a:pt x="504456" y="138696"/>
                </a:lnTo>
                <a:lnTo>
                  <a:pt x="501408" y="138696"/>
                </a:lnTo>
                <a:lnTo>
                  <a:pt x="499884" y="140220"/>
                </a:lnTo>
                <a:lnTo>
                  <a:pt x="498360" y="140220"/>
                </a:lnTo>
                <a:lnTo>
                  <a:pt x="498360" y="141744"/>
                </a:lnTo>
                <a:lnTo>
                  <a:pt x="496836" y="143256"/>
                </a:lnTo>
                <a:lnTo>
                  <a:pt x="493788" y="143256"/>
                </a:lnTo>
                <a:lnTo>
                  <a:pt x="492264" y="144780"/>
                </a:lnTo>
                <a:lnTo>
                  <a:pt x="490740" y="144780"/>
                </a:lnTo>
                <a:lnTo>
                  <a:pt x="487692" y="146304"/>
                </a:lnTo>
                <a:lnTo>
                  <a:pt x="483120" y="146304"/>
                </a:lnTo>
                <a:lnTo>
                  <a:pt x="481596" y="144780"/>
                </a:lnTo>
                <a:lnTo>
                  <a:pt x="478548" y="144780"/>
                </a:lnTo>
                <a:lnTo>
                  <a:pt x="477024" y="143256"/>
                </a:lnTo>
                <a:lnTo>
                  <a:pt x="475500" y="143256"/>
                </a:lnTo>
                <a:lnTo>
                  <a:pt x="472452" y="140220"/>
                </a:lnTo>
                <a:lnTo>
                  <a:pt x="472452" y="138696"/>
                </a:lnTo>
                <a:lnTo>
                  <a:pt x="470928" y="135636"/>
                </a:lnTo>
                <a:lnTo>
                  <a:pt x="470928" y="134112"/>
                </a:lnTo>
                <a:lnTo>
                  <a:pt x="469404" y="131064"/>
                </a:lnTo>
                <a:lnTo>
                  <a:pt x="469404" y="50292"/>
                </a:lnTo>
                <a:lnTo>
                  <a:pt x="505980" y="50292"/>
                </a:lnTo>
                <a:lnTo>
                  <a:pt x="505980" y="42684"/>
                </a:lnTo>
                <a:lnTo>
                  <a:pt x="469404" y="42684"/>
                </a:lnTo>
                <a:lnTo>
                  <a:pt x="469404" y="0"/>
                </a:lnTo>
                <a:lnTo>
                  <a:pt x="463308" y="0"/>
                </a:lnTo>
                <a:lnTo>
                  <a:pt x="461784" y="1524"/>
                </a:lnTo>
                <a:lnTo>
                  <a:pt x="458736" y="42684"/>
                </a:lnTo>
                <a:lnTo>
                  <a:pt x="440448" y="44196"/>
                </a:lnTo>
                <a:lnTo>
                  <a:pt x="440448" y="50292"/>
                </a:lnTo>
                <a:lnTo>
                  <a:pt x="458736" y="50292"/>
                </a:lnTo>
                <a:lnTo>
                  <a:pt x="458736" y="137172"/>
                </a:lnTo>
                <a:lnTo>
                  <a:pt x="461784" y="143256"/>
                </a:lnTo>
                <a:lnTo>
                  <a:pt x="464832" y="147828"/>
                </a:lnTo>
                <a:lnTo>
                  <a:pt x="469404" y="152412"/>
                </a:lnTo>
                <a:lnTo>
                  <a:pt x="475500" y="153936"/>
                </a:lnTo>
                <a:lnTo>
                  <a:pt x="492264" y="153936"/>
                </a:lnTo>
                <a:lnTo>
                  <a:pt x="496836" y="152412"/>
                </a:lnTo>
                <a:lnTo>
                  <a:pt x="501408" y="149364"/>
                </a:lnTo>
                <a:lnTo>
                  <a:pt x="505980" y="147828"/>
                </a:lnTo>
                <a:lnTo>
                  <a:pt x="506488" y="146304"/>
                </a:lnTo>
                <a:lnTo>
                  <a:pt x="507504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956560"/>
            <a:ext cx="76200" cy="77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3390900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" y="2845308"/>
            <a:ext cx="2595371" cy="27127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7616" y="3329940"/>
            <a:ext cx="3128772" cy="16764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523220" y="5806439"/>
            <a:ext cx="48895" cy="76200"/>
          </a:xfrm>
          <a:custGeom>
            <a:avLst/>
            <a:gdLst/>
            <a:ahLst/>
            <a:cxnLst/>
            <a:rect l="l" t="t" r="r" b="b"/>
            <a:pathLst>
              <a:path w="48895" h="76200">
                <a:moveTo>
                  <a:pt x="6096" y="21336"/>
                </a:moveTo>
                <a:lnTo>
                  <a:pt x="4572" y="21336"/>
                </a:lnTo>
                <a:lnTo>
                  <a:pt x="3048" y="19812"/>
                </a:lnTo>
                <a:lnTo>
                  <a:pt x="3048" y="16764"/>
                </a:lnTo>
                <a:lnTo>
                  <a:pt x="4572" y="13716"/>
                </a:lnTo>
                <a:lnTo>
                  <a:pt x="4572" y="12192"/>
                </a:lnTo>
                <a:lnTo>
                  <a:pt x="6096" y="9144"/>
                </a:lnTo>
                <a:lnTo>
                  <a:pt x="7620" y="7620"/>
                </a:lnTo>
                <a:lnTo>
                  <a:pt x="10668" y="6096"/>
                </a:lnTo>
                <a:lnTo>
                  <a:pt x="12192" y="3048"/>
                </a:lnTo>
                <a:lnTo>
                  <a:pt x="15240" y="3048"/>
                </a:lnTo>
                <a:lnTo>
                  <a:pt x="16764" y="1524"/>
                </a:lnTo>
                <a:lnTo>
                  <a:pt x="19812" y="0"/>
                </a:lnTo>
                <a:lnTo>
                  <a:pt x="32004" y="0"/>
                </a:lnTo>
                <a:lnTo>
                  <a:pt x="33528" y="1524"/>
                </a:lnTo>
                <a:lnTo>
                  <a:pt x="36576" y="1524"/>
                </a:lnTo>
                <a:lnTo>
                  <a:pt x="39624" y="3048"/>
                </a:lnTo>
                <a:lnTo>
                  <a:pt x="41148" y="4572"/>
                </a:lnTo>
                <a:lnTo>
                  <a:pt x="21336" y="4572"/>
                </a:lnTo>
                <a:lnTo>
                  <a:pt x="18288" y="6096"/>
                </a:lnTo>
                <a:lnTo>
                  <a:pt x="16764" y="6096"/>
                </a:lnTo>
                <a:lnTo>
                  <a:pt x="13716" y="9144"/>
                </a:lnTo>
                <a:lnTo>
                  <a:pt x="12192" y="9144"/>
                </a:lnTo>
                <a:lnTo>
                  <a:pt x="10668" y="10668"/>
                </a:lnTo>
                <a:lnTo>
                  <a:pt x="9144" y="13716"/>
                </a:lnTo>
                <a:lnTo>
                  <a:pt x="9144" y="15240"/>
                </a:lnTo>
                <a:lnTo>
                  <a:pt x="7620" y="16764"/>
                </a:lnTo>
                <a:lnTo>
                  <a:pt x="7620" y="19812"/>
                </a:lnTo>
                <a:lnTo>
                  <a:pt x="6096" y="21336"/>
                </a:lnTo>
                <a:close/>
              </a:path>
              <a:path w="48895" h="76200">
                <a:moveTo>
                  <a:pt x="48768" y="76200"/>
                </a:moveTo>
                <a:lnTo>
                  <a:pt x="0" y="76200"/>
                </a:lnTo>
                <a:lnTo>
                  <a:pt x="0" y="74676"/>
                </a:lnTo>
                <a:lnTo>
                  <a:pt x="1524" y="73152"/>
                </a:lnTo>
                <a:lnTo>
                  <a:pt x="1524" y="71628"/>
                </a:lnTo>
                <a:lnTo>
                  <a:pt x="36576" y="36576"/>
                </a:lnTo>
                <a:lnTo>
                  <a:pt x="38100" y="33528"/>
                </a:lnTo>
                <a:lnTo>
                  <a:pt x="39624" y="32004"/>
                </a:lnTo>
                <a:lnTo>
                  <a:pt x="39624" y="28956"/>
                </a:lnTo>
                <a:lnTo>
                  <a:pt x="41148" y="27432"/>
                </a:lnTo>
                <a:lnTo>
                  <a:pt x="41148" y="25908"/>
                </a:lnTo>
                <a:lnTo>
                  <a:pt x="42672" y="22860"/>
                </a:lnTo>
                <a:lnTo>
                  <a:pt x="42672" y="18288"/>
                </a:lnTo>
                <a:lnTo>
                  <a:pt x="41148" y="15240"/>
                </a:lnTo>
                <a:lnTo>
                  <a:pt x="41148" y="13716"/>
                </a:lnTo>
                <a:lnTo>
                  <a:pt x="39624" y="10668"/>
                </a:lnTo>
                <a:lnTo>
                  <a:pt x="36576" y="7620"/>
                </a:lnTo>
                <a:lnTo>
                  <a:pt x="35052" y="7620"/>
                </a:lnTo>
                <a:lnTo>
                  <a:pt x="33528" y="6096"/>
                </a:lnTo>
                <a:lnTo>
                  <a:pt x="32004" y="6096"/>
                </a:lnTo>
                <a:lnTo>
                  <a:pt x="30480" y="4572"/>
                </a:lnTo>
                <a:lnTo>
                  <a:pt x="41148" y="4572"/>
                </a:lnTo>
                <a:lnTo>
                  <a:pt x="42672" y="6096"/>
                </a:lnTo>
                <a:lnTo>
                  <a:pt x="45720" y="12192"/>
                </a:lnTo>
                <a:lnTo>
                  <a:pt x="47244" y="13716"/>
                </a:lnTo>
                <a:lnTo>
                  <a:pt x="47244" y="25908"/>
                </a:lnTo>
                <a:lnTo>
                  <a:pt x="45720" y="28956"/>
                </a:lnTo>
                <a:lnTo>
                  <a:pt x="45720" y="30480"/>
                </a:lnTo>
                <a:lnTo>
                  <a:pt x="44196" y="33528"/>
                </a:lnTo>
                <a:lnTo>
                  <a:pt x="42672" y="35052"/>
                </a:lnTo>
                <a:lnTo>
                  <a:pt x="41148" y="38100"/>
                </a:lnTo>
                <a:lnTo>
                  <a:pt x="7620" y="71628"/>
                </a:lnTo>
                <a:lnTo>
                  <a:pt x="48768" y="71628"/>
                </a:lnTo>
                <a:lnTo>
                  <a:pt x="4876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6377940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79932"/>
            <a:ext cx="7103364" cy="2118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804" y="1415796"/>
            <a:ext cx="5178551" cy="20878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888236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891" y="1827276"/>
            <a:ext cx="5559552" cy="20726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456688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2375" y="2392680"/>
            <a:ext cx="1894332" cy="19812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76144" y="2392680"/>
            <a:ext cx="1473708" cy="1706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07764" y="2395728"/>
            <a:ext cx="5571743" cy="20573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3900" y="2738627"/>
            <a:ext cx="1251204" cy="205740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826008" y="3209543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0891" y="3148584"/>
            <a:ext cx="6166104" cy="20574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64907" y="3144011"/>
            <a:ext cx="2589276" cy="20726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462259" y="5806439"/>
            <a:ext cx="112776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52" y="348995"/>
            <a:ext cx="7179564" cy="3459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4" y="981456"/>
            <a:ext cx="9182100" cy="2103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5424" y="1325880"/>
            <a:ext cx="3941064" cy="20726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7967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0891" y="1732788"/>
            <a:ext cx="4189476" cy="2103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365248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4756" y="2302764"/>
            <a:ext cx="4229099" cy="2103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3900" y="2647188"/>
            <a:ext cx="3137916" cy="205739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26008" y="3140964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8032" y="3080003"/>
            <a:ext cx="4102607" cy="205740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26008" y="357378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18032" y="3512820"/>
            <a:ext cx="3544824" cy="207264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4629911" y="3512820"/>
            <a:ext cx="713740" cy="205740"/>
            <a:chOff x="4629911" y="3512820"/>
            <a:chExt cx="713740" cy="205740"/>
          </a:xfrm>
        </p:grpSpPr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29911" y="3563111"/>
              <a:ext cx="207264" cy="11734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872227" y="3512820"/>
              <a:ext cx="471170" cy="205740"/>
            </a:xfrm>
            <a:custGeom>
              <a:avLst/>
              <a:gdLst/>
              <a:ahLst/>
              <a:cxnLst/>
              <a:rect l="l" t="t" r="r" b="b"/>
              <a:pathLst>
                <a:path w="471170" h="205739">
                  <a:moveTo>
                    <a:pt x="10668" y="166116"/>
                  </a:moveTo>
                  <a:lnTo>
                    <a:pt x="0" y="166116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166116"/>
                  </a:lnTo>
                  <a:close/>
                </a:path>
                <a:path w="471170" h="205739">
                  <a:moveTo>
                    <a:pt x="64008" y="166116"/>
                  </a:moveTo>
                  <a:lnTo>
                    <a:pt x="53340" y="166116"/>
                  </a:lnTo>
                  <a:lnTo>
                    <a:pt x="53340" y="51816"/>
                  </a:lnTo>
                  <a:lnTo>
                    <a:pt x="64008" y="51816"/>
                  </a:lnTo>
                  <a:lnTo>
                    <a:pt x="64008" y="166116"/>
                  </a:lnTo>
                  <a:close/>
                </a:path>
                <a:path w="471170" h="205739">
                  <a:moveTo>
                    <a:pt x="64008" y="4572"/>
                  </a:moveTo>
                  <a:lnTo>
                    <a:pt x="54864" y="4572"/>
                  </a:lnTo>
                  <a:lnTo>
                    <a:pt x="54864" y="3048"/>
                  </a:lnTo>
                  <a:lnTo>
                    <a:pt x="62484" y="3048"/>
                  </a:lnTo>
                  <a:lnTo>
                    <a:pt x="64008" y="4572"/>
                  </a:lnTo>
                  <a:close/>
                </a:path>
                <a:path w="471170" h="205739">
                  <a:moveTo>
                    <a:pt x="67056" y="7620"/>
                  </a:moveTo>
                  <a:lnTo>
                    <a:pt x="51816" y="7620"/>
                  </a:lnTo>
                  <a:lnTo>
                    <a:pt x="51816" y="6096"/>
                  </a:lnTo>
                  <a:lnTo>
                    <a:pt x="53340" y="4572"/>
                  </a:lnTo>
                  <a:lnTo>
                    <a:pt x="65532" y="4572"/>
                  </a:lnTo>
                  <a:lnTo>
                    <a:pt x="67056" y="6096"/>
                  </a:lnTo>
                  <a:lnTo>
                    <a:pt x="67056" y="7620"/>
                  </a:lnTo>
                  <a:close/>
                </a:path>
                <a:path w="471170" h="205739">
                  <a:moveTo>
                    <a:pt x="70104" y="15240"/>
                  </a:moveTo>
                  <a:lnTo>
                    <a:pt x="48768" y="15240"/>
                  </a:lnTo>
                  <a:lnTo>
                    <a:pt x="48768" y="12191"/>
                  </a:lnTo>
                  <a:lnTo>
                    <a:pt x="50291" y="10668"/>
                  </a:lnTo>
                  <a:lnTo>
                    <a:pt x="50291" y="7620"/>
                  </a:lnTo>
                  <a:lnTo>
                    <a:pt x="68579" y="7620"/>
                  </a:lnTo>
                  <a:lnTo>
                    <a:pt x="68579" y="10668"/>
                  </a:lnTo>
                  <a:lnTo>
                    <a:pt x="70104" y="12191"/>
                  </a:lnTo>
                  <a:lnTo>
                    <a:pt x="70104" y="15240"/>
                  </a:lnTo>
                  <a:close/>
                </a:path>
                <a:path w="471170" h="205739">
                  <a:moveTo>
                    <a:pt x="65532" y="21336"/>
                  </a:moveTo>
                  <a:lnTo>
                    <a:pt x="53340" y="21336"/>
                  </a:lnTo>
                  <a:lnTo>
                    <a:pt x="50291" y="18288"/>
                  </a:lnTo>
                  <a:lnTo>
                    <a:pt x="50291" y="15240"/>
                  </a:lnTo>
                  <a:lnTo>
                    <a:pt x="68579" y="15240"/>
                  </a:lnTo>
                  <a:lnTo>
                    <a:pt x="68579" y="18288"/>
                  </a:lnTo>
                  <a:lnTo>
                    <a:pt x="65532" y="21336"/>
                  </a:lnTo>
                  <a:close/>
                </a:path>
                <a:path w="471170" h="205739">
                  <a:moveTo>
                    <a:pt x="62484" y="22860"/>
                  </a:moveTo>
                  <a:lnTo>
                    <a:pt x="54864" y="22860"/>
                  </a:lnTo>
                  <a:lnTo>
                    <a:pt x="54864" y="21336"/>
                  </a:lnTo>
                  <a:lnTo>
                    <a:pt x="64008" y="21336"/>
                  </a:lnTo>
                  <a:lnTo>
                    <a:pt x="62484" y="22860"/>
                  </a:lnTo>
                  <a:close/>
                </a:path>
                <a:path w="471170" h="205739">
                  <a:moveTo>
                    <a:pt x="117348" y="166116"/>
                  </a:moveTo>
                  <a:lnTo>
                    <a:pt x="106679" y="166116"/>
                  </a:lnTo>
                  <a:lnTo>
                    <a:pt x="106679" y="0"/>
                  </a:lnTo>
                  <a:lnTo>
                    <a:pt x="117348" y="0"/>
                  </a:lnTo>
                  <a:lnTo>
                    <a:pt x="117348" y="100583"/>
                  </a:lnTo>
                  <a:lnTo>
                    <a:pt x="137159" y="100583"/>
                  </a:lnTo>
                  <a:lnTo>
                    <a:pt x="137159" y="102108"/>
                  </a:lnTo>
                  <a:lnTo>
                    <a:pt x="135636" y="102108"/>
                  </a:lnTo>
                  <a:lnTo>
                    <a:pt x="135636" y="103632"/>
                  </a:lnTo>
                  <a:lnTo>
                    <a:pt x="138684" y="106680"/>
                  </a:lnTo>
                  <a:lnTo>
                    <a:pt x="140208" y="106680"/>
                  </a:lnTo>
                  <a:lnTo>
                    <a:pt x="140208" y="108204"/>
                  </a:lnTo>
                  <a:lnTo>
                    <a:pt x="117348" y="108204"/>
                  </a:lnTo>
                  <a:lnTo>
                    <a:pt x="117348" y="166116"/>
                  </a:lnTo>
                  <a:close/>
                </a:path>
                <a:path w="471170" h="205739">
                  <a:moveTo>
                    <a:pt x="138684" y="100583"/>
                  </a:moveTo>
                  <a:lnTo>
                    <a:pt x="126491" y="100583"/>
                  </a:lnTo>
                  <a:lnTo>
                    <a:pt x="126491" y="99060"/>
                  </a:lnTo>
                  <a:lnTo>
                    <a:pt x="128016" y="97536"/>
                  </a:lnTo>
                  <a:lnTo>
                    <a:pt x="173736" y="54864"/>
                  </a:lnTo>
                  <a:lnTo>
                    <a:pt x="175259" y="53340"/>
                  </a:lnTo>
                  <a:lnTo>
                    <a:pt x="176784" y="53340"/>
                  </a:lnTo>
                  <a:lnTo>
                    <a:pt x="176784" y="51816"/>
                  </a:lnTo>
                  <a:lnTo>
                    <a:pt x="188975" y="51816"/>
                  </a:lnTo>
                  <a:lnTo>
                    <a:pt x="138684" y="99060"/>
                  </a:lnTo>
                  <a:lnTo>
                    <a:pt x="138684" y="100583"/>
                  </a:lnTo>
                  <a:close/>
                </a:path>
                <a:path w="471170" h="205739">
                  <a:moveTo>
                    <a:pt x="193548" y="166116"/>
                  </a:moveTo>
                  <a:lnTo>
                    <a:pt x="181356" y="166116"/>
                  </a:lnTo>
                  <a:lnTo>
                    <a:pt x="179832" y="164591"/>
                  </a:lnTo>
                  <a:lnTo>
                    <a:pt x="178308" y="164591"/>
                  </a:lnTo>
                  <a:lnTo>
                    <a:pt x="178308" y="163068"/>
                  </a:lnTo>
                  <a:lnTo>
                    <a:pt x="131064" y="111252"/>
                  </a:lnTo>
                  <a:lnTo>
                    <a:pt x="129540" y="111252"/>
                  </a:lnTo>
                  <a:lnTo>
                    <a:pt x="128016" y="109728"/>
                  </a:lnTo>
                  <a:lnTo>
                    <a:pt x="126491" y="109728"/>
                  </a:lnTo>
                  <a:lnTo>
                    <a:pt x="126491" y="108204"/>
                  </a:lnTo>
                  <a:lnTo>
                    <a:pt x="140208" y="108204"/>
                  </a:lnTo>
                  <a:lnTo>
                    <a:pt x="193548" y="166116"/>
                  </a:lnTo>
                  <a:close/>
                </a:path>
                <a:path w="471170" h="205739">
                  <a:moveTo>
                    <a:pt x="257556" y="167640"/>
                  </a:moveTo>
                  <a:lnTo>
                    <a:pt x="245364" y="167640"/>
                  </a:lnTo>
                  <a:lnTo>
                    <a:pt x="239268" y="166116"/>
                  </a:lnTo>
                  <a:lnTo>
                    <a:pt x="233172" y="163068"/>
                  </a:lnTo>
                  <a:lnTo>
                    <a:pt x="225552" y="160020"/>
                  </a:lnTo>
                  <a:lnTo>
                    <a:pt x="220979" y="156972"/>
                  </a:lnTo>
                  <a:lnTo>
                    <a:pt x="216408" y="150876"/>
                  </a:lnTo>
                  <a:lnTo>
                    <a:pt x="211836" y="146304"/>
                  </a:lnTo>
                  <a:lnTo>
                    <a:pt x="207264" y="140208"/>
                  </a:lnTo>
                  <a:lnTo>
                    <a:pt x="205740" y="132588"/>
                  </a:lnTo>
                  <a:lnTo>
                    <a:pt x="203739" y="126611"/>
                  </a:lnTo>
                  <a:lnTo>
                    <a:pt x="202311" y="120205"/>
                  </a:lnTo>
                  <a:lnTo>
                    <a:pt x="201554" y="114300"/>
                  </a:lnTo>
                  <a:lnTo>
                    <a:pt x="201453" y="113514"/>
                  </a:lnTo>
                  <a:lnTo>
                    <a:pt x="201168" y="106680"/>
                  </a:lnTo>
                  <a:lnTo>
                    <a:pt x="201168" y="99060"/>
                  </a:lnTo>
                  <a:lnTo>
                    <a:pt x="202691" y="91440"/>
                  </a:lnTo>
                  <a:lnTo>
                    <a:pt x="205740" y="83820"/>
                  </a:lnTo>
                  <a:lnTo>
                    <a:pt x="207264" y="77724"/>
                  </a:lnTo>
                  <a:lnTo>
                    <a:pt x="237743" y="51816"/>
                  </a:lnTo>
                  <a:lnTo>
                    <a:pt x="245364" y="50291"/>
                  </a:lnTo>
                  <a:lnTo>
                    <a:pt x="259079" y="50291"/>
                  </a:lnTo>
                  <a:lnTo>
                    <a:pt x="271272" y="53340"/>
                  </a:lnTo>
                  <a:lnTo>
                    <a:pt x="278130" y="57912"/>
                  </a:lnTo>
                  <a:lnTo>
                    <a:pt x="246888" y="57912"/>
                  </a:lnTo>
                  <a:lnTo>
                    <a:pt x="233172" y="62483"/>
                  </a:lnTo>
                  <a:lnTo>
                    <a:pt x="228600" y="65532"/>
                  </a:lnTo>
                  <a:lnTo>
                    <a:pt x="225552" y="68580"/>
                  </a:lnTo>
                  <a:lnTo>
                    <a:pt x="222504" y="73152"/>
                  </a:lnTo>
                  <a:lnTo>
                    <a:pt x="219456" y="76200"/>
                  </a:lnTo>
                  <a:lnTo>
                    <a:pt x="216408" y="80772"/>
                  </a:lnTo>
                  <a:lnTo>
                    <a:pt x="214884" y="86868"/>
                  </a:lnTo>
                  <a:lnTo>
                    <a:pt x="213359" y="91440"/>
                  </a:lnTo>
                  <a:lnTo>
                    <a:pt x="213359" y="97536"/>
                  </a:lnTo>
                  <a:lnTo>
                    <a:pt x="297179" y="97536"/>
                  </a:lnTo>
                  <a:lnTo>
                    <a:pt x="297179" y="103632"/>
                  </a:lnTo>
                  <a:lnTo>
                    <a:pt x="211836" y="103632"/>
                  </a:lnTo>
                  <a:lnTo>
                    <a:pt x="211836" y="114300"/>
                  </a:lnTo>
                  <a:lnTo>
                    <a:pt x="227075" y="149352"/>
                  </a:lnTo>
                  <a:lnTo>
                    <a:pt x="248411" y="158496"/>
                  </a:lnTo>
                  <a:lnTo>
                    <a:pt x="286512" y="158496"/>
                  </a:lnTo>
                  <a:lnTo>
                    <a:pt x="284988" y="160020"/>
                  </a:lnTo>
                  <a:lnTo>
                    <a:pt x="278891" y="163068"/>
                  </a:lnTo>
                  <a:lnTo>
                    <a:pt x="274320" y="164591"/>
                  </a:lnTo>
                  <a:lnTo>
                    <a:pt x="271272" y="164591"/>
                  </a:lnTo>
                  <a:lnTo>
                    <a:pt x="266700" y="166116"/>
                  </a:lnTo>
                  <a:lnTo>
                    <a:pt x="262127" y="166116"/>
                  </a:lnTo>
                  <a:lnTo>
                    <a:pt x="257556" y="167640"/>
                  </a:lnTo>
                  <a:close/>
                </a:path>
                <a:path w="471170" h="205739">
                  <a:moveTo>
                    <a:pt x="297179" y="97536"/>
                  </a:moveTo>
                  <a:lnTo>
                    <a:pt x="288036" y="97536"/>
                  </a:lnTo>
                  <a:lnTo>
                    <a:pt x="288036" y="91440"/>
                  </a:lnTo>
                  <a:lnTo>
                    <a:pt x="286511" y="85344"/>
                  </a:lnTo>
                  <a:lnTo>
                    <a:pt x="283464" y="76200"/>
                  </a:lnTo>
                  <a:lnTo>
                    <a:pt x="280416" y="71628"/>
                  </a:lnTo>
                  <a:lnTo>
                    <a:pt x="271272" y="62483"/>
                  </a:lnTo>
                  <a:lnTo>
                    <a:pt x="266700" y="60960"/>
                  </a:lnTo>
                  <a:lnTo>
                    <a:pt x="263652" y="59436"/>
                  </a:lnTo>
                  <a:lnTo>
                    <a:pt x="257556" y="57912"/>
                  </a:lnTo>
                  <a:lnTo>
                    <a:pt x="278130" y="57912"/>
                  </a:lnTo>
                  <a:lnTo>
                    <a:pt x="280416" y="59436"/>
                  </a:lnTo>
                  <a:lnTo>
                    <a:pt x="288036" y="67056"/>
                  </a:lnTo>
                  <a:lnTo>
                    <a:pt x="294132" y="79248"/>
                  </a:lnTo>
                  <a:lnTo>
                    <a:pt x="297179" y="91440"/>
                  </a:lnTo>
                  <a:lnTo>
                    <a:pt x="297179" y="97536"/>
                  </a:lnTo>
                  <a:close/>
                </a:path>
                <a:path w="471170" h="205739">
                  <a:moveTo>
                    <a:pt x="286512" y="158496"/>
                  </a:moveTo>
                  <a:lnTo>
                    <a:pt x="265175" y="158496"/>
                  </a:lnTo>
                  <a:lnTo>
                    <a:pt x="269748" y="156972"/>
                  </a:lnTo>
                  <a:lnTo>
                    <a:pt x="272795" y="155448"/>
                  </a:lnTo>
                  <a:lnTo>
                    <a:pt x="277368" y="153924"/>
                  </a:lnTo>
                  <a:lnTo>
                    <a:pt x="280416" y="152400"/>
                  </a:lnTo>
                  <a:lnTo>
                    <a:pt x="281940" y="150876"/>
                  </a:lnTo>
                  <a:lnTo>
                    <a:pt x="284988" y="149352"/>
                  </a:lnTo>
                  <a:lnTo>
                    <a:pt x="288036" y="146304"/>
                  </a:lnTo>
                  <a:lnTo>
                    <a:pt x="292608" y="146304"/>
                  </a:lnTo>
                  <a:lnTo>
                    <a:pt x="292608" y="147828"/>
                  </a:lnTo>
                  <a:lnTo>
                    <a:pt x="295656" y="150876"/>
                  </a:lnTo>
                  <a:lnTo>
                    <a:pt x="294132" y="153924"/>
                  </a:lnTo>
                  <a:lnTo>
                    <a:pt x="288036" y="156972"/>
                  </a:lnTo>
                  <a:lnTo>
                    <a:pt x="286512" y="158496"/>
                  </a:lnTo>
                  <a:close/>
                </a:path>
                <a:path w="471170" h="205739">
                  <a:moveTo>
                    <a:pt x="339852" y="166116"/>
                  </a:moveTo>
                  <a:lnTo>
                    <a:pt x="329184" y="166116"/>
                  </a:lnTo>
                  <a:lnTo>
                    <a:pt x="329184" y="0"/>
                  </a:lnTo>
                  <a:lnTo>
                    <a:pt x="339852" y="0"/>
                  </a:lnTo>
                  <a:lnTo>
                    <a:pt x="339852" y="166116"/>
                  </a:lnTo>
                  <a:close/>
                </a:path>
                <a:path w="471170" h="205739">
                  <a:moveTo>
                    <a:pt x="402336" y="205740"/>
                  </a:moveTo>
                  <a:lnTo>
                    <a:pt x="393192" y="205740"/>
                  </a:lnTo>
                  <a:lnTo>
                    <a:pt x="413004" y="161544"/>
                  </a:lnTo>
                  <a:lnTo>
                    <a:pt x="364236" y="51816"/>
                  </a:lnTo>
                  <a:lnTo>
                    <a:pt x="376427" y="51816"/>
                  </a:lnTo>
                  <a:lnTo>
                    <a:pt x="376427" y="53340"/>
                  </a:lnTo>
                  <a:lnTo>
                    <a:pt x="377952" y="54864"/>
                  </a:lnTo>
                  <a:lnTo>
                    <a:pt x="416052" y="143256"/>
                  </a:lnTo>
                  <a:lnTo>
                    <a:pt x="416052" y="144780"/>
                  </a:lnTo>
                  <a:lnTo>
                    <a:pt x="417575" y="144780"/>
                  </a:lnTo>
                  <a:lnTo>
                    <a:pt x="417575" y="150876"/>
                  </a:lnTo>
                  <a:lnTo>
                    <a:pt x="427890" y="150876"/>
                  </a:lnTo>
                  <a:lnTo>
                    <a:pt x="405384" y="202691"/>
                  </a:lnTo>
                  <a:lnTo>
                    <a:pt x="402336" y="205740"/>
                  </a:lnTo>
                  <a:close/>
                </a:path>
                <a:path w="471170" h="205739">
                  <a:moveTo>
                    <a:pt x="427890" y="150876"/>
                  </a:moveTo>
                  <a:lnTo>
                    <a:pt x="417575" y="150876"/>
                  </a:lnTo>
                  <a:lnTo>
                    <a:pt x="419100" y="149352"/>
                  </a:lnTo>
                  <a:lnTo>
                    <a:pt x="419100" y="146304"/>
                  </a:lnTo>
                  <a:lnTo>
                    <a:pt x="420624" y="144780"/>
                  </a:lnTo>
                  <a:lnTo>
                    <a:pt x="420624" y="143256"/>
                  </a:lnTo>
                  <a:lnTo>
                    <a:pt x="458724" y="54864"/>
                  </a:lnTo>
                  <a:lnTo>
                    <a:pt x="458724" y="53340"/>
                  </a:lnTo>
                  <a:lnTo>
                    <a:pt x="460248" y="53340"/>
                  </a:lnTo>
                  <a:lnTo>
                    <a:pt x="460248" y="51816"/>
                  </a:lnTo>
                  <a:lnTo>
                    <a:pt x="470916" y="51816"/>
                  </a:lnTo>
                  <a:lnTo>
                    <a:pt x="427890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2579" y="2305812"/>
            <a:ext cx="4564380" cy="212902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62259" y="5806439"/>
            <a:ext cx="109728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3436620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04" y="893064"/>
            <a:ext cx="4134612" cy="20726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53896"/>
            <a:ext cx="762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756" y="1394459"/>
            <a:ext cx="6234683" cy="1661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3447" y="1444752"/>
            <a:ext cx="79248" cy="11582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153655" y="1394459"/>
            <a:ext cx="327660" cy="166370"/>
          </a:xfrm>
          <a:custGeom>
            <a:avLst/>
            <a:gdLst/>
            <a:ahLst/>
            <a:cxnLst/>
            <a:rect l="l" t="t" r="r" b="b"/>
            <a:pathLst>
              <a:path w="327659" h="166369">
                <a:moveTo>
                  <a:pt x="12192" y="73152"/>
                </a:moveTo>
                <a:lnTo>
                  <a:pt x="9144" y="73152"/>
                </a:lnTo>
                <a:lnTo>
                  <a:pt x="9144" y="71628"/>
                </a:lnTo>
                <a:lnTo>
                  <a:pt x="7620" y="71628"/>
                </a:lnTo>
                <a:lnTo>
                  <a:pt x="6096" y="67056"/>
                </a:lnTo>
                <a:lnTo>
                  <a:pt x="18288" y="57912"/>
                </a:lnTo>
                <a:lnTo>
                  <a:pt x="30480" y="51816"/>
                </a:lnTo>
                <a:lnTo>
                  <a:pt x="38100" y="50292"/>
                </a:lnTo>
                <a:lnTo>
                  <a:pt x="57912" y="50292"/>
                </a:lnTo>
                <a:lnTo>
                  <a:pt x="62484" y="53340"/>
                </a:lnTo>
                <a:lnTo>
                  <a:pt x="67056" y="54864"/>
                </a:lnTo>
                <a:lnTo>
                  <a:pt x="71628" y="57912"/>
                </a:lnTo>
                <a:lnTo>
                  <a:pt x="39624" y="57912"/>
                </a:lnTo>
                <a:lnTo>
                  <a:pt x="35052" y="59436"/>
                </a:lnTo>
                <a:lnTo>
                  <a:pt x="32004" y="60960"/>
                </a:lnTo>
                <a:lnTo>
                  <a:pt x="27432" y="62484"/>
                </a:lnTo>
                <a:lnTo>
                  <a:pt x="21336" y="65532"/>
                </a:lnTo>
                <a:lnTo>
                  <a:pt x="19812" y="67056"/>
                </a:lnTo>
                <a:lnTo>
                  <a:pt x="16764" y="68580"/>
                </a:lnTo>
                <a:lnTo>
                  <a:pt x="12192" y="73152"/>
                </a:lnTo>
                <a:close/>
              </a:path>
              <a:path w="327659" h="166369">
                <a:moveTo>
                  <a:pt x="42672" y="166116"/>
                </a:moveTo>
                <a:lnTo>
                  <a:pt x="22860" y="166116"/>
                </a:lnTo>
                <a:lnTo>
                  <a:pt x="19812" y="164592"/>
                </a:lnTo>
                <a:lnTo>
                  <a:pt x="15240" y="164592"/>
                </a:lnTo>
                <a:lnTo>
                  <a:pt x="12192" y="161544"/>
                </a:lnTo>
                <a:lnTo>
                  <a:pt x="9144" y="160020"/>
                </a:lnTo>
                <a:lnTo>
                  <a:pt x="6096" y="156972"/>
                </a:lnTo>
                <a:lnTo>
                  <a:pt x="1524" y="147828"/>
                </a:lnTo>
                <a:lnTo>
                  <a:pt x="0" y="143256"/>
                </a:lnTo>
                <a:lnTo>
                  <a:pt x="0" y="132588"/>
                </a:lnTo>
                <a:lnTo>
                  <a:pt x="1524" y="128016"/>
                </a:lnTo>
                <a:lnTo>
                  <a:pt x="4572" y="124968"/>
                </a:lnTo>
                <a:lnTo>
                  <a:pt x="10668" y="115824"/>
                </a:lnTo>
                <a:lnTo>
                  <a:pt x="22860" y="109728"/>
                </a:lnTo>
                <a:lnTo>
                  <a:pt x="30480" y="108204"/>
                </a:lnTo>
                <a:lnTo>
                  <a:pt x="39624" y="106680"/>
                </a:lnTo>
                <a:lnTo>
                  <a:pt x="46791" y="104917"/>
                </a:lnTo>
                <a:lnTo>
                  <a:pt x="54673" y="104013"/>
                </a:lnTo>
                <a:lnTo>
                  <a:pt x="64661" y="103632"/>
                </a:lnTo>
                <a:lnTo>
                  <a:pt x="73152" y="103632"/>
                </a:lnTo>
                <a:lnTo>
                  <a:pt x="73152" y="91440"/>
                </a:lnTo>
                <a:lnTo>
                  <a:pt x="54864" y="57912"/>
                </a:lnTo>
                <a:lnTo>
                  <a:pt x="71628" y="57912"/>
                </a:lnTo>
                <a:lnTo>
                  <a:pt x="77724" y="64008"/>
                </a:lnTo>
                <a:lnTo>
                  <a:pt x="79248" y="68580"/>
                </a:lnTo>
                <a:lnTo>
                  <a:pt x="80772" y="74676"/>
                </a:lnTo>
                <a:lnTo>
                  <a:pt x="82296" y="79248"/>
                </a:lnTo>
                <a:lnTo>
                  <a:pt x="82296" y="109728"/>
                </a:lnTo>
                <a:lnTo>
                  <a:pt x="73152" y="109728"/>
                </a:lnTo>
                <a:lnTo>
                  <a:pt x="64555" y="110632"/>
                </a:lnTo>
                <a:lnTo>
                  <a:pt x="25908" y="118872"/>
                </a:lnTo>
                <a:lnTo>
                  <a:pt x="19812" y="120396"/>
                </a:lnTo>
                <a:lnTo>
                  <a:pt x="13716" y="126492"/>
                </a:lnTo>
                <a:lnTo>
                  <a:pt x="10668" y="132588"/>
                </a:lnTo>
                <a:lnTo>
                  <a:pt x="10668" y="144780"/>
                </a:lnTo>
                <a:lnTo>
                  <a:pt x="12192" y="146304"/>
                </a:lnTo>
                <a:lnTo>
                  <a:pt x="15240" y="152400"/>
                </a:lnTo>
                <a:lnTo>
                  <a:pt x="16764" y="153924"/>
                </a:lnTo>
                <a:lnTo>
                  <a:pt x="19812" y="155448"/>
                </a:lnTo>
                <a:lnTo>
                  <a:pt x="21336" y="156972"/>
                </a:lnTo>
                <a:lnTo>
                  <a:pt x="24384" y="156972"/>
                </a:lnTo>
                <a:lnTo>
                  <a:pt x="27432" y="158496"/>
                </a:lnTo>
                <a:lnTo>
                  <a:pt x="60960" y="158496"/>
                </a:lnTo>
                <a:lnTo>
                  <a:pt x="57912" y="160020"/>
                </a:lnTo>
                <a:lnTo>
                  <a:pt x="53340" y="161544"/>
                </a:lnTo>
                <a:lnTo>
                  <a:pt x="47244" y="164592"/>
                </a:lnTo>
                <a:lnTo>
                  <a:pt x="42672" y="166116"/>
                </a:lnTo>
                <a:close/>
              </a:path>
              <a:path w="327659" h="166369">
                <a:moveTo>
                  <a:pt x="60960" y="158496"/>
                </a:moveTo>
                <a:lnTo>
                  <a:pt x="41148" y="158496"/>
                </a:lnTo>
                <a:lnTo>
                  <a:pt x="45720" y="156972"/>
                </a:lnTo>
                <a:lnTo>
                  <a:pt x="48768" y="156972"/>
                </a:lnTo>
                <a:lnTo>
                  <a:pt x="54864" y="153924"/>
                </a:lnTo>
                <a:lnTo>
                  <a:pt x="59436" y="152400"/>
                </a:lnTo>
                <a:lnTo>
                  <a:pt x="60960" y="149352"/>
                </a:lnTo>
                <a:lnTo>
                  <a:pt x="64008" y="147828"/>
                </a:lnTo>
                <a:lnTo>
                  <a:pt x="67056" y="144780"/>
                </a:lnTo>
                <a:lnTo>
                  <a:pt x="70104" y="143256"/>
                </a:lnTo>
                <a:lnTo>
                  <a:pt x="73152" y="140208"/>
                </a:lnTo>
                <a:lnTo>
                  <a:pt x="73152" y="109728"/>
                </a:lnTo>
                <a:lnTo>
                  <a:pt x="82296" y="109728"/>
                </a:lnTo>
                <a:lnTo>
                  <a:pt x="82296" y="147828"/>
                </a:lnTo>
                <a:lnTo>
                  <a:pt x="73152" y="147828"/>
                </a:lnTo>
                <a:lnTo>
                  <a:pt x="70104" y="150876"/>
                </a:lnTo>
                <a:lnTo>
                  <a:pt x="67056" y="152400"/>
                </a:lnTo>
                <a:lnTo>
                  <a:pt x="60960" y="158496"/>
                </a:lnTo>
                <a:close/>
              </a:path>
              <a:path w="327659" h="166369">
                <a:moveTo>
                  <a:pt x="82296" y="164592"/>
                </a:moveTo>
                <a:lnTo>
                  <a:pt x="74676" y="164592"/>
                </a:lnTo>
                <a:lnTo>
                  <a:pt x="74676" y="161544"/>
                </a:lnTo>
                <a:lnTo>
                  <a:pt x="73152" y="147828"/>
                </a:lnTo>
                <a:lnTo>
                  <a:pt x="82296" y="147828"/>
                </a:lnTo>
                <a:lnTo>
                  <a:pt x="82296" y="164592"/>
                </a:lnTo>
                <a:close/>
              </a:path>
              <a:path w="327659" h="166369">
                <a:moveTo>
                  <a:pt x="134620" y="71628"/>
                </a:moveTo>
                <a:lnTo>
                  <a:pt x="128016" y="71628"/>
                </a:lnTo>
                <a:lnTo>
                  <a:pt x="132588" y="65532"/>
                </a:lnTo>
                <a:lnTo>
                  <a:pt x="138684" y="59436"/>
                </a:lnTo>
                <a:lnTo>
                  <a:pt x="146304" y="56388"/>
                </a:lnTo>
                <a:lnTo>
                  <a:pt x="152400" y="51816"/>
                </a:lnTo>
                <a:lnTo>
                  <a:pt x="160020" y="50292"/>
                </a:lnTo>
                <a:lnTo>
                  <a:pt x="179832" y="50292"/>
                </a:lnTo>
                <a:lnTo>
                  <a:pt x="184404" y="53340"/>
                </a:lnTo>
                <a:lnTo>
                  <a:pt x="190500" y="54864"/>
                </a:lnTo>
                <a:lnTo>
                  <a:pt x="193548" y="57912"/>
                </a:lnTo>
                <a:lnTo>
                  <a:pt x="158496" y="57912"/>
                </a:lnTo>
                <a:lnTo>
                  <a:pt x="150876" y="60960"/>
                </a:lnTo>
                <a:lnTo>
                  <a:pt x="144780" y="64008"/>
                </a:lnTo>
                <a:lnTo>
                  <a:pt x="134620" y="71628"/>
                </a:lnTo>
                <a:close/>
              </a:path>
              <a:path w="327659" h="166369">
                <a:moveTo>
                  <a:pt x="128016" y="164592"/>
                </a:moveTo>
                <a:lnTo>
                  <a:pt x="117348" y="164592"/>
                </a:lnTo>
                <a:lnTo>
                  <a:pt x="117348" y="51816"/>
                </a:lnTo>
                <a:lnTo>
                  <a:pt x="124968" y="51816"/>
                </a:lnTo>
                <a:lnTo>
                  <a:pt x="126492" y="53340"/>
                </a:lnTo>
                <a:lnTo>
                  <a:pt x="126492" y="54864"/>
                </a:lnTo>
                <a:lnTo>
                  <a:pt x="128016" y="71628"/>
                </a:lnTo>
                <a:lnTo>
                  <a:pt x="134620" y="71628"/>
                </a:lnTo>
                <a:lnTo>
                  <a:pt x="132588" y="73152"/>
                </a:lnTo>
                <a:lnTo>
                  <a:pt x="128016" y="79248"/>
                </a:lnTo>
                <a:lnTo>
                  <a:pt x="128016" y="164592"/>
                </a:lnTo>
                <a:close/>
              </a:path>
              <a:path w="327659" h="166369">
                <a:moveTo>
                  <a:pt x="205740" y="164592"/>
                </a:moveTo>
                <a:lnTo>
                  <a:pt x="195072" y="164592"/>
                </a:lnTo>
                <a:lnTo>
                  <a:pt x="195072" y="92964"/>
                </a:lnTo>
                <a:lnTo>
                  <a:pt x="194762" y="85272"/>
                </a:lnTo>
                <a:lnTo>
                  <a:pt x="175260" y="57912"/>
                </a:lnTo>
                <a:lnTo>
                  <a:pt x="193548" y="57912"/>
                </a:lnTo>
                <a:lnTo>
                  <a:pt x="196596" y="60960"/>
                </a:lnTo>
                <a:lnTo>
                  <a:pt x="202692" y="70104"/>
                </a:lnTo>
                <a:lnTo>
                  <a:pt x="205740" y="79248"/>
                </a:lnTo>
                <a:lnTo>
                  <a:pt x="205740" y="164592"/>
                </a:lnTo>
                <a:close/>
              </a:path>
              <a:path w="327659" h="166369">
                <a:moveTo>
                  <a:pt x="327660" y="67056"/>
                </a:moveTo>
                <a:lnTo>
                  <a:pt x="315467" y="67056"/>
                </a:lnTo>
                <a:lnTo>
                  <a:pt x="315467" y="0"/>
                </a:lnTo>
                <a:lnTo>
                  <a:pt x="327660" y="0"/>
                </a:lnTo>
                <a:lnTo>
                  <a:pt x="327660" y="67056"/>
                </a:lnTo>
                <a:close/>
              </a:path>
              <a:path w="327659" h="166369">
                <a:moveTo>
                  <a:pt x="284988" y="166116"/>
                </a:moveTo>
                <a:lnTo>
                  <a:pt x="275843" y="166116"/>
                </a:lnTo>
                <a:lnTo>
                  <a:pt x="266128" y="165258"/>
                </a:lnTo>
                <a:lnTo>
                  <a:pt x="234886" y="133731"/>
                </a:lnTo>
                <a:lnTo>
                  <a:pt x="231648" y="108204"/>
                </a:lnTo>
                <a:lnTo>
                  <a:pt x="231648" y="100584"/>
                </a:lnTo>
                <a:lnTo>
                  <a:pt x="234696" y="85344"/>
                </a:lnTo>
                <a:lnTo>
                  <a:pt x="237743" y="77724"/>
                </a:lnTo>
                <a:lnTo>
                  <a:pt x="240791" y="71628"/>
                </a:lnTo>
                <a:lnTo>
                  <a:pt x="245364" y="67056"/>
                </a:lnTo>
                <a:lnTo>
                  <a:pt x="248412" y="60960"/>
                </a:lnTo>
                <a:lnTo>
                  <a:pt x="266700" y="51816"/>
                </a:lnTo>
                <a:lnTo>
                  <a:pt x="272796" y="50292"/>
                </a:lnTo>
                <a:lnTo>
                  <a:pt x="289560" y="50292"/>
                </a:lnTo>
                <a:lnTo>
                  <a:pt x="301752" y="53340"/>
                </a:lnTo>
                <a:lnTo>
                  <a:pt x="307848" y="56388"/>
                </a:lnTo>
                <a:lnTo>
                  <a:pt x="309372" y="57912"/>
                </a:lnTo>
                <a:lnTo>
                  <a:pt x="277367" y="57912"/>
                </a:lnTo>
                <a:lnTo>
                  <a:pt x="271272" y="59436"/>
                </a:lnTo>
                <a:lnTo>
                  <a:pt x="266700" y="62484"/>
                </a:lnTo>
                <a:lnTo>
                  <a:pt x="260604" y="64008"/>
                </a:lnTo>
                <a:lnTo>
                  <a:pt x="256031" y="67056"/>
                </a:lnTo>
                <a:lnTo>
                  <a:pt x="249936" y="76200"/>
                </a:lnTo>
                <a:lnTo>
                  <a:pt x="246888" y="82296"/>
                </a:lnTo>
                <a:lnTo>
                  <a:pt x="243840" y="94488"/>
                </a:lnTo>
                <a:lnTo>
                  <a:pt x="243840" y="108204"/>
                </a:lnTo>
                <a:lnTo>
                  <a:pt x="252984" y="146304"/>
                </a:lnTo>
                <a:lnTo>
                  <a:pt x="278891" y="156972"/>
                </a:lnTo>
                <a:lnTo>
                  <a:pt x="306324" y="156972"/>
                </a:lnTo>
                <a:lnTo>
                  <a:pt x="298704" y="160020"/>
                </a:lnTo>
                <a:lnTo>
                  <a:pt x="292608" y="164592"/>
                </a:lnTo>
                <a:lnTo>
                  <a:pt x="284988" y="166116"/>
                </a:lnTo>
                <a:close/>
              </a:path>
              <a:path w="327659" h="166369">
                <a:moveTo>
                  <a:pt x="306324" y="156972"/>
                </a:moveTo>
                <a:lnTo>
                  <a:pt x="286512" y="156972"/>
                </a:lnTo>
                <a:lnTo>
                  <a:pt x="294131" y="155448"/>
                </a:lnTo>
                <a:lnTo>
                  <a:pt x="300228" y="152400"/>
                </a:lnTo>
                <a:lnTo>
                  <a:pt x="306324" y="147828"/>
                </a:lnTo>
                <a:lnTo>
                  <a:pt x="310896" y="143256"/>
                </a:lnTo>
                <a:lnTo>
                  <a:pt x="315467" y="135636"/>
                </a:lnTo>
                <a:lnTo>
                  <a:pt x="315467" y="76200"/>
                </a:lnTo>
                <a:lnTo>
                  <a:pt x="289560" y="57912"/>
                </a:lnTo>
                <a:lnTo>
                  <a:pt x="309372" y="57912"/>
                </a:lnTo>
                <a:lnTo>
                  <a:pt x="312420" y="60960"/>
                </a:lnTo>
                <a:lnTo>
                  <a:pt x="315467" y="67056"/>
                </a:lnTo>
                <a:lnTo>
                  <a:pt x="327660" y="67056"/>
                </a:lnTo>
                <a:lnTo>
                  <a:pt x="327660" y="144780"/>
                </a:lnTo>
                <a:lnTo>
                  <a:pt x="316991" y="144780"/>
                </a:lnTo>
                <a:lnTo>
                  <a:pt x="310896" y="150876"/>
                </a:lnTo>
                <a:lnTo>
                  <a:pt x="306324" y="156972"/>
                </a:lnTo>
                <a:close/>
              </a:path>
              <a:path w="327659" h="166369">
                <a:moveTo>
                  <a:pt x="327660" y="164592"/>
                </a:moveTo>
                <a:lnTo>
                  <a:pt x="318516" y="164592"/>
                </a:lnTo>
                <a:lnTo>
                  <a:pt x="316991" y="161544"/>
                </a:lnTo>
                <a:lnTo>
                  <a:pt x="316991" y="144780"/>
                </a:lnTo>
                <a:lnTo>
                  <a:pt x="327660" y="144780"/>
                </a:lnTo>
                <a:lnTo>
                  <a:pt x="327660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559040" y="1397508"/>
            <a:ext cx="288290" cy="163195"/>
            <a:chOff x="7559040" y="1397508"/>
            <a:chExt cx="288290" cy="163195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9040" y="1397508"/>
              <a:ext cx="134112" cy="16154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714487" y="1540764"/>
              <a:ext cx="132715" cy="20320"/>
            </a:xfrm>
            <a:custGeom>
              <a:avLst/>
              <a:gdLst/>
              <a:ahLst/>
              <a:cxnLst/>
              <a:rect l="l" t="t" r="r" b="b"/>
              <a:pathLst>
                <a:path w="132715" h="20319">
                  <a:moveTo>
                    <a:pt x="15240" y="19812"/>
                  </a:moveTo>
                  <a:lnTo>
                    <a:pt x="4572" y="19812"/>
                  </a:lnTo>
                  <a:lnTo>
                    <a:pt x="3048" y="16764"/>
                  </a:lnTo>
                  <a:lnTo>
                    <a:pt x="1524" y="15240"/>
                  </a:lnTo>
                  <a:lnTo>
                    <a:pt x="0" y="12192"/>
                  </a:lnTo>
                  <a:lnTo>
                    <a:pt x="0" y="6096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4572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19812" y="6096"/>
                  </a:lnTo>
                  <a:lnTo>
                    <a:pt x="21336" y="7620"/>
                  </a:lnTo>
                  <a:lnTo>
                    <a:pt x="21336" y="12192"/>
                  </a:lnTo>
                  <a:lnTo>
                    <a:pt x="19812" y="13716"/>
                  </a:lnTo>
                  <a:lnTo>
                    <a:pt x="19812" y="15240"/>
                  </a:lnTo>
                  <a:lnTo>
                    <a:pt x="15240" y="19812"/>
                  </a:lnTo>
                  <a:close/>
                </a:path>
                <a:path w="132715" h="20319">
                  <a:moveTo>
                    <a:pt x="128016" y="19812"/>
                  </a:moveTo>
                  <a:lnTo>
                    <a:pt x="117348" y="19812"/>
                  </a:lnTo>
                  <a:lnTo>
                    <a:pt x="112776" y="15240"/>
                  </a:lnTo>
                  <a:lnTo>
                    <a:pt x="111252" y="12192"/>
                  </a:lnTo>
                  <a:lnTo>
                    <a:pt x="111252" y="7620"/>
                  </a:lnTo>
                  <a:lnTo>
                    <a:pt x="112776" y="6096"/>
                  </a:lnTo>
                  <a:lnTo>
                    <a:pt x="112776" y="4572"/>
                  </a:lnTo>
                  <a:lnTo>
                    <a:pt x="117348" y="0"/>
                  </a:lnTo>
                  <a:lnTo>
                    <a:pt x="128016" y="0"/>
                  </a:lnTo>
                  <a:lnTo>
                    <a:pt x="128016" y="1524"/>
                  </a:lnTo>
                  <a:lnTo>
                    <a:pt x="129540" y="3048"/>
                  </a:lnTo>
                  <a:lnTo>
                    <a:pt x="131064" y="3048"/>
                  </a:lnTo>
                  <a:lnTo>
                    <a:pt x="131064" y="4572"/>
                  </a:lnTo>
                  <a:lnTo>
                    <a:pt x="132588" y="6096"/>
                  </a:lnTo>
                  <a:lnTo>
                    <a:pt x="132588" y="13716"/>
                  </a:lnTo>
                  <a:lnTo>
                    <a:pt x="131064" y="15240"/>
                  </a:lnTo>
                  <a:lnTo>
                    <a:pt x="131064" y="16764"/>
                  </a:lnTo>
                  <a:lnTo>
                    <a:pt x="129540" y="16764"/>
                  </a:lnTo>
                  <a:lnTo>
                    <a:pt x="128016" y="18288"/>
                  </a:lnTo>
                  <a:lnTo>
                    <a:pt x="128016" y="19812"/>
                  </a:lnTo>
                  <a:close/>
                </a:path>
                <a:path w="132715" h="20319">
                  <a:moveTo>
                    <a:pt x="73152" y="3048"/>
                  </a:moveTo>
                  <a:lnTo>
                    <a:pt x="59436" y="3048"/>
                  </a:lnTo>
                  <a:lnTo>
                    <a:pt x="59436" y="1524"/>
                  </a:lnTo>
                  <a:lnTo>
                    <a:pt x="60960" y="0"/>
                  </a:lnTo>
                  <a:lnTo>
                    <a:pt x="71628" y="0"/>
                  </a:lnTo>
                  <a:lnTo>
                    <a:pt x="73152" y="1524"/>
                  </a:lnTo>
                  <a:lnTo>
                    <a:pt x="73152" y="3048"/>
                  </a:lnTo>
                  <a:close/>
                </a:path>
                <a:path w="132715" h="20319">
                  <a:moveTo>
                    <a:pt x="71628" y="19812"/>
                  </a:moveTo>
                  <a:lnTo>
                    <a:pt x="60960" y="19812"/>
                  </a:lnTo>
                  <a:lnTo>
                    <a:pt x="59436" y="16764"/>
                  </a:lnTo>
                  <a:lnTo>
                    <a:pt x="56388" y="15240"/>
                  </a:lnTo>
                  <a:lnTo>
                    <a:pt x="56388" y="4572"/>
                  </a:lnTo>
                  <a:lnTo>
                    <a:pt x="57912" y="3048"/>
                  </a:lnTo>
                  <a:lnTo>
                    <a:pt x="74676" y="3048"/>
                  </a:lnTo>
                  <a:lnTo>
                    <a:pt x="74676" y="4572"/>
                  </a:lnTo>
                  <a:lnTo>
                    <a:pt x="76200" y="6096"/>
                  </a:lnTo>
                  <a:lnTo>
                    <a:pt x="76200" y="13716"/>
                  </a:lnTo>
                  <a:lnTo>
                    <a:pt x="74676" y="15240"/>
                  </a:lnTo>
                  <a:lnTo>
                    <a:pt x="74676" y="16764"/>
                  </a:lnTo>
                  <a:lnTo>
                    <a:pt x="73152" y="16764"/>
                  </a:lnTo>
                  <a:lnTo>
                    <a:pt x="73152" y="18288"/>
                  </a:lnTo>
                  <a:lnTo>
                    <a:pt x="71628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551432" y="2322576"/>
            <a:ext cx="175260" cy="60960"/>
          </a:xfrm>
          <a:custGeom>
            <a:avLst/>
            <a:gdLst/>
            <a:ahLst/>
            <a:cxnLst/>
            <a:rect l="l" t="t" r="r" b="b"/>
            <a:pathLst>
              <a:path w="175260" h="60960">
                <a:moveTo>
                  <a:pt x="86868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1524"/>
                </a:lnTo>
                <a:lnTo>
                  <a:pt x="1524" y="0"/>
                </a:lnTo>
                <a:lnTo>
                  <a:pt x="172212" y="0"/>
                </a:lnTo>
                <a:lnTo>
                  <a:pt x="175260" y="1524"/>
                </a:lnTo>
                <a:lnTo>
                  <a:pt x="175260" y="7620"/>
                </a:lnTo>
                <a:lnTo>
                  <a:pt x="172212" y="9144"/>
                </a:lnTo>
                <a:lnTo>
                  <a:pt x="170688" y="9144"/>
                </a:lnTo>
                <a:lnTo>
                  <a:pt x="86868" y="10668"/>
                </a:lnTo>
                <a:close/>
              </a:path>
              <a:path w="175260" h="60960">
                <a:moveTo>
                  <a:pt x="172212" y="51816"/>
                </a:moveTo>
                <a:lnTo>
                  <a:pt x="1524" y="51816"/>
                </a:lnTo>
                <a:lnTo>
                  <a:pt x="4572" y="50292"/>
                </a:lnTo>
                <a:lnTo>
                  <a:pt x="170688" y="50292"/>
                </a:lnTo>
                <a:lnTo>
                  <a:pt x="172212" y="51816"/>
                </a:lnTo>
                <a:close/>
              </a:path>
              <a:path w="175260" h="60960">
                <a:moveTo>
                  <a:pt x="170688" y="60960"/>
                </a:moveTo>
                <a:lnTo>
                  <a:pt x="3048" y="60960"/>
                </a:lnTo>
                <a:lnTo>
                  <a:pt x="0" y="57912"/>
                </a:lnTo>
                <a:lnTo>
                  <a:pt x="0" y="51816"/>
                </a:lnTo>
                <a:lnTo>
                  <a:pt x="175260" y="51816"/>
                </a:lnTo>
                <a:lnTo>
                  <a:pt x="175260" y="57912"/>
                </a:lnTo>
                <a:lnTo>
                  <a:pt x="172212" y="59436"/>
                </a:lnTo>
                <a:lnTo>
                  <a:pt x="170688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242060" y="2205227"/>
            <a:ext cx="201295" cy="288290"/>
            <a:chOff x="1242060" y="2205227"/>
            <a:chExt cx="201295" cy="288290"/>
          </a:xfrm>
        </p:grpSpPr>
        <p:sp>
          <p:nvSpPr>
            <p:cNvPr id="13" name="object 13" descr=""/>
            <p:cNvSpPr/>
            <p:nvPr/>
          </p:nvSpPr>
          <p:spPr>
            <a:xfrm>
              <a:off x="1242060" y="2302763"/>
              <a:ext cx="96520" cy="119380"/>
            </a:xfrm>
            <a:custGeom>
              <a:avLst/>
              <a:gdLst/>
              <a:ahLst/>
              <a:cxnLst/>
              <a:rect l="l" t="t" r="r" b="b"/>
              <a:pathLst>
                <a:path w="96519" h="119380">
                  <a:moveTo>
                    <a:pt x="71252" y="108204"/>
                  </a:moveTo>
                  <a:lnTo>
                    <a:pt x="38100" y="108204"/>
                  </a:lnTo>
                  <a:lnTo>
                    <a:pt x="48196" y="107370"/>
                  </a:lnTo>
                  <a:lnTo>
                    <a:pt x="56007" y="104965"/>
                  </a:lnTo>
                  <a:lnTo>
                    <a:pt x="62103" y="101131"/>
                  </a:lnTo>
                  <a:lnTo>
                    <a:pt x="67056" y="96012"/>
                  </a:lnTo>
                  <a:lnTo>
                    <a:pt x="70104" y="86868"/>
                  </a:lnTo>
                  <a:lnTo>
                    <a:pt x="70104" y="77724"/>
                  </a:lnTo>
                  <a:lnTo>
                    <a:pt x="67056" y="73152"/>
                  </a:lnTo>
                  <a:lnTo>
                    <a:pt x="62484" y="71628"/>
                  </a:lnTo>
                  <a:lnTo>
                    <a:pt x="59436" y="70104"/>
                  </a:lnTo>
                  <a:lnTo>
                    <a:pt x="57912" y="68580"/>
                  </a:lnTo>
                  <a:lnTo>
                    <a:pt x="39624" y="65532"/>
                  </a:lnTo>
                  <a:lnTo>
                    <a:pt x="36576" y="65532"/>
                  </a:lnTo>
                  <a:lnTo>
                    <a:pt x="24384" y="56388"/>
                  </a:lnTo>
                  <a:lnTo>
                    <a:pt x="19812" y="50292"/>
                  </a:lnTo>
                  <a:lnTo>
                    <a:pt x="19812" y="39624"/>
                  </a:lnTo>
                  <a:lnTo>
                    <a:pt x="44958" y="3429"/>
                  </a:lnTo>
                  <a:lnTo>
                    <a:pt x="64008" y="0"/>
                  </a:lnTo>
                  <a:lnTo>
                    <a:pt x="75438" y="1143"/>
                  </a:lnTo>
                  <a:lnTo>
                    <a:pt x="84582" y="4572"/>
                  </a:lnTo>
                  <a:lnTo>
                    <a:pt x="90068" y="9144"/>
                  </a:lnTo>
                  <a:lnTo>
                    <a:pt x="64008" y="9144"/>
                  </a:lnTo>
                  <a:lnTo>
                    <a:pt x="54411" y="10763"/>
                  </a:lnTo>
                  <a:lnTo>
                    <a:pt x="46672" y="15240"/>
                  </a:lnTo>
                  <a:lnTo>
                    <a:pt x="41505" y="22002"/>
                  </a:lnTo>
                  <a:lnTo>
                    <a:pt x="39624" y="30480"/>
                  </a:lnTo>
                  <a:lnTo>
                    <a:pt x="39624" y="33528"/>
                  </a:lnTo>
                  <a:lnTo>
                    <a:pt x="41148" y="36576"/>
                  </a:lnTo>
                  <a:lnTo>
                    <a:pt x="44196" y="38100"/>
                  </a:lnTo>
                  <a:lnTo>
                    <a:pt x="45720" y="41148"/>
                  </a:lnTo>
                  <a:lnTo>
                    <a:pt x="47244" y="41148"/>
                  </a:lnTo>
                  <a:lnTo>
                    <a:pt x="56388" y="42672"/>
                  </a:lnTo>
                  <a:lnTo>
                    <a:pt x="67056" y="45720"/>
                  </a:lnTo>
                  <a:lnTo>
                    <a:pt x="68580" y="45720"/>
                  </a:lnTo>
                  <a:lnTo>
                    <a:pt x="73152" y="47244"/>
                  </a:lnTo>
                  <a:lnTo>
                    <a:pt x="80772" y="51816"/>
                  </a:lnTo>
                  <a:lnTo>
                    <a:pt x="86868" y="57912"/>
                  </a:lnTo>
                  <a:lnTo>
                    <a:pt x="88392" y="65532"/>
                  </a:lnTo>
                  <a:lnTo>
                    <a:pt x="89916" y="68580"/>
                  </a:lnTo>
                  <a:lnTo>
                    <a:pt x="89916" y="80772"/>
                  </a:lnTo>
                  <a:lnTo>
                    <a:pt x="88392" y="85344"/>
                  </a:lnTo>
                  <a:lnTo>
                    <a:pt x="85344" y="91440"/>
                  </a:lnTo>
                  <a:lnTo>
                    <a:pt x="77938" y="102798"/>
                  </a:lnTo>
                  <a:lnTo>
                    <a:pt x="71252" y="108204"/>
                  </a:lnTo>
                  <a:close/>
                </a:path>
                <a:path w="96519" h="119380">
                  <a:moveTo>
                    <a:pt x="89916" y="39624"/>
                  </a:moveTo>
                  <a:lnTo>
                    <a:pt x="76200" y="39624"/>
                  </a:lnTo>
                  <a:lnTo>
                    <a:pt x="71628" y="35052"/>
                  </a:lnTo>
                  <a:lnTo>
                    <a:pt x="71628" y="24384"/>
                  </a:lnTo>
                  <a:lnTo>
                    <a:pt x="74676" y="19812"/>
                  </a:lnTo>
                  <a:lnTo>
                    <a:pt x="79248" y="18288"/>
                  </a:lnTo>
                  <a:lnTo>
                    <a:pt x="80772" y="16764"/>
                  </a:lnTo>
                  <a:lnTo>
                    <a:pt x="82296" y="16764"/>
                  </a:lnTo>
                  <a:lnTo>
                    <a:pt x="82296" y="15240"/>
                  </a:lnTo>
                  <a:lnTo>
                    <a:pt x="74676" y="9144"/>
                  </a:lnTo>
                  <a:lnTo>
                    <a:pt x="90068" y="9144"/>
                  </a:lnTo>
                  <a:lnTo>
                    <a:pt x="91440" y="10287"/>
                  </a:lnTo>
                  <a:lnTo>
                    <a:pt x="96012" y="18288"/>
                  </a:lnTo>
                  <a:lnTo>
                    <a:pt x="96012" y="31932"/>
                  </a:lnTo>
                  <a:lnTo>
                    <a:pt x="94792" y="33528"/>
                  </a:lnTo>
                  <a:lnTo>
                    <a:pt x="89916" y="39624"/>
                  </a:lnTo>
                  <a:close/>
                </a:path>
                <a:path w="96519" h="119380">
                  <a:moveTo>
                    <a:pt x="36576" y="118872"/>
                  </a:moveTo>
                  <a:lnTo>
                    <a:pt x="1524" y="102108"/>
                  </a:lnTo>
                  <a:lnTo>
                    <a:pt x="0" y="99060"/>
                  </a:lnTo>
                  <a:lnTo>
                    <a:pt x="0" y="92964"/>
                  </a:lnTo>
                  <a:lnTo>
                    <a:pt x="1347" y="85344"/>
                  </a:lnTo>
                  <a:lnTo>
                    <a:pt x="4953" y="79057"/>
                  </a:lnTo>
                  <a:lnTo>
                    <a:pt x="10287" y="74747"/>
                  </a:lnTo>
                  <a:lnTo>
                    <a:pt x="16764" y="73152"/>
                  </a:lnTo>
                  <a:lnTo>
                    <a:pt x="24384" y="73152"/>
                  </a:lnTo>
                  <a:lnTo>
                    <a:pt x="27432" y="77724"/>
                  </a:lnTo>
                  <a:lnTo>
                    <a:pt x="27432" y="89916"/>
                  </a:lnTo>
                  <a:lnTo>
                    <a:pt x="24384" y="96012"/>
                  </a:lnTo>
                  <a:lnTo>
                    <a:pt x="18288" y="99060"/>
                  </a:lnTo>
                  <a:lnTo>
                    <a:pt x="16764" y="100584"/>
                  </a:lnTo>
                  <a:lnTo>
                    <a:pt x="13716" y="100584"/>
                  </a:lnTo>
                  <a:lnTo>
                    <a:pt x="13716" y="102108"/>
                  </a:lnTo>
                  <a:lnTo>
                    <a:pt x="16764" y="103632"/>
                  </a:lnTo>
                  <a:lnTo>
                    <a:pt x="18288" y="105156"/>
                  </a:lnTo>
                  <a:lnTo>
                    <a:pt x="30480" y="108204"/>
                  </a:lnTo>
                  <a:lnTo>
                    <a:pt x="71252" y="108204"/>
                  </a:lnTo>
                  <a:lnTo>
                    <a:pt x="67246" y="111442"/>
                  </a:lnTo>
                  <a:lnTo>
                    <a:pt x="53411" y="116943"/>
                  </a:lnTo>
                  <a:lnTo>
                    <a:pt x="36576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0931" y="2205227"/>
              <a:ext cx="73152" cy="12344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344167" y="2375915"/>
              <a:ext cx="99060" cy="117475"/>
            </a:xfrm>
            <a:custGeom>
              <a:avLst/>
              <a:gdLst/>
              <a:ahLst/>
              <a:cxnLst/>
              <a:rect l="l" t="t" r="r" b="b"/>
              <a:pathLst>
                <a:path w="99059" h="117475">
                  <a:moveTo>
                    <a:pt x="18288" y="28956"/>
                  </a:moveTo>
                  <a:lnTo>
                    <a:pt x="10668" y="28956"/>
                  </a:lnTo>
                  <a:lnTo>
                    <a:pt x="10668" y="27432"/>
                  </a:lnTo>
                  <a:lnTo>
                    <a:pt x="12192" y="22860"/>
                  </a:lnTo>
                  <a:lnTo>
                    <a:pt x="13716" y="19812"/>
                  </a:lnTo>
                  <a:lnTo>
                    <a:pt x="16764" y="12192"/>
                  </a:lnTo>
                  <a:lnTo>
                    <a:pt x="18288" y="7620"/>
                  </a:lnTo>
                  <a:lnTo>
                    <a:pt x="21336" y="3048"/>
                  </a:lnTo>
                  <a:lnTo>
                    <a:pt x="24384" y="0"/>
                  </a:lnTo>
                  <a:lnTo>
                    <a:pt x="41148" y="0"/>
                  </a:lnTo>
                  <a:lnTo>
                    <a:pt x="47244" y="4572"/>
                  </a:lnTo>
                  <a:lnTo>
                    <a:pt x="47625" y="6096"/>
                  </a:lnTo>
                  <a:lnTo>
                    <a:pt x="28956" y="6096"/>
                  </a:lnTo>
                  <a:lnTo>
                    <a:pt x="24384" y="10668"/>
                  </a:lnTo>
                  <a:lnTo>
                    <a:pt x="21336" y="15240"/>
                  </a:lnTo>
                  <a:lnTo>
                    <a:pt x="18288" y="27432"/>
                  </a:lnTo>
                  <a:lnTo>
                    <a:pt x="18288" y="28956"/>
                  </a:lnTo>
                  <a:close/>
                </a:path>
                <a:path w="99059" h="117475">
                  <a:moveTo>
                    <a:pt x="58928" y="10668"/>
                  </a:moveTo>
                  <a:lnTo>
                    <a:pt x="48768" y="10668"/>
                  </a:lnTo>
                  <a:lnTo>
                    <a:pt x="51816" y="9144"/>
                  </a:lnTo>
                  <a:lnTo>
                    <a:pt x="56388" y="4572"/>
                  </a:lnTo>
                  <a:lnTo>
                    <a:pt x="60960" y="1524"/>
                  </a:lnTo>
                  <a:lnTo>
                    <a:pt x="68580" y="0"/>
                  </a:lnTo>
                  <a:lnTo>
                    <a:pt x="77724" y="0"/>
                  </a:lnTo>
                  <a:lnTo>
                    <a:pt x="86201" y="3667"/>
                  </a:lnTo>
                  <a:lnTo>
                    <a:pt x="88834" y="6096"/>
                  </a:lnTo>
                  <a:lnTo>
                    <a:pt x="70104" y="6096"/>
                  </a:lnTo>
                  <a:lnTo>
                    <a:pt x="64008" y="7620"/>
                  </a:lnTo>
                  <a:lnTo>
                    <a:pt x="58928" y="10668"/>
                  </a:lnTo>
                  <a:close/>
                </a:path>
                <a:path w="99059" h="117475">
                  <a:moveTo>
                    <a:pt x="28956" y="108204"/>
                  </a:moveTo>
                  <a:lnTo>
                    <a:pt x="12192" y="108204"/>
                  </a:lnTo>
                  <a:lnTo>
                    <a:pt x="13716" y="106680"/>
                  </a:lnTo>
                  <a:lnTo>
                    <a:pt x="17049" y="92416"/>
                  </a:lnTo>
                  <a:lnTo>
                    <a:pt x="24384" y="62293"/>
                  </a:lnTo>
                  <a:lnTo>
                    <a:pt x="31718" y="31884"/>
                  </a:lnTo>
                  <a:lnTo>
                    <a:pt x="35052" y="16764"/>
                  </a:lnTo>
                  <a:lnTo>
                    <a:pt x="36576" y="15240"/>
                  </a:lnTo>
                  <a:lnTo>
                    <a:pt x="36576" y="9144"/>
                  </a:lnTo>
                  <a:lnTo>
                    <a:pt x="35052" y="6096"/>
                  </a:lnTo>
                  <a:lnTo>
                    <a:pt x="47625" y="6096"/>
                  </a:lnTo>
                  <a:lnTo>
                    <a:pt x="48768" y="10668"/>
                  </a:lnTo>
                  <a:lnTo>
                    <a:pt x="58928" y="10668"/>
                  </a:lnTo>
                  <a:lnTo>
                    <a:pt x="56388" y="12192"/>
                  </a:lnTo>
                  <a:lnTo>
                    <a:pt x="51816" y="19812"/>
                  </a:lnTo>
                  <a:lnTo>
                    <a:pt x="50292" y="19812"/>
                  </a:lnTo>
                  <a:lnTo>
                    <a:pt x="50292" y="21336"/>
                  </a:lnTo>
                  <a:lnTo>
                    <a:pt x="47244" y="30480"/>
                  </a:lnTo>
                  <a:lnTo>
                    <a:pt x="44196" y="41148"/>
                  </a:lnTo>
                  <a:lnTo>
                    <a:pt x="41148" y="57912"/>
                  </a:lnTo>
                  <a:lnTo>
                    <a:pt x="39624" y="60960"/>
                  </a:lnTo>
                  <a:lnTo>
                    <a:pt x="39624" y="64008"/>
                  </a:lnTo>
                  <a:lnTo>
                    <a:pt x="41148" y="67056"/>
                  </a:lnTo>
                  <a:lnTo>
                    <a:pt x="42672" y="68580"/>
                  </a:lnTo>
                  <a:lnTo>
                    <a:pt x="44196" y="73152"/>
                  </a:lnTo>
                  <a:lnTo>
                    <a:pt x="46482" y="74676"/>
                  </a:lnTo>
                  <a:lnTo>
                    <a:pt x="36576" y="74676"/>
                  </a:lnTo>
                  <a:lnTo>
                    <a:pt x="28956" y="106680"/>
                  </a:lnTo>
                  <a:lnTo>
                    <a:pt x="28956" y="108204"/>
                  </a:lnTo>
                  <a:close/>
                </a:path>
                <a:path w="99059" h="117475">
                  <a:moveTo>
                    <a:pt x="73904" y="76200"/>
                  </a:moveTo>
                  <a:lnTo>
                    <a:pt x="62484" y="76200"/>
                  </a:lnTo>
                  <a:lnTo>
                    <a:pt x="68580" y="70104"/>
                  </a:lnTo>
                  <a:lnTo>
                    <a:pt x="73152" y="60960"/>
                  </a:lnTo>
                  <a:lnTo>
                    <a:pt x="76200" y="56388"/>
                  </a:lnTo>
                  <a:lnTo>
                    <a:pt x="77724" y="51816"/>
                  </a:lnTo>
                  <a:lnTo>
                    <a:pt x="79248" y="41148"/>
                  </a:lnTo>
                  <a:lnTo>
                    <a:pt x="82296" y="30480"/>
                  </a:lnTo>
                  <a:lnTo>
                    <a:pt x="82296" y="12192"/>
                  </a:lnTo>
                  <a:lnTo>
                    <a:pt x="80772" y="6096"/>
                  </a:lnTo>
                  <a:lnTo>
                    <a:pt x="88834" y="6096"/>
                  </a:lnTo>
                  <a:lnTo>
                    <a:pt x="92964" y="9906"/>
                  </a:lnTo>
                  <a:lnTo>
                    <a:pt x="97440" y="18430"/>
                  </a:lnTo>
                  <a:lnTo>
                    <a:pt x="99060" y="28956"/>
                  </a:lnTo>
                  <a:lnTo>
                    <a:pt x="99060" y="35052"/>
                  </a:lnTo>
                  <a:lnTo>
                    <a:pt x="96012" y="47244"/>
                  </a:lnTo>
                  <a:lnTo>
                    <a:pt x="90130" y="59150"/>
                  </a:lnTo>
                  <a:lnTo>
                    <a:pt x="82105" y="69342"/>
                  </a:lnTo>
                  <a:lnTo>
                    <a:pt x="73904" y="76200"/>
                  </a:lnTo>
                  <a:close/>
                </a:path>
                <a:path w="99059" h="117475">
                  <a:moveTo>
                    <a:pt x="62484" y="82296"/>
                  </a:moveTo>
                  <a:lnTo>
                    <a:pt x="45720" y="82296"/>
                  </a:lnTo>
                  <a:lnTo>
                    <a:pt x="41148" y="79248"/>
                  </a:lnTo>
                  <a:lnTo>
                    <a:pt x="36576" y="74676"/>
                  </a:lnTo>
                  <a:lnTo>
                    <a:pt x="46482" y="74676"/>
                  </a:lnTo>
                  <a:lnTo>
                    <a:pt x="48768" y="76200"/>
                  </a:lnTo>
                  <a:lnTo>
                    <a:pt x="73904" y="76200"/>
                  </a:lnTo>
                  <a:lnTo>
                    <a:pt x="72651" y="77247"/>
                  </a:lnTo>
                  <a:lnTo>
                    <a:pt x="62484" y="82296"/>
                  </a:lnTo>
                  <a:close/>
                </a:path>
                <a:path w="99059" h="117475">
                  <a:moveTo>
                    <a:pt x="41148" y="117348"/>
                  </a:moveTo>
                  <a:lnTo>
                    <a:pt x="1524" y="117348"/>
                  </a:lnTo>
                  <a:lnTo>
                    <a:pt x="0" y="115824"/>
                  </a:lnTo>
                  <a:lnTo>
                    <a:pt x="0" y="114300"/>
                  </a:lnTo>
                  <a:lnTo>
                    <a:pt x="1524" y="109728"/>
                  </a:lnTo>
                  <a:lnTo>
                    <a:pt x="1524" y="108204"/>
                  </a:lnTo>
                  <a:lnTo>
                    <a:pt x="41148" y="108204"/>
                  </a:lnTo>
                  <a:lnTo>
                    <a:pt x="42672" y="109728"/>
                  </a:lnTo>
                  <a:lnTo>
                    <a:pt x="42672" y="112776"/>
                  </a:lnTo>
                  <a:lnTo>
                    <a:pt x="41148" y="115824"/>
                  </a:lnTo>
                  <a:lnTo>
                    <a:pt x="41148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1885188" y="2033016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4" h="262255">
                <a:moveTo>
                  <a:pt x="62484" y="262128"/>
                </a:moveTo>
                <a:lnTo>
                  <a:pt x="54864" y="262128"/>
                </a:lnTo>
                <a:lnTo>
                  <a:pt x="47244" y="256032"/>
                </a:lnTo>
                <a:lnTo>
                  <a:pt x="27003" y="232862"/>
                </a:lnTo>
                <a:lnTo>
                  <a:pt x="12192" y="204406"/>
                </a:lnTo>
                <a:lnTo>
                  <a:pt x="3095" y="170521"/>
                </a:lnTo>
                <a:lnTo>
                  <a:pt x="0" y="131064"/>
                </a:lnTo>
                <a:lnTo>
                  <a:pt x="333" y="114300"/>
                </a:lnTo>
                <a:lnTo>
                  <a:pt x="7620" y="73152"/>
                </a:lnTo>
                <a:lnTo>
                  <a:pt x="23431" y="35623"/>
                </a:lnTo>
                <a:lnTo>
                  <a:pt x="54864" y="0"/>
                </a:lnTo>
                <a:lnTo>
                  <a:pt x="60960" y="0"/>
                </a:lnTo>
                <a:lnTo>
                  <a:pt x="62484" y="1524"/>
                </a:lnTo>
                <a:lnTo>
                  <a:pt x="62484" y="4572"/>
                </a:lnTo>
                <a:lnTo>
                  <a:pt x="59436" y="6096"/>
                </a:lnTo>
                <a:lnTo>
                  <a:pt x="41433" y="30122"/>
                </a:lnTo>
                <a:lnTo>
                  <a:pt x="28575" y="58864"/>
                </a:lnTo>
                <a:lnTo>
                  <a:pt x="20859" y="92463"/>
                </a:lnTo>
                <a:lnTo>
                  <a:pt x="18288" y="131064"/>
                </a:lnTo>
                <a:lnTo>
                  <a:pt x="20859" y="170307"/>
                </a:lnTo>
                <a:lnTo>
                  <a:pt x="28575" y="203835"/>
                </a:lnTo>
                <a:lnTo>
                  <a:pt x="41433" y="232219"/>
                </a:lnTo>
                <a:lnTo>
                  <a:pt x="59436" y="256032"/>
                </a:lnTo>
                <a:lnTo>
                  <a:pt x="62484" y="259080"/>
                </a:lnTo>
                <a:lnTo>
                  <a:pt x="6248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311907" y="2159507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19" h="10794">
                <a:moveTo>
                  <a:pt x="155448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158495" y="0"/>
                </a:lnTo>
                <a:lnTo>
                  <a:pt x="160019" y="1524"/>
                </a:lnTo>
                <a:lnTo>
                  <a:pt x="160019" y="7620"/>
                </a:lnTo>
                <a:lnTo>
                  <a:pt x="158495" y="9144"/>
                </a:lnTo>
                <a:lnTo>
                  <a:pt x="1554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2574035" y="2033016"/>
            <a:ext cx="186055" cy="262255"/>
            <a:chOff x="2574035" y="2033016"/>
            <a:chExt cx="186055" cy="262255"/>
          </a:xfrm>
        </p:grpSpPr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4035" y="2055876"/>
              <a:ext cx="89916" cy="17373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697479" y="2033016"/>
              <a:ext cx="62865" cy="262255"/>
            </a:xfrm>
            <a:custGeom>
              <a:avLst/>
              <a:gdLst/>
              <a:ahLst/>
              <a:cxnLst/>
              <a:rect l="l" t="t" r="r" b="b"/>
              <a:pathLst>
                <a:path w="62864" h="262255">
                  <a:moveTo>
                    <a:pt x="7620" y="262128"/>
                  </a:moveTo>
                  <a:lnTo>
                    <a:pt x="0" y="262128"/>
                  </a:lnTo>
                  <a:lnTo>
                    <a:pt x="0" y="259080"/>
                  </a:lnTo>
                  <a:lnTo>
                    <a:pt x="3048" y="256031"/>
                  </a:lnTo>
                  <a:lnTo>
                    <a:pt x="21050" y="232219"/>
                  </a:lnTo>
                  <a:lnTo>
                    <a:pt x="33909" y="203835"/>
                  </a:lnTo>
                  <a:lnTo>
                    <a:pt x="41624" y="170307"/>
                  </a:lnTo>
                  <a:lnTo>
                    <a:pt x="44196" y="131064"/>
                  </a:lnTo>
                  <a:lnTo>
                    <a:pt x="41624" y="92487"/>
                  </a:lnTo>
                  <a:lnTo>
                    <a:pt x="33909" y="59055"/>
                  </a:lnTo>
                  <a:lnTo>
                    <a:pt x="21050" y="30765"/>
                  </a:lnTo>
                  <a:lnTo>
                    <a:pt x="3048" y="7620"/>
                  </a:lnTo>
                  <a:lnTo>
                    <a:pt x="0" y="4572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7620" y="0"/>
                  </a:lnTo>
                  <a:lnTo>
                    <a:pt x="35480" y="29479"/>
                  </a:lnTo>
                  <a:lnTo>
                    <a:pt x="59388" y="92249"/>
                  </a:lnTo>
                  <a:lnTo>
                    <a:pt x="62484" y="131064"/>
                  </a:lnTo>
                  <a:lnTo>
                    <a:pt x="62150" y="148042"/>
                  </a:lnTo>
                  <a:lnTo>
                    <a:pt x="54864" y="188976"/>
                  </a:lnTo>
                  <a:lnTo>
                    <a:pt x="39052" y="226504"/>
                  </a:lnTo>
                  <a:lnTo>
                    <a:pt x="15240" y="256031"/>
                  </a:lnTo>
                  <a:lnTo>
                    <a:pt x="7620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93719" y="2077211"/>
            <a:ext cx="173736" cy="173735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3364991" y="2033016"/>
            <a:ext cx="62865" cy="262255"/>
          </a:xfrm>
          <a:custGeom>
            <a:avLst/>
            <a:gdLst/>
            <a:ahLst/>
            <a:cxnLst/>
            <a:rect l="l" t="t" r="r" b="b"/>
            <a:pathLst>
              <a:path w="62864" h="262255">
                <a:moveTo>
                  <a:pt x="62484" y="262128"/>
                </a:moveTo>
                <a:lnTo>
                  <a:pt x="54864" y="262128"/>
                </a:lnTo>
                <a:lnTo>
                  <a:pt x="47244" y="256032"/>
                </a:lnTo>
                <a:lnTo>
                  <a:pt x="27646" y="232862"/>
                </a:lnTo>
                <a:lnTo>
                  <a:pt x="12763" y="204406"/>
                </a:lnTo>
                <a:lnTo>
                  <a:pt x="3309" y="170521"/>
                </a:lnTo>
                <a:lnTo>
                  <a:pt x="0" y="131064"/>
                </a:lnTo>
                <a:lnTo>
                  <a:pt x="547" y="114300"/>
                </a:lnTo>
                <a:lnTo>
                  <a:pt x="7620" y="73152"/>
                </a:lnTo>
                <a:lnTo>
                  <a:pt x="23431" y="35623"/>
                </a:lnTo>
                <a:lnTo>
                  <a:pt x="54864" y="0"/>
                </a:lnTo>
                <a:lnTo>
                  <a:pt x="60960" y="0"/>
                </a:lnTo>
                <a:lnTo>
                  <a:pt x="62484" y="1524"/>
                </a:lnTo>
                <a:lnTo>
                  <a:pt x="62484" y="4572"/>
                </a:lnTo>
                <a:lnTo>
                  <a:pt x="59436" y="6096"/>
                </a:lnTo>
                <a:lnTo>
                  <a:pt x="41671" y="30122"/>
                </a:lnTo>
                <a:lnTo>
                  <a:pt x="29337" y="58864"/>
                </a:lnTo>
                <a:lnTo>
                  <a:pt x="22145" y="92463"/>
                </a:lnTo>
                <a:lnTo>
                  <a:pt x="19812" y="131064"/>
                </a:lnTo>
                <a:lnTo>
                  <a:pt x="22145" y="170307"/>
                </a:lnTo>
                <a:lnTo>
                  <a:pt x="29337" y="203835"/>
                </a:lnTo>
                <a:lnTo>
                  <a:pt x="41671" y="232219"/>
                </a:lnTo>
                <a:lnTo>
                  <a:pt x="59436" y="256032"/>
                </a:lnTo>
                <a:lnTo>
                  <a:pt x="62484" y="259080"/>
                </a:lnTo>
                <a:lnTo>
                  <a:pt x="62484" y="26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791711" y="2159507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20" h="10794">
                <a:moveTo>
                  <a:pt x="156972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158495" y="0"/>
                </a:lnTo>
                <a:lnTo>
                  <a:pt x="160019" y="1524"/>
                </a:lnTo>
                <a:lnTo>
                  <a:pt x="160019" y="7620"/>
                </a:lnTo>
                <a:lnTo>
                  <a:pt x="156972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4053840" y="2033016"/>
            <a:ext cx="186055" cy="262255"/>
            <a:chOff x="4053840" y="2033016"/>
            <a:chExt cx="186055" cy="262255"/>
          </a:xfrm>
        </p:grpSpPr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3840" y="2055876"/>
              <a:ext cx="89916" cy="173736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177284" y="2033016"/>
              <a:ext cx="62865" cy="262255"/>
            </a:xfrm>
            <a:custGeom>
              <a:avLst/>
              <a:gdLst/>
              <a:ahLst/>
              <a:cxnLst/>
              <a:rect l="l" t="t" r="r" b="b"/>
              <a:pathLst>
                <a:path w="62864" h="262255">
                  <a:moveTo>
                    <a:pt x="9144" y="262128"/>
                  </a:moveTo>
                  <a:lnTo>
                    <a:pt x="0" y="262128"/>
                  </a:lnTo>
                  <a:lnTo>
                    <a:pt x="0" y="259080"/>
                  </a:lnTo>
                  <a:lnTo>
                    <a:pt x="1524" y="259080"/>
                  </a:lnTo>
                  <a:lnTo>
                    <a:pt x="1524" y="257556"/>
                  </a:lnTo>
                  <a:lnTo>
                    <a:pt x="33909" y="203835"/>
                  </a:lnTo>
                  <a:lnTo>
                    <a:pt x="44196" y="131064"/>
                  </a:lnTo>
                  <a:lnTo>
                    <a:pt x="41624" y="92487"/>
                  </a:lnTo>
                  <a:lnTo>
                    <a:pt x="33909" y="59055"/>
                  </a:lnTo>
                  <a:lnTo>
                    <a:pt x="21050" y="30765"/>
                  </a:lnTo>
                  <a:lnTo>
                    <a:pt x="3048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0" y="3048"/>
                  </a:lnTo>
                  <a:lnTo>
                    <a:pt x="1524" y="1524"/>
                  </a:lnTo>
                  <a:lnTo>
                    <a:pt x="1524" y="0"/>
                  </a:lnTo>
                  <a:lnTo>
                    <a:pt x="9144" y="0"/>
                  </a:lnTo>
                  <a:lnTo>
                    <a:pt x="16764" y="6096"/>
                  </a:lnTo>
                  <a:lnTo>
                    <a:pt x="36123" y="29479"/>
                  </a:lnTo>
                  <a:lnTo>
                    <a:pt x="50482" y="58293"/>
                  </a:lnTo>
                  <a:lnTo>
                    <a:pt x="59412" y="92249"/>
                  </a:lnTo>
                  <a:lnTo>
                    <a:pt x="62484" y="131064"/>
                  </a:lnTo>
                  <a:lnTo>
                    <a:pt x="62150" y="148042"/>
                  </a:lnTo>
                  <a:lnTo>
                    <a:pt x="54864" y="188976"/>
                  </a:lnTo>
                  <a:lnTo>
                    <a:pt x="39243" y="226504"/>
                  </a:lnTo>
                  <a:lnTo>
                    <a:pt x="16764" y="256031"/>
                  </a:lnTo>
                  <a:lnTo>
                    <a:pt x="9144" y="26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67483" y="2113788"/>
            <a:ext cx="146304" cy="11887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99587" y="2113788"/>
            <a:ext cx="96012" cy="11887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35123" y="2145792"/>
            <a:ext cx="64008" cy="12344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16935" y="2016252"/>
            <a:ext cx="74676" cy="12344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23032" y="2186939"/>
            <a:ext cx="64008" cy="123444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48811" y="2113788"/>
            <a:ext cx="234695" cy="155448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4279391" y="2016252"/>
            <a:ext cx="192405" cy="294640"/>
            <a:chOff x="4279391" y="2016252"/>
            <a:chExt cx="192405" cy="294640"/>
          </a:xfrm>
        </p:grpSpPr>
        <p:pic>
          <p:nvPicPr>
            <p:cNvPr id="34" name="object 3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79391" y="2113788"/>
              <a:ext cx="96012" cy="11887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96739" y="2186940"/>
              <a:ext cx="74676" cy="12344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96739" y="2016252"/>
              <a:ext cx="74676" cy="123444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68167" y="2446020"/>
            <a:ext cx="173736" cy="173735"/>
          </a:xfrm>
          <a:prstGeom prst="rect">
            <a:avLst/>
          </a:prstGeom>
        </p:spPr>
      </p:pic>
      <p:sp>
        <p:nvSpPr>
          <p:cNvPr id="38" name="object 38" descr=""/>
          <p:cNvSpPr/>
          <p:nvPr/>
        </p:nvSpPr>
        <p:spPr>
          <a:xfrm>
            <a:off x="3464052" y="2526792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20" h="10794">
                <a:moveTo>
                  <a:pt x="158495" y="10668"/>
                </a:moveTo>
                <a:lnTo>
                  <a:pt x="1524" y="10668"/>
                </a:lnTo>
                <a:lnTo>
                  <a:pt x="0" y="9144"/>
                </a:lnTo>
                <a:lnTo>
                  <a:pt x="0" y="6096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156972" y="0"/>
                </a:lnTo>
                <a:lnTo>
                  <a:pt x="160019" y="3048"/>
                </a:lnTo>
                <a:lnTo>
                  <a:pt x="160019" y="9144"/>
                </a:lnTo>
                <a:lnTo>
                  <a:pt x="158495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" name="object 3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718559" y="2423159"/>
            <a:ext cx="103632" cy="175260"/>
          </a:xfrm>
          <a:prstGeom prst="rect">
            <a:avLst/>
          </a:prstGeom>
        </p:spPr>
      </p:pic>
      <p:grpSp>
        <p:nvGrpSpPr>
          <p:cNvPr id="40" name="object 40" descr=""/>
          <p:cNvGrpSpPr/>
          <p:nvPr/>
        </p:nvGrpSpPr>
        <p:grpSpPr>
          <a:xfrm>
            <a:off x="2529839" y="2482595"/>
            <a:ext cx="231775" cy="154305"/>
            <a:chOff x="2529839" y="2482595"/>
            <a:chExt cx="231775" cy="154305"/>
          </a:xfrm>
        </p:grpSpPr>
        <p:pic>
          <p:nvPicPr>
            <p:cNvPr id="41" name="object 41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29839" y="2482595"/>
              <a:ext cx="147828" cy="118872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697480" y="2514599"/>
              <a:ext cx="64008" cy="121920"/>
            </a:xfrm>
            <a:prstGeom prst="rect">
              <a:avLst/>
            </a:prstGeom>
          </p:spPr>
        </p:pic>
      </p:grpSp>
      <p:pic>
        <p:nvPicPr>
          <p:cNvPr id="43" name="object 43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19628" y="2482595"/>
            <a:ext cx="236219" cy="153924"/>
          </a:xfrm>
          <a:prstGeom prst="rect">
            <a:avLst/>
          </a:prstGeom>
        </p:spPr>
      </p:pic>
      <p:sp>
        <p:nvSpPr>
          <p:cNvPr id="44" name="object 44" descr=""/>
          <p:cNvSpPr/>
          <p:nvPr/>
        </p:nvSpPr>
        <p:spPr>
          <a:xfrm>
            <a:off x="1844039" y="2345436"/>
            <a:ext cx="2672080" cy="15240"/>
          </a:xfrm>
          <a:custGeom>
            <a:avLst/>
            <a:gdLst/>
            <a:ahLst/>
            <a:cxnLst/>
            <a:rect l="l" t="t" r="r" b="b"/>
            <a:pathLst>
              <a:path w="2672079" h="15239">
                <a:moveTo>
                  <a:pt x="2671571" y="15239"/>
                </a:moveTo>
                <a:lnTo>
                  <a:pt x="0" y="15239"/>
                </a:lnTo>
                <a:lnTo>
                  <a:pt x="0" y="0"/>
                </a:lnTo>
                <a:lnTo>
                  <a:pt x="2671571" y="0"/>
                </a:lnTo>
                <a:lnTo>
                  <a:pt x="267157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2563367" y="3259835"/>
            <a:ext cx="175260" cy="60960"/>
          </a:xfrm>
          <a:custGeom>
            <a:avLst/>
            <a:gdLst/>
            <a:ahLst/>
            <a:cxnLst/>
            <a:rect l="l" t="t" r="r" b="b"/>
            <a:pathLst>
              <a:path w="175260" h="60960">
                <a:moveTo>
                  <a:pt x="170688" y="10668"/>
                </a:moveTo>
                <a:lnTo>
                  <a:pt x="4572" y="10668"/>
                </a:lnTo>
                <a:lnTo>
                  <a:pt x="1524" y="9144"/>
                </a:lnTo>
                <a:lnTo>
                  <a:pt x="0" y="9144"/>
                </a:lnTo>
                <a:lnTo>
                  <a:pt x="0" y="3048"/>
                </a:lnTo>
                <a:lnTo>
                  <a:pt x="1524" y="1524"/>
                </a:lnTo>
                <a:lnTo>
                  <a:pt x="4572" y="0"/>
                </a:lnTo>
                <a:lnTo>
                  <a:pt x="170688" y="0"/>
                </a:lnTo>
                <a:lnTo>
                  <a:pt x="173736" y="1524"/>
                </a:lnTo>
                <a:lnTo>
                  <a:pt x="175260" y="3048"/>
                </a:lnTo>
                <a:lnTo>
                  <a:pt x="175260" y="7620"/>
                </a:lnTo>
                <a:lnTo>
                  <a:pt x="173736" y="9144"/>
                </a:lnTo>
                <a:lnTo>
                  <a:pt x="170688" y="10668"/>
                </a:lnTo>
                <a:close/>
              </a:path>
              <a:path w="175260" h="60960">
                <a:moveTo>
                  <a:pt x="173736" y="60960"/>
                </a:moveTo>
                <a:lnTo>
                  <a:pt x="1524" y="60960"/>
                </a:lnTo>
                <a:lnTo>
                  <a:pt x="0" y="59436"/>
                </a:lnTo>
                <a:lnTo>
                  <a:pt x="0" y="53340"/>
                </a:lnTo>
                <a:lnTo>
                  <a:pt x="1524" y="51816"/>
                </a:lnTo>
                <a:lnTo>
                  <a:pt x="4572" y="50292"/>
                </a:lnTo>
                <a:lnTo>
                  <a:pt x="170688" y="50292"/>
                </a:lnTo>
                <a:lnTo>
                  <a:pt x="172212" y="51816"/>
                </a:lnTo>
                <a:lnTo>
                  <a:pt x="175260" y="53340"/>
                </a:lnTo>
                <a:lnTo>
                  <a:pt x="175260" y="59436"/>
                </a:lnTo>
                <a:lnTo>
                  <a:pt x="173736" y="60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6587" y="3110483"/>
            <a:ext cx="781812" cy="339852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401055" y="1781555"/>
            <a:ext cx="4805172" cy="3898392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25011" y="3203448"/>
            <a:ext cx="173736" cy="173735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3165347" y="2959607"/>
            <a:ext cx="201295" cy="288290"/>
            <a:chOff x="3165347" y="2959607"/>
            <a:chExt cx="201295" cy="288290"/>
          </a:xfrm>
        </p:grpSpPr>
        <p:sp>
          <p:nvSpPr>
            <p:cNvPr id="50" name="object 50" descr=""/>
            <p:cNvSpPr/>
            <p:nvPr/>
          </p:nvSpPr>
          <p:spPr>
            <a:xfrm>
              <a:off x="3165347" y="3057143"/>
              <a:ext cx="96520" cy="119380"/>
            </a:xfrm>
            <a:custGeom>
              <a:avLst/>
              <a:gdLst/>
              <a:ahLst/>
              <a:cxnLst/>
              <a:rect l="l" t="t" r="r" b="b"/>
              <a:pathLst>
                <a:path w="96520" h="119380">
                  <a:moveTo>
                    <a:pt x="69367" y="109728"/>
                  </a:moveTo>
                  <a:lnTo>
                    <a:pt x="39624" y="109728"/>
                  </a:lnTo>
                  <a:lnTo>
                    <a:pt x="48839" y="108870"/>
                  </a:lnTo>
                  <a:lnTo>
                    <a:pt x="56197" y="106299"/>
                  </a:lnTo>
                  <a:lnTo>
                    <a:pt x="62126" y="102012"/>
                  </a:lnTo>
                  <a:lnTo>
                    <a:pt x="67056" y="96012"/>
                  </a:lnTo>
                  <a:lnTo>
                    <a:pt x="68580" y="92964"/>
                  </a:lnTo>
                  <a:lnTo>
                    <a:pt x="70104" y="88392"/>
                  </a:lnTo>
                  <a:lnTo>
                    <a:pt x="70104" y="77724"/>
                  </a:lnTo>
                  <a:lnTo>
                    <a:pt x="67056" y="73152"/>
                  </a:lnTo>
                  <a:lnTo>
                    <a:pt x="62484" y="71628"/>
                  </a:lnTo>
                  <a:lnTo>
                    <a:pt x="59436" y="70104"/>
                  </a:lnTo>
                  <a:lnTo>
                    <a:pt x="57912" y="70104"/>
                  </a:lnTo>
                  <a:lnTo>
                    <a:pt x="48768" y="68580"/>
                  </a:lnTo>
                  <a:lnTo>
                    <a:pt x="39624" y="65532"/>
                  </a:lnTo>
                  <a:lnTo>
                    <a:pt x="36576" y="65532"/>
                  </a:lnTo>
                  <a:lnTo>
                    <a:pt x="19812" y="39624"/>
                  </a:lnTo>
                  <a:lnTo>
                    <a:pt x="20859" y="31932"/>
                  </a:lnTo>
                  <a:lnTo>
                    <a:pt x="54721" y="1071"/>
                  </a:lnTo>
                  <a:lnTo>
                    <a:pt x="65532" y="0"/>
                  </a:lnTo>
                  <a:lnTo>
                    <a:pt x="75421" y="1071"/>
                  </a:lnTo>
                  <a:lnTo>
                    <a:pt x="75899" y="1071"/>
                  </a:lnTo>
                  <a:lnTo>
                    <a:pt x="84772" y="4572"/>
                  </a:lnTo>
                  <a:lnTo>
                    <a:pt x="91463" y="10287"/>
                  </a:lnTo>
                  <a:lnTo>
                    <a:pt x="91680" y="10668"/>
                  </a:lnTo>
                  <a:lnTo>
                    <a:pt x="64008" y="10668"/>
                  </a:lnTo>
                  <a:lnTo>
                    <a:pt x="54411" y="12049"/>
                  </a:lnTo>
                  <a:lnTo>
                    <a:pt x="46672" y="16002"/>
                  </a:lnTo>
                  <a:lnTo>
                    <a:pt x="41505" y="22240"/>
                  </a:lnTo>
                  <a:lnTo>
                    <a:pt x="39624" y="30480"/>
                  </a:lnTo>
                  <a:lnTo>
                    <a:pt x="39624" y="35052"/>
                  </a:lnTo>
                  <a:lnTo>
                    <a:pt x="45720" y="41148"/>
                  </a:lnTo>
                  <a:lnTo>
                    <a:pt x="47244" y="41148"/>
                  </a:lnTo>
                  <a:lnTo>
                    <a:pt x="56388" y="44196"/>
                  </a:lnTo>
                  <a:lnTo>
                    <a:pt x="67056" y="45720"/>
                  </a:lnTo>
                  <a:lnTo>
                    <a:pt x="68580" y="45720"/>
                  </a:lnTo>
                  <a:lnTo>
                    <a:pt x="73152" y="48768"/>
                  </a:lnTo>
                  <a:lnTo>
                    <a:pt x="80772" y="51816"/>
                  </a:lnTo>
                  <a:lnTo>
                    <a:pt x="86868" y="57912"/>
                  </a:lnTo>
                  <a:lnTo>
                    <a:pt x="89916" y="67056"/>
                  </a:lnTo>
                  <a:lnTo>
                    <a:pt x="89916" y="82296"/>
                  </a:lnTo>
                  <a:lnTo>
                    <a:pt x="85344" y="91440"/>
                  </a:lnTo>
                  <a:lnTo>
                    <a:pt x="77938" y="102798"/>
                  </a:lnTo>
                  <a:lnTo>
                    <a:pt x="69367" y="109728"/>
                  </a:lnTo>
                  <a:close/>
                </a:path>
                <a:path w="96520" h="119380">
                  <a:moveTo>
                    <a:pt x="89916" y="39624"/>
                  </a:moveTo>
                  <a:lnTo>
                    <a:pt x="76200" y="39624"/>
                  </a:lnTo>
                  <a:lnTo>
                    <a:pt x="71628" y="36576"/>
                  </a:lnTo>
                  <a:lnTo>
                    <a:pt x="71628" y="25908"/>
                  </a:lnTo>
                  <a:lnTo>
                    <a:pt x="74676" y="19812"/>
                  </a:lnTo>
                  <a:lnTo>
                    <a:pt x="80772" y="18288"/>
                  </a:lnTo>
                  <a:lnTo>
                    <a:pt x="82296" y="16764"/>
                  </a:lnTo>
                  <a:lnTo>
                    <a:pt x="82296" y="15240"/>
                  </a:lnTo>
                  <a:lnTo>
                    <a:pt x="74676" y="10668"/>
                  </a:lnTo>
                  <a:lnTo>
                    <a:pt x="91680" y="10668"/>
                  </a:lnTo>
                  <a:lnTo>
                    <a:pt x="96012" y="18288"/>
                  </a:lnTo>
                  <a:lnTo>
                    <a:pt x="96012" y="31932"/>
                  </a:lnTo>
                  <a:lnTo>
                    <a:pt x="93573" y="35052"/>
                  </a:lnTo>
                  <a:lnTo>
                    <a:pt x="89916" y="39624"/>
                  </a:lnTo>
                  <a:close/>
                </a:path>
                <a:path w="96520" h="119380">
                  <a:moveTo>
                    <a:pt x="36576" y="118872"/>
                  </a:moveTo>
                  <a:lnTo>
                    <a:pt x="2013" y="102798"/>
                  </a:lnTo>
                  <a:lnTo>
                    <a:pt x="0" y="99060"/>
                  </a:lnTo>
                  <a:lnTo>
                    <a:pt x="0" y="82296"/>
                  </a:lnTo>
                  <a:lnTo>
                    <a:pt x="7620" y="74676"/>
                  </a:lnTo>
                  <a:lnTo>
                    <a:pt x="24384" y="74676"/>
                  </a:lnTo>
                  <a:lnTo>
                    <a:pt x="27432" y="77724"/>
                  </a:lnTo>
                  <a:lnTo>
                    <a:pt x="27432" y="89916"/>
                  </a:lnTo>
                  <a:lnTo>
                    <a:pt x="24384" y="96012"/>
                  </a:lnTo>
                  <a:lnTo>
                    <a:pt x="18288" y="99060"/>
                  </a:lnTo>
                  <a:lnTo>
                    <a:pt x="18288" y="100584"/>
                  </a:lnTo>
                  <a:lnTo>
                    <a:pt x="15240" y="100584"/>
                  </a:lnTo>
                  <a:lnTo>
                    <a:pt x="13811" y="102012"/>
                  </a:lnTo>
                  <a:lnTo>
                    <a:pt x="15144" y="102012"/>
                  </a:lnTo>
                  <a:lnTo>
                    <a:pt x="18288" y="105156"/>
                  </a:lnTo>
                  <a:lnTo>
                    <a:pt x="24384" y="108204"/>
                  </a:lnTo>
                  <a:lnTo>
                    <a:pt x="30480" y="109728"/>
                  </a:lnTo>
                  <a:lnTo>
                    <a:pt x="69367" y="109728"/>
                  </a:lnTo>
                  <a:lnTo>
                    <a:pt x="67246" y="111442"/>
                  </a:lnTo>
                  <a:lnTo>
                    <a:pt x="53411" y="116943"/>
                  </a:lnTo>
                  <a:lnTo>
                    <a:pt x="36576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84220" y="2959607"/>
              <a:ext cx="73152" cy="123444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3267456" y="3130296"/>
              <a:ext cx="99060" cy="117475"/>
            </a:xfrm>
            <a:custGeom>
              <a:avLst/>
              <a:gdLst/>
              <a:ahLst/>
              <a:cxnLst/>
              <a:rect l="l" t="t" r="r" b="b"/>
              <a:pathLst>
                <a:path w="99060" h="117475">
                  <a:moveTo>
                    <a:pt x="18288" y="30480"/>
                  </a:moveTo>
                  <a:lnTo>
                    <a:pt x="12192" y="30480"/>
                  </a:lnTo>
                  <a:lnTo>
                    <a:pt x="10668" y="28956"/>
                  </a:lnTo>
                  <a:lnTo>
                    <a:pt x="10668" y="27432"/>
                  </a:lnTo>
                  <a:lnTo>
                    <a:pt x="12192" y="22860"/>
                  </a:lnTo>
                  <a:lnTo>
                    <a:pt x="13716" y="19812"/>
                  </a:lnTo>
                  <a:lnTo>
                    <a:pt x="16764" y="12192"/>
                  </a:lnTo>
                  <a:lnTo>
                    <a:pt x="18288" y="7620"/>
                  </a:lnTo>
                  <a:lnTo>
                    <a:pt x="24384" y="1524"/>
                  </a:lnTo>
                  <a:lnTo>
                    <a:pt x="27432" y="0"/>
                  </a:lnTo>
                  <a:lnTo>
                    <a:pt x="41148" y="0"/>
                  </a:lnTo>
                  <a:lnTo>
                    <a:pt x="47244" y="4572"/>
                  </a:lnTo>
                  <a:lnTo>
                    <a:pt x="47853" y="6096"/>
                  </a:lnTo>
                  <a:lnTo>
                    <a:pt x="30480" y="6096"/>
                  </a:lnTo>
                  <a:lnTo>
                    <a:pt x="28956" y="7620"/>
                  </a:lnTo>
                  <a:lnTo>
                    <a:pt x="27432" y="7620"/>
                  </a:lnTo>
                  <a:lnTo>
                    <a:pt x="24384" y="10668"/>
                  </a:lnTo>
                  <a:lnTo>
                    <a:pt x="21336" y="15240"/>
                  </a:lnTo>
                  <a:lnTo>
                    <a:pt x="18288" y="28956"/>
                  </a:lnTo>
                  <a:lnTo>
                    <a:pt x="18288" y="30480"/>
                  </a:lnTo>
                  <a:close/>
                </a:path>
                <a:path w="99060" h="117475">
                  <a:moveTo>
                    <a:pt x="56388" y="12192"/>
                  </a:moveTo>
                  <a:lnTo>
                    <a:pt x="50292" y="12192"/>
                  </a:lnTo>
                  <a:lnTo>
                    <a:pt x="51816" y="10668"/>
                  </a:lnTo>
                  <a:lnTo>
                    <a:pt x="56388" y="4572"/>
                  </a:lnTo>
                  <a:lnTo>
                    <a:pt x="60960" y="1524"/>
                  </a:lnTo>
                  <a:lnTo>
                    <a:pt x="68580" y="0"/>
                  </a:lnTo>
                  <a:lnTo>
                    <a:pt x="77724" y="0"/>
                  </a:lnTo>
                  <a:lnTo>
                    <a:pt x="86201" y="3667"/>
                  </a:lnTo>
                  <a:lnTo>
                    <a:pt x="88834" y="6096"/>
                  </a:lnTo>
                  <a:lnTo>
                    <a:pt x="70104" y="6096"/>
                  </a:lnTo>
                  <a:lnTo>
                    <a:pt x="64008" y="7620"/>
                  </a:lnTo>
                  <a:lnTo>
                    <a:pt x="56388" y="12192"/>
                  </a:lnTo>
                  <a:close/>
                </a:path>
                <a:path w="99060" h="117475">
                  <a:moveTo>
                    <a:pt x="28956" y="109728"/>
                  </a:moveTo>
                  <a:lnTo>
                    <a:pt x="6096" y="109728"/>
                  </a:lnTo>
                  <a:lnTo>
                    <a:pt x="12192" y="108204"/>
                  </a:lnTo>
                  <a:lnTo>
                    <a:pt x="13716" y="106680"/>
                  </a:lnTo>
                  <a:lnTo>
                    <a:pt x="17049" y="92416"/>
                  </a:lnTo>
                  <a:lnTo>
                    <a:pt x="24337" y="62484"/>
                  </a:lnTo>
                  <a:lnTo>
                    <a:pt x="31718" y="31884"/>
                  </a:lnTo>
                  <a:lnTo>
                    <a:pt x="35052" y="16764"/>
                  </a:lnTo>
                  <a:lnTo>
                    <a:pt x="36576" y="15240"/>
                  </a:lnTo>
                  <a:lnTo>
                    <a:pt x="36576" y="10668"/>
                  </a:lnTo>
                  <a:lnTo>
                    <a:pt x="35052" y="6096"/>
                  </a:lnTo>
                  <a:lnTo>
                    <a:pt x="47853" y="6096"/>
                  </a:lnTo>
                  <a:lnTo>
                    <a:pt x="50292" y="12192"/>
                  </a:lnTo>
                  <a:lnTo>
                    <a:pt x="56388" y="12192"/>
                  </a:lnTo>
                  <a:lnTo>
                    <a:pt x="51816" y="19812"/>
                  </a:lnTo>
                  <a:lnTo>
                    <a:pt x="50292" y="21336"/>
                  </a:lnTo>
                  <a:lnTo>
                    <a:pt x="50292" y="22860"/>
                  </a:lnTo>
                  <a:lnTo>
                    <a:pt x="47283" y="31884"/>
                  </a:lnTo>
                  <a:lnTo>
                    <a:pt x="44196" y="42672"/>
                  </a:lnTo>
                  <a:lnTo>
                    <a:pt x="41148" y="57912"/>
                  </a:lnTo>
                  <a:lnTo>
                    <a:pt x="39687" y="62293"/>
                  </a:lnTo>
                  <a:lnTo>
                    <a:pt x="39624" y="64008"/>
                  </a:lnTo>
                  <a:lnTo>
                    <a:pt x="41148" y="68580"/>
                  </a:lnTo>
                  <a:lnTo>
                    <a:pt x="42672" y="68580"/>
                  </a:lnTo>
                  <a:lnTo>
                    <a:pt x="45720" y="74676"/>
                  </a:lnTo>
                  <a:lnTo>
                    <a:pt x="36576" y="74676"/>
                  </a:lnTo>
                  <a:lnTo>
                    <a:pt x="28956" y="106680"/>
                  </a:lnTo>
                  <a:lnTo>
                    <a:pt x="28956" y="109728"/>
                  </a:lnTo>
                  <a:close/>
                </a:path>
                <a:path w="99060" h="117475">
                  <a:moveTo>
                    <a:pt x="74298" y="76200"/>
                  </a:moveTo>
                  <a:lnTo>
                    <a:pt x="62484" y="76200"/>
                  </a:lnTo>
                  <a:lnTo>
                    <a:pt x="68580" y="70104"/>
                  </a:lnTo>
                  <a:lnTo>
                    <a:pt x="73152" y="62484"/>
                  </a:lnTo>
                  <a:lnTo>
                    <a:pt x="76200" y="56388"/>
                  </a:lnTo>
                  <a:lnTo>
                    <a:pt x="77724" y="51816"/>
                  </a:lnTo>
                  <a:lnTo>
                    <a:pt x="79248" y="41148"/>
                  </a:lnTo>
                  <a:lnTo>
                    <a:pt x="82296" y="30480"/>
                  </a:lnTo>
                  <a:lnTo>
                    <a:pt x="83820" y="25908"/>
                  </a:lnTo>
                  <a:lnTo>
                    <a:pt x="83820" y="12192"/>
                  </a:lnTo>
                  <a:lnTo>
                    <a:pt x="80772" y="6096"/>
                  </a:lnTo>
                  <a:lnTo>
                    <a:pt x="88834" y="6096"/>
                  </a:lnTo>
                  <a:lnTo>
                    <a:pt x="92964" y="9906"/>
                  </a:lnTo>
                  <a:lnTo>
                    <a:pt x="97440" y="18430"/>
                  </a:lnTo>
                  <a:lnTo>
                    <a:pt x="99060" y="28956"/>
                  </a:lnTo>
                  <a:lnTo>
                    <a:pt x="99060" y="35052"/>
                  </a:lnTo>
                  <a:lnTo>
                    <a:pt x="97536" y="42672"/>
                  </a:lnTo>
                  <a:lnTo>
                    <a:pt x="96012" y="48768"/>
                  </a:lnTo>
                  <a:lnTo>
                    <a:pt x="90130" y="60436"/>
                  </a:lnTo>
                  <a:lnTo>
                    <a:pt x="82105" y="70104"/>
                  </a:lnTo>
                  <a:lnTo>
                    <a:pt x="74298" y="76200"/>
                  </a:lnTo>
                  <a:close/>
                </a:path>
                <a:path w="99060" h="117475">
                  <a:moveTo>
                    <a:pt x="59436" y="83820"/>
                  </a:moveTo>
                  <a:lnTo>
                    <a:pt x="48768" y="83820"/>
                  </a:lnTo>
                  <a:lnTo>
                    <a:pt x="45720" y="82296"/>
                  </a:lnTo>
                  <a:lnTo>
                    <a:pt x="41148" y="80772"/>
                  </a:lnTo>
                  <a:lnTo>
                    <a:pt x="36576" y="74676"/>
                  </a:lnTo>
                  <a:lnTo>
                    <a:pt x="45720" y="74676"/>
                  </a:lnTo>
                  <a:lnTo>
                    <a:pt x="48768" y="76200"/>
                  </a:lnTo>
                  <a:lnTo>
                    <a:pt x="74298" y="76200"/>
                  </a:lnTo>
                  <a:lnTo>
                    <a:pt x="72651" y="77485"/>
                  </a:lnTo>
                  <a:lnTo>
                    <a:pt x="62484" y="82296"/>
                  </a:lnTo>
                  <a:lnTo>
                    <a:pt x="59436" y="83820"/>
                  </a:lnTo>
                  <a:close/>
                </a:path>
                <a:path w="99060" h="117475">
                  <a:moveTo>
                    <a:pt x="36576" y="109728"/>
                  </a:moveTo>
                  <a:lnTo>
                    <a:pt x="28956" y="109728"/>
                  </a:lnTo>
                  <a:lnTo>
                    <a:pt x="32004" y="108204"/>
                  </a:lnTo>
                  <a:lnTo>
                    <a:pt x="36576" y="109728"/>
                  </a:lnTo>
                  <a:close/>
                </a:path>
                <a:path w="99060" h="117475">
                  <a:moveTo>
                    <a:pt x="41148" y="117348"/>
                  </a:moveTo>
                  <a:lnTo>
                    <a:pt x="0" y="117348"/>
                  </a:lnTo>
                  <a:lnTo>
                    <a:pt x="0" y="114300"/>
                  </a:lnTo>
                  <a:lnTo>
                    <a:pt x="1524" y="109728"/>
                  </a:lnTo>
                  <a:lnTo>
                    <a:pt x="41148" y="109728"/>
                  </a:lnTo>
                  <a:lnTo>
                    <a:pt x="42672" y="111252"/>
                  </a:lnTo>
                  <a:lnTo>
                    <a:pt x="42672" y="114300"/>
                  </a:lnTo>
                  <a:lnTo>
                    <a:pt x="41148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3140964" y="3419855"/>
            <a:ext cx="230504" cy="155575"/>
            <a:chOff x="3140964" y="3419855"/>
            <a:chExt cx="230504" cy="155575"/>
          </a:xfrm>
        </p:grpSpPr>
        <p:pic>
          <p:nvPicPr>
            <p:cNvPr id="54" name="object 54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140964" y="3419855"/>
              <a:ext cx="146304" cy="11887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307080" y="3451859"/>
              <a:ext cx="64008" cy="123444"/>
            </a:xfrm>
            <a:prstGeom prst="rect">
              <a:avLst/>
            </a:prstGeom>
          </p:spPr>
        </p:pic>
      </p:grpSp>
      <p:sp>
        <p:nvSpPr>
          <p:cNvPr id="56" name="object 56" descr=""/>
          <p:cNvSpPr/>
          <p:nvPr/>
        </p:nvSpPr>
        <p:spPr>
          <a:xfrm>
            <a:off x="3119627" y="3282696"/>
            <a:ext cx="300355" cy="15240"/>
          </a:xfrm>
          <a:custGeom>
            <a:avLst/>
            <a:gdLst/>
            <a:ahLst/>
            <a:cxnLst/>
            <a:rect l="l" t="t" r="r" b="b"/>
            <a:pathLst>
              <a:path w="300354" h="15239">
                <a:moveTo>
                  <a:pt x="300228" y="15239"/>
                </a:moveTo>
                <a:lnTo>
                  <a:pt x="0" y="15239"/>
                </a:lnTo>
                <a:lnTo>
                  <a:pt x="0" y="0"/>
                </a:lnTo>
                <a:lnTo>
                  <a:pt x="300228" y="0"/>
                </a:lnTo>
                <a:lnTo>
                  <a:pt x="300228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7" name="object 57" descr=""/>
          <p:cNvGrpSpPr/>
          <p:nvPr/>
        </p:nvGrpSpPr>
        <p:grpSpPr>
          <a:xfrm>
            <a:off x="3849623" y="2959607"/>
            <a:ext cx="201295" cy="288290"/>
            <a:chOff x="3849623" y="2959607"/>
            <a:chExt cx="201295" cy="288290"/>
          </a:xfrm>
        </p:grpSpPr>
        <p:sp>
          <p:nvSpPr>
            <p:cNvPr id="58" name="object 58" descr=""/>
            <p:cNvSpPr/>
            <p:nvPr/>
          </p:nvSpPr>
          <p:spPr>
            <a:xfrm>
              <a:off x="3849623" y="3057143"/>
              <a:ext cx="96520" cy="119380"/>
            </a:xfrm>
            <a:custGeom>
              <a:avLst/>
              <a:gdLst/>
              <a:ahLst/>
              <a:cxnLst/>
              <a:rect l="l" t="t" r="r" b="b"/>
              <a:pathLst>
                <a:path w="96520" h="119380">
                  <a:moveTo>
                    <a:pt x="69367" y="109728"/>
                  </a:moveTo>
                  <a:lnTo>
                    <a:pt x="38100" y="109728"/>
                  </a:lnTo>
                  <a:lnTo>
                    <a:pt x="47553" y="108870"/>
                  </a:lnTo>
                  <a:lnTo>
                    <a:pt x="55435" y="106299"/>
                  </a:lnTo>
                  <a:lnTo>
                    <a:pt x="61888" y="102012"/>
                  </a:lnTo>
                  <a:lnTo>
                    <a:pt x="67056" y="96012"/>
                  </a:lnTo>
                  <a:lnTo>
                    <a:pt x="68580" y="92964"/>
                  </a:lnTo>
                  <a:lnTo>
                    <a:pt x="70104" y="88392"/>
                  </a:lnTo>
                  <a:lnTo>
                    <a:pt x="70104" y="77724"/>
                  </a:lnTo>
                  <a:lnTo>
                    <a:pt x="67056" y="73152"/>
                  </a:lnTo>
                  <a:lnTo>
                    <a:pt x="62484" y="71628"/>
                  </a:lnTo>
                  <a:lnTo>
                    <a:pt x="59436" y="70104"/>
                  </a:lnTo>
                  <a:lnTo>
                    <a:pt x="57912" y="70104"/>
                  </a:lnTo>
                  <a:lnTo>
                    <a:pt x="48768" y="68580"/>
                  </a:lnTo>
                  <a:lnTo>
                    <a:pt x="39624" y="65532"/>
                  </a:lnTo>
                  <a:lnTo>
                    <a:pt x="36576" y="65532"/>
                  </a:lnTo>
                  <a:lnTo>
                    <a:pt x="30480" y="62484"/>
                  </a:lnTo>
                  <a:lnTo>
                    <a:pt x="24384" y="57912"/>
                  </a:lnTo>
                  <a:lnTo>
                    <a:pt x="19812" y="50292"/>
                  </a:lnTo>
                  <a:lnTo>
                    <a:pt x="19812" y="39624"/>
                  </a:lnTo>
                  <a:lnTo>
                    <a:pt x="44958" y="4000"/>
                  </a:lnTo>
                  <a:lnTo>
                    <a:pt x="64008" y="0"/>
                  </a:lnTo>
                  <a:lnTo>
                    <a:pt x="74701" y="1071"/>
                  </a:lnTo>
                  <a:lnTo>
                    <a:pt x="75227" y="1071"/>
                  </a:lnTo>
                  <a:lnTo>
                    <a:pt x="84391" y="4572"/>
                  </a:lnTo>
                  <a:lnTo>
                    <a:pt x="90797" y="10287"/>
                  </a:lnTo>
                  <a:lnTo>
                    <a:pt x="90972" y="10668"/>
                  </a:lnTo>
                  <a:lnTo>
                    <a:pt x="64008" y="10668"/>
                  </a:lnTo>
                  <a:lnTo>
                    <a:pt x="54411" y="12049"/>
                  </a:lnTo>
                  <a:lnTo>
                    <a:pt x="46672" y="16002"/>
                  </a:lnTo>
                  <a:lnTo>
                    <a:pt x="41505" y="22240"/>
                  </a:lnTo>
                  <a:lnTo>
                    <a:pt x="39624" y="30480"/>
                  </a:lnTo>
                  <a:lnTo>
                    <a:pt x="39624" y="35052"/>
                  </a:lnTo>
                  <a:lnTo>
                    <a:pt x="41148" y="36576"/>
                  </a:lnTo>
                  <a:lnTo>
                    <a:pt x="42672" y="39624"/>
                  </a:lnTo>
                  <a:lnTo>
                    <a:pt x="45720" y="41148"/>
                  </a:lnTo>
                  <a:lnTo>
                    <a:pt x="47244" y="41148"/>
                  </a:lnTo>
                  <a:lnTo>
                    <a:pt x="56388" y="44196"/>
                  </a:lnTo>
                  <a:lnTo>
                    <a:pt x="67056" y="45720"/>
                  </a:lnTo>
                  <a:lnTo>
                    <a:pt x="68580" y="45720"/>
                  </a:lnTo>
                  <a:lnTo>
                    <a:pt x="73152" y="48768"/>
                  </a:lnTo>
                  <a:lnTo>
                    <a:pt x="80772" y="51816"/>
                  </a:lnTo>
                  <a:lnTo>
                    <a:pt x="86868" y="57912"/>
                  </a:lnTo>
                  <a:lnTo>
                    <a:pt x="88392" y="67056"/>
                  </a:lnTo>
                  <a:lnTo>
                    <a:pt x="89916" y="68580"/>
                  </a:lnTo>
                  <a:lnTo>
                    <a:pt x="89916" y="82296"/>
                  </a:lnTo>
                  <a:lnTo>
                    <a:pt x="85344" y="91440"/>
                  </a:lnTo>
                  <a:lnTo>
                    <a:pt x="77938" y="102798"/>
                  </a:lnTo>
                  <a:lnTo>
                    <a:pt x="69367" y="109728"/>
                  </a:lnTo>
                  <a:close/>
                </a:path>
                <a:path w="96520" h="119380">
                  <a:moveTo>
                    <a:pt x="89916" y="39624"/>
                  </a:moveTo>
                  <a:lnTo>
                    <a:pt x="76200" y="39624"/>
                  </a:lnTo>
                  <a:lnTo>
                    <a:pt x="71628" y="36576"/>
                  </a:lnTo>
                  <a:lnTo>
                    <a:pt x="71628" y="25908"/>
                  </a:lnTo>
                  <a:lnTo>
                    <a:pt x="74676" y="19812"/>
                  </a:lnTo>
                  <a:lnTo>
                    <a:pt x="79248" y="18288"/>
                  </a:lnTo>
                  <a:lnTo>
                    <a:pt x="80772" y="18288"/>
                  </a:lnTo>
                  <a:lnTo>
                    <a:pt x="82296" y="16764"/>
                  </a:lnTo>
                  <a:lnTo>
                    <a:pt x="82296" y="15240"/>
                  </a:lnTo>
                  <a:lnTo>
                    <a:pt x="74676" y="10668"/>
                  </a:lnTo>
                  <a:lnTo>
                    <a:pt x="90972" y="10668"/>
                  </a:lnTo>
                  <a:lnTo>
                    <a:pt x="94488" y="18288"/>
                  </a:lnTo>
                  <a:lnTo>
                    <a:pt x="96012" y="19812"/>
                  </a:lnTo>
                  <a:lnTo>
                    <a:pt x="96012" y="31932"/>
                  </a:lnTo>
                  <a:lnTo>
                    <a:pt x="93573" y="35052"/>
                  </a:lnTo>
                  <a:lnTo>
                    <a:pt x="89916" y="39624"/>
                  </a:lnTo>
                  <a:close/>
                </a:path>
                <a:path w="96520" h="119380">
                  <a:moveTo>
                    <a:pt x="36576" y="118872"/>
                  </a:moveTo>
                  <a:lnTo>
                    <a:pt x="1476" y="102012"/>
                  </a:lnTo>
                  <a:lnTo>
                    <a:pt x="0" y="99060"/>
                  </a:lnTo>
                  <a:lnTo>
                    <a:pt x="0" y="82296"/>
                  </a:lnTo>
                  <a:lnTo>
                    <a:pt x="7620" y="74676"/>
                  </a:lnTo>
                  <a:lnTo>
                    <a:pt x="24384" y="74676"/>
                  </a:lnTo>
                  <a:lnTo>
                    <a:pt x="27432" y="77724"/>
                  </a:lnTo>
                  <a:lnTo>
                    <a:pt x="27432" y="89916"/>
                  </a:lnTo>
                  <a:lnTo>
                    <a:pt x="24384" y="96012"/>
                  </a:lnTo>
                  <a:lnTo>
                    <a:pt x="18288" y="99060"/>
                  </a:lnTo>
                  <a:lnTo>
                    <a:pt x="16764" y="100584"/>
                  </a:lnTo>
                  <a:lnTo>
                    <a:pt x="13716" y="100584"/>
                  </a:lnTo>
                  <a:lnTo>
                    <a:pt x="13716" y="102012"/>
                  </a:lnTo>
                  <a:lnTo>
                    <a:pt x="13525" y="102012"/>
                  </a:lnTo>
                  <a:lnTo>
                    <a:pt x="16764" y="103632"/>
                  </a:lnTo>
                  <a:lnTo>
                    <a:pt x="18288" y="105156"/>
                  </a:lnTo>
                  <a:lnTo>
                    <a:pt x="24384" y="108204"/>
                  </a:lnTo>
                  <a:lnTo>
                    <a:pt x="30480" y="109728"/>
                  </a:lnTo>
                  <a:lnTo>
                    <a:pt x="69367" y="109728"/>
                  </a:lnTo>
                  <a:lnTo>
                    <a:pt x="67246" y="111442"/>
                  </a:lnTo>
                  <a:lnTo>
                    <a:pt x="53411" y="116943"/>
                  </a:lnTo>
                  <a:lnTo>
                    <a:pt x="36576" y="1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968495" y="2959607"/>
              <a:ext cx="73152" cy="123444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3951731" y="3130296"/>
              <a:ext cx="99060" cy="117475"/>
            </a:xfrm>
            <a:custGeom>
              <a:avLst/>
              <a:gdLst/>
              <a:ahLst/>
              <a:cxnLst/>
              <a:rect l="l" t="t" r="r" b="b"/>
              <a:pathLst>
                <a:path w="99060" h="117475">
                  <a:moveTo>
                    <a:pt x="18288" y="30480"/>
                  </a:moveTo>
                  <a:lnTo>
                    <a:pt x="12192" y="30480"/>
                  </a:lnTo>
                  <a:lnTo>
                    <a:pt x="10668" y="28956"/>
                  </a:lnTo>
                  <a:lnTo>
                    <a:pt x="10668" y="27432"/>
                  </a:lnTo>
                  <a:lnTo>
                    <a:pt x="12192" y="22860"/>
                  </a:lnTo>
                  <a:lnTo>
                    <a:pt x="13716" y="19812"/>
                  </a:lnTo>
                  <a:lnTo>
                    <a:pt x="15240" y="12192"/>
                  </a:lnTo>
                  <a:lnTo>
                    <a:pt x="18288" y="7620"/>
                  </a:lnTo>
                  <a:lnTo>
                    <a:pt x="24384" y="1524"/>
                  </a:lnTo>
                  <a:lnTo>
                    <a:pt x="27432" y="0"/>
                  </a:lnTo>
                  <a:lnTo>
                    <a:pt x="41148" y="0"/>
                  </a:lnTo>
                  <a:lnTo>
                    <a:pt x="47244" y="4572"/>
                  </a:lnTo>
                  <a:lnTo>
                    <a:pt x="47548" y="6096"/>
                  </a:lnTo>
                  <a:lnTo>
                    <a:pt x="30480" y="6096"/>
                  </a:lnTo>
                  <a:lnTo>
                    <a:pt x="28956" y="7620"/>
                  </a:lnTo>
                  <a:lnTo>
                    <a:pt x="27432" y="7620"/>
                  </a:lnTo>
                  <a:lnTo>
                    <a:pt x="24384" y="10668"/>
                  </a:lnTo>
                  <a:lnTo>
                    <a:pt x="21336" y="15240"/>
                  </a:lnTo>
                  <a:lnTo>
                    <a:pt x="18288" y="28956"/>
                  </a:lnTo>
                  <a:lnTo>
                    <a:pt x="18288" y="30480"/>
                  </a:lnTo>
                  <a:close/>
                </a:path>
                <a:path w="99060" h="117475">
                  <a:moveTo>
                    <a:pt x="56388" y="12192"/>
                  </a:moveTo>
                  <a:lnTo>
                    <a:pt x="48768" y="12192"/>
                  </a:lnTo>
                  <a:lnTo>
                    <a:pt x="51816" y="10668"/>
                  </a:lnTo>
                  <a:lnTo>
                    <a:pt x="56388" y="4572"/>
                  </a:lnTo>
                  <a:lnTo>
                    <a:pt x="60960" y="1524"/>
                  </a:lnTo>
                  <a:lnTo>
                    <a:pt x="68580" y="0"/>
                  </a:lnTo>
                  <a:lnTo>
                    <a:pt x="77724" y="0"/>
                  </a:lnTo>
                  <a:lnTo>
                    <a:pt x="86201" y="3667"/>
                  </a:lnTo>
                  <a:lnTo>
                    <a:pt x="88834" y="6096"/>
                  </a:lnTo>
                  <a:lnTo>
                    <a:pt x="70104" y="6096"/>
                  </a:lnTo>
                  <a:lnTo>
                    <a:pt x="64008" y="7620"/>
                  </a:lnTo>
                  <a:lnTo>
                    <a:pt x="56388" y="12192"/>
                  </a:lnTo>
                  <a:close/>
                </a:path>
                <a:path w="99060" h="117475">
                  <a:moveTo>
                    <a:pt x="28956" y="109728"/>
                  </a:moveTo>
                  <a:lnTo>
                    <a:pt x="6096" y="109728"/>
                  </a:lnTo>
                  <a:lnTo>
                    <a:pt x="10668" y="108204"/>
                  </a:lnTo>
                  <a:lnTo>
                    <a:pt x="12192" y="108204"/>
                  </a:lnTo>
                  <a:lnTo>
                    <a:pt x="12192" y="106680"/>
                  </a:lnTo>
                  <a:lnTo>
                    <a:pt x="16406" y="92416"/>
                  </a:lnTo>
                  <a:lnTo>
                    <a:pt x="24144" y="62484"/>
                  </a:lnTo>
                  <a:lnTo>
                    <a:pt x="31694" y="31884"/>
                  </a:lnTo>
                  <a:lnTo>
                    <a:pt x="35052" y="16764"/>
                  </a:lnTo>
                  <a:lnTo>
                    <a:pt x="35052" y="6096"/>
                  </a:lnTo>
                  <a:lnTo>
                    <a:pt x="47548" y="6096"/>
                  </a:lnTo>
                  <a:lnTo>
                    <a:pt x="48768" y="12192"/>
                  </a:lnTo>
                  <a:lnTo>
                    <a:pt x="56388" y="12192"/>
                  </a:lnTo>
                  <a:lnTo>
                    <a:pt x="51816" y="19812"/>
                  </a:lnTo>
                  <a:lnTo>
                    <a:pt x="50292" y="21336"/>
                  </a:lnTo>
                  <a:lnTo>
                    <a:pt x="50292" y="22860"/>
                  </a:lnTo>
                  <a:lnTo>
                    <a:pt x="47283" y="31884"/>
                  </a:lnTo>
                  <a:lnTo>
                    <a:pt x="44196" y="42672"/>
                  </a:lnTo>
                  <a:lnTo>
                    <a:pt x="41148" y="57912"/>
                  </a:lnTo>
                  <a:lnTo>
                    <a:pt x="39687" y="62293"/>
                  </a:lnTo>
                  <a:lnTo>
                    <a:pt x="39624" y="64008"/>
                  </a:lnTo>
                  <a:lnTo>
                    <a:pt x="41148" y="68580"/>
                  </a:lnTo>
                  <a:lnTo>
                    <a:pt x="42672" y="68580"/>
                  </a:lnTo>
                  <a:lnTo>
                    <a:pt x="44196" y="74676"/>
                  </a:lnTo>
                  <a:lnTo>
                    <a:pt x="36576" y="74676"/>
                  </a:lnTo>
                  <a:lnTo>
                    <a:pt x="28956" y="106680"/>
                  </a:lnTo>
                  <a:lnTo>
                    <a:pt x="28956" y="109728"/>
                  </a:lnTo>
                  <a:close/>
                </a:path>
                <a:path w="99060" h="117475">
                  <a:moveTo>
                    <a:pt x="74298" y="76200"/>
                  </a:moveTo>
                  <a:lnTo>
                    <a:pt x="60960" y="76200"/>
                  </a:lnTo>
                  <a:lnTo>
                    <a:pt x="68580" y="70104"/>
                  </a:lnTo>
                  <a:lnTo>
                    <a:pt x="73152" y="62484"/>
                  </a:lnTo>
                  <a:lnTo>
                    <a:pt x="74676" y="56388"/>
                  </a:lnTo>
                  <a:lnTo>
                    <a:pt x="76200" y="51816"/>
                  </a:lnTo>
                  <a:lnTo>
                    <a:pt x="82296" y="30480"/>
                  </a:lnTo>
                  <a:lnTo>
                    <a:pt x="82296" y="12192"/>
                  </a:lnTo>
                  <a:lnTo>
                    <a:pt x="79248" y="6096"/>
                  </a:lnTo>
                  <a:lnTo>
                    <a:pt x="88834" y="6096"/>
                  </a:lnTo>
                  <a:lnTo>
                    <a:pt x="92964" y="9906"/>
                  </a:lnTo>
                  <a:lnTo>
                    <a:pt x="97440" y="18430"/>
                  </a:lnTo>
                  <a:lnTo>
                    <a:pt x="99060" y="28956"/>
                  </a:lnTo>
                  <a:lnTo>
                    <a:pt x="99060" y="35052"/>
                  </a:lnTo>
                  <a:lnTo>
                    <a:pt x="97536" y="42672"/>
                  </a:lnTo>
                  <a:lnTo>
                    <a:pt x="96012" y="48768"/>
                  </a:lnTo>
                  <a:lnTo>
                    <a:pt x="90130" y="60436"/>
                  </a:lnTo>
                  <a:lnTo>
                    <a:pt x="82105" y="70104"/>
                  </a:lnTo>
                  <a:lnTo>
                    <a:pt x="74298" y="76200"/>
                  </a:lnTo>
                  <a:close/>
                </a:path>
                <a:path w="99060" h="117475">
                  <a:moveTo>
                    <a:pt x="57912" y="83820"/>
                  </a:moveTo>
                  <a:lnTo>
                    <a:pt x="48768" y="83820"/>
                  </a:lnTo>
                  <a:lnTo>
                    <a:pt x="45720" y="82296"/>
                  </a:lnTo>
                  <a:lnTo>
                    <a:pt x="41148" y="80772"/>
                  </a:lnTo>
                  <a:lnTo>
                    <a:pt x="36576" y="74676"/>
                  </a:lnTo>
                  <a:lnTo>
                    <a:pt x="44196" y="74676"/>
                  </a:lnTo>
                  <a:lnTo>
                    <a:pt x="48768" y="76200"/>
                  </a:lnTo>
                  <a:lnTo>
                    <a:pt x="74298" y="76200"/>
                  </a:lnTo>
                  <a:lnTo>
                    <a:pt x="72651" y="77485"/>
                  </a:lnTo>
                  <a:lnTo>
                    <a:pt x="62484" y="82296"/>
                  </a:lnTo>
                  <a:lnTo>
                    <a:pt x="57912" y="83820"/>
                  </a:lnTo>
                  <a:close/>
                </a:path>
                <a:path w="99060" h="117475">
                  <a:moveTo>
                    <a:pt x="36576" y="109728"/>
                  </a:moveTo>
                  <a:lnTo>
                    <a:pt x="28956" y="109728"/>
                  </a:lnTo>
                  <a:lnTo>
                    <a:pt x="32004" y="108204"/>
                  </a:lnTo>
                  <a:lnTo>
                    <a:pt x="36576" y="109728"/>
                  </a:lnTo>
                  <a:close/>
                </a:path>
                <a:path w="99060" h="117475">
                  <a:moveTo>
                    <a:pt x="41148" y="117348"/>
                  </a:moveTo>
                  <a:lnTo>
                    <a:pt x="0" y="117348"/>
                  </a:lnTo>
                  <a:lnTo>
                    <a:pt x="0" y="114300"/>
                  </a:lnTo>
                  <a:lnTo>
                    <a:pt x="1524" y="109728"/>
                  </a:lnTo>
                  <a:lnTo>
                    <a:pt x="41148" y="109728"/>
                  </a:lnTo>
                  <a:lnTo>
                    <a:pt x="42672" y="111252"/>
                  </a:lnTo>
                  <a:lnTo>
                    <a:pt x="42672" y="114300"/>
                  </a:lnTo>
                  <a:lnTo>
                    <a:pt x="41148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1" name="object 6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823715" y="3419855"/>
            <a:ext cx="236219" cy="155448"/>
          </a:xfrm>
          <a:prstGeom prst="rect">
            <a:avLst/>
          </a:prstGeom>
        </p:spPr>
      </p:pic>
      <p:sp>
        <p:nvSpPr>
          <p:cNvPr id="62" name="object 62" descr=""/>
          <p:cNvSpPr/>
          <p:nvPr/>
        </p:nvSpPr>
        <p:spPr>
          <a:xfrm>
            <a:off x="3802379" y="3282696"/>
            <a:ext cx="302260" cy="15240"/>
          </a:xfrm>
          <a:custGeom>
            <a:avLst/>
            <a:gdLst/>
            <a:ahLst/>
            <a:cxnLst/>
            <a:rect l="l" t="t" r="r" b="b"/>
            <a:pathLst>
              <a:path w="302260" h="15239">
                <a:moveTo>
                  <a:pt x="301751" y="15239"/>
                </a:moveTo>
                <a:lnTo>
                  <a:pt x="0" y="15239"/>
                </a:lnTo>
                <a:lnTo>
                  <a:pt x="0" y="0"/>
                </a:lnTo>
                <a:lnTo>
                  <a:pt x="301751" y="0"/>
                </a:lnTo>
                <a:lnTo>
                  <a:pt x="301751" y="15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3087624" y="2881884"/>
            <a:ext cx="160020" cy="10795"/>
          </a:xfrm>
          <a:custGeom>
            <a:avLst/>
            <a:gdLst/>
            <a:ahLst/>
            <a:cxnLst/>
            <a:rect l="l" t="t" r="r" b="b"/>
            <a:pathLst>
              <a:path w="160019" h="10794">
                <a:moveTo>
                  <a:pt x="155448" y="10668"/>
                </a:moveTo>
                <a:lnTo>
                  <a:pt x="3048" y="10668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158495" y="0"/>
                </a:lnTo>
                <a:lnTo>
                  <a:pt x="160019" y="1524"/>
                </a:lnTo>
                <a:lnTo>
                  <a:pt x="160019" y="7620"/>
                </a:lnTo>
                <a:lnTo>
                  <a:pt x="158495" y="9144"/>
                </a:lnTo>
                <a:lnTo>
                  <a:pt x="1554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3960876" y="2881884"/>
            <a:ext cx="158750" cy="10795"/>
          </a:xfrm>
          <a:custGeom>
            <a:avLst/>
            <a:gdLst/>
            <a:ahLst/>
            <a:cxnLst/>
            <a:rect l="l" t="t" r="r" b="b"/>
            <a:pathLst>
              <a:path w="158750" h="10794">
                <a:moveTo>
                  <a:pt x="155448" y="10668"/>
                </a:moveTo>
                <a:lnTo>
                  <a:pt x="3048" y="10668"/>
                </a:lnTo>
                <a:lnTo>
                  <a:pt x="0" y="7620"/>
                </a:lnTo>
                <a:lnTo>
                  <a:pt x="0" y="4572"/>
                </a:lnTo>
                <a:lnTo>
                  <a:pt x="0" y="1524"/>
                </a:lnTo>
                <a:lnTo>
                  <a:pt x="1524" y="0"/>
                </a:lnTo>
                <a:lnTo>
                  <a:pt x="156972" y="0"/>
                </a:lnTo>
                <a:lnTo>
                  <a:pt x="158495" y="1524"/>
                </a:lnTo>
                <a:lnTo>
                  <a:pt x="158495" y="7620"/>
                </a:lnTo>
                <a:lnTo>
                  <a:pt x="155448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209531" y="2881883"/>
            <a:ext cx="803275" cy="10795"/>
          </a:xfrm>
          <a:custGeom>
            <a:avLst/>
            <a:gdLst/>
            <a:ahLst/>
            <a:cxnLst/>
            <a:rect l="l" t="t" r="r" b="b"/>
            <a:pathLst>
              <a:path w="803275" h="10794">
                <a:moveTo>
                  <a:pt x="803160" y="1524"/>
                </a:moveTo>
                <a:lnTo>
                  <a:pt x="801636" y="0"/>
                </a:lnTo>
                <a:lnTo>
                  <a:pt x="673620" y="0"/>
                </a:lnTo>
                <a:lnTo>
                  <a:pt x="646188" y="0"/>
                </a:lnTo>
                <a:lnTo>
                  <a:pt x="1524" y="0"/>
                </a:lnTo>
                <a:lnTo>
                  <a:pt x="0" y="1524"/>
                </a:lnTo>
                <a:lnTo>
                  <a:pt x="0" y="4572"/>
                </a:lnTo>
                <a:lnTo>
                  <a:pt x="0" y="7620"/>
                </a:lnTo>
                <a:lnTo>
                  <a:pt x="1524" y="9144"/>
                </a:lnTo>
                <a:lnTo>
                  <a:pt x="4572" y="10668"/>
                </a:lnTo>
                <a:lnTo>
                  <a:pt x="132588" y="10668"/>
                </a:lnTo>
                <a:lnTo>
                  <a:pt x="155448" y="10668"/>
                </a:lnTo>
                <a:lnTo>
                  <a:pt x="800112" y="10668"/>
                </a:lnTo>
                <a:lnTo>
                  <a:pt x="803160" y="7620"/>
                </a:lnTo>
                <a:lnTo>
                  <a:pt x="80316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2854451" y="2880360"/>
            <a:ext cx="238125" cy="786765"/>
          </a:xfrm>
          <a:custGeom>
            <a:avLst/>
            <a:gdLst/>
            <a:ahLst/>
            <a:cxnLst/>
            <a:rect l="l" t="t" r="r" b="b"/>
            <a:pathLst>
              <a:path w="238125" h="786764">
                <a:moveTo>
                  <a:pt x="105378" y="711708"/>
                </a:moveTo>
                <a:lnTo>
                  <a:pt x="94488" y="711708"/>
                </a:lnTo>
                <a:lnTo>
                  <a:pt x="161544" y="358140"/>
                </a:lnTo>
                <a:lnTo>
                  <a:pt x="183013" y="244497"/>
                </a:lnTo>
                <a:lnTo>
                  <a:pt x="225169" y="21860"/>
                </a:lnTo>
                <a:lnTo>
                  <a:pt x="227844" y="7522"/>
                </a:lnTo>
                <a:lnTo>
                  <a:pt x="228600" y="3048"/>
                </a:lnTo>
                <a:lnTo>
                  <a:pt x="231648" y="0"/>
                </a:lnTo>
                <a:lnTo>
                  <a:pt x="236220" y="0"/>
                </a:lnTo>
                <a:lnTo>
                  <a:pt x="237744" y="1524"/>
                </a:lnTo>
                <a:lnTo>
                  <a:pt x="237744" y="4572"/>
                </a:lnTo>
                <a:lnTo>
                  <a:pt x="236117" y="13552"/>
                </a:lnTo>
                <a:lnTo>
                  <a:pt x="215098" y="126682"/>
                </a:lnTo>
                <a:lnTo>
                  <a:pt x="191854" y="251245"/>
                </a:lnTo>
                <a:lnTo>
                  <a:pt x="165163" y="393954"/>
                </a:lnTo>
                <a:lnTo>
                  <a:pt x="138401" y="536662"/>
                </a:lnTo>
                <a:lnTo>
                  <a:pt x="126048" y="602346"/>
                </a:lnTo>
                <a:lnTo>
                  <a:pt x="114942" y="661225"/>
                </a:lnTo>
                <a:lnTo>
                  <a:pt x="105378" y="711708"/>
                </a:lnTo>
                <a:close/>
              </a:path>
              <a:path w="238125" h="786764">
                <a:moveTo>
                  <a:pt x="7619" y="480060"/>
                </a:moveTo>
                <a:lnTo>
                  <a:pt x="0" y="473964"/>
                </a:lnTo>
                <a:lnTo>
                  <a:pt x="19812" y="432816"/>
                </a:lnTo>
                <a:lnTo>
                  <a:pt x="39624" y="393192"/>
                </a:lnTo>
                <a:lnTo>
                  <a:pt x="42648" y="406384"/>
                </a:lnTo>
                <a:lnTo>
                  <a:pt x="48958" y="440436"/>
                </a:lnTo>
                <a:lnTo>
                  <a:pt x="50040" y="446532"/>
                </a:lnTo>
                <a:lnTo>
                  <a:pt x="24383" y="446532"/>
                </a:lnTo>
                <a:lnTo>
                  <a:pt x="7619" y="480060"/>
                </a:lnTo>
                <a:close/>
              </a:path>
              <a:path w="238125" h="786764">
                <a:moveTo>
                  <a:pt x="91440" y="786384"/>
                </a:moveTo>
                <a:lnTo>
                  <a:pt x="82296" y="786384"/>
                </a:lnTo>
                <a:lnTo>
                  <a:pt x="79914" y="772144"/>
                </a:lnTo>
                <a:lnTo>
                  <a:pt x="73533" y="735330"/>
                </a:lnTo>
                <a:lnTo>
                  <a:pt x="64293" y="681370"/>
                </a:lnTo>
                <a:lnTo>
                  <a:pt x="53340" y="615696"/>
                </a:lnTo>
                <a:lnTo>
                  <a:pt x="24383" y="446532"/>
                </a:lnTo>
                <a:lnTo>
                  <a:pt x="50040" y="446532"/>
                </a:lnTo>
                <a:lnTo>
                  <a:pt x="57840" y="490489"/>
                </a:lnTo>
                <a:lnTo>
                  <a:pt x="68580" y="551687"/>
                </a:lnTo>
                <a:lnTo>
                  <a:pt x="78414" y="613124"/>
                </a:lnTo>
                <a:lnTo>
                  <a:pt x="86677" y="663702"/>
                </a:lnTo>
                <a:lnTo>
                  <a:pt x="92368" y="698277"/>
                </a:lnTo>
                <a:lnTo>
                  <a:pt x="94381" y="711032"/>
                </a:lnTo>
                <a:lnTo>
                  <a:pt x="94488" y="711708"/>
                </a:lnTo>
                <a:lnTo>
                  <a:pt x="105378" y="711708"/>
                </a:lnTo>
                <a:lnTo>
                  <a:pt x="98164" y="749498"/>
                </a:lnTo>
                <a:lnTo>
                  <a:pt x="93334" y="774355"/>
                </a:lnTo>
                <a:lnTo>
                  <a:pt x="91440" y="783336"/>
                </a:lnTo>
                <a:lnTo>
                  <a:pt x="91440" y="786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487923" y="5756148"/>
            <a:ext cx="942340" cy="116205"/>
          </a:xfrm>
          <a:custGeom>
            <a:avLst/>
            <a:gdLst/>
            <a:ahLst/>
            <a:cxnLst/>
            <a:rect l="l" t="t" r="r" b="b"/>
            <a:pathLst>
              <a:path w="942339" h="116204">
                <a:moveTo>
                  <a:pt x="30480" y="115823"/>
                </a:moveTo>
                <a:lnTo>
                  <a:pt x="0" y="115823"/>
                </a:lnTo>
                <a:lnTo>
                  <a:pt x="0" y="0"/>
                </a:lnTo>
                <a:lnTo>
                  <a:pt x="30480" y="0"/>
                </a:lnTo>
                <a:lnTo>
                  <a:pt x="30480" y="9144"/>
                </a:lnTo>
                <a:lnTo>
                  <a:pt x="9144" y="9144"/>
                </a:lnTo>
                <a:lnTo>
                  <a:pt x="9144" y="106680"/>
                </a:lnTo>
                <a:lnTo>
                  <a:pt x="30480" y="106680"/>
                </a:lnTo>
                <a:lnTo>
                  <a:pt x="30480" y="115823"/>
                </a:lnTo>
                <a:close/>
              </a:path>
              <a:path w="942339" h="116204">
                <a:moveTo>
                  <a:pt x="68580" y="39623"/>
                </a:moveTo>
                <a:lnTo>
                  <a:pt x="64008" y="32003"/>
                </a:lnTo>
                <a:lnTo>
                  <a:pt x="88392" y="15239"/>
                </a:lnTo>
                <a:lnTo>
                  <a:pt x="99060" y="15239"/>
                </a:lnTo>
                <a:lnTo>
                  <a:pt x="99060" y="27432"/>
                </a:lnTo>
                <a:lnTo>
                  <a:pt x="88392" y="27432"/>
                </a:lnTo>
                <a:lnTo>
                  <a:pt x="68580" y="39623"/>
                </a:lnTo>
                <a:close/>
              </a:path>
              <a:path w="942339" h="116204">
                <a:moveTo>
                  <a:pt x="99060" y="92964"/>
                </a:moveTo>
                <a:lnTo>
                  <a:pt x="88392" y="92964"/>
                </a:lnTo>
                <a:lnTo>
                  <a:pt x="88392" y="27432"/>
                </a:lnTo>
                <a:lnTo>
                  <a:pt x="99060" y="27432"/>
                </a:lnTo>
                <a:lnTo>
                  <a:pt x="99060" y="92964"/>
                </a:lnTo>
                <a:close/>
              </a:path>
              <a:path w="942339" h="116204">
                <a:moveTo>
                  <a:pt x="115824" y="102107"/>
                </a:moveTo>
                <a:lnTo>
                  <a:pt x="67056" y="102107"/>
                </a:lnTo>
                <a:lnTo>
                  <a:pt x="67056" y="92964"/>
                </a:lnTo>
                <a:lnTo>
                  <a:pt x="115824" y="92964"/>
                </a:lnTo>
                <a:lnTo>
                  <a:pt x="115824" y="102107"/>
                </a:lnTo>
                <a:close/>
              </a:path>
              <a:path w="942339" h="116204">
                <a:moveTo>
                  <a:pt x="178308" y="115823"/>
                </a:moveTo>
                <a:lnTo>
                  <a:pt x="147828" y="115823"/>
                </a:lnTo>
                <a:lnTo>
                  <a:pt x="147828" y="106680"/>
                </a:lnTo>
                <a:lnTo>
                  <a:pt x="169164" y="106680"/>
                </a:lnTo>
                <a:lnTo>
                  <a:pt x="169164" y="9144"/>
                </a:lnTo>
                <a:lnTo>
                  <a:pt x="147828" y="9144"/>
                </a:lnTo>
                <a:lnTo>
                  <a:pt x="147828" y="0"/>
                </a:lnTo>
                <a:lnTo>
                  <a:pt x="178308" y="0"/>
                </a:lnTo>
                <a:lnTo>
                  <a:pt x="178308" y="115823"/>
                </a:lnTo>
                <a:close/>
              </a:path>
              <a:path w="942339" h="116204">
                <a:moveTo>
                  <a:pt x="324612" y="103632"/>
                </a:moveTo>
                <a:lnTo>
                  <a:pt x="304800" y="103632"/>
                </a:lnTo>
                <a:lnTo>
                  <a:pt x="298704" y="99059"/>
                </a:lnTo>
                <a:lnTo>
                  <a:pt x="286669" y="60959"/>
                </a:lnTo>
                <a:lnTo>
                  <a:pt x="286598" y="56387"/>
                </a:lnTo>
                <a:lnTo>
                  <a:pt x="286941" y="50291"/>
                </a:lnTo>
                <a:lnTo>
                  <a:pt x="287059" y="48196"/>
                </a:lnTo>
                <a:lnTo>
                  <a:pt x="304800" y="13716"/>
                </a:lnTo>
                <a:lnTo>
                  <a:pt x="324612" y="13716"/>
                </a:lnTo>
                <a:lnTo>
                  <a:pt x="330708" y="18287"/>
                </a:lnTo>
                <a:lnTo>
                  <a:pt x="333451" y="22859"/>
                </a:lnTo>
                <a:lnTo>
                  <a:pt x="315468" y="22859"/>
                </a:lnTo>
                <a:lnTo>
                  <a:pt x="307467" y="25121"/>
                </a:lnTo>
                <a:lnTo>
                  <a:pt x="301752" y="31813"/>
                </a:lnTo>
                <a:lnTo>
                  <a:pt x="298323" y="42791"/>
                </a:lnTo>
                <a:lnTo>
                  <a:pt x="297295" y="56387"/>
                </a:lnTo>
                <a:lnTo>
                  <a:pt x="297180" y="57912"/>
                </a:lnTo>
                <a:lnTo>
                  <a:pt x="315468" y="94487"/>
                </a:lnTo>
                <a:lnTo>
                  <a:pt x="333451" y="94487"/>
                </a:lnTo>
                <a:lnTo>
                  <a:pt x="330708" y="99059"/>
                </a:lnTo>
                <a:lnTo>
                  <a:pt x="324612" y="103632"/>
                </a:lnTo>
                <a:close/>
              </a:path>
              <a:path w="942339" h="116204">
                <a:moveTo>
                  <a:pt x="333451" y="94487"/>
                </a:moveTo>
                <a:lnTo>
                  <a:pt x="315468" y="94487"/>
                </a:lnTo>
                <a:lnTo>
                  <a:pt x="322588" y="92201"/>
                </a:lnTo>
                <a:lnTo>
                  <a:pt x="327850" y="85343"/>
                </a:lnTo>
                <a:lnTo>
                  <a:pt x="331112" y="73914"/>
                </a:lnTo>
                <a:lnTo>
                  <a:pt x="332018" y="60959"/>
                </a:lnTo>
                <a:lnTo>
                  <a:pt x="332119" y="56387"/>
                </a:lnTo>
                <a:lnTo>
                  <a:pt x="331112" y="42791"/>
                </a:lnTo>
                <a:lnTo>
                  <a:pt x="327964" y="32194"/>
                </a:lnTo>
                <a:lnTo>
                  <a:pt x="327850" y="31813"/>
                </a:lnTo>
                <a:lnTo>
                  <a:pt x="322588" y="25121"/>
                </a:lnTo>
                <a:lnTo>
                  <a:pt x="315468" y="22859"/>
                </a:lnTo>
                <a:lnTo>
                  <a:pt x="333451" y="22859"/>
                </a:lnTo>
                <a:lnTo>
                  <a:pt x="342900" y="57912"/>
                </a:lnTo>
                <a:lnTo>
                  <a:pt x="342427" y="67055"/>
                </a:lnTo>
                <a:lnTo>
                  <a:pt x="342352" y="68508"/>
                </a:lnTo>
                <a:lnTo>
                  <a:pt x="340804" y="77533"/>
                </a:lnTo>
                <a:lnTo>
                  <a:pt x="338399" y="85129"/>
                </a:lnTo>
                <a:lnTo>
                  <a:pt x="335280" y="91439"/>
                </a:lnTo>
                <a:lnTo>
                  <a:pt x="333451" y="94487"/>
                </a:lnTo>
                <a:close/>
              </a:path>
              <a:path w="942339" h="116204">
                <a:moveTo>
                  <a:pt x="316992" y="67055"/>
                </a:moveTo>
                <a:lnTo>
                  <a:pt x="312420" y="67055"/>
                </a:lnTo>
                <a:lnTo>
                  <a:pt x="306324" y="60959"/>
                </a:lnTo>
                <a:lnTo>
                  <a:pt x="306324" y="56387"/>
                </a:lnTo>
                <a:lnTo>
                  <a:pt x="312420" y="50291"/>
                </a:lnTo>
                <a:lnTo>
                  <a:pt x="316992" y="50291"/>
                </a:lnTo>
                <a:lnTo>
                  <a:pt x="323088" y="56387"/>
                </a:lnTo>
                <a:lnTo>
                  <a:pt x="323088" y="60959"/>
                </a:lnTo>
                <a:lnTo>
                  <a:pt x="316992" y="67055"/>
                </a:lnTo>
                <a:close/>
              </a:path>
              <a:path w="942339" h="116204">
                <a:moveTo>
                  <a:pt x="393192" y="103632"/>
                </a:moveTo>
                <a:lnTo>
                  <a:pt x="387096" y="103632"/>
                </a:lnTo>
                <a:lnTo>
                  <a:pt x="384048" y="102107"/>
                </a:lnTo>
                <a:lnTo>
                  <a:pt x="379476" y="97535"/>
                </a:lnTo>
                <a:lnTo>
                  <a:pt x="379476" y="86867"/>
                </a:lnTo>
                <a:lnTo>
                  <a:pt x="384048" y="82296"/>
                </a:lnTo>
                <a:lnTo>
                  <a:pt x="387096" y="80771"/>
                </a:lnTo>
                <a:lnTo>
                  <a:pt x="393192" y="80771"/>
                </a:lnTo>
                <a:lnTo>
                  <a:pt x="396240" y="82296"/>
                </a:lnTo>
                <a:lnTo>
                  <a:pt x="397764" y="83819"/>
                </a:lnTo>
                <a:lnTo>
                  <a:pt x="399288" y="86867"/>
                </a:lnTo>
                <a:lnTo>
                  <a:pt x="400812" y="88391"/>
                </a:lnTo>
                <a:lnTo>
                  <a:pt x="400812" y="96012"/>
                </a:lnTo>
                <a:lnTo>
                  <a:pt x="399288" y="97535"/>
                </a:lnTo>
                <a:lnTo>
                  <a:pt x="397764" y="100583"/>
                </a:lnTo>
                <a:lnTo>
                  <a:pt x="396240" y="102107"/>
                </a:lnTo>
                <a:lnTo>
                  <a:pt x="393192" y="103632"/>
                </a:lnTo>
                <a:close/>
              </a:path>
              <a:path w="942339" h="116204">
                <a:moveTo>
                  <a:pt x="443483" y="39623"/>
                </a:moveTo>
                <a:lnTo>
                  <a:pt x="438912" y="32003"/>
                </a:lnTo>
                <a:lnTo>
                  <a:pt x="464820" y="15239"/>
                </a:lnTo>
                <a:lnTo>
                  <a:pt x="473964" y="15239"/>
                </a:lnTo>
                <a:lnTo>
                  <a:pt x="473964" y="27432"/>
                </a:lnTo>
                <a:lnTo>
                  <a:pt x="463296" y="27432"/>
                </a:lnTo>
                <a:lnTo>
                  <a:pt x="443483" y="39623"/>
                </a:lnTo>
                <a:close/>
              </a:path>
              <a:path w="942339" h="116204">
                <a:moveTo>
                  <a:pt x="473964" y="92964"/>
                </a:moveTo>
                <a:lnTo>
                  <a:pt x="463296" y="92964"/>
                </a:lnTo>
                <a:lnTo>
                  <a:pt x="463296" y="27432"/>
                </a:lnTo>
                <a:lnTo>
                  <a:pt x="473964" y="27432"/>
                </a:lnTo>
                <a:lnTo>
                  <a:pt x="473964" y="92964"/>
                </a:lnTo>
                <a:close/>
              </a:path>
              <a:path w="942339" h="116204">
                <a:moveTo>
                  <a:pt x="492252" y="102107"/>
                </a:moveTo>
                <a:lnTo>
                  <a:pt x="441960" y="102107"/>
                </a:lnTo>
                <a:lnTo>
                  <a:pt x="441960" y="92964"/>
                </a:lnTo>
                <a:lnTo>
                  <a:pt x="492252" y="92964"/>
                </a:lnTo>
                <a:lnTo>
                  <a:pt x="492252" y="102107"/>
                </a:lnTo>
                <a:close/>
              </a:path>
              <a:path w="942339" h="116204">
                <a:moveTo>
                  <a:pt x="519683" y="39623"/>
                </a:moveTo>
                <a:lnTo>
                  <a:pt x="515112" y="32003"/>
                </a:lnTo>
                <a:lnTo>
                  <a:pt x="541020" y="15239"/>
                </a:lnTo>
                <a:lnTo>
                  <a:pt x="550164" y="15239"/>
                </a:lnTo>
                <a:lnTo>
                  <a:pt x="550164" y="27432"/>
                </a:lnTo>
                <a:lnTo>
                  <a:pt x="539496" y="27432"/>
                </a:lnTo>
                <a:lnTo>
                  <a:pt x="519683" y="39623"/>
                </a:lnTo>
                <a:close/>
              </a:path>
              <a:path w="942339" h="116204">
                <a:moveTo>
                  <a:pt x="550164" y="92964"/>
                </a:moveTo>
                <a:lnTo>
                  <a:pt x="539496" y="92964"/>
                </a:lnTo>
                <a:lnTo>
                  <a:pt x="539496" y="27432"/>
                </a:lnTo>
                <a:lnTo>
                  <a:pt x="550164" y="27432"/>
                </a:lnTo>
                <a:lnTo>
                  <a:pt x="550164" y="92964"/>
                </a:lnTo>
                <a:close/>
              </a:path>
              <a:path w="942339" h="116204">
                <a:moveTo>
                  <a:pt x="566928" y="102107"/>
                </a:moveTo>
                <a:lnTo>
                  <a:pt x="518160" y="102107"/>
                </a:lnTo>
                <a:lnTo>
                  <a:pt x="518160" y="92964"/>
                </a:lnTo>
                <a:lnTo>
                  <a:pt x="566928" y="92964"/>
                </a:lnTo>
                <a:lnTo>
                  <a:pt x="566928" y="102107"/>
                </a:lnTo>
                <a:close/>
              </a:path>
              <a:path w="942339" h="116204">
                <a:moveTo>
                  <a:pt x="605028" y="57912"/>
                </a:moveTo>
                <a:lnTo>
                  <a:pt x="592836" y="57912"/>
                </a:lnTo>
                <a:lnTo>
                  <a:pt x="592836" y="15239"/>
                </a:lnTo>
                <a:lnTo>
                  <a:pt x="638556" y="15239"/>
                </a:lnTo>
                <a:lnTo>
                  <a:pt x="637032" y="24383"/>
                </a:lnTo>
                <a:lnTo>
                  <a:pt x="603504" y="24383"/>
                </a:lnTo>
                <a:lnTo>
                  <a:pt x="603504" y="51816"/>
                </a:lnTo>
                <a:lnTo>
                  <a:pt x="632460" y="51816"/>
                </a:lnTo>
                <a:lnTo>
                  <a:pt x="637032" y="56387"/>
                </a:lnTo>
                <a:lnTo>
                  <a:pt x="606552" y="56387"/>
                </a:lnTo>
                <a:lnTo>
                  <a:pt x="605028" y="57912"/>
                </a:lnTo>
                <a:close/>
              </a:path>
              <a:path w="942339" h="116204">
                <a:moveTo>
                  <a:pt x="632460" y="51816"/>
                </a:moveTo>
                <a:lnTo>
                  <a:pt x="603504" y="51816"/>
                </a:lnTo>
                <a:lnTo>
                  <a:pt x="605028" y="50291"/>
                </a:lnTo>
                <a:lnTo>
                  <a:pt x="608076" y="48767"/>
                </a:lnTo>
                <a:lnTo>
                  <a:pt x="611124" y="48767"/>
                </a:lnTo>
                <a:lnTo>
                  <a:pt x="612648" y="47244"/>
                </a:lnTo>
                <a:lnTo>
                  <a:pt x="624840" y="47244"/>
                </a:lnTo>
                <a:lnTo>
                  <a:pt x="630936" y="50291"/>
                </a:lnTo>
                <a:lnTo>
                  <a:pt x="632460" y="51816"/>
                </a:lnTo>
                <a:close/>
              </a:path>
              <a:path w="942339" h="116204">
                <a:moveTo>
                  <a:pt x="635508" y="94487"/>
                </a:moveTo>
                <a:lnTo>
                  <a:pt x="618744" y="94487"/>
                </a:lnTo>
                <a:lnTo>
                  <a:pt x="623316" y="92964"/>
                </a:lnTo>
                <a:lnTo>
                  <a:pt x="626364" y="89916"/>
                </a:lnTo>
                <a:lnTo>
                  <a:pt x="629412" y="85344"/>
                </a:lnTo>
                <a:lnTo>
                  <a:pt x="630936" y="80771"/>
                </a:lnTo>
                <a:lnTo>
                  <a:pt x="630936" y="67055"/>
                </a:lnTo>
                <a:lnTo>
                  <a:pt x="629412" y="62483"/>
                </a:lnTo>
                <a:lnTo>
                  <a:pt x="623316" y="56387"/>
                </a:lnTo>
                <a:lnTo>
                  <a:pt x="637032" y="56387"/>
                </a:lnTo>
                <a:lnTo>
                  <a:pt x="640080" y="59435"/>
                </a:lnTo>
                <a:lnTo>
                  <a:pt x="641604" y="65532"/>
                </a:lnTo>
                <a:lnTo>
                  <a:pt x="641604" y="80771"/>
                </a:lnTo>
                <a:lnTo>
                  <a:pt x="638556" y="89916"/>
                </a:lnTo>
                <a:lnTo>
                  <a:pt x="635508" y="94487"/>
                </a:lnTo>
                <a:close/>
              </a:path>
              <a:path w="942339" h="116204">
                <a:moveTo>
                  <a:pt x="618744" y="103632"/>
                </a:moveTo>
                <a:lnTo>
                  <a:pt x="612648" y="103632"/>
                </a:lnTo>
                <a:lnTo>
                  <a:pt x="605837" y="102822"/>
                </a:lnTo>
                <a:lnTo>
                  <a:pt x="599313" y="100583"/>
                </a:lnTo>
                <a:lnTo>
                  <a:pt x="593360" y="97202"/>
                </a:lnTo>
                <a:lnTo>
                  <a:pt x="588264" y="92964"/>
                </a:lnTo>
                <a:lnTo>
                  <a:pt x="594360" y="86867"/>
                </a:lnTo>
                <a:lnTo>
                  <a:pt x="598932" y="91439"/>
                </a:lnTo>
                <a:lnTo>
                  <a:pt x="605028" y="94487"/>
                </a:lnTo>
                <a:lnTo>
                  <a:pt x="635508" y="94487"/>
                </a:lnTo>
                <a:lnTo>
                  <a:pt x="632460" y="97535"/>
                </a:lnTo>
                <a:lnTo>
                  <a:pt x="627888" y="99059"/>
                </a:lnTo>
                <a:lnTo>
                  <a:pt x="623316" y="102107"/>
                </a:lnTo>
                <a:lnTo>
                  <a:pt x="618744" y="103632"/>
                </a:lnTo>
                <a:close/>
              </a:path>
              <a:path w="942339" h="116204">
                <a:moveTo>
                  <a:pt x="669036" y="39623"/>
                </a:moveTo>
                <a:lnTo>
                  <a:pt x="664464" y="32003"/>
                </a:lnTo>
                <a:lnTo>
                  <a:pt x="690372" y="15239"/>
                </a:lnTo>
                <a:lnTo>
                  <a:pt x="699516" y="15239"/>
                </a:lnTo>
                <a:lnTo>
                  <a:pt x="699516" y="27432"/>
                </a:lnTo>
                <a:lnTo>
                  <a:pt x="688848" y="27432"/>
                </a:lnTo>
                <a:lnTo>
                  <a:pt x="669036" y="39623"/>
                </a:lnTo>
                <a:close/>
              </a:path>
              <a:path w="942339" h="116204">
                <a:moveTo>
                  <a:pt x="699516" y="92964"/>
                </a:moveTo>
                <a:lnTo>
                  <a:pt x="688848" y="92964"/>
                </a:lnTo>
                <a:lnTo>
                  <a:pt x="688848" y="27432"/>
                </a:lnTo>
                <a:lnTo>
                  <a:pt x="699516" y="27432"/>
                </a:lnTo>
                <a:lnTo>
                  <a:pt x="699516" y="92964"/>
                </a:lnTo>
                <a:close/>
              </a:path>
              <a:path w="942339" h="116204">
                <a:moveTo>
                  <a:pt x="717804" y="102107"/>
                </a:moveTo>
                <a:lnTo>
                  <a:pt x="667512" y="102107"/>
                </a:lnTo>
                <a:lnTo>
                  <a:pt x="667512" y="92964"/>
                </a:lnTo>
                <a:lnTo>
                  <a:pt x="717804" y="92964"/>
                </a:lnTo>
                <a:lnTo>
                  <a:pt x="717804" y="102107"/>
                </a:lnTo>
                <a:close/>
              </a:path>
              <a:path w="942339" h="116204">
                <a:moveTo>
                  <a:pt x="757428" y="103632"/>
                </a:moveTo>
                <a:lnTo>
                  <a:pt x="746760" y="100583"/>
                </a:lnTo>
                <a:lnTo>
                  <a:pt x="780288" y="24383"/>
                </a:lnTo>
                <a:lnTo>
                  <a:pt x="740664" y="24383"/>
                </a:lnTo>
                <a:lnTo>
                  <a:pt x="740664" y="15239"/>
                </a:lnTo>
                <a:lnTo>
                  <a:pt x="790956" y="15239"/>
                </a:lnTo>
                <a:lnTo>
                  <a:pt x="790956" y="22859"/>
                </a:lnTo>
                <a:lnTo>
                  <a:pt x="757428" y="103632"/>
                </a:lnTo>
                <a:close/>
              </a:path>
              <a:path w="942339" h="116204">
                <a:moveTo>
                  <a:pt x="818388" y="32003"/>
                </a:moveTo>
                <a:lnTo>
                  <a:pt x="810768" y="25907"/>
                </a:lnTo>
                <a:lnTo>
                  <a:pt x="813816" y="22859"/>
                </a:lnTo>
                <a:lnTo>
                  <a:pt x="822960" y="16764"/>
                </a:lnTo>
                <a:lnTo>
                  <a:pt x="826008" y="15239"/>
                </a:lnTo>
                <a:lnTo>
                  <a:pt x="832104" y="13716"/>
                </a:lnTo>
                <a:lnTo>
                  <a:pt x="842772" y="13716"/>
                </a:lnTo>
                <a:lnTo>
                  <a:pt x="847344" y="15239"/>
                </a:lnTo>
                <a:lnTo>
                  <a:pt x="850392" y="16764"/>
                </a:lnTo>
                <a:lnTo>
                  <a:pt x="854964" y="19812"/>
                </a:lnTo>
                <a:lnTo>
                  <a:pt x="858012" y="22859"/>
                </a:lnTo>
                <a:lnTo>
                  <a:pt x="832104" y="22859"/>
                </a:lnTo>
                <a:lnTo>
                  <a:pt x="829056" y="24383"/>
                </a:lnTo>
                <a:lnTo>
                  <a:pt x="826008" y="24383"/>
                </a:lnTo>
                <a:lnTo>
                  <a:pt x="822960" y="25907"/>
                </a:lnTo>
                <a:lnTo>
                  <a:pt x="821436" y="28955"/>
                </a:lnTo>
                <a:lnTo>
                  <a:pt x="818388" y="32003"/>
                </a:lnTo>
                <a:close/>
              </a:path>
              <a:path w="942339" h="116204">
                <a:moveTo>
                  <a:pt x="864108" y="102107"/>
                </a:moveTo>
                <a:lnTo>
                  <a:pt x="812292" y="102107"/>
                </a:lnTo>
                <a:lnTo>
                  <a:pt x="812292" y="92964"/>
                </a:lnTo>
                <a:lnTo>
                  <a:pt x="820626" y="85510"/>
                </a:lnTo>
                <a:lnTo>
                  <a:pt x="827532" y="79057"/>
                </a:lnTo>
                <a:lnTo>
                  <a:pt x="833294" y="73461"/>
                </a:lnTo>
                <a:lnTo>
                  <a:pt x="838200" y="68580"/>
                </a:lnTo>
                <a:lnTo>
                  <a:pt x="847344" y="56387"/>
                </a:lnTo>
                <a:lnTo>
                  <a:pt x="851916" y="42671"/>
                </a:lnTo>
                <a:lnTo>
                  <a:pt x="851916" y="33528"/>
                </a:lnTo>
                <a:lnTo>
                  <a:pt x="850392" y="30480"/>
                </a:lnTo>
                <a:lnTo>
                  <a:pt x="847344" y="27432"/>
                </a:lnTo>
                <a:lnTo>
                  <a:pt x="845820" y="24383"/>
                </a:lnTo>
                <a:lnTo>
                  <a:pt x="841248" y="22859"/>
                </a:lnTo>
                <a:lnTo>
                  <a:pt x="858012" y="22859"/>
                </a:lnTo>
                <a:lnTo>
                  <a:pt x="859536" y="25907"/>
                </a:lnTo>
                <a:lnTo>
                  <a:pt x="862584" y="28955"/>
                </a:lnTo>
                <a:lnTo>
                  <a:pt x="862584" y="48767"/>
                </a:lnTo>
                <a:lnTo>
                  <a:pt x="859536" y="53339"/>
                </a:lnTo>
                <a:lnTo>
                  <a:pt x="856488" y="59435"/>
                </a:lnTo>
                <a:lnTo>
                  <a:pt x="853440" y="64007"/>
                </a:lnTo>
                <a:lnTo>
                  <a:pt x="847344" y="70103"/>
                </a:lnTo>
                <a:lnTo>
                  <a:pt x="843343" y="74961"/>
                </a:lnTo>
                <a:lnTo>
                  <a:pt x="838200" y="80390"/>
                </a:lnTo>
                <a:lnTo>
                  <a:pt x="831913" y="86391"/>
                </a:lnTo>
                <a:lnTo>
                  <a:pt x="824484" y="92964"/>
                </a:lnTo>
                <a:lnTo>
                  <a:pt x="865632" y="92964"/>
                </a:lnTo>
                <a:lnTo>
                  <a:pt x="864108" y="102107"/>
                </a:lnTo>
                <a:close/>
              </a:path>
              <a:path w="942339" h="116204">
                <a:moveTo>
                  <a:pt x="893064" y="30480"/>
                </a:moveTo>
                <a:lnTo>
                  <a:pt x="912876" y="13716"/>
                </a:lnTo>
                <a:lnTo>
                  <a:pt x="917448" y="13716"/>
                </a:lnTo>
                <a:lnTo>
                  <a:pt x="926592" y="16764"/>
                </a:lnTo>
                <a:lnTo>
                  <a:pt x="929640" y="18287"/>
                </a:lnTo>
                <a:lnTo>
                  <a:pt x="934212" y="22859"/>
                </a:lnTo>
                <a:lnTo>
                  <a:pt x="905256" y="22859"/>
                </a:lnTo>
                <a:lnTo>
                  <a:pt x="896112" y="27432"/>
                </a:lnTo>
                <a:lnTo>
                  <a:pt x="893064" y="30480"/>
                </a:lnTo>
                <a:close/>
              </a:path>
              <a:path w="942339" h="116204">
                <a:moveTo>
                  <a:pt x="935736" y="94487"/>
                </a:moveTo>
                <a:lnTo>
                  <a:pt x="917448" y="94487"/>
                </a:lnTo>
                <a:lnTo>
                  <a:pt x="922020" y="92964"/>
                </a:lnTo>
                <a:lnTo>
                  <a:pt x="928116" y="86867"/>
                </a:lnTo>
                <a:lnTo>
                  <a:pt x="931164" y="82296"/>
                </a:lnTo>
                <a:lnTo>
                  <a:pt x="931164" y="65532"/>
                </a:lnTo>
                <a:lnTo>
                  <a:pt x="925068" y="60959"/>
                </a:lnTo>
                <a:lnTo>
                  <a:pt x="905256" y="60959"/>
                </a:lnTo>
                <a:lnTo>
                  <a:pt x="906780" y="51816"/>
                </a:lnTo>
                <a:lnTo>
                  <a:pt x="915924" y="51816"/>
                </a:lnTo>
                <a:lnTo>
                  <a:pt x="920496" y="50291"/>
                </a:lnTo>
                <a:lnTo>
                  <a:pt x="923544" y="48767"/>
                </a:lnTo>
                <a:lnTo>
                  <a:pt x="926592" y="45719"/>
                </a:lnTo>
                <a:lnTo>
                  <a:pt x="928116" y="42671"/>
                </a:lnTo>
                <a:lnTo>
                  <a:pt x="928116" y="32003"/>
                </a:lnTo>
                <a:lnTo>
                  <a:pt x="926592" y="28955"/>
                </a:lnTo>
                <a:lnTo>
                  <a:pt x="923544" y="25907"/>
                </a:lnTo>
                <a:lnTo>
                  <a:pt x="920496" y="24383"/>
                </a:lnTo>
                <a:lnTo>
                  <a:pt x="915924" y="22859"/>
                </a:lnTo>
                <a:lnTo>
                  <a:pt x="934212" y="22859"/>
                </a:lnTo>
                <a:lnTo>
                  <a:pt x="935736" y="24383"/>
                </a:lnTo>
                <a:lnTo>
                  <a:pt x="937260" y="28955"/>
                </a:lnTo>
                <a:lnTo>
                  <a:pt x="938784" y="32003"/>
                </a:lnTo>
                <a:lnTo>
                  <a:pt x="938784" y="41148"/>
                </a:lnTo>
                <a:lnTo>
                  <a:pt x="937260" y="45719"/>
                </a:lnTo>
                <a:lnTo>
                  <a:pt x="931164" y="51816"/>
                </a:lnTo>
                <a:lnTo>
                  <a:pt x="926592" y="54864"/>
                </a:lnTo>
                <a:lnTo>
                  <a:pt x="922020" y="56387"/>
                </a:lnTo>
                <a:lnTo>
                  <a:pt x="928116" y="56387"/>
                </a:lnTo>
                <a:lnTo>
                  <a:pt x="932688" y="57912"/>
                </a:lnTo>
                <a:lnTo>
                  <a:pt x="935736" y="62483"/>
                </a:lnTo>
                <a:lnTo>
                  <a:pt x="940308" y="65532"/>
                </a:lnTo>
                <a:lnTo>
                  <a:pt x="941832" y="70103"/>
                </a:lnTo>
                <a:lnTo>
                  <a:pt x="941832" y="82296"/>
                </a:lnTo>
                <a:lnTo>
                  <a:pt x="940308" y="86867"/>
                </a:lnTo>
                <a:lnTo>
                  <a:pt x="937260" y="89916"/>
                </a:lnTo>
                <a:lnTo>
                  <a:pt x="935736" y="94487"/>
                </a:lnTo>
                <a:close/>
              </a:path>
              <a:path w="942339" h="116204">
                <a:moveTo>
                  <a:pt x="917448" y="103632"/>
                </a:moveTo>
                <a:lnTo>
                  <a:pt x="906780" y="103632"/>
                </a:lnTo>
                <a:lnTo>
                  <a:pt x="902208" y="102107"/>
                </a:lnTo>
                <a:lnTo>
                  <a:pt x="896112" y="100583"/>
                </a:lnTo>
                <a:lnTo>
                  <a:pt x="891540" y="99059"/>
                </a:lnTo>
                <a:lnTo>
                  <a:pt x="888492" y="96012"/>
                </a:lnTo>
                <a:lnTo>
                  <a:pt x="885444" y="91439"/>
                </a:lnTo>
                <a:lnTo>
                  <a:pt x="891540" y="85344"/>
                </a:lnTo>
                <a:lnTo>
                  <a:pt x="897636" y="91439"/>
                </a:lnTo>
                <a:lnTo>
                  <a:pt x="903732" y="94487"/>
                </a:lnTo>
                <a:lnTo>
                  <a:pt x="935736" y="94487"/>
                </a:lnTo>
                <a:lnTo>
                  <a:pt x="931164" y="97535"/>
                </a:lnTo>
                <a:lnTo>
                  <a:pt x="926592" y="99059"/>
                </a:lnTo>
                <a:lnTo>
                  <a:pt x="922020" y="102107"/>
                </a:lnTo>
                <a:lnTo>
                  <a:pt x="917448" y="103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8" name="object 68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462259" y="5806439"/>
            <a:ext cx="109728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2361" y="3022404"/>
            <a:ext cx="805589" cy="64721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97390" y="3901642"/>
            <a:ext cx="0" cy="1539240"/>
          </a:xfrm>
          <a:custGeom>
            <a:avLst/>
            <a:gdLst/>
            <a:ahLst/>
            <a:cxnLst/>
            <a:rect l="l" t="t" r="r" b="b"/>
            <a:pathLst>
              <a:path w="0" h="1539239">
                <a:moveTo>
                  <a:pt x="0" y="1538668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13285" y="3901642"/>
            <a:ext cx="0" cy="1539240"/>
          </a:xfrm>
          <a:custGeom>
            <a:avLst/>
            <a:gdLst/>
            <a:ahLst/>
            <a:cxnLst/>
            <a:rect l="l" t="t" r="r" b="b"/>
            <a:pathLst>
              <a:path w="0" h="1539239">
                <a:moveTo>
                  <a:pt x="0" y="1538668"/>
                </a:moveTo>
                <a:lnTo>
                  <a:pt x="0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98387" y="3327694"/>
            <a:ext cx="756920" cy="0"/>
          </a:xfrm>
          <a:custGeom>
            <a:avLst/>
            <a:gdLst/>
            <a:ahLst/>
            <a:cxnLst/>
            <a:rect l="l" t="t" r="r" b="b"/>
            <a:pathLst>
              <a:path w="756920" h="0">
                <a:moveTo>
                  <a:pt x="0" y="0"/>
                </a:moveTo>
                <a:lnTo>
                  <a:pt x="756765" y="0"/>
                </a:lnTo>
              </a:path>
            </a:pathLst>
          </a:custGeom>
          <a:ln w="122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88235" y="3904695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76030" y="5434205"/>
            <a:ext cx="9752965" cy="0"/>
          </a:xfrm>
          <a:custGeom>
            <a:avLst/>
            <a:gdLst/>
            <a:ahLst/>
            <a:cxnLst/>
            <a:rect l="l" t="t" r="r" b="b"/>
            <a:pathLst>
              <a:path w="9752965" h="0">
                <a:moveTo>
                  <a:pt x="0" y="0"/>
                </a:moveTo>
                <a:lnTo>
                  <a:pt x="9752513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9178" y="244782"/>
            <a:ext cx="45650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0">
                <a:solidFill>
                  <a:srgbClr val="013A46"/>
                </a:solidFill>
              </a:rPr>
              <a:t>Steps</a:t>
            </a:r>
            <a:r>
              <a:rPr dirty="0" spc="-145">
                <a:solidFill>
                  <a:srgbClr val="013A46"/>
                </a:solidFill>
              </a:rPr>
              <a:t> </a:t>
            </a:r>
            <a:r>
              <a:rPr dirty="0" spc="-50">
                <a:solidFill>
                  <a:srgbClr val="013A46"/>
                </a:solidFill>
              </a:rPr>
              <a:t>of</a:t>
            </a:r>
            <a:r>
              <a:rPr dirty="0" spc="-60">
                <a:solidFill>
                  <a:srgbClr val="013A46"/>
                </a:solidFill>
              </a:rPr>
              <a:t> </a:t>
            </a:r>
            <a:r>
              <a:rPr dirty="0">
                <a:solidFill>
                  <a:srgbClr val="013A46"/>
                </a:solidFill>
              </a:rPr>
              <a:t>the</a:t>
            </a:r>
            <a:r>
              <a:rPr dirty="0" spc="-170">
                <a:solidFill>
                  <a:srgbClr val="013A46"/>
                </a:solidFill>
              </a:rPr>
              <a:t> </a:t>
            </a:r>
            <a:r>
              <a:rPr dirty="0" spc="-135">
                <a:solidFill>
                  <a:srgbClr val="013A46"/>
                </a:solidFill>
              </a:rPr>
              <a:t>Analysis,</a:t>
            </a:r>
            <a:r>
              <a:rPr dirty="0" spc="-100">
                <a:solidFill>
                  <a:srgbClr val="013A46"/>
                </a:solidFill>
              </a:rPr>
              <a:t> </a:t>
            </a:r>
            <a:r>
              <a:rPr dirty="0" spc="-40">
                <a:solidFill>
                  <a:srgbClr val="013A46"/>
                </a:solidFill>
              </a:rPr>
              <a:t>Redux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98320" y="903702"/>
            <a:ext cx="6514465" cy="1720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345" indent="-207645">
              <a:lnSpc>
                <a:spcPct val="100000"/>
              </a:lnSpc>
              <a:spcBef>
                <a:spcPts val="100"/>
              </a:spcBef>
              <a:buChar char="•"/>
              <a:tabLst>
                <a:tab pos="22034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Calculate</a:t>
            </a:r>
            <a:r>
              <a:rPr dirty="0" sz="1600" spc="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(standardised)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00" spc="-55" i="1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r>
              <a:rPr dirty="0" sz="1700" spc="21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between</a:t>
            </a:r>
            <a:r>
              <a:rPr dirty="0" sz="1600" spc="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mean</a:t>
            </a:r>
            <a:r>
              <a:rPr dirty="0" sz="1600" spc="1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scores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450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Divide</a:t>
            </a:r>
            <a:r>
              <a:rPr dirty="0" sz="160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signal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(difference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means)=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0.74...</a:t>
            </a:r>
            <a:endParaRPr sz="1600">
              <a:latin typeface="Arial"/>
              <a:cs typeface="Arial"/>
            </a:endParaRPr>
          </a:p>
          <a:p>
            <a:pPr lvl="1" marL="531495" indent="-213995">
              <a:lnSpc>
                <a:spcPct val="100000"/>
              </a:lnSpc>
              <a:spcBef>
                <a:spcPts val="1495"/>
              </a:spcBef>
              <a:buSzPct val="75000"/>
              <a:buChar char="■"/>
              <a:tabLst>
                <a:tab pos="53149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By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noise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(standard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error</a:t>
            </a:r>
            <a:r>
              <a:rPr dirty="0" sz="1600" spc="1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means)=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0.12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Clr>
                <a:srgbClr val="050505"/>
              </a:buClr>
              <a:buFont typeface="Arial"/>
              <a:buChar char="■"/>
            </a:pPr>
            <a:endParaRPr sz="1600">
              <a:latin typeface="Arial"/>
              <a:cs typeface="Arial"/>
            </a:endParaRPr>
          </a:p>
          <a:p>
            <a:pPr marL="214629" indent="-201930">
              <a:lnSpc>
                <a:spcPct val="100000"/>
              </a:lnSpc>
              <a:buChar char="•"/>
              <a:tabLst>
                <a:tab pos="214629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our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1C1C1C"/>
                </a:solidFill>
                <a:latin typeface="Arial"/>
                <a:cs typeface="Arial"/>
              </a:rPr>
              <a:t>"test</a:t>
            </a:r>
            <a:r>
              <a:rPr dirty="0" sz="1600" spc="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statistic))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050505"/>
                </a:solidFill>
                <a:latin typeface="Arial"/>
                <a:cs typeface="Arial"/>
              </a:rPr>
              <a:t>t,</a:t>
            </a:r>
            <a:r>
              <a:rPr dirty="0" sz="1700" spc="-8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dirty="0" sz="1600" spc="2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signal-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to-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noise</a:t>
            </a:r>
            <a:r>
              <a:rPr dirty="0" sz="1600" spc="-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ratio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72967" y="2918880"/>
            <a:ext cx="126619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58800" algn="l"/>
              </a:tabLst>
            </a:pPr>
            <a:r>
              <a:rPr dirty="0" baseline="-43209" sz="2700" b="1" i="1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baseline="-43209" sz="2700" spc="577" b="1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baseline="-34567" sz="3375" spc="-937">
                <a:solidFill>
                  <a:srgbClr val="050505"/>
                </a:solidFill>
                <a:latin typeface="Times New Roman"/>
                <a:cs typeface="Times New Roman"/>
              </a:rPr>
              <a:t>==</a:t>
            </a:r>
            <a:r>
              <a:rPr dirty="0" baseline="-34567" sz="3375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sz="1950" spc="50" b="1" i="1">
                <a:solidFill>
                  <a:srgbClr val="050505"/>
                </a:solidFill>
                <a:latin typeface="Times New Roman"/>
                <a:cs typeface="Times New Roman"/>
              </a:rPr>
              <a:t>signal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64325" y="3161333"/>
            <a:ext cx="952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050505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151315" y="3315483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5" h="0">
                <a:moveTo>
                  <a:pt x="0" y="0"/>
                </a:moveTo>
                <a:lnTo>
                  <a:pt x="448566" y="0"/>
                </a:lnTo>
              </a:path>
            </a:pathLst>
          </a:custGeom>
          <a:ln w="12720">
            <a:solidFill>
              <a:srgbClr val="0505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138617" y="3048375"/>
            <a:ext cx="1351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dirty="0" sz="1800" spc="-20" b="1">
                <a:solidFill>
                  <a:srgbClr val="050505"/>
                </a:solidFill>
                <a:latin typeface="Arial"/>
                <a:cs typeface="Arial"/>
              </a:rPr>
              <a:t>0.74</a:t>
            </a:r>
            <a:r>
              <a:rPr dirty="0" sz="1800" b="1">
                <a:solidFill>
                  <a:srgbClr val="050505"/>
                </a:solidFill>
                <a:latin typeface="Arial"/>
                <a:cs typeface="Arial"/>
              </a:rPr>
              <a:t>	</a:t>
            </a:r>
            <a:r>
              <a:rPr dirty="0" sz="2000" spc="-450" b="1">
                <a:solidFill>
                  <a:srgbClr val="050505"/>
                </a:solidFill>
                <a:latin typeface="Times New Roman"/>
                <a:cs typeface="Times New Roman"/>
              </a:rPr>
              <a:t>==</a:t>
            </a:r>
            <a:r>
              <a:rPr dirty="0" sz="2000" spc="23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050505"/>
                </a:solidFill>
                <a:latin typeface="Arial"/>
                <a:cs typeface="Arial"/>
              </a:rPr>
              <a:t>6.43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52649" y="3307873"/>
            <a:ext cx="28746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99030" algn="l"/>
              </a:tabLst>
            </a:pPr>
            <a:r>
              <a:rPr dirty="0" sz="1950" spc="85" b="1" i="1">
                <a:solidFill>
                  <a:srgbClr val="050505"/>
                </a:solidFill>
                <a:latin typeface="Times New Roman"/>
                <a:cs typeface="Times New Roman"/>
              </a:rPr>
              <a:t>noise</a:t>
            </a:r>
            <a:r>
              <a:rPr dirty="0" sz="1950" b="1" i="1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sz="2000" spc="-20" b="1">
                <a:solidFill>
                  <a:srgbClr val="050505"/>
                </a:solidFill>
                <a:latin typeface="Times New Roman"/>
                <a:cs typeface="Times New Roman"/>
              </a:rPr>
              <a:t>0.12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349585" y="5050607"/>
            <a:ext cx="3256915" cy="0"/>
          </a:xfrm>
          <a:custGeom>
            <a:avLst/>
            <a:gdLst/>
            <a:ahLst/>
            <a:cxnLst/>
            <a:rect l="l" t="t" r="r" b="b"/>
            <a:pathLst>
              <a:path w="3256915" h="0">
                <a:moveTo>
                  <a:pt x="0" y="0"/>
                </a:moveTo>
                <a:lnTo>
                  <a:pt x="3256859" y="0"/>
                </a:lnTo>
              </a:path>
            </a:pathLst>
          </a:custGeom>
          <a:ln w="12701">
            <a:solidFill>
              <a:srgbClr val="04040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849628" y="505060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315" y="0"/>
                </a:lnTo>
              </a:path>
            </a:pathLst>
          </a:custGeom>
          <a:ln w="12701">
            <a:solidFill>
              <a:srgbClr val="040404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85721" y="4014622"/>
            <a:ext cx="9750425" cy="124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415B99"/>
                </a:solidFill>
                <a:latin typeface="Arial"/>
                <a:cs typeface="Arial"/>
              </a:rPr>
              <a:t>Vocabulary:</a:t>
            </a:r>
            <a:r>
              <a:rPr dirty="0" sz="1100" spc="35" b="1">
                <a:solidFill>
                  <a:srgbClr val="415B99"/>
                </a:solidFill>
                <a:latin typeface="Arial"/>
                <a:cs typeface="Arial"/>
              </a:rPr>
              <a:t> </a:t>
            </a:r>
            <a:r>
              <a:rPr dirty="0" sz="1100" spc="10" b="1">
                <a:solidFill>
                  <a:srgbClr val="415B99"/>
                </a:solidFill>
                <a:latin typeface="Arial"/>
                <a:cs typeface="Arial"/>
              </a:rPr>
              <a:t>Test</a:t>
            </a:r>
            <a:r>
              <a:rPr dirty="0" sz="1100" spc="20" b="1">
                <a:solidFill>
                  <a:srgbClr val="415B99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415B99"/>
                </a:solidFill>
                <a:latin typeface="Arial"/>
                <a:cs typeface="Arial"/>
              </a:rPr>
              <a:t>Statistic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100">
              <a:latin typeface="Arial"/>
              <a:cs typeface="Arial"/>
            </a:endParaRPr>
          </a:p>
          <a:p>
            <a:pPr marL="11557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number</a:t>
            </a:r>
            <a:r>
              <a:rPr dirty="0" sz="115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1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captures</a:t>
            </a:r>
            <a:r>
              <a:rPr dirty="0" sz="1150" spc="8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relationship</a:t>
            </a:r>
            <a:r>
              <a:rPr dirty="0" sz="115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or</a:t>
            </a:r>
            <a:r>
              <a:rPr dirty="0" sz="1150" spc="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comparison</a:t>
            </a:r>
            <a:r>
              <a:rPr dirty="0" sz="1150" spc="12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of</a:t>
            </a:r>
            <a:r>
              <a:rPr dirty="0" sz="1150" spc="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interest.</a:t>
            </a:r>
            <a:r>
              <a:rPr dirty="0" sz="11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Common</a:t>
            </a:r>
            <a:r>
              <a:rPr dirty="0" sz="1150" spc="1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examples</a:t>
            </a:r>
            <a:r>
              <a:rPr dirty="0" sz="1150" spc="1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include</a:t>
            </a:r>
            <a:r>
              <a:rPr dirty="0" sz="11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spc="80" i="1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sz="1100" spc="80" i="1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dirty="0" sz="1100" spc="-170" i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r,</a:t>
            </a:r>
            <a:r>
              <a:rPr dirty="0" sz="1150" spc="-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50505"/>
                </a:solidFill>
                <a:latin typeface="Arial"/>
                <a:cs typeface="Arial"/>
              </a:rPr>
              <a:t>x</a:t>
            </a:r>
            <a:r>
              <a:rPr dirty="0" baseline="32163" sz="1425" b="1">
                <a:solidFill>
                  <a:srgbClr val="050505"/>
                </a:solidFill>
                <a:latin typeface="Arial"/>
                <a:cs typeface="Arial"/>
              </a:rPr>
              <a:t>2</a:t>
            </a:r>
            <a:r>
              <a:rPr dirty="0" sz="950" b="1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dirty="0" sz="950" spc="15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200" spc="-110" i="1">
                <a:solidFill>
                  <a:srgbClr val="050505"/>
                </a:solidFill>
                <a:latin typeface="Arial"/>
                <a:cs typeface="Arial"/>
              </a:rPr>
              <a:t>F.</a:t>
            </a:r>
            <a:r>
              <a:rPr dirty="0" sz="1200" spc="-2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sz="1150">
                <a:solidFill>
                  <a:srgbClr val="313131"/>
                </a:solidFill>
                <a:latin typeface="Arial"/>
                <a:cs typeface="Arial"/>
              </a:rPr>
              <a:t>y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picall</a:t>
            </a:r>
            <a:r>
              <a:rPr dirty="0" sz="1150">
                <a:solidFill>
                  <a:srgbClr val="313131"/>
                </a:solidFill>
                <a:latin typeface="Arial"/>
                <a:cs typeface="Arial"/>
              </a:rPr>
              <a:t>y</a:t>
            </a:r>
            <a:r>
              <a:rPr dirty="0" sz="1150" spc="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050505"/>
                </a:solidFill>
                <a:latin typeface="Arial"/>
                <a:cs typeface="Arial"/>
              </a:rPr>
              <a:t>has</a:t>
            </a:r>
            <a:r>
              <a:rPr dirty="0" sz="115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general</a:t>
            </a:r>
            <a:r>
              <a:rPr dirty="0" sz="1150" spc="1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form: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  <a:tabLst>
                <a:tab pos="3506470" algn="l"/>
              </a:tabLst>
            </a:pP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estimate</a:t>
            </a:r>
            <a:r>
              <a:rPr dirty="0" sz="1350" spc="26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of</a:t>
            </a:r>
            <a:r>
              <a:rPr dirty="0" sz="1350" spc="16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the</a:t>
            </a:r>
            <a:r>
              <a:rPr dirty="0" sz="1350" spc="36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relationship</a:t>
            </a:r>
            <a:r>
              <a:rPr dirty="0" sz="1350" spc="29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or</a:t>
            </a:r>
            <a:r>
              <a:rPr dirty="0" sz="1350" spc="18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spc="-10" b="1">
                <a:solidFill>
                  <a:srgbClr val="050505"/>
                </a:solidFill>
                <a:latin typeface="Times New Roman"/>
                <a:cs typeface="Times New Roman"/>
              </a:rPr>
              <a:t>difference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sz="1350" spc="40" b="1" i="1">
                <a:solidFill>
                  <a:srgbClr val="050505"/>
                </a:solidFill>
                <a:latin typeface="Times New Roman"/>
                <a:cs typeface="Times New Roman"/>
              </a:rPr>
              <a:t>signal</a:t>
            </a:r>
            <a:endParaRPr sz="1350">
              <a:latin typeface="Times New Roman"/>
              <a:cs typeface="Times New Roman"/>
            </a:endParaRPr>
          </a:p>
          <a:p>
            <a:pPr algn="ctr" marL="90805">
              <a:lnSpc>
                <a:spcPct val="100000"/>
              </a:lnSpc>
              <a:spcBef>
                <a:spcPts val="355"/>
              </a:spcBef>
              <a:tabLst>
                <a:tab pos="3221990" algn="l"/>
              </a:tabLst>
            </a:pP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estimate</a:t>
            </a:r>
            <a:r>
              <a:rPr dirty="0" sz="1350" spc="29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of</a:t>
            </a:r>
            <a:r>
              <a:rPr dirty="0" sz="1350" spc="175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the</a:t>
            </a:r>
            <a:r>
              <a:rPr dirty="0" sz="1350" spc="44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variation</a:t>
            </a:r>
            <a:r>
              <a:rPr dirty="0" sz="1350" spc="254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in</a:t>
            </a:r>
            <a:r>
              <a:rPr dirty="0" sz="1350" spc="90" b="1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350" spc="-10" b="1">
                <a:solidFill>
                  <a:srgbClr val="050505"/>
                </a:solidFill>
                <a:latin typeface="Times New Roman"/>
                <a:cs typeface="Times New Roman"/>
              </a:rPr>
              <a:t>estimates</a:t>
            </a:r>
            <a:r>
              <a:rPr dirty="0" sz="1350" b="1">
                <a:solidFill>
                  <a:srgbClr val="050505"/>
                </a:solidFill>
                <a:latin typeface="Times New Roman"/>
                <a:cs typeface="Times New Roman"/>
              </a:rPr>
              <a:t>	</a:t>
            </a:r>
            <a:r>
              <a:rPr dirty="0" baseline="39094" sz="2025" b="1">
                <a:solidFill>
                  <a:srgbClr val="050505"/>
                </a:solidFill>
                <a:latin typeface="Times New Roman"/>
                <a:cs typeface="Times New Roman"/>
              </a:rPr>
              <a:t>or</a:t>
            </a:r>
            <a:r>
              <a:rPr dirty="0" baseline="39094" sz="2025" spc="172" b="1">
                <a:solidFill>
                  <a:srgbClr val="050505"/>
                </a:solidFill>
                <a:latin typeface="Times New Roman"/>
                <a:cs typeface="Times New Roman"/>
              </a:rPr>
              <a:t>  </a:t>
            </a:r>
            <a:r>
              <a:rPr dirty="0" sz="1350" spc="55" b="1" i="1">
                <a:solidFill>
                  <a:srgbClr val="050505"/>
                </a:solidFill>
                <a:latin typeface="Times New Roman"/>
                <a:cs typeface="Times New Roman"/>
              </a:rPr>
              <a:t>noise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453404" y="5765815"/>
            <a:ext cx="16002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30"/>
              </a:lnSpc>
            </a:pPr>
            <a:r>
              <a:rPr dirty="0" sz="900" spc="-25">
                <a:solidFill>
                  <a:srgbClr val="313131"/>
                </a:solidFill>
                <a:latin typeface="Courier New"/>
                <a:cs typeface="Courier New"/>
              </a:rPr>
              <a:t>23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87680" y="362712"/>
            <a:ext cx="1766570" cy="273050"/>
          </a:xfrm>
          <a:custGeom>
            <a:avLst/>
            <a:gdLst/>
            <a:ahLst/>
            <a:cxnLst/>
            <a:rect l="l" t="t" r="r" b="b"/>
            <a:pathLst>
              <a:path w="1766570" h="273050">
                <a:moveTo>
                  <a:pt x="126492" y="269748"/>
                </a:moveTo>
                <a:lnTo>
                  <a:pt x="82295" y="269748"/>
                </a:lnTo>
                <a:lnTo>
                  <a:pt x="0" y="7619"/>
                </a:lnTo>
                <a:lnTo>
                  <a:pt x="48767" y="7619"/>
                </a:lnTo>
                <a:lnTo>
                  <a:pt x="51815" y="9143"/>
                </a:lnTo>
                <a:lnTo>
                  <a:pt x="54863" y="12191"/>
                </a:lnTo>
                <a:lnTo>
                  <a:pt x="57911" y="18287"/>
                </a:lnTo>
                <a:lnTo>
                  <a:pt x="102107" y="175259"/>
                </a:lnTo>
                <a:lnTo>
                  <a:pt x="103632" y="179831"/>
                </a:lnTo>
                <a:lnTo>
                  <a:pt x="103632" y="184403"/>
                </a:lnTo>
                <a:lnTo>
                  <a:pt x="106680" y="193548"/>
                </a:lnTo>
                <a:lnTo>
                  <a:pt x="106680" y="198119"/>
                </a:lnTo>
                <a:lnTo>
                  <a:pt x="108204" y="202691"/>
                </a:lnTo>
                <a:lnTo>
                  <a:pt x="148086" y="202691"/>
                </a:lnTo>
                <a:lnTo>
                  <a:pt x="126492" y="269748"/>
                </a:lnTo>
                <a:close/>
              </a:path>
              <a:path w="1766570" h="273050">
                <a:moveTo>
                  <a:pt x="148086" y="202691"/>
                </a:moveTo>
                <a:lnTo>
                  <a:pt x="108204" y="202691"/>
                </a:lnTo>
                <a:lnTo>
                  <a:pt x="108204" y="198119"/>
                </a:lnTo>
                <a:lnTo>
                  <a:pt x="112776" y="184403"/>
                </a:lnTo>
                <a:lnTo>
                  <a:pt x="112776" y="179831"/>
                </a:lnTo>
                <a:lnTo>
                  <a:pt x="114300" y="175259"/>
                </a:lnTo>
                <a:lnTo>
                  <a:pt x="166115" y="18287"/>
                </a:lnTo>
                <a:lnTo>
                  <a:pt x="169163" y="12191"/>
                </a:lnTo>
                <a:lnTo>
                  <a:pt x="172211" y="10667"/>
                </a:lnTo>
                <a:lnTo>
                  <a:pt x="175259" y="7619"/>
                </a:lnTo>
                <a:lnTo>
                  <a:pt x="205740" y="7619"/>
                </a:lnTo>
                <a:lnTo>
                  <a:pt x="210311" y="12191"/>
                </a:lnTo>
                <a:lnTo>
                  <a:pt x="213359" y="18287"/>
                </a:lnTo>
                <a:lnTo>
                  <a:pt x="231973" y="74675"/>
                </a:lnTo>
                <a:lnTo>
                  <a:pt x="188976" y="74675"/>
                </a:lnTo>
                <a:lnTo>
                  <a:pt x="187451" y="77724"/>
                </a:lnTo>
                <a:lnTo>
                  <a:pt x="187451" y="80771"/>
                </a:lnTo>
                <a:lnTo>
                  <a:pt x="185928" y="82295"/>
                </a:lnTo>
                <a:lnTo>
                  <a:pt x="185928" y="85343"/>
                </a:lnTo>
                <a:lnTo>
                  <a:pt x="184403" y="88391"/>
                </a:lnTo>
                <a:lnTo>
                  <a:pt x="184403" y="89915"/>
                </a:lnTo>
                <a:lnTo>
                  <a:pt x="148086" y="202691"/>
                </a:lnTo>
                <a:close/>
              </a:path>
              <a:path w="1766570" h="273050">
                <a:moveTo>
                  <a:pt x="316788" y="201167"/>
                </a:moveTo>
                <a:lnTo>
                  <a:pt x="271271" y="201167"/>
                </a:lnTo>
                <a:lnTo>
                  <a:pt x="274319" y="192024"/>
                </a:lnTo>
                <a:lnTo>
                  <a:pt x="274319" y="187451"/>
                </a:lnTo>
                <a:lnTo>
                  <a:pt x="275844" y="182879"/>
                </a:lnTo>
                <a:lnTo>
                  <a:pt x="275844" y="179831"/>
                </a:lnTo>
                <a:lnTo>
                  <a:pt x="277367" y="175259"/>
                </a:lnTo>
                <a:lnTo>
                  <a:pt x="321563" y="18287"/>
                </a:lnTo>
                <a:lnTo>
                  <a:pt x="324611" y="12191"/>
                </a:lnTo>
                <a:lnTo>
                  <a:pt x="327659" y="10667"/>
                </a:lnTo>
                <a:lnTo>
                  <a:pt x="330707" y="7619"/>
                </a:lnTo>
                <a:lnTo>
                  <a:pt x="376428" y="7619"/>
                </a:lnTo>
                <a:lnTo>
                  <a:pt x="316788" y="201167"/>
                </a:lnTo>
                <a:close/>
              </a:path>
              <a:path w="1766570" h="273050">
                <a:moveTo>
                  <a:pt x="295655" y="269748"/>
                </a:moveTo>
                <a:lnTo>
                  <a:pt x="251459" y="269748"/>
                </a:lnTo>
                <a:lnTo>
                  <a:pt x="193547" y="89915"/>
                </a:lnTo>
                <a:lnTo>
                  <a:pt x="192024" y="88391"/>
                </a:lnTo>
                <a:lnTo>
                  <a:pt x="192024" y="85343"/>
                </a:lnTo>
                <a:lnTo>
                  <a:pt x="190499" y="82295"/>
                </a:lnTo>
                <a:lnTo>
                  <a:pt x="190499" y="80771"/>
                </a:lnTo>
                <a:lnTo>
                  <a:pt x="188976" y="77724"/>
                </a:lnTo>
                <a:lnTo>
                  <a:pt x="188976" y="74675"/>
                </a:lnTo>
                <a:lnTo>
                  <a:pt x="231973" y="74675"/>
                </a:lnTo>
                <a:lnTo>
                  <a:pt x="265176" y="175259"/>
                </a:lnTo>
                <a:lnTo>
                  <a:pt x="267200" y="181236"/>
                </a:lnTo>
                <a:lnTo>
                  <a:pt x="268748" y="187451"/>
                </a:lnTo>
                <a:lnTo>
                  <a:pt x="270105" y="194333"/>
                </a:lnTo>
                <a:lnTo>
                  <a:pt x="271271" y="201167"/>
                </a:lnTo>
                <a:lnTo>
                  <a:pt x="316788" y="201167"/>
                </a:lnTo>
                <a:lnTo>
                  <a:pt x="295655" y="269748"/>
                </a:lnTo>
                <a:close/>
              </a:path>
              <a:path w="1766570" h="273050">
                <a:moveTo>
                  <a:pt x="489203" y="272795"/>
                </a:moveTo>
                <a:lnTo>
                  <a:pt x="475488" y="272795"/>
                </a:lnTo>
                <a:lnTo>
                  <a:pt x="465486" y="272486"/>
                </a:lnTo>
                <a:lnTo>
                  <a:pt x="423291" y="258508"/>
                </a:lnTo>
                <a:lnTo>
                  <a:pt x="409955" y="246887"/>
                </a:lnTo>
                <a:lnTo>
                  <a:pt x="403645" y="240625"/>
                </a:lnTo>
                <a:lnTo>
                  <a:pt x="384613" y="195976"/>
                </a:lnTo>
                <a:lnTo>
                  <a:pt x="382524" y="172211"/>
                </a:lnTo>
                <a:lnTo>
                  <a:pt x="382961" y="164591"/>
                </a:lnTo>
                <a:lnTo>
                  <a:pt x="383047" y="163091"/>
                </a:lnTo>
                <a:lnTo>
                  <a:pt x="396621" y="120967"/>
                </a:lnTo>
                <a:lnTo>
                  <a:pt x="427267" y="92130"/>
                </a:lnTo>
                <a:lnTo>
                  <a:pt x="435863" y="88391"/>
                </a:lnTo>
                <a:lnTo>
                  <a:pt x="444150" y="84629"/>
                </a:lnTo>
                <a:lnTo>
                  <a:pt x="453009" y="82295"/>
                </a:lnTo>
                <a:lnTo>
                  <a:pt x="462627" y="81081"/>
                </a:lnTo>
                <a:lnTo>
                  <a:pt x="463153" y="81081"/>
                </a:lnTo>
                <a:lnTo>
                  <a:pt x="472440" y="80771"/>
                </a:lnTo>
                <a:lnTo>
                  <a:pt x="512802" y="89677"/>
                </a:lnTo>
                <a:lnTo>
                  <a:pt x="539552" y="112775"/>
                </a:lnTo>
                <a:lnTo>
                  <a:pt x="473963" y="112775"/>
                </a:lnTo>
                <a:lnTo>
                  <a:pt x="464486" y="113371"/>
                </a:lnTo>
                <a:lnTo>
                  <a:pt x="434149" y="137159"/>
                </a:lnTo>
                <a:lnTo>
                  <a:pt x="428244" y="155448"/>
                </a:lnTo>
                <a:lnTo>
                  <a:pt x="552925" y="155448"/>
                </a:lnTo>
                <a:lnTo>
                  <a:pt x="553164" y="163091"/>
                </a:lnTo>
                <a:lnTo>
                  <a:pt x="553211" y="178307"/>
                </a:lnTo>
                <a:lnTo>
                  <a:pt x="551688" y="178307"/>
                </a:lnTo>
                <a:lnTo>
                  <a:pt x="551688" y="179831"/>
                </a:lnTo>
                <a:lnTo>
                  <a:pt x="550163" y="181355"/>
                </a:lnTo>
                <a:lnTo>
                  <a:pt x="548640" y="181355"/>
                </a:lnTo>
                <a:lnTo>
                  <a:pt x="547115" y="182879"/>
                </a:lnTo>
                <a:lnTo>
                  <a:pt x="428244" y="182879"/>
                </a:lnTo>
                <a:lnTo>
                  <a:pt x="429982" y="195976"/>
                </a:lnTo>
                <a:lnTo>
                  <a:pt x="450889" y="230671"/>
                </a:lnTo>
                <a:lnTo>
                  <a:pt x="478536" y="237743"/>
                </a:lnTo>
                <a:lnTo>
                  <a:pt x="548362" y="237743"/>
                </a:lnTo>
                <a:lnTo>
                  <a:pt x="551688" y="242315"/>
                </a:lnTo>
                <a:lnTo>
                  <a:pt x="516636" y="266700"/>
                </a:lnTo>
                <a:lnTo>
                  <a:pt x="502920" y="271271"/>
                </a:lnTo>
                <a:lnTo>
                  <a:pt x="495299" y="271271"/>
                </a:lnTo>
                <a:lnTo>
                  <a:pt x="489203" y="272795"/>
                </a:lnTo>
                <a:close/>
              </a:path>
              <a:path w="1766570" h="273050">
                <a:moveTo>
                  <a:pt x="552923" y="155448"/>
                </a:moveTo>
                <a:lnTo>
                  <a:pt x="513588" y="155448"/>
                </a:lnTo>
                <a:lnTo>
                  <a:pt x="513588" y="149351"/>
                </a:lnTo>
                <a:lnTo>
                  <a:pt x="512063" y="144779"/>
                </a:lnTo>
                <a:lnTo>
                  <a:pt x="510540" y="138683"/>
                </a:lnTo>
                <a:lnTo>
                  <a:pt x="507555" y="129730"/>
                </a:lnTo>
                <a:lnTo>
                  <a:pt x="507492" y="129539"/>
                </a:lnTo>
                <a:lnTo>
                  <a:pt x="504444" y="124967"/>
                </a:lnTo>
                <a:lnTo>
                  <a:pt x="502158" y="123443"/>
                </a:lnTo>
                <a:lnTo>
                  <a:pt x="499776" y="121824"/>
                </a:lnTo>
                <a:lnTo>
                  <a:pt x="480059" y="112775"/>
                </a:lnTo>
                <a:lnTo>
                  <a:pt x="539552" y="112775"/>
                </a:lnTo>
                <a:lnTo>
                  <a:pt x="551787" y="144779"/>
                </a:lnTo>
                <a:lnTo>
                  <a:pt x="551892" y="145422"/>
                </a:lnTo>
                <a:lnTo>
                  <a:pt x="551943" y="145732"/>
                </a:lnTo>
                <a:lnTo>
                  <a:pt x="552069" y="146494"/>
                </a:lnTo>
                <a:lnTo>
                  <a:pt x="552923" y="155448"/>
                </a:lnTo>
                <a:close/>
              </a:path>
              <a:path w="1766570" h="273050">
                <a:moveTo>
                  <a:pt x="548362" y="237743"/>
                </a:moveTo>
                <a:lnTo>
                  <a:pt x="492251" y="237743"/>
                </a:lnTo>
                <a:lnTo>
                  <a:pt x="498347" y="236219"/>
                </a:lnTo>
                <a:lnTo>
                  <a:pt x="502920" y="234695"/>
                </a:lnTo>
                <a:lnTo>
                  <a:pt x="507492" y="231648"/>
                </a:lnTo>
                <a:lnTo>
                  <a:pt x="512063" y="230124"/>
                </a:lnTo>
                <a:lnTo>
                  <a:pt x="515111" y="228600"/>
                </a:lnTo>
                <a:lnTo>
                  <a:pt x="519684" y="225551"/>
                </a:lnTo>
                <a:lnTo>
                  <a:pt x="525780" y="222503"/>
                </a:lnTo>
                <a:lnTo>
                  <a:pt x="536447" y="222503"/>
                </a:lnTo>
                <a:lnTo>
                  <a:pt x="536447" y="224027"/>
                </a:lnTo>
                <a:lnTo>
                  <a:pt x="537972" y="225551"/>
                </a:lnTo>
                <a:lnTo>
                  <a:pt x="539495" y="225551"/>
                </a:lnTo>
                <a:lnTo>
                  <a:pt x="548362" y="237743"/>
                </a:lnTo>
                <a:close/>
              </a:path>
              <a:path w="1766570" h="273050">
                <a:moveTo>
                  <a:pt x="763524" y="269748"/>
                </a:moveTo>
                <a:lnTo>
                  <a:pt x="662940" y="269748"/>
                </a:lnTo>
                <a:lnTo>
                  <a:pt x="662940" y="7619"/>
                </a:lnTo>
                <a:lnTo>
                  <a:pt x="763524" y="7619"/>
                </a:lnTo>
                <a:lnTo>
                  <a:pt x="778097" y="8191"/>
                </a:lnTo>
                <a:lnTo>
                  <a:pt x="818387" y="16763"/>
                </a:lnTo>
                <a:lnTo>
                  <a:pt x="851606" y="35623"/>
                </a:lnTo>
                <a:lnTo>
                  <a:pt x="862431" y="45719"/>
                </a:lnTo>
                <a:lnTo>
                  <a:pt x="713232" y="45719"/>
                </a:lnTo>
                <a:lnTo>
                  <a:pt x="713232" y="231648"/>
                </a:lnTo>
                <a:lnTo>
                  <a:pt x="862431" y="231648"/>
                </a:lnTo>
                <a:lnTo>
                  <a:pt x="861060" y="233171"/>
                </a:lnTo>
                <a:lnTo>
                  <a:pt x="818387" y="260604"/>
                </a:lnTo>
                <a:lnTo>
                  <a:pt x="778097" y="269176"/>
                </a:lnTo>
                <a:lnTo>
                  <a:pt x="763524" y="269748"/>
                </a:lnTo>
                <a:close/>
              </a:path>
              <a:path w="1766570" h="273050">
                <a:moveTo>
                  <a:pt x="862431" y="231648"/>
                </a:moveTo>
                <a:lnTo>
                  <a:pt x="763524" y="231648"/>
                </a:lnTo>
                <a:lnTo>
                  <a:pt x="773287" y="231124"/>
                </a:lnTo>
                <a:lnTo>
                  <a:pt x="782193" y="229743"/>
                </a:lnTo>
                <a:lnTo>
                  <a:pt x="819364" y="212693"/>
                </a:lnTo>
                <a:lnTo>
                  <a:pt x="841248" y="178307"/>
                </a:lnTo>
                <a:lnTo>
                  <a:pt x="847344" y="138683"/>
                </a:lnTo>
                <a:lnTo>
                  <a:pt x="847034" y="127777"/>
                </a:lnTo>
                <a:lnTo>
                  <a:pt x="834580" y="84010"/>
                </a:lnTo>
                <a:lnTo>
                  <a:pt x="806267" y="55530"/>
                </a:lnTo>
                <a:lnTo>
                  <a:pt x="763524" y="45719"/>
                </a:lnTo>
                <a:lnTo>
                  <a:pt x="862431" y="45719"/>
                </a:lnTo>
                <a:lnTo>
                  <a:pt x="888491" y="85343"/>
                </a:lnTo>
                <a:lnTo>
                  <a:pt x="897064" y="124348"/>
                </a:lnTo>
                <a:lnTo>
                  <a:pt x="897636" y="138683"/>
                </a:lnTo>
                <a:lnTo>
                  <a:pt x="897064" y="153019"/>
                </a:lnTo>
                <a:lnTo>
                  <a:pt x="888491" y="192024"/>
                </a:lnTo>
                <a:lnTo>
                  <a:pt x="868775" y="224599"/>
                </a:lnTo>
                <a:lnTo>
                  <a:pt x="862431" y="231648"/>
                </a:lnTo>
                <a:close/>
              </a:path>
              <a:path w="1766570" h="273050">
                <a:moveTo>
                  <a:pt x="981456" y="269748"/>
                </a:moveTo>
                <a:lnTo>
                  <a:pt x="935736" y="269748"/>
                </a:lnTo>
                <a:lnTo>
                  <a:pt x="935736" y="83819"/>
                </a:lnTo>
                <a:lnTo>
                  <a:pt x="981456" y="83819"/>
                </a:lnTo>
                <a:lnTo>
                  <a:pt x="981456" y="269748"/>
                </a:lnTo>
                <a:close/>
              </a:path>
              <a:path w="1766570" h="273050">
                <a:moveTo>
                  <a:pt x="963168" y="57911"/>
                </a:moveTo>
                <a:lnTo>
                  <a:pt x="955548" y="57911"/>
                </a:lnTo>
                <a:lnTo>
                  <a:pt x="950975" y="56387"/>
                </a:lnTo>
                <a:lnTo>
                  <a:pt x="941832" y="51815"/>
                </a:lnTo>
                <a:lnTo>
                  <a:pt x="935736" y="45719"/>
                </a:lnTo>
                <a:lnTo>
                  <a:pt x="931164" y="36575"/>
                </a:lnTo>
                <a:lnTo>
                  <a:pt x="931164" y="21335"/>
                </a:lnTo>
                <a:lnTo>
                  <a:pt x="932687" y="18287"/>
                </a:lnTo>
                <a:lnTo>
                  <a:pt x="934212" y="13715"/>
                </a:lnTo>
                <a:lnTo>
                  <a:pt x="935736" y="10667"/>
                </a:lnTo>
                <a:lnTo>
                  <a:pt x="938783" y="9143"/>
                </a:lnTo>
                <a:lnTo>
                  <a:pt x="941832" y="6095"/>
                </a:lnTo>
                <a:lnTo>
                  <a:pt x="950975" y="1524"/>
                </a:lnTo>
                <a:lnTo>
                  <a:pt x="955548" y="0"/>
                </a:lnTo>
                <a:lnTo>
                  <a:pt x="963168" y="0"/>
                </a:lnTo>
                <a:lnTo>
                  <a:pt x="966216" y="1524"/>
                </a:lnTo>
                <a:lnTo>
                  <a:pt x="970787" y="3048"/>
                </a:lnTo>
                <a:lnTo>
                  <a:pt x="976883" y="6095"/>
                </a:lnTo>
                <a:lnTo>
                  <a:pt x="984504" y="13715"/>
                </a:lnTo>
                <a:lnTo>
                  <a:pt x="986028" y="18287"/>
                </a:lnTo>
                <a:lnTo>
                  <a:pt x="987552" y="21335"/>
                </a:lnTo>
                <a:lnTo>
                  <a:pt x="987552" y="36575"/>
                </a:lnTo>
                <a:lnTo>
                  <a:pt x="984504" y="42671"/>
                </a:lnTo>
                <a:lnTo>
                  <a:pt x="981456" y="45719"/>
                </a:lnTo>
                <a:lnTo>
                  <a:pt x="979932" y="48767"/>
                </a:lnTo>
                <a:lnTo>
                  <a:pt x="976883" y="51815"/>
                </a:lnTo>
                <a:lnTo>
                  <a:pt x="970787" y="54863"/>
                </a:lnTo>
                <a:lnTo>
                  <a:pt x="966216" y="56387"/>
                </a:lnTo>
                <a:lnTo>
                  <a:pt x="963168" y="57911"/>
                </a:lnTo>
                <a:close/>
              </a:path>
              <a:path w="1766570" h="273050">
                <a:moveTo>
                  <a:pt x="1191768" y="99059"/>
                </a:moveTo>
                <a:lnTo>
                  <a:pt x="1146048" y="99059"/>
                </a:lnTo>
                <a:lnTo>
                  <a:pt x="1146048" y="0"/>
                </a:lnTo>
                <a:lnTo>
                  <a:pt x="1191768" y="0"/>
                </a:lnTo>
                <a:lnTo>
                  <a:pt x="1191768" y="99059"/>
                </a:lnTo>
                <a:close/>
              </a:path>
              <a:path w="1766570" h="273050">
                <a:moveTo>
                  <a:pt x="1101852" y="272795"/>
                </a:moveTo>
                <a:lnTo>
                  <a:pt x="1088136" y="272795"/>
                </a:lnTo>
                <a:lnTo>
                  <a:pt x="1081063" y="272486"/>
                </a:lnTo>
                <a:lnTo>
                  <a:pt x="1042701" y="253841"/>
                </a:lnTo>
                <a:lnTo>
                  <a:pt x="1024128" y="217931"/>
                </a:lnTo>
                <a:lnTo>
                  <a:pt x="1020794" y="199715"/>
                </a:lnTo>
                <a:lnTo>
                  <a:pt x="1020699" y="199072"/>
                </a:lnTo>
                <a:lnTo>
                  <a:pt x="1019841" y="188571"/>
                </a:lnTo>
                <a:lnTo>
                  <a:pt x="1019556" y="176783"/>
                </a:lnTo>
                <a:lnTo>
                  <a:pt x="1019775" y="169068"/>
                </a:lnTo>
                <a:lnTo>
                  <a:pt x="1019841" y="166758"/>
                </a:lnTo>
                <a:lnTo>
                  <a:pt x="1031938" y="122300"/>
                </a:lnTo>
                <a:lnTo>
                  <a:pt x="1059322" y="91487"/>
                </a:lnTo>
                <a:lnTo>
                  <a:pt x="1090723" y="79771"/>
                </a:lnTo>
                <a:lnTo>
                  <a:pt x="1091012" y="79771"/>
                </a:lnTo>
                <a:lnTo>
                  <a:pt x="1100328" y="79248"/>
                </a:lnTo>
                <a:lnTo>
                  <a:pt x="1139952" y="92963"/>
                </a:lnTo>
                <a:lnTo>
                  <a:pt x="1146048" y="99059"/>
                </a:lnTo>
                <a:lnTo>
                  <a:pt x="1191768" y="99059"/>
                </a:lnTo>
                <a:lnTo>
                  <a:pt x="1191768" y="114300"/>
                </a:lnTo>
                <a:lnTo>
                  <a:pt x="1103375" y="114300"/>
                </a:lnTo>
                <a:lnTo>
                  <a:pt x="1091183" y="117348"/>
                </a:lnTo>
                <a:lnTo>
                  <a:pt x="1068324" y="149351"/>
                </a:lnTo>
                <a:lnTo>
                  <a:pt x="1065275" y="176783"/>
                </a:lnTo>
                <a:lnTo>
                  <a:pt x="1065537" y="185380"/>
                </a:lnTo>
                <a:lnTo>
                  <a:pt x="1078991" y="228600"/>
                </a:lnTo>
                <a:lnTo>
                  <a:pt x="1097279" y="237743"/>
                </a:lnTo>
                <a:lnTo>
                  <a:pt x="1191768" y="237743"/>
                </a:lnTo>
                <a:lnTo>
                  <a:pt x="1191768" y="243839"/>
                </a:lnTo>
                <a:lnTo>
                  <a:pt x="1149095" y="243839"/>
                </a:lnTo>
                <a:lnTo>
                  <a:pt x="1136904" y="256031"/>
                </a:lnTo>
                <a:lnTo>
                  <a:pt x="1123187" y="265175"/>
                </a:lnTo>
                <a:lnTo>
                  <a:pt x="1117091" y="268223"/>
                </a:lnTo>
                <a:lnTo>
                  <a:pt x="1112520" y="269748"/>
                </a:lnTo>
                <a:lnTo>
                  <a:pt x="1106424" y="271271"/>
                </a:lnTo>
                <a:lnTo>
                  <a:pt x="1101852" y="272795"/>
                </a:lnTo>
                <a:close/>
              </a:path>
              <a:path w="1766570" h="273050">
                <a:moveTo>
                  <a:pt x="1191768" y="237743"/>
                </a:moveTo>
                <a:lnTo>
                  <a:pt x="1112520" y="237743"/>
                </a:lnTo>
                <a:lnTo>
                  <a:pt x="1121664" y="236219"/>
                </a:lnTo>
                <a:lnTo>
                  <a:pt x="1139952" y="222503"/>
                </a:lnTo>
                <a:lnTo>
                  <a:pt x="1146048" y="214883"/>
                </a:lnTo>
                <a:lnTo>
                  <a:pt x="1146048" y="131063"/>
                </a:lnTo>
                <a:lnTo>
                  <a:pt x="1141475" y="124967"/>
                </a:lnTo>
                <a:lnTo>
                  <a:pt x="1135379" y="120395"/>
                </a:lnTo>
                <a:lnTo>
                  <a:pt x="1129283" y="117348"/>
                </a:lnTo>
                <a:lnTo>
                  <a:pt x="1117091" y="114300"/>
                </a:lnTo>
                <a:lnTo>
                  <a:pt x="1191768" y="114300"/>
                </a:lnTo>
                <a:lnTo>
                  <a:pt x="1191768" y="237743"/>
                </a:lnTo>
                <a:close/>
              </a:path>
              <a:path w="1766570" h="273050">
                <a:moveTo>
                  <a:pt x="1191768" y="269748"/>
                </a:moveTo>
                <a:lnTo>
                  <a:pt x="1158240" y="269748"/>
                </a:lnTo>
                <a:lnTo>
                  <a:pt x="1153668" y="268223"/>
                </a:lnTo>
                <a:lnTo>
                  <a:pt x="1152144" y="262127"/>
                </a:lnTo>
                <a:lnTo>
                  <a:pt x="1149095" y="243839"/>
                </a:lnTo>
                <a:lnTo>
                  <a:pt x="1191768" y="243839"/>
                </a:lnTo>
                <a:lnTo>
                  <a:pt x="1191768" y="269748"/>
                </a:lnTo>
                <a:close/>
              </a:path>
              <a:path w="1766570" h="273050">
                <a:moveTo>
                  <a:pt x="1368552" y="269748"/>
                </a:moveTo>
                <a:lnTo>
                  <a:pt x="1318260" y="269748"/>
                </a:lnTo>
                <a:lnTo>
                  <a:pt x="1318260" y="7619"/>
                </a:lnTo>
                <a:lnTo>
                  <a:pt x="1368552" y="7619"/>
                </a:lnTo>
                <a:lnTo>
                  <a:pt x="1368552" y="269748"/>
                </a:lnTo>
                <a:close/>
              </a:path>
              <a:path w="1766570" h="273050">
                <a:moveTo>
                  <a:pt x="1530095" y="117348"/>
                </a:moveTo>
                <a:lnTo>
                  <a:pt x="1414271" y="117348"/>
                </a:lnTo>
                <a:lnTo>
                  <a:pt x="1411224" y="114300"/>
                </a:lnTo>
                <a:lnTo>
                  <a:pt x="1408175" y="112775"/>
                </a:lnTo>
                <a:lnTo>
                  <a:pt x="1408175" y="89915"/>
                </a:lnTo>
                <a:lnTo>
                  <a:pt x="1438656" y="85343"/>
                </a:lnTo>
                <a:lnTo>
                  <a:pt x="1447800" y="33527"/>
                </a:lnTo>
                <a:lnTo>
                  <a:pt x="1447800" y="32003"/>
                </a:lnTo>
                <a:lnTo>
                  <a:pt x="1449324" y="28955"/>
                </a:lnTo>
                <a:lnTo>
                  <a:pt x="1450848" y="27431"/>
                </a:lnTo>
                <a:lnTo>
                  <a:pt x="1452371" y="27431"/>
                </a:lnTo>
                <a:lnTo>
                  <a:pt x="1455420" y="25907"/>
                </a:lnTo>
                <a:lnTo>
                  <a:pt x="1481328" y="25907"/>
                </a:lnTo>
                <a:lnTo>
                  <a:pt x="1481328" y="85343"/>
                </a:lnTo>
                <a:lnTo>
                  <a:pt x="1530095" y="85343"/>
                </a:lnTo>
                <a:lnTo>
                  <a:pt x="1530095" y="117348"/>
                </a:lnTo>
                <a:close/>
              </a:path>
              <a:path w="1766570" h="273050">
                <a:moveTo>
                  <a:pt x="1485900" y="272795"/>
                </a:moveTo>
                <a:lnTo>
                  <a:pt x="1473596" y="271843"/>
                </a:lnTo>
                <a:lnTo>
                  <a:pt x="1474454" y="271843"/>
                </a:lnTo>
                <a:lnTo>
                  <a:pt x="1464754" y="269366"/>
                </a:lnTo>
                <a:lnTo>
                  <a:pt x="1436579" y="233171"/>
                </a:lnTo>
                <a:lnTo>
                  <a:pt x="1436465" y="232719"/>
                </a:lnTo>
                <a:lnTo>
                  <a:pt x="1435608" y="220979"/>
                </a:lnTo>
                <a:lnTo>
                  <a:pt x="1435608" y="117348"/>
                </a:lnTo>
                <a:lnTo>
                  <a:pt x="1481328" y="117348"/>
                </a:lnTo>
                <a:lnTo>
                  <a:pt x="1481328" y="224027"/>
                </a:lnTo>
                <a:lnTo>
                  <a:pt x="1482852" y="228600"/>
                </a:lnTo>
                <a:lnTo>
                  <a:pt x="1485900" y="231648"/>
                </a:lnTo>
                <a:lnTo>
                  <a:pt x="1487424" y="234695"/>
                </a:lnTo>
                <a:lnTo>
                  <a:pt x="1491995" y="237743"/>
                </a:lnTo>
                <a:lnTo>
                  <a:pt x="1524217" y="237743"/>
                </a:lnTo>
                <a:lnTo>
                  <a:pt x="1534668" y="256031"/>
                </a:lnTo>
                <a:lnTo>
                  <a:pt x="1499616" y="271843"/>
                </a:lnTo>
                <a:lnTo>
                  <a:pt x="1492758" y="272534"/>
                </a:lnTo>
                <a:lnTo>
                  <a:pt x="1485900" y="272795"/>
                </a:lnTo>
                <a:close/>
              </a:path>
              <a:path w="1766570" h="273050">
                <a:moveTo>
                  <a:pt x="1517904" y="231648"/>
                </a:moveTo>
                <a:lnTo>
                  <a:pt x="1513332" y="231648"/>
                </a:lnTo>
                <a:lnTo>
                  <a:pt x="1514856" y="230124"/>
                </a:lnTo>
                <a:lnTo>
                  <a:pt x="1516379" y="230124"/>
                </a:lnTo>
                <a:lnTo>
                  <a:pt x="1517904" y="231648"/>
                </a:lnTo>
                <a:close/>
              </a:path>
              <a:path w="1766570" h="273050">
                <a:moveTo>
                  <a:pt x="1519428" y="233171"/>
                </a:moveTo>
                <a:lnTo>
                  <a:pt x="1511808" y="233171"/>
                </a:lnTo>
                <a:lnTo>
                  <a:pt x="1511808" y="231648"/>
                </a:lnTo>
                <a:lnTo>
                  <a:pt x="1519428" y="231648"/>
                </a:lnTo>
                <a:lnTo>
                  <a:pt x="1519428" y="233171"/>
                </a:lnTo>
                <a:close/>
              </a:path>
              <a:path w="1766570" h="273050">
                <a:moveTo>
                  <a:pt x="1524217" y="237743"/>
                </a:moveTo>
                <a:lnTo>
                  <a:pt x="1499616" y="237743"/>
                </a:lnTo>
                <a:lnTo>
                  <a:pt x="1502664" y="236219"/>
                </a:lnTo>
                <a:lnTo>
                  <a:pt x="1504187" y="236219"/>
                </a:lnTo>
                <a:lnTo>
                  <a:pt x="1505712" y="234695"/>
                </a:lnTo>
                <a:lnTo>
                  <a:pt x="1508760" y="234695"/>
                </a:lnTo>
                <a:lnTo>
                  <a:pt x="1510283" y="233171"/>
                </a:lnTo>
                <a:lnTo>
                  <a:pt x="1520952" y="233171"/>
                </a:lnTo>
                <a:lnTo>
                  <a:pt x="1522475" y="234695"/>
                </a:lnTo>
                <a:lnTo>
                  <a:pt x="1524217" y="237743"/>
                </a:lnTo>
                <a:close/>
              </a:path>
              <a:path w="1766570" h="273050">
                <a:moveTo>
                  <a:pt x="1623060" y="176783"/>
                </a:moveTo>
                <a:lnTo>
                  <a:pt x="1592579" y="176783"/>
                </a:lnTo>
                <a:lnTo>
                  <a:pt x="1591437" y="168544"/>
                </a:lnTo>
                <a:lnTo>
                  <a:pt x="1589151" y="151495"/>
                </a:lnTo>
                <a:lnTo>
                  <a:pt x="1588008" y="143255"/>
                </a:lnTo>
                <a:lnTo>
                  <a:pt x="1587769" y="135254"/>
                </a:lnTo>
                <a:lnTo>
                  <a:pt x="1586722" y="119252"/>
                </a:lnTo>
                <a:lnTo>
                  <a:pt x="1586483" y="111251"/>
                </a:lnTo>
                <a:lnTo>
                  <a:pt x="1586483" y="7619"/>
                </a:lnTo>
                <a:lnTo>
                  <a:pt x="1629156" y="7619"/>
                </a:lnTo>
                <a:lnTo>
                  <a:pt x="1629132" y="119252"/>
                </a:lnTo>
                <a:lnTo>
                  <a:pt x="1626489" y="151495"/>
                </a:lnTo>
                <a:lnTo>
                  <a:pt x="1624203" y="168544"/>
                </a:lnTo>
                <a:lnTo>
                  <a:pt x="1623060" y="176783"/>
                </a:lnTo>
                <a:close/>
              </a:path>
              <a:path w="1766570" h="273050">
                <a:moveTo>
                  <a:pt x="1615440" y="272795"/>
                </a:moveTo>
                <a:lnTo>
                  <a:pt x="1600200" y="272795"/>
                </a:lnTo>
                <a:lnTo>
                  <a:pt x="1591056" y="268223"/>
                </a:lnTo>
                <a:lnTo>
                  <a:pt x="1584960" y="262127"/>
                </a:lnTo>
                <a:lnTo>
                  <a:pt x="1580387" y="252983"/>
                </a:lnTo>
                <a:lnTo>
                  <a:pt x="1580387" y="237743"/>
                </a:lnTo>
                <a:lnTo>
                  <a:pt x="1584960" y="228600"/>
                </a:lnTo>
                <a:lnTo>
                  <a:pt x="1588008" y="225551"/>
                </a:lnTo>
                <a:lnTo>
                  <a:pt x="1603248" y="217931"/>
                </a:lnTo>
                <a:lnTo>
                  <a:pt x="1610868" y="217931"/>
                </a:lnTo>
                <a:lnTo>
                  <a:pt x="1615440" y="219455"/>
                </a:lnTo>
                <a:lnTo>
                  <a:pt x="1627632" y="225551"/>
                </a:lnTo>
                <a:lnTo>
                  <a:pt x="1629156" y="228600"/>
                </a:lnTo>
                <a:lnTo>
                  <a:pt x="1632204" y="231648"/>
                </a:lnTo>
                <a:lnTo>
                  <a:pt x="1633728" y="234695"/>
                </a:lnTo>
                <a:lnTo>
                  <a:pt x="1633728" y="237743"/>
                </a:lnTo>
                <a:lnTo>
                  <a:pt x="1635252" y="242315"/>
                </a:lnTo>
                <a:lnTo>
                  <a:pt x="1635252" y="249935"/>
                </a:lnTo>
                <a:lnTo>
                  <a:pt x="1633728" y="252983"/>
                </a:lnTo>
                <a:lnTo>
                  <a:pt x="1633728" y="256031"/>
                </a:lnTo>
                <a:lnTo>
                  <a:pt x="1632204" y="259079"/>
                </a:lnTo>
                <a:lnTo>
                  <a:pt x="1629156" y="262127"/>
                </a:lnTo>
                <a:lnTo>
                  <a:pt x="1627632" y="265175"/>
                </a:lnTo>
                <a:lnTo>
                  <a:pt x="1624583" y="268223"/>
                </a:lnTo>
                <a:lnTo>
                  <a:pt x="1615440" y="272795"/>
                </a:lnTo>
                <a:close/>
              </a:path>
              <a:path w="1766570" h="273050">
                <a:moveTo>
                  <a:pt x="1754124" y="176783"/>
                </a:moveTo>
                <a:lnTo>
                  <a:pt x="1723644" y="176783"/>
                </a:lnTo>
                <a:lnTo>
                  <a:pt x="1722524" y="168544"/>
                </a:lnTo>
                <a:lnTo>
                  <a:pt x="1721548" y="160019"/>
                </a:lnTo>
                <a:lnTo>
                  <a:pt x="1720857" y="151495"/>
                </a:lnTo>
                <a:lnTo>
                  <a:pt x="1720596" y="143255"/>
                </a:lnTo>
                <a:lnTo>
                  <a:pt x="1719476" y="135254"/>
                </a:lnTo>
                <a:lnTo>
                  <a:pt x="1718500" y="127253"/>
                </a:lnTo>
                <a:lnTo>
                  <a:pt x="1717810" y="119252"/>
                </a:lnTo>
                <a:lnTo>
                  <a:pt x="1717548" y="111251"/>
                </a:lnTo>
                <a:lnTo>
                  <a:pt x="1717548" y="7619"/>
                </a:lnTo>
                <a:lnTo>
                  <a:pt x="1760220" y="7619"/>
                </a:lnTo>
                <a:lnTo>
                  <a:pt x="1760196" y="119252"/>
                </a:lnTo>
                <a:lnTo>
                  <a:pt x="1760029" y="127253"/>
                </a:lnTo>
                <a:lnTo>
                  <a:pt x="1759577" y="135254"/>
                </a:lnTo>
                <a:lnTo>
                  <a:pt x="1758696" y="143255"/>
                </a:lnTo>
                <a:lnTo>
                  <a:pt x="1758410" y="151495"/>
                </a:lnTo>
                <a:lnTo>
                  <a:pt x="1757552" y="160019"/>
                </a:lnTo>
                <a:lnTo>
                  <a:pt x="1756124" y="168544"/>
                </a:lnTo>
                <a:lnTo>
                  <a:pt x="1754124" y="176783"/>
                </a:lnTo>
                <a:close/>
              </a:path>
              <a:path w="1766570" h="273050">
                <a:moveTo>
                  <a:pt x="1746504" y="272795"/>
                </a:moveTo>
                <a:lnTo>
                  <a:pt x="1731264" y="272795"/>
                </a:lnTo>
                <a:lnTo>
                  <a:pt x="1722120" y="268223"/>
                </a:lnTo>
                <a:lnTo>
                  <a:pt x="1719071" y="265175"/>
                </a:lnTo>
                <a:lnTo>
                  <a:pt x="1717548" y="262127"/>
                </a:lnTo>
                <a:lnTo>
                  <a:pt x="1714500" y="259079"/>
                </a:lnTo>
                <a:lnTo>
                  <a:pt x="1711452" y="252983"/>
                </a:lnTo>
                <a:lnTo>
                  <a:pt x="1711452" y="237743"/>
                </a:lnTo>
                <a:lnTo>
                  <a:pt x="1714500" y="231648"/>
                </a:lnTo>
                <a:lnTo>
                  <a:pt x="1717548" y="228600"/>
                </a:lnTo>
                <a:lnTo>
                  <a:pt x="1719071" y="225551"/>
                </a:lnTo>
                <a:lnTo>
                  <a:pt x="1731264" y="219455"/>
                </a:lnTo>
                <a:lnTo>
                  <a:pt x="1735836" y="217931"/>
                </a:lnTo>
                <a:lnTo>
                  <a:pt x="1743456" y="217931"/>
                </a:lnTo>
                <a:lnTo>
                  <a:pt x="1758696" y="225551"/>
                </a:lnTo>
                <a:lnTo>
                  <a:pt x="1761744" y="228600"/>
                </a:lnTo>
                <a:lnTo>
                  <a:pt x="1766316" y="237743"/>
                </a:lnTo>
                <a:lnTo>
                  <a:pt x="1766316" y="252983"/>
                </a:lnTo>
                <a:lnTo>
                  <a:pt x="1761744" y="262127"/>
                </a:lnTo>
                <a:lnTo>
                  <a:pt x="1755648" y="268223"/>
                </a:lnTo>
                <a:lnTo>
                  <a:pt x="1746504" y="272795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893064"/>
            <a:ext cx="1171956" cy="16611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1316736"/>
            <a:ext cx="4792980" cy="21488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204" y="1754124"/>
            <a:ext cx="2837688" cy="2087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683" y="2342388"/>
            <a:ext cx="76200" cy="76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9112" y="2286000"/>
            <a:ext cx="1082039" cy="16459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6948" y="2282951"/>
            <a:ext cx="1245107" cy="205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4492" y="2282951"/>
            <a:ext cx="4116324" cy="20574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775203"/>
            <a:ext cx="76200" cy="762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" y="2715767"/>
            <a:ext cx="2272284" cy="20574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60192" y="2715767"/>
            <a:ext cx="6624828" cy="20726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520" y="3057144"/>
            <a:ext cx="1670304" cy="20574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62259" y="5806439"/>
            <a:ext cx="1143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327694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327694"/>
            <a:ext cx="9752965" cy="830580"/>
            <a:chOff x="476030" y="3327694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3327694"/>
              <a:ext cx="0" cy="830580"/>
            </a:xfrm>
            <a:custGeom>
              <a:avLst/>
              <a:gdLst/>
              <a:ahLst/>
              <a:cxnLst/>
              <a:rect l="l" t="t" r="r" b="b"/>
              <a:pathLst>
                <a:path w="0" h="830579">
                  <a:moveTo>
                    <a:pt x="0" y="8303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336853"/>
              <a:ext cx="9752965" cy="812165"/>
            </a:xfrm>
            <a:custGeom>
              <a:avLst/>
              <a:gdLst/>
              <a:ahLst/>
              <a:cxnLst/>
              <a:rect l="l" t="t" r="r" b="b"/>
              <a:pathLst>
                <a:path w="9752965" h="812164">
                  <a:moveTo>
                    <a:pt x="0" y="0"/>
                  </a:moveTo>
                  <a:lnTo>
                    <a:pt x="9752513" y="0"/>
                  </a:lnTo>
                </a:path>
                <a:path w="9752965" h="812164">
                  <a:moveTo>
                    <a:pt x="0" y="812074"/>
                  </a:moveTo>
                  <a:lnTo>
                    <a:pt x="9752513" y="812074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085" y="232061"/>
            <a:ext cx="2887345" cy="468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>
                <a:solidFill>
                  <a:srgbClr val="013A46"/>
                </a:solidFill>
                <a:latin typeface="Times New Roman"/>
                <a:cs typeface="Times New Roman"/>
              </a:rPr>
              <a:t>What's</a:t>
            </a:r>
            <a:r>
              <a:rPr dirty="0" sz="2900" spc="30">
                <a:solidFill>
                  <a:srgbClr val="013A46"/>
                </a:solidFill>
                <a:latin typeface="Times New Roman"/>
                <a:cs typeface="Times New Roman"/>
              </a:rPr>
              <a:t> </a:t>
            </a:r>
            <a:r>
              <a:rPr dirty="0" sz="2900" spc="110">
                <a:solidFill>
                  <a:srgbClr val="013A46"/>
                </a:solidFill>
                <a:latin typeface="Times New Roman"/>
                <a:cs typeface="Times New Roman"/>
              </a:rPr>
              <a:t>the</a:t>
            </a:r>
            <a:r>
              <a:rPr dirty="0" sz="2900" spc="114">
                <a:solidFill>
                  <a:srgbClr val="013A46"/>
                </a:solidFill>
                <a:latin typeface="Times New Roman"/>
                <a:cs typeface="Times New Roman"/>
              </a:rPr>
              <a:t> </a:t>
            </a:r>
            <a:r>
              <a:rPr dirty="0" sz="2900" spc="-25">
                <a:solidFill>
                  <a:srgbClr val="013A46"/>
                </a:solidFill>
                <a:latin typeface="Times New Roman"/>
                <a:cs typeface="Times New Roman"/>
              </a:rPr>
              <a:t>Point?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60132" y="5769002"/>
            <a:ext cx="143510" cy="13970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00" spc="-25">
                <a:solidFill>
                  <a:srgbClr val="3A3A3A"/>
                </a:solidFill>
                <a:latin typeface="Arial"/>
                <a:cs typeface="Arial"/>
              </a:rPr>
              <a:t>25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7983" y="910063"/>
            <a:ext cx="8534400" cy="2124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100"/>
              </a:spcBef>
              <a:buChar char="•"/>
              <a:tabLst>
                <a:tab pos="213995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test</a:t>
            </a:r>
            <a:r>
              <a:rPr dirty="0" sz="165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statistic</a:t>
            </a:r>
            <a:r>
              <a:rPr dirty="0" sz="1650" spc="2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tis</a:t>
            </a:r>
            <a:r>
              <a:rPr dirty="0" sz="1650" spc="3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r>
              <a:rPr dirty="0" sz="1650" spc="1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5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group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means</a:t>
            </a:r>
            <a:r>
              <a:rPr dirty="0" sz="165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divided</a:t>
            </a:r>
            <a:r>
              <a:rPr dirty="0" sz="165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by</a:t>
            </a:r>
            <a:r>
              <a:rPr dirty="0" sz="16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their</a:t>
            </a:r>
            <a:r>
              <a:rPr dirty="0" sz="165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standard</a:t>
            </a:r>
            <a:r>
              <a:rPr dirty="0" sz="165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70">
                <a:solidFill>
                  <a:srgbClr val="050505"/>
                </a:solidFill>
                <a:latin typeface="Arial"/>
                <a:cs typeface="Arial"/>
              </a:rPr>
              <a:t>error</a:t>
            </a:r>
            <a:endParaRPr sz="1650">
              <a:latin typeface="Arial"/>
              <a:cs typeface="Arial"/>
            </a:endParaRPr>
          </a:p>
          <a:p>
            <a:pPr lvl="1" marL="524510" indent="-207010">
              <a:lnSpc>
                <a:spcPct val="100000"/>
              </a:lnSpc>
              <a:spcBef>
                <a:spcPts val="1240"/>
              </a:spcBef>
              <a:buSzPct val="72727"/>
              <a:buChar char="■"/>
              <a:tabLst>
                <a:tab pos="524510" algn="l"/>
              </a:tabLst>
            </a:pPr>
            <a:r>
              <a:rPr dirty="0" sz="1650" spc="-85">
                <a:solidFill>
                  <a:srgbClr val="050505"/>
                </a:solidFill>
                <a:latin typeface="Arial"/>
                <a:cs typeface="Arial"/>
              </a:rPr>
              <a:t>So,</a:t>
            </a:r>
            <a:r>
              <a:rPr dirty="0" sz="1650" spc="-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i="1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sz="1650" spc="15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represents</a:t>
            </a:r>
            <a:r>
              <a:rPr dirty="0" sz="1650" spc="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how</a:t>
            </a:r>
            <a:r>
              <a:rPr dirty="0" sz="165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big</a:t>
            </a:r>
            <a:r>
              <a:rPr dirty="0" sz="1650" spc="-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signal</a:t>
            </a:r>
            <a:r>
              <a:rPr dirty="0" sz="165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35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50" spc="-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compared</a:t>
            </a:r>
            <a:r>
              <a:rPr dirty="0" sz="165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5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noise</a:t>
            </a:r>
            <a:endParaRPr sz="16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95"/>
              </a:spcBef>
              <a:buClr>
                <a:srgbClr val="050505"/>
              </a:buClr>
              <a:buFont typeface="Arial"/>
              <a:buChar char="■"/>
            </a:pPr>
            <a:endParaRPr sz="1650">
              <a:latin typeface="Arial"/>
              <a:cs typeface="Arial"/>
            </a:endParaRPr>
          </a:p>
          <a:p>
            <a:pPr marL="223520" indent="-210820">
              <a:lnSpc>
                <a:spcPct val="100000"/>
              </a:lnSpc>
              <a:buChar char="•"/>
              <a:tabLst>
                <a:tab pos="223520" algn="l"/>
              </a:tabLst>
            </a:pPr>
            <a:r>
              <a:rPr dirty="0" sz="1650" spc="-35">
                <a:solidFill>
                  <a:srgbClr val="050505"/>
                </a:solidFill>
                <a:latin typeface="Arial"/>
                <a:cs typeface="Arial"/>
              </a:rPr>
              <a:t>Each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test</a:t>
            </a:r>
            <a:r>
              <a:rPr dirty="0" sz="16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statistic</a:t>
            </a:r>
            <a:r>
              <a:rPr dirty="0" sz="165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20">
                <a:solidFill>
                  <a:srgbClr val="050505"/>
                </a:solidFill>
                <a:latin typeface="Arial"/>
                <a:cs typeface="Arial"/>
              </a:rPr>
              <a:t>has</a:t>
            </a:r>
            <a:r>
              <a:rPr dirty="0" sz="165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its</a:t>
            </a:r>
            <a:r>
              <a:rPr dirty="0" sz="16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own</a:t>
            </a:r>
            <a:r>
              <a:rPr dirty="0" sz="165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C3F87"/>
                </a:solidFill>
                <a:latin typeface="Arial"/>
                <a:cs typeface="Arial"/>
              </a:rPr>
              <a:t>known</a:t>
            </a:r>
            <a:r>
              <a:rPr dirty="0" sz="1650" spc="3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C3F87"/>
                </a:solidFill>
                <a:latin typeface="Arial"/>
                <a:cs typeface="Arial"/>
              </a:rPr>
              <a:t>distribution</a:t>
            </a:r>
            <a:r>
              <a:rPr dirty="0" sz="1650" spc="175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under</a:t>
            </a:r>
            <a:r>
              <a:rPr dirty="0" sz="165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050505"/>
                </a:solidFill>
                <a:latin typeface="Arial"/>
                <a:cs typeface="Arial"/>
              </a:rPr>
              <a:t>null</a:t>
            </a:r>
            <a:r>
              <a:rPr dirty="0" sz="1800" spc="8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hypothesis</a:t>
            </a:r>
            <a:endParaRPr sz="1650">
              <a:latin typeface="Arial"/>
              <a:cs typeface="Arial"/>
            </a:endParaRPr>
          </a:p>
          <a:p>
            <a:pPr lvl="1" marL="534035" indent="-216535">
              <a:lnSpc>
                <a:spcPct val="100000"/>
              </a:lnSpc>
              <a:spcBef>
                <a:spcPts val="1255"/>
              </a:spcBef>
              <a:buSzPct val="72727"/>
              <a:buChar char="■"/>
              <a:tabLst>
                <a:tab pos="534035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Known</a:t>
            </a:r>
            <a:r>
              <a:rPr dirty="0" sz="165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50505"/>
                </a:solidFill>
                <a:latin typeface="Arial"/>
                <a:cs typeface="Arial"/>
              </a:rPr>
              <a:t>probability</a:t>
            </a:r>
            <a:r>
              <a:rPr dirty="0" sz="165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encountering</a:t>
            </a:r>
            <a:r>
              <a:rPr dirty="0" sz="1650" spc="1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any</a:t>
            </a:r>
            <a:r>
              <a:rPr dirty="0" sz="165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given</a:t>
            </a:r>
            <a:r>
              <a:rPr dirty="0" sz="165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test</a:t>
            </a:r>
            <a:r>
              <a:rPr dirty="0" sz="165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statistic</a:t>
            </a:r>
            <a:r>
              <a:rPr dirty="0" sz="1650" spc="1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under</a:t>
            </a:r>
            <a:r>
              <a:rPr dirty="0" sz="165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050505"/>
                </a:solidFill>
                <a:latin typeface="Arial"/>
                <a:cs typeface="Arial"/>
              </a:rPr>
              <a:t>null</a:t>
            </a:r>
            <a:r>
              <a:rPr dirty="0" sz="1800" spc="12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hypothesis</a:t>
            </a:r>
            <a:endParaRPr sz="1650">
              <a:latin typeface="Arial"/>
              <a:cs typeface="Arial"/>
            </a:endParaRPr>
          </a:p>
          <a:p>
            <a:pPr lvl="1" marL="529590" indent="-212090">
              <a:lnSpc>
                <a:spcPct val="100000"/>
              </a:lnSpc>
              <a:spcBef>
                <a:spcPts val="1375"/>
              </a:spcBef>
              <a:buSzPct val="72727"/>
              <a:buChar char="■"/>
              <a:tabLst>
                <a:tab pos="529590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Including</a:t>
            </a:r>
            <a:r>
              <a:rPr dirty="0" sz="165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50505"/>
                </a:solidFill>
                <a:latin typeface="Arial"/>
                <a:cs typeface="Arial"/>
              </a:rPr>
              <a:t>t,</a:t>
            </a:r>
            <a:r>
              <a:rPr dirty="0" sz="1600" spc="2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which</a:t>
            </a:r>
            <a:r>
              <a:rPr dirty="0" sz="165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(surprise)</a:t>
            </a:r>
            <a:r>
              <a:rPr dirty="0" sz="1650" spc="3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t-</a:t>
            </a:r>
            <a:r>
              <a:rPr dirty="0" sz="1650" spc="45">
                <a:solidFill>
                  <a:srgbClr val="050505"/>
                </a:solidFill>
                <a:latin typeface="Arial"/>
                <a:cs typeface="Arial"/>
              </a:rPr>
              <a:t>distributed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1121" y="3446525"/>
            <a:ext cx="9700895" cy="628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3F5D9A"/>
                </a:solidFill>
                <a:latin typeface="Arial"/>
                <a:cs typeface="Arial"/>
              </a:rPr>
              <a:t>Important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Larger</a:t>
            </a:r>
            <a:r>
              <a:rPr dirty="0" sz="11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values</a:t>
            </a:r>
            <a:r>
              <a:rPr dirty="0" sz="1100" spc="8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i="1">
                <a:solidFill>
                  <a:srgbClr val="1F1F1F"/>
                </a:solidFill>
                <a:latin typeface="Arial"/>
                <a:cs typeface="Arial"/>
              </a:rPr>
              <a:t>oft</a:t>
            </a:r>
            <a:r>
              <a:rPr dirty="0" sz="1150" spc="120" i="1">
                <a:solidFill>
                  <a:srgbClr val="1F1F1F"/>
                </a:solidFill>
                <a:latin typeface="Arial"/>
                <a:cs typeface="Arial"/>
              </a:rPr>
              <a:t>  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are</a:t>
            </a:r>
            <a:r>
              <a:rPr dirty="0" sz="1100" spc="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7"/>
                </a:solidFill>
                <a:latin typeface="Arial"/>
                <a:cs typeface="Arial"/>
              </a:rPr>
              <a:t>increasingly</a:t>
            </a:r>
            <a:r>
              <a:rPr dirty="0" sz="1150" spc="16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7"/>
                </a:solidFill>
                <a:latin typeface="Arial"/>
                <a:cs typeface="Arial"/>
              </a:rPr>
              <a:t>unlikely</a:t>
            </a:r>
            <a:r>
              <a:rPr dirty="0" sz="1150" spc="45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100" spc="55">
                <a:solidFill>
                  <a:srgbClr val="050505"/>
                </a:solidFill>
                <a:latin typeface="Arial"/>
                <a:cs typeface="Arial"/>
              </a:rPr>
              <a:t>under</a:t>
            </a:r>
            <a:r>
              <a:rPr dirty="0" sz="11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null</a:t>
            </a:r>
            <a:r>
              <a:rPr dirty="0" sz="11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hypothesis</a:t>
            </a:r>
            <a:r>
              <a:rPr dirty="0" sz="110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(ie. </a:t>
            </a:r>
            <a:r>
              <a:rPr dirty="0" sz="1100" spc="55">
                <a:solidFill>
                  <a:srgbClr val="1F1F1F"/>
                </a:solidFill>
                <a:latin typeface="Arial"/>
                <a:cs typeface="Arial"/>
              </a:rPr>
              <a:t>when</a:t>
            </a:r>
            <a:r>
              <a:rPr dirty="0" sz="1100" spc="3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0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3A3A"/>
                </a:solidFill>
                <a:latin typeface="Arial"/>
                <a:cs typeface="Arial"/>
              </a:rPr>
              <a:t>"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s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g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n</a:t>
            </a:r>
            <a:r>
              <a:rPr dirty="0" sz="110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l</a:t>
            </a:r>
            <a:r>
              <a:rPr dirty="0" sz="1100">
                <a:solidFill>
                  <a:srgbClr val="3A3A3A"/>
                </a:solidFill>
                <a:latin typeface="Arial"/>
                <a:cs typeface="Arial"/>
              </a:rPr>
              <a:t>"</a:t>
            </a:r>
            <a:r>
              <a:rPr dirty="0" sz="1100" spc="5">
                <a:solidFill>
                  <a:srgbClr val="3A3A3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050505"/>
                </a:solidFill>
                <a:latin typeface="Arial"/>
                <a:cs typeface="Arial"/>
              </a:rPr>
              <a:t>is,</a:t>
            </a:r>
            <a:r>
              <a:rPr dirty="0" sz="11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10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050505"/>
                </a:solidFill>
                <a:latin typeface="Arial"/>
                <a:cs typeface="Arial"/>
              </a:rPr>
              <a:t>reality,</a:t>
            </a:r>
            <a:r>
              <a:rPr dirty="0" sz="11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1F1F1F"/>
                </a:solidFill>
                <a:latin typeface="Arial"/>
                <a:cs typeface="Arial"/>
              </a:rPr>
              <a:t>O)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353568"/>
            <a:ext cx="2855976" cy="2819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804" y="888819"/>
            <a:ext cx="6758024" cy="46213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62259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" y="362712"/>
            <a:ext cx="3491484" cy="272795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078223" y="367284"/>
            <a:ext cx="260985" cy="268605"/>
            <a:chOff x="4078223" y="367284"/>
            <a:chExt cx="260985" cy="26860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8223" y="388620"/>
              <a:ext cx="117348" cy="24688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198619" y="367284"/>
              <a:ext cx="140335" cy="268605"/>
            </a:xfrm>
            <a:custGeom>
              <a:avLst/>
              <a:gdLst/>
              <a:ahLst/>
              <a:cxnLst/>
              <a:rect l="l" t="t" r="r" b="b"/>
              <a:pathLst>
                <a:path w="140335" h="268605">
                  <a:moveTo>
                    <a:pt x="24384" y="50292"/>
                  </a:moveTo>
                  <a:lnTo>
                    <a:pt x="16764" y="50292"/>
                  </a:lnTo>
                  <a:lnTo>
                    <a:pt x="13716" y="48768"/>
                  </a:lnTo>
                  <a:lnTo>
                    <a:pt x="12192" y="44196"/>
                  </a:lnTo>
                  <a:lnTo>
                    <a:pt x="0" y="25908"/>
                  </a:lnTo>
                  <a:lnTo>
                    <a:pt x="9144" y="19812"/>
                  </a:lnTo>
                  <a:lnTo>
                    <a:pt x="13716" y="15240"/>
                  </a:lnTo>
                  <a:lnTo>
                    <a:pt x="22860" y="9144"/>
                  </a:lnTo>
                  <a:lnTo>
                    <a:pt x="28956" y="7620"/>
                  </a:lnTo>
                  <a:lnTo>
                    <a:pt x="35052" y="4572"/>
                  </a:lnTo>
                  <a:lnTo>
                    <a:pt x="47244" y="1524"/>
                  </a:lnTo>
                  <a:lnTo>
                    <a:pt x="54864" y="0"/>
                  </a:lnTo>
                  <a:lnTo>
                    <a:pt x="70104" y="0"/>
                  </a:lnTo>
                  <a:lnTo>
                    <a:pt x="114300" y="10668"/>
                  </a:lnTo>
                  <a:lnTo>
                    <a:pt x="120396" y="16764"/>
                  </a:lnTo>
                  <a:lnTo>
                    <a:pt x="126492" y="21336"/>
                  </a:lnTo>
                  <a:lnTo>
                    <a:pt x="131064" y="27432"/>
                  </a:lnTo>
                  <a:lnTo>
                    <a:pt x="134874" y="35052"/>
                  </a:lnTo>
                  <a:lnTo>
                    <a:pt x="57912" y="35052"/>
                  </a:lnTo>
                  <a:lnTo>
                    <a:pt x="53340" y="36576"/>
                  </a:lnTo>
                  <a:lnTo>
                    <a:pt x="47244" y="38100"/>
                  </a:lnTo>
                  <a:lnTo>
                    <a:pt x="42672" y="39624"/>
                  </a:lnTo>
                  <a:lnTo>
                    <a:pt x="39624" y="41148"/>
                  </a:lnTo>
                  <a:lnTo>
                    <a:pt x="35052" y="42672"/>
                  </a:lnTo>
                  <a:lnTo>
                    <a:pt x="32004" y="44196"/>
                  </a:lnTo>
                  <a:lnTo>
                    <a:pt x="27432" y="48768"/>
                  </a:lnTo>
                  <a:lnTo>
                    <a:pt x="24384" y="50292"/>
                  </a:lnTo>
                  <a:close/>
                </a:path>
                <a:path w="140335" h="268605">
                  <a:moveTo>
                    <a:pt x="79248" y="172212"/>
                  </a:moveTo>
                  <a:lnTo>
                    <a:pt x="47244" y="172212"/>
                  </a:lnTo>
                  <a:lnTo>
                    <a:pt x="44196" y="143256"/>
                  </a:lnTo>
                  <a:lnTo>
                    <a:pt x="44196" y="134112"/>
                  </a:lnTo>
                  <a:lnTo>
                    <a:pt x="45720" y="129540"/>
                  </a:lnTo>
                  <a:lnTo>
                    <a:pt x="48768" y="126492"/>
                  </a:lnTo>
                  <a:lnTo>
                    <a:pt x="51816" y="121920"/>
                  </a:lnTo>
                  <a:lnTo>
                    <a:pt x="54864" y="118872"/>
                  </a:lnTo>
                  <a:lnTo>
                    <a:pt x="57912" y="114300"/>
                  </a:lnTo>
                  <a:lnTo>
                    <a:pt x="76200" y="102108"/>
                  </a:lnTo>
                  <a:lnTo>
                    <a:pt x="88392" y="89916"/>
                  </a:lnTo>
                  <a:lnTo>
                    <a:pt x="97536" y="76200"/>
                  </a:lnTo>
                  <a:lnTo>
                    <a:pt x="99060" y="70104"/>
                  </a:lnTo>
                  <a:lnTo>
                    <a:pt x="99060" y="59436"/>
                  </a:lnTo>
                  <a:lnTo>
                    <a:pt x="97536" y="56388"/>
                  </a:lnTo>
                  <a:lnTo>
                    <a:pt x="96012" y="51816"/>
                  </a:lnTo>
                  <a:lnTo>
                    <a:pt x="94488" y="48768"/>
                  </a:lnTo>
                  <a:lnTo>
                    <a:pt x="91440" y="45720"/>
                  </a:lnTo>
                  <a:lnTo>
                    <a:pt x="89916" y="42672"/>
                  </a:lnTo>
                  <a:lnTo>
                    <a:pt x="86868" y="41148"/>
                  </a:lnTo>
                  <a:lnTo>
                    <a:pt x="82296" y="39624"/>
                  </a:lnTo>
                  <a:lnTo>
                    <a:pt x="79248" y="38100"/>
                  </a:lnTo>
                  <a:lnTo>
                    <a:pt x="70104" y="35052"/>
                  </a:lnTo>
                  <a:lnTo>
                    <a:pt x="134874" y="35052"/>
                  </a:lnTo>
                  <a:lnTo>
                    <a:pt x="135636" y="36576"/>
                  </a:lnTo>
                  <a:lnTo>
                    <a:pt x="138684" y="44196"/>
                  </a:lnTo>
                  <a:lnTo>
                    <a:pt x="140208" y="51816"/>
                  </a:lnTo>
                  <a:lnTo>
                    <a:pt x="140208" y="70104"/>
                  </a:lnTo>
                  <a:lnTo>
                    <a:pt x="138684" y="79248"/>
                  </a:lnTo>
                  <a:lnTo>
                    <a:pt x="135636" y="85344"/>
                  </a:lnTo>
                  <a:lnTo>
                    <a:pt x="134112" y="92964"/>
                  </a:lnTo>
                  <a:lnTo>
                    <a:pt x="129540" y="97536"/>
                  </a:lnTo>
                  <a:lnTo>
                    <a:pt x="126492" y="103632"/>
                  </a:lnTo>
                  <a:lnTo>
                    <a:pt x="117348" y="112776"/>
                  </a:lnTo>
                  <a:lnTo>
                    <a:pt x="112776" y="115824"/>
                  </a:lnTo>
                  <a:lnTo>
                    <a:pt x="108204" y="120396"/>
                  </a:lnTo>
                  <a:lnTo>
                    <a:pt x="94488" y="129540"/>
                  </a:lnTo>
                  <a:lnTo>
                    <a:pt x="85344" y="138684"/>
                  </a:lnTo>
                  <a:lnTo>
                    <a:pt x="83820" y="141732"/>
                  </a:lnTo>
                  <a:lnTo>
                    <a:pt x="82296" y="146304"/>
                  </a:lnTo>
                  <a:lnTo>
                    <a:pt x="79248" y="172212"/>
                  </a:lnTo>
                  <a:close/>
                </a:path>
                <a:path w="140335" h="268605">
                  <a:moveTo>
                    <a:pt x="68580" y="268224"/>
                  </a:moveTo>
                  <a:lnTo>
                    <a:pt x="54864" y="268224"/>
                  </a:lnTo>
                  <a:lnTo>
                    <a:pt x="50292" y="266700"/>
                  </a:lnTo>
                  <a:lnTo>
                    <a:pt x="44196" y="263651"/>
                  </a:lnTo>
                  <a:lnTo>
                    <a:pt x="42672" y="260603"/>
                  </a:lnTo>
                  <a:lnTo>
                    <a:pt x="39624" y="257556"/>
                  </a:lnTo>
                  <a:lnTo>
                    <a:pt x="33528" y="245364"/>
                  </a:lnTo>
                  <a:lnTo>
                    <a:pt x="33528" y="237744"/>
                  </a:lnTo>
                  <a:lnTo>
                    <a:pt x="54864" y="214884"/>
                  </a:lnTo>
                  <a:lnTo>
                    <a:pt x="57912" y="213360"/>
                  </a:lnTo>
                  <a:lnTo>
                    <a:pt x="65532" y="213360"/>
                  </a:lnTo>
                  <a:lnTo>
                    <a:pt x="68580" y="214884"/>
                  </a:lnTo>
                  <a:lnTo>
                    <a:pt x="73152" y="216408"/>
                  </a:lnTo>
                  <a:lnTo>
                    <a:pt x="79248" y="219456"/>
                  </a:lnTo>
                  <a:lnTo>
                    <a:pt x="83820" y="224027"/>
                  </a:lnTo>
                  <a:lnTo>
                    <a:pt x="88392" y="233172"/>
                  </a:lnTo>
                  <a:lnTo>
                    <a:pt x="89916" y="237744"/>
                  </a:lnTo>
                  <a:lnTo>
                    <a:pt x="89916" y="245364"/>
                  </a:lnTo>
                  <a:lnTo>
                    <a:pt x="83820" y="257556"/>
                  </a:lnTo>
                  <a:lnTo>
                    <a:pt x="80772" y="260603"/>
                  </a:lnTo>
                  <a:lnTo>
                    <a:pt x="79248" y="263651"/>
                  </a:lnTo>
                  <a:lnTo>
                    <a:pt x="73152" y="266700"/>
                  </a:lnTo>
                  <a:lnTo>
                    <a:pt x="68580" y="268224"/>
                  </a:lnTo>
                  <a:close/>
                </a:path>
              </a:pathLst>
            </a:custGeom>
            <a:solidFill>
              <a:srgbClr val="003B4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37616" y="982980"/>
            <a:ext cx="896619" cy="205740"/>
          </a:xfrm>
          <a:custGeom>
            <a:avLst/>
            <a:gdLst/>
            <a:ahLst/>
            <a:cxnLst/>
            <a:rect l="l" t="t" r="r" b="b"/>
            <a:pathLst>
              <a:path w="896619" h="205740">
                <a:moveTo>
                  <a:pt x="9144" y="166116"/>
                </a:moveTo>
                <a:lnTo>
                  <a:pt x="0" y="166116"/>
                </a:lnTo>
                <a:lnTo>
                  <a:pt x="0" y="4572"/>
                </a:lnTo>
                <a:lnTo>
                  <a:pt x="7619" y="4572"/>
                </a:lnTo>
                <a:lnTo>
                  <a:pt x="7619" y="6095"/>
                </a:lnTo>
                <a:lnTo>
                  <a:pt x="9144" y="6095"/>
                </a:lnTo>
                <a:lnTo>
                  <a:pt x="9144" y="7620"/>
                </a:lnTo>
                <a:lnTo>
                  <a:pt x="21855" y="24384"/>
                </a:lnTo>
                <a:lnTo>
                  <a:pt x="9144" y="24384"/>
                </a:lnTo>
                <a:lnTo>
                  <a:pt x="9144" y="166116"/>
                </a:lnTo>
                <a:close/>
              </a:path>
              <a:path w="896619" h="205740">
                <a:moveTo>
                  <a:pt x="123444" y="146304"/>
                </a:moveTo>
                <a:lnTo>
                  <a:pt x="114300" y="146304"/>
                </a:lnTo>
                <a:lnTo>
                  <a:pt x="114300" y="4572"/>
                </a:lnTo>
                <a:lnTo>
                  <a:pt x="123444" y="4572"/>
                </a:lnTo>
                <a:lnTo>
                  <a:pt x="123444" y="146304"/>
                </a:lnTo>
                <a:close/>
              </a:path>
              <a:path w="896619" h="205740">
                <a:moveTo>
                  <a:pt x="123444" y="166116"/>
                </a:moveTo>
                <a:lnTo>
                  <a:pt x="115823" y="166116"/>
                </a:lnTo>
                <a:lnTo>
                  <a:pt x="114300" y="164592"/>
                </a:lnTo>
                <a:lnTo>
                  <a:pt x="9144" y="24384"/>
                </a:lnTo>
                <a:lnTo>
                  <a:pt x="21855" y="24384"/>
                </a:lnTo>
                <a:lnTo>
                  <a:pt x="114300" y="146304"/>
                </a:lnTo>
                <a:lnTo>
                  <a:pt x="123444" y="146304"/>
                </a:lnTo>
                <a:lnTo>
                  <a:pt x="123444" y="166116"/>
                </a:lnTo>
                <a:close/>
              </a:path>
              <a:path w="896619" h="205740">
                <a:moveTo>
                  <a:pt x="172211" y="74676"/>
                </a:moveTo>
                <a:lnTo>
                  <a:pt x="169163" y="74676"/>
                </a:lnTo>
                <a:lnTo>
                  <a:pt x="167639" y="73152"/>
                </a:lnTo>
                <a:lnTo>
                  <a:pt x="167639" y="71628"/>
                </a:lnTo>
                <a:lnTo>
                  <a:pt x="166115" y="68580"/>
                </a:lnTo>
                <a:lnTo>
                  <a:pt x="198119" y="51816"/>
                </a:lnTo>
                <a:lnTo>
                  <a:pt x="217931" y="51816"/>
                </a:lnTo>
                <a:lnTo>
                  <a:pt x="222504" y="53340"/>
                </a:lnTo>
                <a:lnTo>
                  <a:pt x="227075" y="56388"/>
                </a:lnTo>
                <a:lnTo>
                  <a:pt x="230123" y="59436"/>
                </a:lnTo>
                <a:lnTo>
                  <a:pt x="199644" y="59436"/>
                </a:lnTo>
                <a:lnTo>
                  <a:pt x="195071" y="60960"/>
                </a:lnTo>
                <a:lnTo>
                  <a:pt x="192023" y="62484"/>
                </a:lnTo>
                <a:lnTo>
                  <a:pt x="187452" y="64008"/>
                </a:lnTo>
                <a:lnTo>
                  <a:pt x="181356" y="67056"/>
                </a:lnTo>
                <a:lnTo>
                  <a:pt x="179831" y="68580"/>
                </a:lnTo>
                <a:lnTo>
                  <a:pt x="176783" y="70104"/>
                </a:lnTo>
                <a:lnTo>
                  <a:pt x="172211" y="74676"/>
                </a:lnTo>
                <a:close/>
              </a:path>
              <a:path w="896619" h="205740">
                <a:moveTo>
                  <a:pt x="199644" y="167640"/>
                </a:moveTo>
                <a:lnTo>
                  <a:pt x="182879" y="167640"/>
                </a:lnTo>
                <a:lnTo>
                  <a:pt x="178308" y="166116"/>
                </a:lnTo>
                <a:lnTo>
                  <a:pt x="169163" y="161544"/>
                </a:lnTo>
                <a:lnTo>
                  <a:pt x="166115" y="158495"/>
                </a:lnTo>
                <a:lnTo>
                  <a:pt x="163067" y="152400"/>
                </a:lnTo>
                <a:lnTo>
                  <a:pt x="161544" y="147828"/>
                </a:lnTo>
                <a:lnTo>
                  <a:pt x="160019" y="144780"/>
                </a:lnTo>
                <a:lnTo>
                  <a:pt x="160019" y="134112"/>
                </a:lnTo>
                <a:lnTo>
                  <a:pt x="161544" y="129540"/>
                </a:lnTo>
                <a:lnTo>
                  <a:pt x="164591" y="124968"/>
                </a:lnTo>
                <a:lnTo>
                  <a:pt x="166115" y="121920"/>
                </a:lnTo>
                <a:lnTo>
                  <a:pt x="170687" y="117348"/>
                </a:lnTo>
                <a:lnTo>
                  <a:pt x="182879" y="111252"/>
                </a:lnTo>
                <a:lnTo>
                  <a:pt x="190500" y="109728"/>
                </a:lnTo>
                <a:lnTo>
                  <a:pt x="199644" y="108204"/>
                </a:lnTo>
                <a:lnTo>
                  <a:pt x="206787" y="106418"/>
                </a:lnTo>
                <a:lnTo>
                  <a:pt x="214503" y="105346"/>
                </a:lnTo>
                <a:lnTo>
                  <a:pt x="222789" y="104560"/>
                </a:lnTo>
                <a:lnTo>
                  <a:pt x="231648" y="103632"/>
                </a:lnTo>
                <a:lnTo>
                  <a:pt x="231648" y="82295"/>
                </a:lnTo>
                <a:lnTo>
                  <a:pt x="230123" y="74676"/>
                </a:lnTo>
                <a:lnTo>
                  <a:pt x="220979" y="62484"/>
                </a:lnTo>
                <a:lnTo>
                  <a:pt x="214883" y="59436"/>
                </a:lnTo>
                <a:lnTo>
                  <a:pt x="230123" y="59436"/>
                </a:lnTo>
                <a:lnTo>
                  <a:pt x="236219" y="65532"/>
                </a:lnTo>
                <a:lnTo>
                  <a:pt x="239267" y="70104"/>
                </a:lnTo>
                <a:lnTo>
                  <a:pt x="240791" y="74676"/>
                </a:lnTo>
                <a:lnTo>
                  <a:pt x="242315" y="80772"/>
                </a:lnTo>
                <a:lnTo>
                  <a:pt x="242315" y="111252"/>
                </a:lnTo>
                <a:lnTo>
                  <a:pt x="231648" y="111252"/>
                </a:lnTo>
                <a:lnTo>
                  <a:pt x="223932" y="111513"/>
                </a:lnTo>
                <a:lnTo>
                  <a:pt x="185927" y="118872"/>
                </a:lnTo>
                <a:lnTo>
                  <a:pt x="170687" y="134112"/>
                </a:lnTo>
                <a:lnTo>
                  <a:pt x="170687" y="144780"/>
                </a:lnTo>
                <a:lnTo>
                  <a:pt x="175259" y="153924"/>
                </a:lnTo>
                <a:lnTo>
                  <a:pt x="176783" y="155448"/>
                </a:lnTo>
                <a:lnTo>
                  <a:pt x="179831" y="156972"/>
                </a:lnTo>
                <a:lnTo>
                  <a:pt x="181356" y="158495"/>
                </a:lnTo>
                <a:lnTo>
                  <a:pt x="184404" y="158495"/>
                </a:lnTo>
                <a:lnTo>
                  <a:pt x="187452" y="160020"/>
                </a:lnTo>
                <a:lnTo>
                  <a:pt x="220979" y="160020"/>
                </a:lnTo>
                <a:lnTo>
                  <a:pt x="217931" y="161544"/>
                </a:lnTo>
                <a:lnTo>
                  <a:pt x="213359" y="163068"/>
                </a:lnTo>
                <a:lnTo>
                  <a:pt x="207263" y="166116"/>
                </a:lnTo>
                <a:lnTo>
                  <a:pt x="202691" y="166116"/>
                </a:lnTo>
                <a:lnTo>
                  <a:pt x="199644" y="167640"/>
                </a:lnTo>
                <a:close/>
              </a:path>
              <a:path w="896619" h="205740">
                <a:moveTo>
                  <a:pt x="220979" y="160020"/>
                </a:moveTo>
                <a:lnTo>
                  <a:pt x="201167" y="160020"/>
                </a:lnTo>
                <a:lnTo>
                  <a:pt x="205739" y="158495"/>
                </a:lnTo>
                <a:lnTo>
                  <a:pt x="208787" y="158495"/>
                </a:lnTo>
                <a:lnTo>
                  <a:pt x="217931" y="153924"/>
                </a:lnTo>
                <a:lnTo>
                  <a:pt x="220979" y="150876"/>
                </a:lnTo>
                <a:lnTo>
                  <a:pt x="224027" y="149352"/>
                </a:lnTo>
                <a:lnTo>
                  <a:pt x="231648" y="141732"/>
                </a:lnTo>
                <a:lnTo>
                  <a:pt x="231648" y="111252"/>
                </a:lnTo>
                <a:lnTo>
                  <a:pt x="242315" y="111252"/>
                </a:lnTo>
                <a:lnTo>
                  <a:pt x="242315" y="149352"/>
                </a:lnTo>
                <a:lnTo>
                  <a:pt x="233171" y="149352"/>
                </a:lnTo>
                <a:lnTo>
                  <a:pt x="230123" y="152400"/>
                </a:lnTo>
                <a:lnTo>
                  <a:pt x="227075" y="153924"/>
                </a:lnTo>
                <a:lnTo>
                  <a:pt x="220979" y="160020"/>
                </a:lnTo>
                <a:close/>
              </a:path>
              <a:path w="896619" h="205740">
                <a:moveTo>
                  <a:pt x="242315" y="166116"/>
                </a:moveTo>
                <a:lnTo>
                  <a:pt x="236219" y="166116"/>
                </a:lnTo>
                <a:lnTo>
                  <a:pt x="234696" y="164592"/>
                </a:lnTo>
                <a:lnTo>
                  <a:pt x="234696" y="163068"/>
                </a:lnTo>
                <a:lnTo>
                  <a:pt x="233171" y="149352"/>
                </a:lnTo>
                <a:lnTo>
                  <a:pt x="242315" y="149352"/>
                </a:lnTo>
                <a:lnTo>
                  <a:pt x="242315" y="166116"/>
                </a:lnTo>
                <a:close/>
              </a:path>
              <a:path w="896619" h="205740">
                <a:moveTo>
                  <a:pt x="330708" y="64008"/>
                </a:moveTo>
                <a:lnTo>
                  <a:pt x="265175" y="64008"/>
                </a:lnTo>
                <a:lnTo>
                  <a:pt x="265175" y="57912"/>
                </a:lnTo>
                <a:lnTo>
                  <a:pt x="283463" y="56388"/>
                </a:lnTo>
                <a:lnTo>
                  <a:pt x="286511" y="15240"/>
                </a:lnTo>
                <a:lnTo>
                  <a:pt x="288035" y="13716"/>
                </a:lnTo>
                <a:lnTo>
                  <a:pt x="294131" y="13716"/>
                </a:lnTo>
                <a:lnTo>
                  <a:pt x="294131" y="56388"/>
                </a:lnTo>
                <a:lnTo>
                  <a:pt x="330708" y="56388"/>
                </a:lnTo>
                <a:lnTo>
                  <a:pt x="330708" y="64008"/>
                </a:lnTo>
                <a:close/>
              </a:path>
              <a:path w="896619" h="205740">
                <a:moveTo>
                  <a:pt x="316991" y="167640"/>
                </a:moveTo>
                <a:lnTo>
                  <a:pt x="300227" y="167640"/>
                </a:lnTo>
                <a:lnTo>
                  <a:pt x="294131" y="166116"/>
                </a:lnTo>
                <a:lnTo>
                  <a:pt x="289559" y="161544"/>
                </a:lnTo>
                <a:lnTo>
                  <a:pt x="286511" y="156972"/>
                </a:lnTo>
                <a:lnTo>
                  <a:pt x="283463" y="150876"/>
                </a:lnTo>
                <a:lnTo>
                  <a:pt x="283463" y="64008"/>
                </a:lnTo>
                <a:lnTo>
                  <a:pt x="294131" y="64008"/>
                </a:lnTo>
                <a:lnTo>
                  <a:pt x="294131" y="144780"/>
                </a:lnTo>
                <a:lnTo>
                  <a:pt x="295656" y="147828"/>
                </a:lnTo>
                <a:lnTo>
                  <a:pt x="295656" y="149352"/>
                </a:lnTo>
                <a:lnTo>
                  <a:pt x="297179" y="152400"/>
                </a:lnTo>
                <a:lnTo>
                  <a:pt x="297179" y="153924"/>
                </a:lnTo>
                <a:lnTo>
                  <a:pt x="300227" y="156972"/>
                </a:lnTo>
                <a:lnTo>
                  <a:pt x="301752" y="156972"/>
                </a:lnTo>
                <a:lnTo>
                  <a:pt x="303275" y="158495"/>
                </a:lnTo>
                <a:lnTo>
                  <a:pt x="306323" y="158495"/>
                </a:lnTo>
                <a:lnTo>
                  <a:pt x="307848" y="160020"/>
                </a:lnTo>
                <a:lnTo>
                  <a:pt x="330708" y="160020"/>
                </a:lnTo>
                <a:lnTo>
                  <a:pt x="326135" y="163068"/>
                </a:lnTo>
                <a:lnTo>
                  <a:pt x="321563" y="164592"/>
                </a:lnTo>
                <a:lnTo>
                  <a:pt x="316991" y="167640"/>
                </a:lnTo>
                <a:close/>
              </a:path>
              <a:path w="896619" h="205740">
                <a:moveTo>
                  <a:pt x="330708" y="160020"/>
                </a:moveTo>
                <a:lnTo>
                  <a:pt x="312419" y="160020"/>
                </a:lnTo>
                <a:lnTo>
                  <a:pt x="315467" y="158495"/>
                </a:lnTo>
                <a:lnTo>
                  <a:pt x="316991" y="158495"/>
                </a:lnTo>
                <a:lnTo>
                  <a:pt x="318515" y="156972"/>
                </a:lnTo>
                <a:lnTo>
                  <a:pt x="321563" y="156972"/>
                </a:lnTo>
                <a:lnTo>
                  <a:pt x="323088" y="155448"/>
                </a:lnTo>
                <a:lnTo>
                  <a:pt x="323088" y="153924"/>
                </a:lnTo>
                <a:lnTo>
                  <a:pt x="324611" y="153924"/>
                </a:lnTo>
                <a:lnTo>
                  <a:pt x="326135" y="152400"/>
                </a:lnTo>
                <a:lnTo>
                  <a:pt x="329183" y="152400"/>
                </a:lnTo>
                <a:lnTo>
                  <a:pt x="332231" y="156972"/>
                </a:lnTo>
                <a:lnTo>
                  <a:pt x="330708" y="160020"/>
                </a:lnTo>
                <a:close/>
              </a:path>
              <a:path w="896619" h="205740">
                <a:moveTo>
                  <a:pt x="402335" y="167640"/>
                </a:moveTo>
                <a:lnTo>
                  <a:pt x="381000" y="167640"/>
                </a:lnTo>
                <a:lnTo>
                  <a:pt x="376427" y="164592"/>
                </a:lnTo>
                <a:lnTo>
                  <a:pt x="371856" y="163068"/>
                </a:lnTo>
                <a:lnTo>
                  <a:pt x="361188" y="152400"/>
                </a:lnTo>
                <a:lnTo>
                  <a:pt x="356615" y="138684"/>
                </a:lnTo>
                <a:lnTo>
                  <a:pt x="355092" y="132588"/>
                </a:lnTo>
                <a:lnTo>
                  <a:pt x="355092" y="53340"/>
                </a:lnTo>
                <a:lnTo>
                  <a:pt x="365759" y="53340"/>
                </a:lnTo>
                <a:lnTo>
                  <a:pt x="365759" y="124968"/>
                </a:lnTo>
                <a:lnTo>
                  <a:pt x="366302" y="132588"/>
                </a:lnTo>
                <a:lnTo>
                  <a:pt x="385571" y="160020"/>
                </a:lnTo>
                <a:lnTo>
                  <a:pt x="419861" y="160020"/>
                </a:lnTo>
                <a:lnTo>
                  <a:pt x="416052" y="161544"/>
                </a:lnTo>
                <a:lnTo>
                  <a:pt x="409956" y="166116"/>
                </a:lnTo>
                <a:lnTo>
                  <a:pt x="402335" y="167640"/>
                </a:lnTo>
                <a:close/>
              </a:path>
              <a:path w="896619" h="205740">
                <a:moveTo>
                  <a:pt x="419861" y="160020"/>
                </a:moveTo>
                <a:lnTo>
                  <a:pt x="403859" y="160020"/>
                </a:lnTo>
                <a:lnTo>
                  <a:pt x="416052" y="153924"/>
                </a:lnTo>
                <a:lnTo>
                  <a:pt x="423671" y="150876"/>
                </a:lnTo>
                <a:lnTo>
                  <a:pt x="428244" y="144780"/>
                </a:lnTo>
                <a:lnTo>
                  <a:pt x="434340" y="138684"/>
                </a:lnTo>
                <a:lnTo>
                  <a:pt x="434340" y="53340"/>
                </a:lnTo>
                <a:lnTo>
                  <a:pt x="445008" y="53340"/>
                </a:lnTo>
                <a:lnTo>
                  <a:pt x="445008" y="146304"/>
                </a:lnTo>
                <a:lnTo>
                  <a:pt x="434340" y="146304"/>
                </a:lnTo>
                <a:lnTo>
                  <a:pt x="429767" y="152400"/>
                </a:lnTo>
                <a:lnTo>
                  <a:pt x="423671" y="158495"/>
                </a:lnTo>
                <a:lnTo>
                  <a:pt x="419861" y="160020"/>
                </a:lnTo>
                <a:close/>
              </a:path>
              <a:path w="896619" h="205740">
                <a:moveTo>
                  <a:pt x="445008" y="166116"/>
                </a:moveTo>
                <a:lnTo>
                  <a:pt x="435863" y="166116"/>
                </a:lnTo>
                <a:lnTo>
                  <a:pt x="435863" y="163068"/>
                </a:lnTo>
                <a:lnTo>
                  <a:pt x="434340" y="146304"/>
                </a:lnTo>
                <a:lnTo>
                  <a:pt x="445008" y="146304"/>
                </a:lnTo>
                <a:lnTo>
                  <a:pt x="445008" y="166116"/>
                </a:lnTo>
                <a:close/>
              </a:path>
              <a:path w="896619" h="205740">
                <a:moveTo>
                  <a:pt x="497204" y="80772"/>
                </a:moveTo>
                <a:lnTo>
                  <a:pt x="492251" y="80772"/>
                </a:lnTo>
                <a:lnTo>
                  <a:pt x="495300" y="71628"/>
                </a:lnTo>
                <a:lnTo>
                  <a:pt x="499871" y="64008"/>
                </a:lnTo>
                <a:lnTo>
                  <a:pt x="505967" y="59436"/>
                </a:lnTo>
                <a:lnTo>
                  <a:pt x="512063" y="53340"/>
                </a:lnTo>
                <a:lnTo>
                  <a:pt x="519683" y="51816"/>
                </a:lnTo>
                <a:lnTo>
                  <a:pt x="537971" y="51816"/>
                </a:lnTo>
                <a:lnTo>
                  <a:pt x="541020" y="53340"/>
                </a:lnTo>
                <a:lnTo>
                  <a:pt x="544067" y="53340"/>
                </a:lnTo>
                <a:lnTo>
                  <a:pt x="547116" y="54864"/>
                </a:lnTo>
                <a:lnTo>
                  <a:pt x="545896" y="60960"/>
                </a:lnTo>
                <a:lnTo>
                  <a:pt x="518159" y="60960"/>
                </a:lnTo>
                <a:lnTo>
                  <a:pt x="512063" y="64008"/>
                </a:lnTo>
                <a:lnTo>
                  <a:pt x="505967" y="70104"/>
                </a:lnTo>
                <a:lnTo>
                  <a:pt x="501681" y="74104"/>
                </a:lnTo>
                <a:lnTo>
                  <a:pt x="497966" y="79248"/>
                </a:lnTo>
                <a:lnTo>
                  <a:pt x="497204" y="80772"/>
                </a:lnTo>
                <a:close/>
              </a:path>
              <a:path w="896619" h="205740">
                <a:moveTo>
                  <a:pt x="492251" y="166116"/>
                </a:moveTo>
                <a:lnTo>
                  <a:pt x="481583" y="166116"/>
                </a:lnTo>
                <a:lnTo>
                  <a:pt x="481583" y="53340"/>
                </a:lnTo>
                <a:lnTo>
                  <a:pt x="490728" y="53340"/>
                </a:lnTo>
                <a:lnTo>
                  <a:pt x="490728" y="56388"/>
                </a:lnTo>
                <a:lnTo>
                  <a:pt x="492156" y="79248"/>
                </a:lnTo>
                <a:lnTo>
                  <a:pt x="492251" y="80772"/>
                </a:lnTo>
                <a:lnTo>
                  <a:pt x="497204" y="80772"/>
                </a:lnTo>
                <a:lnTo>
                  <a:pt x="494823" y="85534"/>
                </a:lnTo>
                <a:lnTo>
                  <a:pt x="492251" y="92964"/>
                </a:lnTo>
                <a:lnTo>
                  <a:pt x="492251" y="166116"/>
                </a:lnTo>
                <a:close/>
              </a:path>
              <a:path w="896619" h="205740">
                <a:moveTo>
                  <a:pt x="545592" y="64008"/>
                </a:moveTo>
                <a:lnTo>
                  <a:pt x="539496" y="64008"/>
                </a:lnTo>
                <a:lnTo>
                  <a:pt x="537971" y="62484"/>
                </a:lnTo>
                <a:lnTo>
                  <a:pt x="531875" y="62484"/>
                </a:lnTo>
                <a:lnTo>
                  <a:pt x="528828" y="60960"/>
                </a:lnTo>
                <a:lnTo>
                  <a:pt x="545896" y="60960"/>
                </a:lnTo>
                <a:lnTo>
                  <a:pt x="545592" y="62484"/>
                </a:lnTo>
                <a:lnTo>
                  <a:pt x="545592" y="64008"/>
                </a:lnTo>
                <a:close/>
              </a:path>
              <a:path w="896619" h="205740">
                <a:moveTo>
                  <a:pt x="573024" y="74676"/>
                </a:moveTo>
                <a:lnTo>
                  <a:pt x="569975" y="74676"/>
                </a:lnTo>
                <a:lnTo>
                  <a:pt x="568451" y="73152"/>
                </a:lnTo>
                <a:lnTo>
                  <a:pt x="568451" y="71628"/>
                </a:lnTo>
                <a:lnTo>
                  <a:pt x="565404" y="68580"/>
                </a:lnTo>
                <a:lnTo>
                  <a:pt x="598932" y="51816"/>
                </a:lnTo>
                <a:lnTo>
                  <a:pt x="618743" y="51816"/>
                </a:lnTo>
                <a:lnTo>
                  <a:pt x="623316" y="53340"/>
                </a:lnTo>
                <a:lnTo>
                  <a:pt x="627888" y="56388"/>
                </a:lnTo>
                <a:lnTo>
                  <a:pt x="630936" y="59436"/>
                </a:lnTo>
                <a:lnTo>
                  <a:pt x="600455" y="59436"/>
                </a:lnTo>
                <a:lnTo>
                  <a:pt x="591312" y="62484"/>
                </a:lnTo>
                <a:lnTo>
                  <a:pt x="579120" y="68580"/>
                </a:lnTo>
                <a:lnTo>
                  <a:pt x="573024" y="74676"/>
                </a:lnTo>
                <a:close/>
              </a:path>
              <a:path w="896619" h="205740">
                <a:moveTo>
                  <a:pt x="598932" y="167640"/>
                </a:moveTo>
                <a:lnTo>
                  <a:pt x="582167" y="167640"/>
                </a:lnTo>
                <a:lnTo>
                  <a:pt x="569975" y="161544"/>
                </a:lnTo>
                <a:lnTo>
                  <a:pt x="563879" y="155448"/>
                </a:lnTo>
                <a:lnTo>
                  <a:pt x="562355" y="152400"/>
                </a:lnTo>
                <a:lnTo>
                  <a:pt x="560832" y="147828"/>
                </a:lnTo>
                <a:lnTo>
                  <a:pt x="560832" y="134112"/>
                </a:lnTo>
                <a:lnTo>
                  <a:pt x="598932" y="108204"/>
                </a:lnTo>
                <a:lnTo>
                  <a:pt x="606313" y="106418"/>
                </a:lnTo>
                <a:lnTo>
                  <a:pt x="614552" y="105346"/>
                </a:lnTo>
                <a:lnTo>
                  <a:pt x="623363" y="104560"/>
                </a:lnTo>
                <a:lnTo>
                  <a:pt x="632459" y="103632"/>
                </a:lnTo>
                <a:lnTo>
                  <a:pt x="632459" y="82295"/>
                </a:lnTo>
                <a:lnTo>
                  <a:pt x="630935" y="74676"/>
                </a:lnTo>
                <a:lnTo>
                  <a:pt x="621792" y="62484"/>
                </a:lnTo>
                <a:lnTo>
                  <a:pt x="614171" y="59436"/>
                </a:lnTo>
                <a:lnTo>
                  <a:pt x="630936" y="59436"/>
                </a:lnTo>
                <a:lnTo>
                  <a:pt x="637032" y="65532"/>
                </a:lnTo>
                <a:lnTo>
                  <a:pt x="640079" y="70104"/>
                </a:lnTo>
                <a:lnTo>
                  <a:pt x="641604" y="74676"/>
                </a:lnTo>
                <a:lnTo>
                  <a:pt x="643128" y="80772"/>
                </a:lnTo>
                <a:lnTo>
                  <a:pt x="643128" y="111252"/>
                </a:lnTo>
                <a:lnTo>
                  <a:pt x="632459" y="111252"/>
                </a:lnTo>
                <a:lnTo>
                  <a:pt x="624744" y="111513"/>
                </a:lnTo>
                <a:lnTo>
                  <a:pt x="585216" y="118872"/>
                </a:lnTo>
                <a:lnTo>
                  <a:pt x="574547" y="128016"/>
                </a:lnTo>
                <a:lnTo>
                  <a:pt x="571500" y="131064"/>
                </a:lnTo>
                <a:lnTo>
                  <a:pt x="569975" y="134112"/>
                </a:lnTo>
                <a:lnTo>
                  <a:pt x="569975" y="141732"/>
                </a:lnTo>
                <a:lnTo>
                  <a:pt x="576071" y="153924"/>
                </a:lnTo>
                <a:lnTo>
                  <a:pt x="579120" y="156972"/>
                </a:lnTo>
                <a:lnTo>
                  <a:pt x="582167" y="158495"/>
                </a:lnTo>
                <a:lnTo>
                  <a:pt x="585216" y="158495"/>
                </a:lnTo>
                <a:lnTo>
                  <a:pt x="586739" y="160020"/>
                </a:lnTo>
                <a:lnTo>
                  <a:pt x="620267" y="160020"/>
                </a:lnTo>
                <a:lnTo>
                  <a:pt x="611124" y="164592"/>
                </a:lnTo>
                <a:lnTo>
                  <a:pt x="606551" y="166116"/>
                </a:lnTo>
                <a:lnTo>
                  <a:pt x="603504" y="166116"/>
                </a:lnTo>
                <a:lnTo>
                  <a:pt x="598932" y="167640"/>
                </a:lnTo>
                <a:close/>
              </a:path>
              <a:path w="896619" h="205740">
                <a:moveTo>
                  <a:pt x="620267" y="160020"/>
                </a:moveTo>
                <a:lnTo>
                  <a:pt x="601979" y="160020"/>
                </a:lnTo>
                <a:lnTo>
                  <a:pt x="605028" y="158495"/>
                </a:lnTo>
                <a:lnTo>
                  <a:pt x="609600" y="158495"/>
                </a:lnTo>
                <a:lnTo>
                  <a:pt x="618743" y="153924"/>
                </a:lnTo>
                <a:lnTo>
                  <a:pt x="621792" y="150876"/>
                </a:lnTo>
                <a:lnTo>
                  <a:pt x="624839" y="149352"/>
                </a:lnTo>
                <a:lnTo>
                  <a:pt x="627888" y="146304"/>
                </a:lnTo>
                <a:lnTo>
                  <a:pt x="629412" y="143256"/>
                </a:lnTo>
                <a:lnTo>
                  <a:pt x="632459" y="141732"/>
                </a:lnTo>
                <a:lnTo>
                  <a:pt x="632459" y="111252"/>
                </a:lnTo>
                <a:lnTo>
                  <a:pt x="643128" y="111252"/>
                </a:lnTo>
                <a:lnTo>
                  <a:pt x="643128" y="149352"/>
                </a:lnTo>
                <a:lnTo>
                  <a:pt x="632459" y="149352"/>
                </a:lnTo>
                <a:lnTo>
                  <a:pt x="629412" y="152400"/>
                </a:lnTo>
                <a:lnTo>
                  <a:pt x="626363" y="153924"/>
                </a:lnTo>
                <a:lnTo>
                  <a:pt x="620267" y="160020"/>
                </a:lnTo>
                <a:close/>
              </a:path>
              <a:path w="896619" h="205740">
                <a:moveTo>
                  <a:pt x="643128" y="166116"/>
                </a:moveTo>
                <a:lnTo>
                  <a:pt x="637032" y="166116"/>
                </a:lnTo>
                <a:lnTo>
                  <a:pt x="633983" y="163068"/>
                </a:lnTo>
                <a:lnTo>
                  <a:pt x="632459" y="149352"/>
                </a:lnTo>
                <a:lnTo>
                  <a:pt x="643128" y="149352"/>
                </a:lnTo>
                <a:lnTo>
                  <a:pt x="643128" y="166116"/>
                </a:lnTo>
                <a:close/>
              </a:path>
              <a:path w="896619" h="205740">
                <a:moveTo>
                  <a:pt x="691896" y="166116"/>
                </a:moveTo>
                <a:lnTo>
                  <a:pt x="681228" y="166116"/>
                </a:lnTo>
                <a:lnTo>
                  <a:pt x="681228" y="0"/>
                </a:lnTo>
                <a:lnTo>
                  <a:pt x="691896" y="0"/>
                </a:lnTo>
                <a:lnTo>
                  <a:pt x="691896" y="166116"/>
                </a:lnTo>
                <a:close/>
              </a:path>
              <a:path w="896619" h="205740">
                <a:moveTo>
                  <a:pt x="745235" y="166116"/>
                </a:moveTo>
                <a:lnTo>
                  <a:pt x="734567" y="166116"/>
                </a:lnTo>
                <a:lnTo>
                  <a:pt x="734567" y="0"/>
                </a:lnTo>
                <a:lnTo>
                  <a:pt x="745235" y="0"/>
                </a:lnTo>
                <a:lnTo>
                  <a:pt x="745235" y="166116"/>
                </a:lnTo>
                <a:close/>
              </a:path>
              <a:path w="896619" h="205740">
                <a:moveTo>
                  <a:pt x="809243" y="205740"/>
                </a:moveTo>
                <a:lnTo>
                  <a:pt x="797051" y="205740"/>
                </a:lnTo>
                <a:lnTo>
                  <a:pt x="818388" y="161544"/>
                </a:lnTo>
                <a:lnTo>
                  <a:pt x="769620" y="53340"/>
                </a:lnTo>
                <a:lnTo>
                  <a:pt x="781812" y="53340"/>
                </a:lnTo>
                <a:lnTo>
                  <a:pt x="781812" y="54864"/>
                </a:lnTo>
                <a:lnTo>
                  <a:pt x="783335" y="54864"/>
                </a:lnTo>
                <a:lnTo>
                  <a:pt x="783335" y="56388"/>
                </a:lnTo>
                <a:lnTo>
                  <a:pt x="821435" y="143256"/>
                </a:lnTo>
                <a:lnTo>
                  <a:pt x="821435" y="146304"/>
                </a:lnTo>
                <a:lnTo>
                  <a:pt x="822959" y="147828"/>
                </a:lnTo>
                <a:lnTo>
                  <a:pt x="822959" y="150876"/>
                </a:lnTo>
                <a:lnTo>
                  <a:pt x="833503" y="150876"/>
                </a:lnTo>
                <a:lnTo>
                  <a:pt x="810767" y="202692"/>
                </a:lnTo>
                <a:lnTo>
                  <a:pt x="809243" y="204216"/>
                </a:lnTo>
                <a:lnTo>
                  <a:pt x="809243" y="205740"/>
                </a:lnTo>
                <a:close/>
              </a:path>
              <a:path w="896619" h="205740">
                <a:moveTo>
                  <a:pt x="833503" y="150876"/>
                </a:moveTo>
                <a:lnTo>
                  <a:pt x="822959" y="150876"/>
                </a:lnTo>
                <a:lnTo>
                  <a:pt x="822959" y="149352"/>
                </a:lnTo>
                <a:lnTo>
                  <a:pt x="824484" y="147828"/>
                </a:lnTo>
                <a:lnTo>
                  <a:pt x="824484" y="146304"/>
                </a:lnTo>
                <a:lnTo>
                  <a:pt x="826008" y="144780"/>
                </a:lnTo>
                <a:lnTo>
                  <a:pt x="826008" y="143256"/>
                </a:lnTo>
                <a:lnTo>
                  <a:pt x="864108" y="56388"/>
                </a:lnTo>
                <a:lnTo>
                  <a:pt x="864108" y="54864"/>
                </a:lnTo>
                <a:lnTo>
                  <a:pt x="865632" y="53340"/>
                </a:lnTo>
                <a:lnTo>
                  <a:pt x="876300" y="53340"/>
                </a:lnTo>
                <a:lnTo>
                  <a:pt x="833503" y="150876"/>
                </a:lnTo>
                <a:close/>
              </a:path>
              <a:path w="896619" h="205740">
                <a:moveTo>
                  <a:pt x="879347" y="195072"/>
                </a:moveTo>
                <a:lnTo>
                  <a:pt x="876300" y="192024"/>
                </a:lnTo>
                <a:lnTo>
                  <a:pt x="876300" y="190500"/>
                </a:lnTo>
                <a:lnTo>
                  <a:pt x="877824" y="190500"/>
                </a:lnTo>
                <a:lnTo>
                  <a:pt x="877824" y="188976"/>
                </a:lnTo>
                <a:lnTo>
                  <a:pt x="879347" y="188976"/>
                </a:lnTo>
                <a:lnTo>
                  <a:pt x="879347" y="187452"/>
                </a:lnTo>
                <a:lnTo>
                  <a:pt x="883920" y="182880"/>
                </a:lnTo>
                <a:lnTo>
                  <a:pt x="883920" y="181356"/>
                </a:lnTo>
                <a:lnTo>
                  <a:pt x="885443" y="178308"/>
                </a:lnTo>
                <a:lnTo>
                  <a:pt x="886967" y="176784"/>
                </a:lnTo>
                <a:lnTo>
                  <a:pt x="886967" y="173736"/>
                </a:lnTo>
                <a:lnTo>
                  <a:pt x="888492" y="172212"/>
                </a:lnTo>
                <a:lnTo>
                  <a:pt x="888492" y="169164"/>
                </a:lnTo>
                <a:lnTo>
                  <a:pt x="890016" y="166116"/>
                </a:lnTo>
                <a:lnTo>
                  <a:pt x="880871" y="166116"/>
                </a:lnTo>
                <a:lnTo>
                  <a:pt x="879347" y="164592"/>
                </a:lnTo>
                <a:lnTo>
                  <a:pt x="877824" y="161544"/>
                </a:lnTo>
                <a:lnTo>
                  <a:pt x="876300" y="160020"/>
                </a:lnTo>
                <a:lnTo>
                  <a:pt x="876300" y="153924"/>
                </a:lnTo>
                <a:lnTo>
                  <a:pt x="877824" y="152400"/>
                </a:lnTo>
                <a:lnTo>
                  <a:pt x="879347" y="149352"/>
                </a:lnTo>
                <a:lnTo>
                  <a:pt x="880871" y="147828"/>
                </a:lnTo>
                <a:lnTo>
                  <a:pt x="883920" y="146304"/>
                </a:lnTo>
                <a:lnTo>
                  <a:pt x="890016" y="146304"/>
                </a:lnTo>
                <a:lnTo>
                  <a:pt x="896112" y="152400"/>
                </a:lnTo>
                <a:lnTo>
                  <a:pt x="896112" y="169164"/>
                </a:lnTo>
                <a:lnTo>
                  <a:pt x="886967" y="187452"/>
                </a:lnTo>
                <a:lnTo>
                  <a:pt x="879347" y="195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2308" y="996696"/>
            <a:ext cx="62865" cy="154305"/>
          </a:xfrm>
          <a:custGeom>
            <a:avLst/>
            <a:gdLst/>
            <a:ahLst/>
            <a:cxnLst/>
            <a:rect l="l" t="t" r="r" b="b"/>
            <a:pathLst>
              <a:path w="62864" h="154305">
                <a:moveTo>
                  <a:pt x="60960" y="50292"/>
                </a:moveTo>
                <a:lnTo>
                  <a:pt x="0" y="50292"/>
                </a:lnTo>
                <a:lnTo>
                  <a:pt x="0" y="48768"/>
                </a:lnTo>
                <a:lnTo>
                  <a:pt x="1524" y="44196"/>
                </a:lnTo>
                <a:lnTo>
                  <a:pt x="18288" y="42672"/>
                </a:lnTo>
                <a:lnTo>
                  <a:pt x="25908" y="1524"/>
                </a:lnTo>
                <a:lnTo>
                  <a:pt x="27432" y="1524"/>
                </a:lnTo>
                <a:lnTo>
                  <a:pt x="27432" y="0"/>
                </a:lnTo>
                <a:lnTo>
                  <a:pt x="35052" y="0"/>
                </a:lnTo>
                <a:lnTo>
                  <a:pt x="28956" y="42672"/>
                </a:lnTo>
                <a:lnTo>
                  <a:pt x="62484" y="42672"/>
                </a:lnTo>
                <a:lnTo>
                  <a:pt x="60960" y="50292"/>
                </a:lnTo>
                <a:close/>
              </a:path>
              <a:path w="62864" h="154305">
                <a:moveTo>
                  <a:pt x="36576" y="153924"/>
                </a:moveTo>
                <a:lnTo>
                  <a:pt x="21336" y="153924"/>
                </a:lnTo>
                <a:lnTo>
                  <a:pt x="16764" y="152400"/>
                </a:lnTo>
                <a:lnTo>
                  <a:pt x="10668" y="146304"/>
                </a:lnTo>
                <a:lnTo>
                  <a:pt x="7620" y="140208"/>
                </a:lnTo>
                <a:lnTo>
                  <a:pt x="7620" y="129540"/>
                </a:lnTo>
                <a:lnTo>
                  <a:pt x="9144" y="128016"/>
                </a:lnTo>
                <a:lnTo>
                  <a:pt x="9144" y="118872"/>
                </a:lnTo>
                <a:lnTo>
                  <a:pt x="10668" y="115824"/>
                </a:lnTo>
                <a:lnTo>
                  <a:pt x="18288" y="50292"/>
                </a:lnTo>
                <a:lnTo>
                  <a:pt x="28956" y="50292"/>
                </a:lnTo>
                <a:lnTo>
                  <a:pt x="19812" y="114300"/>
                </a:lnTo>
                <a:lnTo>
                  <a:pt x="19812" y="126492"/>
                </a:lnTo>
                <a:lnTo>
                  <a:pt x="18288" y="128016"/>
                </a:lnTo>
                <a:lnTo>
                  <a:pt x="18288" y="137160"/>
                </a:lnTo>
                <a:lnTo>
                  <a:pt x="19812" y="140208"/>
                </a:lnTo>
                <a:lnTo>
                  <a:pt x="22860" y="141732"/>
                </a:lnTo>
                <a:lnTo>
                  <a:pt x="24384" y="144780"/>
                </a:lnTo>
                <a:lnTo>
                  <a:pt x="50292" y="144780"/>
                </a:lnTo>
                <a:lnTo>
                  <a:pt x="45720" y="149352"/>
                </a:lnTo>
                <a:lnTo>
                  <a:pt x="41148" y="150876"/>
                </a:lnTo>
                <a:lnTo>
                  <a:pt x="36576" y="153924"/>
                </a:lnTo>
                <a:close/>
              </a:path>
              <a:path w="62864" h="154305">
                <a:moveTo>
                  <a:pt x="48768" y="138684"/>
                </a:moveTo>
                <a:lnTo>
                  <a:pt x="47244" y="138684"/>
                </a:lnTo>
                <a:lnTo>
                  <a:pt x="47244" y="137160"/>
                </a:lnTo>
                <a:lnTo>
                  <a:pt x="48768" y="137160"/>
                </a:lnTo>
                <a:lnTo>
                  <a:pt x="48768" y="138684"/>
                </a:lnTo>
                <a:close/>
              </a:path>
              <a:path w="62864" h="154305">
                <a:moveTo>
                  <a:pt x="50292" y="144780"/>
                </a:moveTo>
                <a:lnTo>
                  <a:pt x="38100" y="144780"/>
                </a:lnTo>
                <a:lnTo>
                  <a:pt x="39624" y="143256"/>
                </a:lnTo>
                <a:lnTo>
                  <a:pt x="41148" y="143256"/>
                </a:lnTo>
                <a:lnTo>
                  <a:pt x="44196" y="140208"/>
                </a:lnTo>
                <a:lnTo>
                  <a:pt x="45720" y="140208"/>
                </a:lnTo>
                <a:lnTo>
                  <a:pt x="45720" y="138684"/>
                </a:lnTo>
                <a:lnTo>
                  <a:pt x="50292" y="138684"/>
                </a:lnTo>
                <a:lnTo>
                  <a:pt x="51816" y="143256"/>
                </a:lnTo>
                <a:lnTo>
                  <a:pt x="50292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25751" y="986027"/>
            <a:ext cx="123444" cy="16459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7776" y="975360"/>
            <a:ext cx="2269236" cy="20421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361688" y="987552"/>
            <a:ext cx="242570" cy="207645"/>
            <a:chOff x="4361688" y="987552"/>
            <a:chExt cx="242570" cy="207645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1688" y="987552"/>
              <a:ext cx="134112" cy="16154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7803" y="1060704"/>
              <a:ext cx="76200" cy="134112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4671060" y="1018031"/>
            <a:ext cx="108585" cy="111760"/>
          </a:xfrm>
          <a:custGeom>
            <a:avLst/>
            <a:gdLst/>
            <a:ahLst/>
            <a:cxnLst/>
            <a:rect l="l" t="t" r="r" b="b"/>
            <a:pathLst>
              <a:path w="108585" h="111759">
                <a:moveTo>
                  <a:pt x="108204" y="50800"/>
                </a:moveTo>
                <a:lnTo>
                  <a:pt x="57912" y="50800"/>
                </a:lnTo>
                <a:lnTo>
                  <a:pt x="57912" y="0"/>
                </a:lnTo>
                <a:lnTo>
                  <a:pt x="50292" y="0"/>
                </a:lnTo>
                <a:lnTo>
                  <a:pt x="50292" y="50800"/>
                </a:lnTo>
                <a:lnTo>
                  <a:pt x="0" y="50800"/>
                </a:lnTo>
                <a:lnTo>
                  <a:pt x="0" y="59690"/>
                </a:lnTo>
                <a:lnTo>
                  <a:pt x="50292" y="59690"/>
                </a:lnTo>
                <a:lnTo>
                  <a:pt x="50292" y="111760"/>
                </a:lnTo>
                <a:lnTo>
                  <a:pt x="57912" y="111760"/>
                </a:lnTo>
                <a:lnTo>
                  <a:pt x="57912" y="59690"/>
                </a:lnTo>
                <a:lnTo>
                  <a:pt x="108204" y="59690"/>
                </a:lnTo>
                <a:lnTo>
                  <a:pt x="108204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850891" y="987552"/>
            <a:ext cx="242570" cy="207645"/>
            <a:chOff x="4850891" y="987552"/>
            <a:chExt cx="242570" cy="207645"/>
          </a:xfrm>
        </p:grpSpPr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50891" y="987552"/>
              <a:ext cx="134112" cy="16154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06339" y="1059180"/>
              <a:ext cx="86868" cy="135636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58739" y="975360"/>
            <a:ext cx="2220444" cy="21640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683" y="1505712"/>
            <a:ext cx="76200" cy="7620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4756" y="1446275"/>
            <a:ext cx="3034284" cy="20726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46220" y="1446275"/>
            <a:ext cx="1100328" cy="16764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817620" y="1496567"/>
            <a:ext cx="149352" cy="11887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2063" y="1932432"/>
            <a:ext cx="169164" cy="21793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40663" y="1996439"/>
            <a:ext cx="150876" cy="204216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987552" y="1933955"/>
            <a:ext cx="586740" cy="219710"/>
          </a:xfrm>
          <a:custGeom>
            <a:avLst/>
            <a:gdLst/>
            <a:ahLst/>
            <a:cxnLst/>
            <a:rect l="l" t="t" r="r" b="b"/>
            <a:pathLst>
              <a:path w="586740" h="219710">
                <a:moveTo>
                  <a:pt x="0" y="185928"/>
                </a:moveTo>
                <a:lnTo>
                  <a:pt x="0" y="155448"/>
                </a:lnTo>
                <a:lnTo>
                  <a:pt x="6096" y="149352"/>
                </a:lnTo>
                <a:lnTo>
                  <a:pt x="59435" y="121920"/>
                </a:lnTo>
                <a:lnTo>
                  <a:pt x="64008" y="120396"/>
                </a:lnTo>
                <a:lnTo>
                  <a:pt x="70104" y="117348"/>
                </a:lnTo>
                <a:lnTo>
                  <a:pt x="74675" y="117348"/>
                </a:lnTo>
                <a:lnTo>
                  <a:pt x="73152" y="115824"/>
                </a:lnTo>
                <a:lnTo>
                  <a:pt x="70104" y="115824"/>
                </a:lnTo>
                <a:lnTo>
                  <a:pt x="67056" y="114300"/>
                </a:lnTo>
                <a:lnTo>
                  <a:pt x="64008" y="114300"/>
                </a:lnTo>
                <a:lnTo>
                  <a:pt x="62483" y="112776"/>
                </a:lnTo>
                <a:lnTo>
                  <a:pt x="59435" y="111252"/>
                </a:lnTo>
                <a:lnTo>
                  <a:pt x="6096" y="83820"/>
                </a:lnTo>
                <a:lnTo>
                  <a:pt x="0" y="77724"/>
                </a:lnTo>
                <a:lnTo>
                  <a:pt x="0" y="48768"/>
                </a:lnTo>
                <a:lnTo>
                  <a:pt x="117348" y="109728"/>
                </a:lnTo>
                <a:lnTo>
                  <a:pt x="117348" y="123444"/>
                </a:lnTo>
                <a:lnTo>
                  <a:pt x="0" y="185928"/>
                </a:lnTo>
                <a:close/>
              </a:path>
              <a:path w="586740" h="219710">
                <a:moveTo>
                  <a:pt x="234696" y="175260"/>
                </a:moveTo>
                <a:lnTo>
                  <a:pt x="222504" y="175260"/>
                </a:lnTo>
                <a:lnTo>
                  <a:pt x="225552" y="173736"/>
                </a:lnTo>
                <a:lnTo>
                  <a:pt x="231648" y="173736"/>
                </a:lnTo>
                <a:lnTo>
                  <a:pt x="234696" y="175260"/>
                </a:lnTo>
                <a:close/>
              </a:path>
              <a:path w="586740" h="219710">
                <a:moveTo>
                  <a:pt x="239268" y="216408"/>
                </a:moveTo>
                <a:lnTo>
                  <a:pt x="216408" y="216408"/>
                </a:lnTo>
                <a:lnTo>
                  <a:pt x="210312" y="210312"/>
                </a:lnTo>
                <a:lnTo>
                  <a:pt x="208787" y="207264"/>
                </a:lnTo>
                <a:lnTo>
                  <a:pt x="207264" y="205740"/>
                </a:lnTo>
                <a:lnTo>
                  <a:pt x="205739" y="202692"/>
                </a:lnTo>
                <a:lnTo>
                  <a:pt x="205739" y="190500"/>
                </a:lnTo>
                <a:lnTo>
                  <a:pt x="208787" y="184404"/>
                </a:lnTo>
                <a:lnTo>
                  <a:pt x="210312" y="182880"/>
                </a:lnTo>
                <a:lnTo>
                  <a:pt x="211835" y="179832"/>
                </a:lnTo>
                <a:lnTo>
                  <a:pt x="214883" y="178308"/>
                </a:lnTo>
                <a:lnTo>
                  <a:pt x="216408" y="176784"/>
                </a:lnTo>
                <a:lnTo>
                  <a:pt x="219456" y="175260"/>
                </a:lnTo>
                <a:lnTo>
                  <a:pt x="237743" y="175260"/>
                </a:lnTo>
                <a:lnTo>
                  <a:pt x="239268" y="176784"/>
                </a:lnTo>
                <a:lnTo>
                  <a:pt x="242315" y="178308"/>
                </a:lnTo>
                <a:lnTo>
                  <a:pt x="243839" y="179832"/>
                </a:lnTo>
                <a:lnTo>
                  <a:pt x="245364" y="182880"/>
                </a:lnTo>
                <a:lnTo>
                  <a:pt x="248411" y="184404"/>
                </a:lnTo>
                <a:lnTo>
                  <a:pt x="248411" y="187452"/>
                </a:lnTo>
                <a:lnTo>
                  <a:pt x="249935" y="190500"/>
                </a:lnTo>
                <a:lnTo>
                  <a:pt x="249935" y="202692"/>
                </a:lnTo>
                <a:lnTo>
                  <a:pt x="248411" y="205740"/>
                </a:lnTo>
                <a:lnTo>
                  <a:pt x="248411" y="207264"/>
                </a:lnTo>
                <a:lnTo>
                  <a:pt x="243839" y="211836"/>
                </a:lnTo>
                <a:lnTo>
                  <a:pt x="242315" y="214884"/>
                </a:lnTo>
                <a:lnTo>
                  <a:pt x="239268" y="216408"/>
                </a:lnTo>
                <a:close/>
              </a:path>
              <a:path w="586740" h="219710">
                <a:moveTo>
                  <a:pt x="234696" y="217932"/>
                </a:moveTo>
                <a:lnTo>
                  <a:pt x="222504" y="217932"/>
                </a:lnTo>
                <a:lnTo>
                  <a:pt x="219456" y="216408"/>
                </a:lnTo>
                <a:lnTo>
                  <a:pt x="237743" y="216408"/>
                </a:lnTo>
                <a:lnTo>
                  <a:pt x="234696" y="217932"/>
                </a:lnTo>
                <a:close/>
              </a:path>
              <a:path w="586740" h="219710">
                <a:moveTo>
                  <a:pt x="347472" y="219456"/>
                </a:moveTo>
                <a:lnTo>
                  <a:pt x="308871" y="208097"/>
                </a:lnTo>
                <a:lnTo>
                  <a:pt x="282130" y="176974"/>
                </a:lnTo>
                <a:lnTo>
                  <a:pt x="270128" y="135826"/>
                </a:lnTo>
                <a:lnTo>
                  <a:pt x="268223" y="109728"/>
                </a:lnTo>
                <a:lnTo>
                  <a:pt x="268637" y="98631"/>
                </a:lnTo>
                <a:lnTo>
                  <a:pt x="278010" y="50982"/>
                </a:lnTo>
                <a:lnTo>
                  <a:pt x="302704" y="14859"/>
                </a:lnTo>
                <a:lnTo>
                  <a:pt x="338828" y="309"/>
                </a:lnTo>
                <a:lnTo>
                  <a:pt x="347472" y="0"/>
                </a:lnTo>
                <a:lnTo>
                  <a:pt x="355449" y="309"/>
                </a:lnTo>
                <a:lnTo>
                  <a:pt x="392048" y="14859"/>
                </a:lnTo>
                <a:lnTo>
                  <a:pt x="406667" y="30480"/>
                </a:lnTo>
                <a:lnTo>
                  <a:pt x="341376" y="30480"/>
                </a:lnTo>
                <a:lnTo>
                  <a:pt x="332231" y="33528"/>
                </a:lnTo>
                <a:lnTo>
                  <a:pt x="309386" y="71580"/>
                </a:lnTo>
                <a:lnTo>
                  <a:pt x="306323" y="109728"/>
                </a:lnTo>
                <a:lnTo>
                  <a:pt x="306585" y="120610"/>
                </a:lnTo>
                <a:lnTo>
                  <a:pt x="313944" y="161734"/>
                </a:lnTo>
                <a:lnTo>
                  <a:pt x="332231" y="184404"/>
                </a:lnTo>
                <a:lnTo>
                  <a:pt x="336803" y="187452"/>
                </a:lnTo>
                <a:lnTo>
                  <a:pt x="341376" y="188976"/>
                </a:lnTo>
                <a:lnTo>
                  <a:pt x="405794" y="188976"/>
                </a:lnTo>
                <a:lnTo>
                  <a:pt x="403860" y="192024"/>
                </a:lnTo>
                <a:lnTo>
                  <a:pt x="370832" y="214955"/>
                </a:lnTo>
                <a:lnTo>
                  <a:pt x="355449" y="218908"/>
                </a:lnTo>
                <a:lnTo>
                  <a:pt x="347472" y="219456"/>
                </a:lnTo>
                <a:close/>
              </a:path>
              <a:path w="586740" h="219710">
                <a:moveTo>
                  <a:pt x="405794" y="188976"/>
                </a:moveTo>
                <a:lnTo>
                  <a:pt x="352044" y="188976"/>
                </a:lnTo>
                <a:lnTo>
                  <a:pt x="358140" y="187452"/>
                </a:lnTo>
                <a:lnTo>
                  <a:pt x="362711" y="184404"/>
                </a:lnTo>
                <a:lnTo>
                  <a:pt x="367284" y="182880"/>
                </a:lnTo>
                <a:lnTo>
                  <a:pt x="371856" y="178308"/>
                </a:lnTo>
                <a:lnTo>
                  <a:pt x="374903" y="172212"/>
                </a:lnTo>
                <a:lnTo>
                  <a:pt x="378047" y="167330"/>
                </a:lnTo>
                <a:lnTo>
                  <a:pt x="380619" y="161734"/>
                </a:lnTo>
                <a:lnTo>
                  <a:pt x="382619" y="155281"/>
                </a:lnTo>
                <a:lnTo>
                  <a:pt x="384048" y="147828"/>
                </a:lnTo>
                <a:lnTo>
                  <a:pt x="386048" y="139517"/>
                </a:lnTo>
                <a:lnTo>
                  <a:pt x="387477" y="130492"/>
                </a:lnTo>
                <a:lnTo>
                  <a:pt x="388334" y="120610"/>
                </a:lnTo>
                <a:lnTo>
                  <a:pt x="388619" y="109728"/>
                </a:lnTo>
                <a:lnTo>
                  <a:pt x="388334" y="98631"/>
                </a:lnTo>
                <a:lnTo>
                  <a:pt x="387477" y="88392"/>
                </a:lnTo>
                <a:lnTo>
                  <a:pt x="386048" y="79295"/>
                </a:lnTo>
                <a:lnTo>
                  <a:pt x="384038" y="71580"/>
                </a:lnTo>
                <a:lnTo>
                  <a:pt x="382619" y="64174"/>
                </a:lnTo>
                <a:lnTo>
                  <a:pt x="380619" y="57721"/>
                </a:lnTo>
                <a:lnTo>
                  <a:pt x="378047" y="52125"/>
                </a:lnTo>
                <a:lnTo>
                  <a:pt x="374903" y="47244"/>
                </a:lnTo>
                <a:lnTo>
                  <a:pt x="371856" y="41148"/>
                </a:lnTo>
                <a:lnTo>
                  <a:pt x="367284" y="36576"/>
                </a:lnTo>
                <a:lnTo>
                  <a:pt x="362711" y="33528"/>
                </a:lnTo>
                <a:lnTo>
                  <a:pt x="358140" y="32004"/>
                </a:lnTo>
                <a:lnTo>
                  <a:pt x="352044" y="30480"/>
                </a:lnTo>
                <a:lnTo>
                  <a:pt x="406667" y="30480"/>
                </a:lnTo>
                <a:lnTo>
                  <a:pt x="422624" y="71580"/>
                </a:lnTo>
                <a:lnTo>
                  <a:pt x="425196" y="109728"/>
                </a:lnTo>
                <a:lnTo>
                  <a:pt x="424964" y="120610"/>
                </a:lnTo>
                <a:lnTo>
                  <a:pt x="424910" y="123134"/>
                </a:lnTo>
                <a:lnTo>
                  <a:pt x="416933" y="168235"/>
                </a:lnTo>
                <a:lnTo>
                  <a:pt x="408408" y="184856"/>
                </a:lnTo>
                <a:lnTo>
                  <a:pt x="405794" y="188976"/>
                </a:lnTo>
                <a:close/>
              </a:path>
              <a:path w="586740" h="219710">
                <a:moveTo>
                  <a:pt x="478535" y="112776"/>
                </a:moveTo>
                <a:lnTo>
                  <a:pt x="455676" y="106680"/>
                </a:lnTo>
                <a:lnTo>
                  <a:pt x="473964" y="3048"/>
                </a:lnTo>
                <a:lnTo>
                  <a:pt x="579119" y="3048"/>
                </a:lnTo>
                <a:lnTo>
                  <a:pt x="579119" y="22860"/>
                </a:lnTo>
                <a:lnTo>
                  <a:pt x="577596" y="27432"/>
                </a:lnTo>
                <a:lnTo>
                  <a:pt x="571499" y="33528"/>
                </a:lnTo>
                <a:lnTo>
                  <a:pt x="565403" y="35052"/>
                </a:lnTo>
                <a:lnTo>
                  <a:pt x="499872" y="35052"/>
                </a:lnTo>
                <a:lnTo>
                  <a:pt x="492331" y="80295"/>
                </a:lnTo>
                <a:lnTo>
                  <a:pt x="492252" y="80772"/>
                </a:lnTo>
                <a:lnTo>
                  <a:pt x="542362" y="80772"/>
                </a:lnTo>
                <a:lnTo>
                  <a:pt x="547115" y="82296"/>
                </a:lnTo>
                <a:lnTo>
                  <a:pt x="577291" y="106680"/>
                </a:lnTo>
                <a:lnTo>
                  <a:pt x="510540" y="106680"/>
                </a:lnTo>
                <a:lnTo>
                  <a:pt x="502539" y="107203"/>
                </a:lnTo>
                <a:lnTo>
                  <a:pt x="494538" y="108585"/>
                </a:lnTo>
                <a:lnTo>
                  <a:pt x="486536" y="110537"/>
                </a:lnTo>
                <a:lnTo>
                  <a:pt x="478535" y="112776"/>
                </a:lnTo>
                <a:close/>
              </a:path>
              <a:path w="586740" h="219710">
                <a:moveTo>
                  <a:pt x="542362" y="80772"/>
                </a:moveTo>
                <a:lnTo>
                  <a:pt x="492252" y="80772"/>
                </a:lnTo>
                <a:lnTo>
                  <a:pt x="499086" y="79009"/>
                </a:lnTo>
                <a:lnTo>
                  <a:pt x="506481" y="78009"/>
                </a:lnTo>
                <a:lnTo>
                  <a:pt x="507607" y="78009"/>
                </a:lnTo>
                <a:lnTo>
                  <a:pt x="513098" y="77724"/>
                </a:lnTo>
                <a:lnTo>
                  <a:pt x="518160" y="77724"/>
                </a:lnTo>
                <a:lnTo>
                  <a:pt x="526113" y="78009"/>
                </a:lnTo>
                <a:lnTo>
                  <a:pt x="533781" y="78867"/>
                </a:lnTo>
                <a:lnTo>
                  <a:pt x="540877" y="80295"/>
                </a:lnTo>
                <a:lnTo>
                  <a:pt x="542362" y="80772"/>
                </a:lnTo>
                <a:close/>
              </a:path>
              <a:path w="586740" h="219710">
                <a:moveTo>
                  <a:pt x="573216" y="187452"/>
                </a:moveTo>
                <a:lnTo>
                  <a:pt x="522731" y="187452"/>
                </a:lnTo>
                <a:lnTo>
                  <a:pt x="527303" y="184404"/>
                </a:lnTo>
                <a:lnTo>
                  <a:pt x="531876" y="182880"/>
                </a:lnTo>
                <a:lnTo>
                  <a:pt x="536448" y="179832"/>
                </a:lnTo>
                <a:lnTo>
                  <a:pt x="539496" y="175260"/>
                </a:lnTo>
                <a:lnTo>
                  <a:pt x="544068" y="172212"/>
                </a:lnTo>
                <a:lnTo>
                  <a:pt x="545592" y="167640"/>
                </a:lnTo>
                <a:lnTo>
                  <a:pt x="547115" y="161544"/>
                </a:lnTo>
                <a:lnTo>
                  <a:pt x="550164" y="156972"/>
                </a:lnTo>
                <a:lnTo>
                  <a:pt x="550058" y="143256"/>
                </a:lnTo>
                <a:lnTo>
                  <a:pt x="527303" y="109156"/>
                </a:lnTo>
                <a:lnTo>
                  <a:pt x="519048" y="107203"/>
                </a:lnTo>
                <a:lnTo>
                  <a:pt x="518293" y="107203"/>
                </a:lnTo>
                <a:lnTo>
                  <a:pt x="510540" y="106680"/>
                </a:lnTo>
                <a:lnTo>
                  <a:pt x="577291" y="106680"/>
                </a:lnTo>
                <a:lnTo>
                  <a:pt x="579119" y="109728"/>
                </a:lnTo>
                <a:lnTo>
                  <a:pt x="586740" y="143256"/>
                </a:lnTo>
                <a:lnTo>
                  <a:pt x="586430" y="151233"/>
                </a:lnTo>
                <a:lnTo>
                  <a:pt x="573976" y="186499"/>
                </a:lnTo>
                <a:lnTo>
                  <a:pt x="573216" y="187452"/>
                </a:lnTo>
                <a:close/>
              </a:path>
              <a:path w="586740" h="219710">
                <a:moveTo>
                  <a:pt x="507492" y="219456"/>
                </a:moveTo>
                <a:lnTo>
                  <a:pt x="499872" y="219456"/>
                </a:lnTo>
                <a:lnTo>
                  <a:pt x="481584" y="214884"/>
                </a:lnTo>
                <a:lnTo>
                  <a:pt x="477011" y="213360"/>
                </a:lnTo>
                <a:lnTo>
                  <a:pt x="470915" y="211836"/>
                </a:lnTo>
                <a:lnTo>
                  <a:pt x="448056" y="196596"/>
                </a:lnTo>
                <a:lnTo>
                  <a:pt x="445007" y="193548"/>
                </a:lnTo>
                <a:lnTo>
                  <a:pt x="455676" y="178308"/>
                </a:lnTo>
                <a:lnTo>
                  <a:pt x="458723" y="175260"/>
                </a:lnTo>
                <a:lnTo>
                  <a:pt x="461772" y="173736"/>
                </a:lnTo>
                <a:lnTo>
                  <a:pt x="470915" y="173736"/>
                </a:lnTo>
                <a:lnTo>
                  <a:pt x="472440" y="175260"/>
                </a:lnTo>
                <a:lnTo>
                  <a:pt x="478535" y="178308"/>
                </a:lnTo>
                <a:lnTo>
                  <a:pt x="481584" y="181356"/>
                </a:lnTo>
                <a:lnTo>
                  <a:pt x="484631" y="182880"/>
                </a:lnTo>
                <a:lnTo>
                  <a:pt x="498348" y="187452"/>
                </a:lnTo>
                <a:lnTo>
                  <a:pt x="573216" y="187452"/>
                </a:lnTo>
                <a:lnTo>
                  <a:pt x="569285" y="192381"/>
                </a:lnTo>
                <a:lnTo>
                  <a:pt x="531495" y="215598"/>
                </a:lnTo>
                <a:lnTo>
                  <a:pt x="515493" y="218932"/>
                </a:lnTo>
                <a:lnTo>
                  <a:pt x="507492" y="219456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9872" y="2394204"/>
            <a:ext cx="1437132" cy="167639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2005583" y="2394204"/>
            <a:ext cx="445134" cy="205740"/>
          </a:xfrm>
          <a:custGeom>
            <a:avLst/>
            <a:gdLst/>
            <a:ahLst/>
            <a:cxnLst/>
            <a:rect l="l" t="t" r="r" b="b"/>
            <a:pathLst>
              <a:path w="445135" h="205739">
                <a:moveTo>
                  <a:pt x="10667" y="166115"/>
                </a:moveTo>
                <a:lnTo>
                  <a:pt x="0" y="166115"/>
                </a:lnTo>
                <a:lnTo>
                  <a:pt x="19812" y="0"/>
                </a:lnTo>
                <a:lnTo>
                  <a:pt x="30479" y="0"/>
                </a:lnTo>
                <a:lnTo>
                  <a:pt x="10667" y="166115"/>
                </a:lnTo>
                <a:close/>
              </a:path>
              <a:path w="445135" h="205739">
                <a:moveTo>
                  <a:pt x="60960" y="166115"/>
                </a:moveTo>
                <a:lnTo>
                  <a:pt x="51816" y="166115"/>
                </a:lnTo>
                <a:lnTo>
                  <a:pt x="65532" y="51815"/>
                </a:lnTo>
                <a:lnTo>
                  <a:pt x="76200" y="51815"/>
                </a:lnTo>
                <a:lnTo>
                  <a:pt x="60960" y="166115"/>
                </a:lnTo>
                <a:close/>
              </a:path>
              <a:path w="445135" h="205739">
                <a:moveTo>
                  <a:pt x="77724" y="4571"/>
                </a:moveTo>
                <a:lnTo>
                  <a:pt x="70104" y="4571"/>
                </a:lnTo>
                <a:lnTo>
                  <a:pt x="71628" y="3047"/>
                </a:lnTo>
                <a:lnTo>
                  <a:pt x="76200" y="3047"/>
                </a:lnTo>
                <a:lnTo>
                  <a:pt x="77724" y="4571"/>
                </a:lnTo>
                <a:close/>
              </a:path>
              <a:path w="445135" h="205739">
                <a:moveTo>
                  <a:pt x="77724" y="22859"/>
                </a:moveTo>
                <a:lnTo>
                  <a:pt x="70104" y="22859"/>
                </a:lnTo>
                <a:lnTo>
                  <a:pt x="65532" y="18287"/>
                </a:lnTo>
                <a:lnTo>
                  <a:pt x="65532" y="15240"/>
                </a:lnTo>
                <a:lnTo>
                  <a:pt x="64008" y="15240"/>
                </a:lnTo>
                <a:lnTo>
                  <a:pt x="64008" y="12191"/>
                </a:lnTo>
                <a:lnTo>
                  <a:pt x="65532" y="10667"/>
                </a:lnTo>
                <a:lnTo>
                  <a:pt x="65532" y="7620"/>
                </a:lnTo>
                <a:lnTo>
                  <a:pt x="67056" y="7620"/>
                </a:lnTo>
                <a:lnTo>
                  <a:pt x="67056" y="6095"/>
                </a:lnTo>
                <a:lnTo>
                  <a:pt x="68579" y="4571"/>
                </a:lnTo>
                <a:lnTo>
                  <a:pt x="79248" y="4571"/>
                </a:lnTo>
                <a:lnTo>
                  <a:pt x="82295" y="7620"/>
                </a:lnTo>
                <a:lnTo>
                  <a:pt x="82295" y="9144"/>
                </a:lnTo>
                <a:lnTo>
                  <a:pt x="83820" y="10667"/>
                </a:lnTo>
                <a:lnTo>
                  <a:pt x="83820" y="15240"/>
                </a:lnTo>
                <a:lnTo>
                  <a:pt x="82295" y="16763"/>
                </a:lnTo>
                <a:lnTo>
                  <a:pt x="82295" y="19812"/>
                </a:lnTo>
                <a:lnTo>
                  <a:pt x="80771" y="19812"/>
                </a:lnTo>
                <a:lnTo>
                  <a:pt x="77724" y="22859"/>
                </a:lnTo>
                <a:close/>
              </a:path>
              <a:path w="445135" h="205739">
                <a:moveTo>
                  <a:pt x="111252" y="166115"/>
                </a:moveTo>
                <a:lnTo>
                  <a:pt x="100583" y="166115"/>
                </a:lnTo>
                <a:lnTo>
                  <a:pt x="120395" y="0"/>
                </a:lnTo>
                <a:lnTo>
                  <a:pt x="131064" y="0"/>
                </a:lnTo>
                <a:lnTo>
                  <a:pt x="118871" y="100584"/>
                </a:lnTo>
                <a:lnTo>
                  <a:pt x="138683" y="100584"/>
                </a:lnTo>
                <a:lnTo>
                  <a:pt x="135636" y="103631"/>
                </a:lnTo>
                <a:lnTo>
                  <a:pt x="140208" y="108204"/>
                </a:lnTo>
                <a:lnTo>
                  <a:pt x="117348" y="108204"/>
                </a:lnTo>
                <a:lnTo>
                  <a:pt x="111252" y="166115"/>
                </a:lnTo>
                <a:close/>
              </a:path>
              <a:path w="445135" h="205739">
                <a:moveTo>
                  <a:pt x="138683" y="100584"/>
                </a:moveTo>
                <a:lnTo>
                  <a:pt x="128016" y="100584"/>
                </a:lnTo>
                <a:lnTo>
                  <a:pt x="128016" y="99060"/>
                </a:lnTo>
                <a:lnTo>
                  <a:pt x="129540" y="97536"/>
                </a:lnTo>
                <a:lnTo>
                  <a:pt x="176783" y="54863"/>
                </a:lnTo>
                <a:lnTo>
                  <a:pt x="179832" y="51815"/>
                </a:lnTo>
                <a:lnTo>
                  <a:pt x="192024" y="51815"/>
                </a:lnTo>
                <a:lnTo>
                  <a:pt x="140208" y="99060"/>
                </a:lnTo>
                <a:lnTo>
                  <a:pt x="138683" y="100584"/>
                </a:lnTo>
                <a:close/>
              </a:path>
              <a:path w="445135" h="205739">
                <a:moveTo>
                  <a:pt x="181356" y="166115"/>
                </a:moveTo>
                <a:lnTo>
                  <a:pt x="170687" y="166115"/>
                </a:lnTo>
                <a:lnTo>
                  <a:pt x="169164" y="164592"/>
                </a:lnTo>
                <a:lnTo>
                  <a:pt x="167640" y="164592"/>
                </a:lnTo>
                <a:lnTo>
                  <a:pt x="167640" y="163068"/>
                </a:lnTo>
                <a:lnTo>
                  <a:pt x="129540" y="111252"/>
                </a:lnTo>
                <a:lnTo>
                  <a:pt x="128016" y="111252"/>
                </a:lnTo>
                <a:lnTo>
                  <a:pt x="128016" y="109728"/>
                </a:lnTo>
                <a:lnTo>
                  <a:pt x="126491" y="109728"/>
                </a:lnTo>
                <a:lnTo>
                  <a:pt x="124967" y="108204"/>
                </a:lnTo>
                <a:lnTo>
                  <a:pt x="140208" y="108204"/>
                </a:lnTo>
                <a:lnTo>
                  <a:pt x="181356" y="166115"/>
                </a:lnTo>
                <a:close/>
              </a:path>
              <a:path w="445135" h="205739">
                <a:moveTo>
                  <a:pt x="237744" y="167639"/>
                </a:moveTo>
                <a:lnTo>
                  <a:pt x="227075" y="167639"/>
                </a:lnTo>
                <a:lnTo>
                  <a:pt x="220979" y="166115"/>
                </a:lnTo>
                <a:lnTo>
                  <a:pt x="216408" y="164592"/>
                </a:lnTo>
                <a:lnTo>
                  <a:pt x="210312" y="161544"/>
                </a:lnTo>
                <a:lnTo>
                  <a:pt x="199644" y="150876"/>
                </a:lnTo>
                <a:lnTo>
                  <a:pt x="196595" y="141731"/>
                </a:lnTo>
                <a:lnTo>
                  <a:pt x="193548" y="135636"/>
                </a:lnTo>
                <a:lnTo>
                  <a:pt x="193548" y="111252"/>
                </a:lnTo>
                <a:lnTo>
                  <a:pt x="196595" y="99060"/>
                </a:lnTo>
                <a:lnTo>
                  <a:pt x="198120" y="94487"/>
                </a:lnTo>
                <a:lnTo>
                  <a:pt x="199644" y="88392"/>
                </a:lnTo>
                <a:lnTo>
                  <a:pt x="202691" y="83820"/>
                </a:lnTo>
                <a:lnTo>
                  <a:pt x="205740" y="77723"/>
                </a:lnTo>
                <a:lnTo>
                  <a:pt x="211836" y="68579"/>
                </a:lnTo>
                <a:lnTo>
                  <a:pt x="219456" y="60960"/>
                </a:lnTo>
                <a:lnTo>
                  <a:pt x="228600" y="54863"/>
                </a:lnTo>
                <a:lnTo>
                  <a:pt x="233171" y="53339"/>
                </a:lnTo>
                <a:lnTo>
                  <a:pt x="239267" y="51815"/>
                </a:lnTo>
                <a:lnTo>
                  <a:pt x="243840" y="50292"/>
                </a:lnTo>
                <a:lnTo>
                  <a:pt x="256032" y="50292"/>
                </a:lnTo>
                <a:lnTo>
                  <a:pt x="265175" y="53339"/>
                </a:lnTo>
                <a:lnTo>
                  <a:pt x="271271" y="56387"/>
                </a:lnTo>
                <a:lnTo>
                  <a:pt x="272795" y="57912"/>
                </a:lnTo>
                <a:lnTo>
                  <a:pt x="243840" y="57912"/>
                </a:lnTo>
                <a:lnTo>
                  <a:pt x="237744" y="59436"/>
                </a:lnTo>
                <a:lnTo>
                  <a:pt x="224028" y="68579"/>
                </a:lnTo>
                <a:lnTo>
                  <a:pt x="220979" y="73152"/>
                </a:lnTo>
                <a:lnTo>
                  <a:pt x="216408" y="77723"/>
                </a:lnTo>
                <a:lnTo>
                  <a:pt x="213360" y="82295"/>
                </a:lnTo>
                <a:lnTo>
                  <a:pt x="210312" y="88392"/>
                </a:lnTo>
                <a:lnTo>
                  <a:pt x="208787" y="92963"/>
                </a:lnTo>
                <a:lnTo>
                  <a:pt x="205740" y="105155"/>
                </a:lnTo>
                <a:lnTo>
                  <a:pt x="246887" y="105155"/>
                </a:lnTo>
                <a:lnTo>
                  <a:pt x="239267" y="108204"/>
                </a:lnTo>
                <a:lnTo>
                  <a:pt x="231648" y="109728"/>
                </a:lnTo>
                <a:lnTo>
                  <a:pt x="225647" y="110632"/>
                </a:lnTo>
                <a:lnTo>
                  <a:pt x="211931" y="111871"/>
                </a:lnTo>
                <a:lnTo>
                  <a:pt x="204216" y="112776"/>
                </a:lnTo>
                <a:lnTo>
                  <a:pt x="204216" y="121920"/>
                </a:lnTo>
                <a:lnTo>
                  <a:pt x="204549" y="130278"/>
                </a:lnTo>
                <a:lnTo>
                  <a:pt x="224028" y="158495"/>
                </a:lnTo>
                <a:lnTo>
                  <a:pt x="262128" y="158495"/>
                </a:lnTo>
                <a:lnTo>
                  <a:pt x="260604" y="160020"/>
                </a:lnTo>
                <a:lnTo>
                  <a:pt x="256032" y="161544"/>
                </a:lnTo>
                <a:lnTo>
                  <a:pt x="252983" y="163068"/>
                </a:lnTo>
                <a:lnTo>
                  <a:pt x="248412" y="164592"/>
                </a:lnTo>
                <a:lnTo>
                  <a:pt x="245364" y="166115"/>
                </a:lnTo>
                <a:lnTo>
                  <a:pt x="240791" y="166115"/>
                </a:lnTo>
                <a:lnTo>
                  <a:pt x="237744" y="167639"/>
                </a:lnTo>
                <a:close/>
              </a:path>
              <a:path w="445135" h="205739">
                <a:moveTo>
                  <a:pt x="246887" y="105155"/>
                </a:moveTo>
                <a:lnTo>
                  <a:pt x="205740" y="105155"/>
                </a:lnTo>
                <a:lnTo>
                  <a:pt x="214883" y="103631"/>
                </a:lnTo>
                <a:lnTo>
                  <a:pt x="224028" y="103631"/>
                </a:lnTo>
                <a:lnTo>
                  <a:pt x="230124" y="102107"/>
                </a:lnTo>
                <a:lnTo>
                  <a:pt x="268224" y="85344"/>
                </a:lnTo>
                <a:lnTo>
                  <a:pt x="269748" y="82295"/>
                </a:lnTo>
                <a:lnTo>
                  <a:pt x="269748" y="80771"/>
                </a:lnTo>
                <a:lnTo>
                  <a:pt x="271271" y="79247"/>
                </a:lnTo>
                <a:lnTo>
                  <a:pt x="271271" y="71628"/>
                </a:lnTo>
                <a:lnTo>
                  <a:pt x="269748" y="68579"/>
                </a:lnTo>
                <a:lnTo>
                  <a:pt x="269748" y="67055"/>
                </a:lnTo>
                <a:lnTo>
                  <a:pt x="265175" y="62484"/>
                </a:lnTo>
                <a:lnTo>
                  <a:pt x="262128" y="60960"/>
                </a:lnTo>
                <a:lnTo>
                  <a:pt x="260604" y="59436"/>
                </a:lnTo>
                <a:lnTo>
                  <a:pt x="257556" y="59436"/>
                </a:lnTo>
                <a:lnTo>
                  <a:pt x="254508" y="57912"/>
                </a:lnTo>
                <a:lnTo>
                  <a:pt x="272795" y="57912"/>
                </a:lnTo>
                <a:lnTo>
                  <a:pt x="275844" y="60960"/>
                </a:lnTo>
                <a:lnTo>
                  <a:pt x="278891" y="67055"/>
                </a:lnTo>
                <a:lnTo>
                  <a:pt x="280416" y="68579"/>
                </a:lnTo>
                <a:lnTo>
                  <a:pt x="280416" y="79247"/>
                </a:lnTo>
                <a:lnTo>
                  <a:pt x="278891" y="82295"/>
                </a:lnTo>
                <a:lnTo>
                  <a:pt x="278891" y="85344"/>
                </a:lnTo>
                <a:lnTo>
                  <a:pt x="277367" y="88392"/>
                </a:lnTo>
                <a:lnTo>
                  <a:pt x="269748" y="96012"/>
                </a:lnTo>
                <a:lnTo>
                  <a:pt x="266700" y="97536"/>
                </a:lnTo>
                <a:lnTo>
                  <a:pt x="262128" y="100584"/>
                </a:lnTo>
                <a:lnTo>
                  <a:pt x="252983" y="103631"/>
                </a:lnTo>
                <a:lnTo>
                  <a:pt x="246887" y="105155"/>
                </a:lnTo>
                <a:close/>
              </a:path>
              <a:path w="445135" h="205739">
                <a:moveTo>
                  <a:pt x="262128" y="158495"/>
                </a:moveTo>
                <a:lnTo>
                  <a:pt x="242316" y="158495"/>
                </a:lnTo>
                <a:lnTo>
                  <a:pt x="245364" y="156971"/>
                </a:lnTo>
                <a:lnTo>
                  <a:pt x="248412" y="156971"/>
                </a:lnTo>
                <a:lnTo>
                  <a:pt x="254508" y="153923"/>
                </a:lnTo>
                <a:lnTo>
                  <a:pt x="256032" y="152399"/>
                </a:lnTo>
                <a:lnTo>
                  <a:pt x="259079" y="150876"/>
                </a:lnTo>
                <a:lnTo>
                  <a:pt x="262128" y="147828"/>
                </a:lnTo>
                <a:lnTo>
                  <a:pt x="265175" y="146304"/>
                </a:lnTo>
                <a:lnTo>
                  <a:pt x="271271" y="140207"/>
                </a:lnTo>
                <a:lnTo>
                  <a:pt x="274320" y="140207"/>
                </a:lnTo>
                <a:lnTo>
                  <a:pt x="275844" y="141731"/>
                </a:lnTo>
                <a:lnTo>
                  <a:pt x="277367" y="144779"/>
                </a:lnTo>
                <a:lnTo>
                  <a:pt x="274320" y="147828"/>
                </a:lnTo>
                <a:lnTo>
                  <a:pt x="271271" y="152399"/>
                </a:lnTo>
                <a:lnTo>
                  <a:pt x="266700" y="155447"/>
                </a:lnTo>
                <a:lnTo>
                  <a:pt x="263652" y="156971"/>
                </a:lnTo>
                <a:lnTo>
                  <a:pt x="262128" y="158495"/>
                </a:lnTo>
                <a:close/>
              </a:path>
              <a:path w="445135" h="205739">
                <a:moveTo>
                  <a:pt x="310895" y="166115"/>
                </a:moveTo>
                <a:lnTo>
                  <a:pt x="300228" y="166115"/>
                </a:lnTo>
                <a:lnTo>
                  <a:pt x="320040" y="0"/>
                </a:lnTo>
                <a:lnTo>
                  <a:pt x="330708" y="0"/>
                </a:lnTo>
                <a:lnTo>
                  <a:pt x="310895" y="166115"/>
                </a:lnTo>
                <a:close/>
              </a:path>
              <a:path w="445135" h="205739">
                <a:moveTo>
                  <a:pt x="364236" y="205739"/>
                </a:moveTo>
                <a:lnTo>
                  <a:pt x="355091" y="205739"/>
                </a:lnTo>
                <a:lnTo>
                  <a:pt x="377952" y="161544"/>
                </a:lnTo>
                <a:lnTo>
                  <a:pt x="347471" y="51815"/>
                </a:lnTo>
                <a:lnTo>
                  <a:pt x="358140" y="51815"/>
                </a:lnTo>
                <a:lnTo>
                  <a:pt x="358140" y="53339"/>
                </a:lnTo>
                <a:lnTo>
                  <a:pt x="359664" y="53339"/>
                </a:lnTo>
                <a:lnTo>
                  <a:pt x="359664" y="54863"/>
                </a:lnTo>
                <a:lnTo>
                  <a:pt x="384048" y="143255"/>
                </a:lnTo>
                <a:lnTo>
                  <a:pt x="384048" y="149352"/>
                </a:lnTo>
                <a:lnTo>
                  <a:pt x="394762" y="149352"/>
                </a:lnTo>
                <a:lnTo>
                  <a:pt x="367283" y="202692"/>
                </a:lnTo>
                <a:lnTo>
                  <a:pt x="364236" y="205739"/>
                </a:lnTo>
                <a:close/>
              </a:path>
              <a:path w="445135" h="205739">
                <a:moveTo>
                  <a:pt x="394762" y="149352"/>
                </a:moveTo>
                <a:lnTo>
                  <a:pt x="385571" y="149352"/>
                </a:lnTo>
                <a:lnTo>
                  <a:pt x="385571" y="146304"/>
                </a:lnTo>
                <a:lnTo>
                  <a:pt x="387096" y="144779"/>
                </a:lnTo>
                <a:lnTo>
                  <a:pt x="387096" y="143255"/>
                </a:lnTo>
                <a:lnTo>
                  <a:pt x="432816" y="54863"/>
                </a:lnTo>
                <a:lnTo>
                  <a:pt x="435864" y="51815"/>
                </a:lnTo>
                <a:lnTo>
                  <a:pt x="445008" y="51815"/>
                </a:lnTo>
                <a:lnTo>
                  <a:pt x="394762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96311" y="2394204"/>
            <a:ext cx="2150364" cy="16763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4444" y="2735580"/>
            <a:ext cx="1016507" cy="205739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487680" y="3168396"/>
            <a:ext cx="826135" cy="167640"/>
          </a:xfrm>
          <a:custGeom>
            <a:avLst/>
            <a:gdLst/>
            <a:ahLst/>
            <a:cxnLst/>
            <a:rect l="l" t="t" r="r" b="b"/>
            <a:pathLst>
              <a:path w="826135" h="167639">
                <a:moveTo>
                  <a:pt x="60959" y="166115"/>
                </a:moveTo>
                <a:lnTo>
                  <a:pt x="50291" y="166115"/>
                </a:lnTo>
                <a:lnTo>
                  <a:pt x="0" y="4571"/>
                </a:lnTo>
                <a:lnTo>
                  <a:pt x="12191" y="4571"/>
                </a:lnTo>
                <a:lnTo>
                  <a:pt x="12191" y="6095"/>
                </a:lnTo>
                <a:lnTo>
                  <a:pt x="13715" y="7619"/>
                </a:lnTo>
                <a:lnTo>
                  <a:pt x="54863" y="140207"/>
                </a:lnTo>
                <a:lnTo>
                  <a:pt x="54863" y="144779"/>
                </a:lnTo>
                <a:lnTo>
                  <a:pt x="56387" y="147827"/>
                </a:lnTo>
                <a:lnTo>
                  <a:pt x="56387" y="150875"/>
                </a:lnTo>
                <a:lnTo>
                  <a:pt x="66095" y="150875"/>
                </a:lnTo>
                <a:lnTo>
                  <a:pt x="60959" y="166115"/>
                </a:lnTo>
                <a:close/>
              </a:path>
              <a:path w="826135" h="167639">
                <a:moveTo>
                  <a:pt x="114300" y="6095"/>
                </a:moveTo>
                <a:lnTo>
                  <a:pt x="106680" y="6095"/>
                </a:lnTo>
                <a:lnTo>
                  <a:pt x="106680" y="4571"/>
                </a:lnTo>
                <a:lnTo>
                  <a:pt x="114300" y="4571"/>
                </a:lnTo>
                <a:lnTo>
                  <a:pt x="114300" y="6095"/>
                </a:lnTo>
                <a:close/>
              </a:path>
              <a:path w="826135" h="167639">
                <a:moveTo>
                  <a:pt x="174052" y="150875"/>
                </a:moveTo>
                <a:lnTo>
                  <a:pt x="164592" y="150875"/>
                </a:lnTo>
                <a:lnTo>
                  <a:pt x="164592" y="146303"/>
                </a:lnTo>
                <a:lnTo>
                  <a:pt x="166115" y="144779"/>
                </a:lnTo>
                <a:lnTo>
                  <a:pt x="166115" y="140207"/>
                </a:lnTo>
                <a:lnTo>
                  <a:pt x="207263" y="7619"/>
                </a:lnTo>
                <a:lnTo>
                  <a:pt x="207263" y="6095"/>
                </a:lnTo>
                <a:lnTo>
                  <a:pt x="208788" y="6095"/>
                </a:lnTo>
                <a:lnTo>
                  <a:pt x="210311" y="4571"/>
                </a:lnTo>
                <a:lnTo>
                  <a:pt x="220980" y="4571"/>
                </a:lnTo>
                <a:lnTo>
                  <a:pt x="174052" y="150875"/>
                </a:lnTo>
                <a:close/>
              </a:path>
              <a:path w="826135" h="167639">
                <a:moveTo>
                  <a:pt x="66095" y="150875"/>
                </a:moveTo>
                <a:lnTo>
                  <a:pt x="56387" y="150875"/>
                </a:lnTo>
                <a:lnTo>
                  <a:pt x="56387" y="149351"/>
                </a:lnTo>
                <a:lnTo>
                  <a:pt x="57911" y="147827"/>
                </a:lnTo>
                <a:lnTo>
                  <a:pt x="57911" y="141731"/>
                </a:lnTo>
                <a:lnTo>
                  <a:pt x="59435" y="140207"/>
                </a:lnTo>
                <a:lnTo>
                  <a:pt x="105156" y="7619"/>
                </a:lnTo>
                <a:lnTo>
                  <a:pt x="105156" y="6095"/>
                </a:lnTo>
                <a:lnTo>
                  <a:pt x="115824" y="6095"/>
                </a:lnTo>
                <a:lnTo>
                  <a:pt x="115824" y="7619"/>
                </a:lnTo>
                <a:lnTo>
                  <a:pt x="120028" y="19811"/>
                </a:lnTo>
                <a:lnTo>
                  <a:pt x="109728" y="19811"/>
                </a:lnTo>
                <a:lnTo>
                  <a:pt x="109728" y="24383"/>
                </a:lnTo>
                <a:lnTo>
                  <a:pt x="108204" y="25907"/>
                </a:lnTo>
                <a:lnTo>
                  <a:pt x="66095" y="150875"/>
                </a:lnTo>
                <a:close/>
              </a:path>
              <a:path w="826135" h="167639">
                <a:moveTo>
                  <a:pt x="169163" y="166115"/>
                </a:moveTo>
                <a:lnTo>
                  <a:pt x="160019" y="166115"/>
                </a:lnTo>
                <a:lnTo>
                  <a:pt x="111252" y="25907"/>
                </a:lnTo>
                <a:lnTo>
                  <a:pt x="111252" y="22859"/>
                </a:lnTo>
                <a:lnTo>
                  <a:pt x="109728" y="19811"/>
                </a:lnTo>
                <a:lnTo>
                  <a:pt x="120028" y="19811"/>
                </a:lnTo>
                <a:lnTo>
                  <a:pt x="161544" y="140207"/>
                </a:lnTo>
                <a:lnTo>
                  <a:pt x="163067" y="141731"/>
                </a:lnTo>
                <a:lnTo>
                  <a:pt x="163067" y="146303"/>
                </a:lnTo>
                <a:lnTo>
                  <a:pt x="164592" y="149351"/>
                </a:lnTo>
                <a:lnTo>
                  <a:pt x="164592" y="150875"/>
                </a:lnTo>
                <a:lnTo>
                  <a:pt x="174052" y="150875"/>
                </a:lnTo>
                <a:lnTo>
                  <a:pt x="169163" y="166115"/>
                </a:lnTo>
                <a:close/>
              </a:path>
              <a:path w="826135" h="167639">
                <a:moveTo>
                  <a:pt x="291084" y="167639"/>
                </a:moveTo>
                <a:lnTo>
                  <a:pt x="274319" y="167639"/>
                </a:lnTo>
                <a:lnTo>
                  <a:pt x="266699" y="166115"/>
                </a:lnTo>
                <a:lnTo>
                  <a:pt x="260603" y="163067"/>
                </a:lnTo>
                <a:lnTo>
                  <a:pt x="254507" y="161543"/>
                </a:lnTo>
                <a:lnTo>
                  <a:pt x="245363" y="152400"/>
                </a:lnTo>
                <a:lnTo>
                  <a:pt x="236219" y="140207"/>
                </a:lnTo>
                <a:lnTo>
                  <a:pt x="234695" y="132587"/>
                </a:lnTo>
                <a:lnTo>
                  <a:pt x="232695" y="126825"/>
                </a:lnTo>
                <a:lnTo>
                  <a:pt x="231266" y="120776"/>
                </a:lnTo>
                <a:lnTo>
                  <a:pt x="230409" y="114156"/>
                </a:lnTo>
                <a:lnTo>
                  <a:pt x="230124" y="106679"/>
                </a:lnTo>
                <a:lnTo>
                  <a:pt x="230124" y="99059"/>
                </a:lnTo>
                <a:lnTo>
                  <a:pt x="233171" y="83819"/>
                </a:lnTo>
                <a:lnTo>
                  <a:pt x="239267" y="71627"/>
                </a:lnTo>
                <a:lnTo>
                  <a:pt x="252984" y="57911"/>
                </a:lnTo>
                <a:lnTo>
                  <a:pt x="260603" y="54863"/>
                </a:lnTo>
                <a:lnTo>
                  <a:pt x="266699" y="51815"/>
                </a:lnTo>
                <a:lnTo>
                  <a:pt x="272795" y="50291"/>
                </a:lnTo>
                <a:lnTo>
                  <a:pt x="288036" y="50291"/>
                </a:lnTo>
                <a:lnTo>
                  <a:pt x="294132" y="51815"/>
                </a:lnTo>
                <a:lnTo>
                  <a:pt x="298703" y="54863"/>
                </a:lnTo>
                <a:lnTo>
                  <a:pt x="304799" y="56387"/>
                </a:lnTo>
                <a:lnTo>
                  <a:pt x="309371" y="59435"/>
                </a:lnTo>
                <a:lnTo>
                  <a:pt x="271271" y="59435"/>
                </a:lnTo>
                <a:lnTo>
                  <a:pt x="265176" y="60959"/>
                </a:lnTo>
                <a:lnTo>
                  <a:pt x="260603" y="64007"/>
                </a:lnTo>
                <a:lnTo>
                  <a:pt x="257555" y="65531"/>
                </a:lnTo>
                <a:lnTo>
                  <a:pt x="254507" y="70103"/>
                </a:lnTo>
                <a:lnTo>
                  <a:pt x="249936" y="73151"/>
                </a:lnTo>
                <a:lnTo>
                  <a:pt x="248411" y="77723"/>
                </a:lnTo>
                <a:lnTo>
                  <a:pt x="245363" y="82295"/>
                </a:lnTo>
                <a:lnTo>
                  <a:pt x="242315" y="91439"/>
                </a:lnTo>
                <a:lnTo>
                  <a:pt x="242315" y="97535"/>
                </a:lnTo>
                <a:lnTo>
                  <a:pt x="326136" y="97535"/>
                </a:lnTo>
                <a:lnTo>
                  <a:pt x="326136" y="103631"/>
                </a:lnTo>
                <a:lnTo>
                  <a:pt x="324611" y="103631"/>
                </a:lnTo>
                <a:lnTo>
                  <a:pt x="324611" y="105155"/>
                </a:lnTo>
                <a:lnTo>
                  <a:pt x="240792" y="105155"/>
                </a:lnTo>
                <a:lnTo>
                  <a:pt x="240792" y="115823"/>
                </a:lnTo>
                <a:lnTo>
                  <a:pt x="242315" y="123443"/>
                </a:lnTo>
                <a:lnTo>
                  <a:pt x="245363" y="135635"/>
                </a:lnTo>
                <a:lnTo>
                  <a:pt x="248411" y="141731"/>
                </a:lnTo>
                <a:lnTo>
                  <a:pt x="260603" y="153923"/>
                </a:lnTo>
                <a:lnTo>
                  <a:pt x="265176" y="155447"/>
                </a:lnTo>
                <a:lnTo>
                  <a:pt x="271271" y="158495"/>
                </a:lnTo>
                <a:lnTo>
                  <a:pt x="316992" y="158495"/>
                </a:lnTo>
                <a:lnTo>
                  <a:pt x="310895" y="161543"/>
                </a:lnTo>
                <a:lnTo>
                  <a:pt x="306324" y="163067"/>
                </a:lnTo>
                <a:lnTo>
                  <a:pt x="303276" y="164591"/>
                </a:lnTo>
                <a:lnTo>
                  <a:pt x="298703" y="166115"/>
                </a:lnTo>
                <a:lnTo>
                  <a:pt x="295655" y="166115"/>
                </a:lnTo>
                <a:lnTo>
                  <a:pt x="291084" y="167639"/>
                </a:lnTo>
                <a:close/>
              </a:path>
              <a:path w="826135" h="167639">
                <a:moveTo>
                  <a:pt x="326136" y="97535"/>
                </a:moveTo>
                <a:lnTo>
                  <a:pt x="315467" y="97535"/>
                </a:lnTo>
                <a:lnTo>
                  <a:pt x="315467" y="86867"/>
                </a:lnTo>
                <a:lnTo>
                  <a:pt x="313944" y="82295"/>
                </a:lnTo>
                <a:lnTo>
                  <a:pt x="312419" y="76200"/>
                </a:lnTo>
                <a:lnTo>
                  <a:pt x="306324" y="70103"/>
                </a:lnTo>
                <a:lnTo>
                  <a:pt x="303276" y="65531"/>
                </a:lnTo>
                <a:lnTo>
                  <a:pt x="300228" y="64007"/>
                </a:lnTo>
                <a:lnTo>
                  <a:pt x="295655" y="60959"/>
                </a:lnTo>
                <a:lnTo>
                  <a:pt x="291084" y="59435"/>
                </a:lnTo>
                <a:lnTo>
                  <a:pt x="309371" y="59435"/>
                </a:lnTo>
                <a:lnTo>
                  <a:pt x="313944" y="64007"/>
                </a:lnTo>
                <a:lnTo>
                  <a:pt x="320040" y="73151"/>
                </a:lnTo>
                <a:lnTo>
                  <a:pt x="323088" y="79247"/>
                </a:lnTo>
                <a:lnTo>
                  <a:pt x="324611" y="85343"/>
                </a:lnTo>
                <a:lnTo>
                  <a:pt x="326136" y="92963"/>
                </a:lnTo>
                <a:lnTo>
                  <a:pt x="326136" y="97535"/>
                </a:lnTo>
                <a:close/>
              </a:path>
              <a:path w="826135" h="167639">
                <a:moveTo>
                  <a:pt x="320040" y="147827"/>
                </a:moveTo>
                <a:lnTo>
                  <a:pt x="316992" y="147827"/>
                </a:lnTo>
                <a:lnTo>
                  <a:pt x="318515" y="146303"/>
                </a:lnTo>
                <a:lnTo>
                  <a:pt x="320040" y="146303"/>
                </a:lnTo>
                <a:lnTo>
                  <a:pt x="320040" y="147827"/>
                </a:lnTo>
                <a:close/>
              </a:path>
              <a:path w="826135" h="167639">
                <a:moveTo>
                  <a:pt x="316992" y="158495"/>
                </a:moveTo>
                <a:lnTo>
                  <a:pt x="294132" y="158495"/>
                </a:lnTo>
                <a:lnTo>
                  <a:pt x="297180" y="156971"/>
                </a:lnTo>
                <a:lnTo>
                  <a:pt x="301751" y="155447"/>
                </a:lnTo>
                <a:lnTo>
                  <a:pt x="313944" y="149351"/>
                </a:lnTo>
                <a:lnTo>
                  <a:pt x="315467" y="147827"/>
                </a:lnTo>
                <a:lnTo>
                  <a:pt x="321563" y="147827"/>
                </a:lnTo>
                <a:lnTo>
                  <a:pt x="324611" y="150875"/>
                </a:lnTo>
                <a:lnTo>
                  <a:pt x="316992" y="158495"/>
                </a:lnTo>
                <a:close/>
              </a:path>
              <a:path w="826135" h="167639">
                <a:moveTo>
                  <a:pt x="409955" y="166115"/>
                </a:moveTo>
                <a:lnTo>
                  <a:pt x="399288" y="166115"/>
                </a:lnTo>
                <a:lnTo>
                  <a:pt x="399288" y="0"/>
                </a:lnTo>
                <a:lnTo>
                  <a:pt x="409955" y="0"/>
                </a:lnTo>
                <a:lnTo>
                  <a:pt x="409955" y="71627"/>
                </a:lnTo>
                <a:lnTo>
                  <a:pt x="417576" y="71627"/>
                </a:lnTo>
                <a:lnTo>
                  <a:pt x="414528" y="74675"/>
                </a:lnTo>
                <a:lnTo>
                  <a:pt x="409955" y="80771"/>
                </a:lnTo>
                <a:lnTo>
                  <a:pt x="409955" y="166115"/>
                </a:lnTo>
                <a:close/>
              </a:path>
              <a:path w="826135" h="167639">
                <a:moveTo>
                  <a:pt x="417576" y="71627"/>
                </a:moveTo>
                <a:lnTo>
                  <a:pt x="409955" y="71627"/>
                </a:lnTo>
                <a:lnTo>
                  <a:pt x="414528" y="65531"/>
                </a:lnTo>
                <a:lnTo>
                  <a:pt x="420624" y="60959"/>
                </a:lnTo>
                <a:lnTo>
                  <a:pt x="428244" y="56387"/>
                </a:lnTo>
                <a:lnTo>
                  <a:pt x="434340" y="53339"/>
                </a:lnTo>
                <a:lnTo>
                  <a:pt x="441959" y="50291"/>
                </a:lnTo>
                <a:lnTo>
                  <a:pt x="457199" y="50291"/>
                </a:lnTo>
                <a:lnTo>
                  <a:pt x="466344" y="53339"/>
                </a:lnTo>
                <a:lnTo>
                  <a:pt x="472440" y="56387"/>
                </a:lnTo>
                <a:lnTo>
                  <a:pt x="475488" y="59435"/>
                </a:lnTo>
                <a:lnTo>
                  <a:pt x="440436" y="59435"/>
                </a:lnTo>
                <a:lnTo>
                  <a:pt x="432815" y="60959"/>
                </a:lnTo>
                <a:lnTo>
                  <a:pt x="426720" y="65531"/>
                </a:lnTo>
                <a:lnTo>
                  <a:pt x="420624" y="68579"/>
                </a:lnTo>
                <a:lnTo>
                  <a:pt x="417576" y="71627"/>
                </a:lnTo>
                <a:close/>
              </a:path>
              <a:path w="826135" h="167639">
                <a:moveTo>
                  <a:pt x="487680" y="166115"/>
                </a:moveTo>
                <a:lnTo>
                  <a:pt x="477011" y="166115"/>
                </a:lnTo>
                <a:lnTo>
                  <a:pt x="477011" y="92963"/>
                </a:lnTo>
                <a:lnTo>
                  <a:pt x="476678" y="85510"/>
                </a:lnTo>
                <a:lnTo>
                  <a:pt x="475488" y="79057"/>
                </a:lnTo>
                <a:lnTo>
                  <a:pt x="473154" y="73461"/>
                </a:lnTo>
                <a:lnTo>
                  <a:pt x="469392" y="68579"/>
                </a:lnTo>
                <a:lnTo>
                  <a:pt x="464820" y="62483"/>
                </a:lnTo>
                <a:lnTo>
                  <a:pt x="457199" y="59435"/>
                </a:lnTo>
                <a:lnTo>
                  <a:pt x="475488" y="59435"/>
                </a:lnTo>
                <a:lnTo>
                  <a:pt x="481584" y="65531"/>
                </a:lnTo>
                <a:lnTo>
                  <a:pt x="484632" y="70103"/>
                </a:lnTo>
                <a:lnTo>
                  <a:pt x="486155" y="76200"/>
                </a:lnTo>
                <a:lnTo>
                  <a:pt x="487680" y="80771"/>
                </a:lnTo>
                <a:lnTo>
                  <a:pt x="487680" y="166115"/>
                </a:lnTo>
                <a:close/>
              </a:path>
              <a:path w="826135" h="167639">
                <a:moveTo>
                  <a:pt x="528828" y="74675"/>
                </a:moveTo>
                <a:lnTo>
                  <a:pt x="525780" y="74675"/>
                </a:lnTo>
                <a:lnTo>
                  <a:pt x="524255" y="73151"/>
                </a:lnTo>
                <a:lnTo>
                  <a:pt x="524255" y="71627"/>
                </a:lnTo>
                <a:lnTo>
                  <a:pt x="521207" y="68579"/>
                </a:lnTo>
                <a:lnTo>
                  <a:pt x="527303" y="62483"/>
                </a:lnTo>
                <a:lnTo>
                  <a:pt x="533399" y="57911"/>
                </a:lnTo>
                <a:lnTo>
                  <a:pt x="541020" y="54863"/>
                </a:lnTo>
                <a:lnTo>
                  <a:pt x="547115" y="51815"/>
                </a:lnTo>
                <a:lnTo>
                  <a:pt x="554736" y="50291"/>
                </a:lnTo>
                <a:lnTo>
                  <a:pt x="568451" y="50291"/>
                </a:lnTo>
                <a:lnTo>
                  <a:pt x="574547" y="51815"/>
                </a:lnTo>
                <a:lnTo>
                  <a:pt x="583692" y="54863"/>
                </a:lnTo>
                <a:lnTo>
                  <a:pt x="586740" y="57911"/>
                </a:lnTo>
                <a:lnTo>
                  <a:pt x="587756" y="59435"/>
                </a:lnTo>
                <a:lnTo>
                  <a:pt x="556259" y="59435"/>
                </a:lnTo>
                <a:lnTo>
                  <a:pt x="547115" y="62483"/>
                </a:lnTo>
                <a:lnTo>
                  <a:pt x="534924" y="68579"/>
                </a:lnTo>
                <a:lnTo>
                  <a:pt x="528828" y="74675"/>
                </a:lnTo>
                <a:close/>
              </a:path>
              <a:path w="826135" h="167639">
                <a:moveTo>
                  <a:pt x="554736" y="167639"/>
                </a:moveTo>
                <a:lnTo>
                  <a:pt x="539495" y="167639"/>
                </a:lnTo>
                <a:lnTo>
                  <a:pt x="534924" y="166115"/>
                </a:lnTo>
                <a:lnTo>
                  <a:pt x="525780" y="161543"/>
                </a:lnTo>
                <a:lnTo>
                  <a:pt x="519684" y="155447"/>
                </a:lnTo>
                <a:lnTo>
                  <a:pt x="518159" y="152400"/>
                </a:lnTo>
                <a:lnTo>
                  <a:pt x="516636" y="147827"/>
                </a:lnTo>
                <a:lnTo>
                  <a:pt x="516636" y="134111"/>
                </a:lnTo>
                <a:lnTo>
                  <a:pt x="519684" y="124967"/>
                </a:lnTo>
                <a:lnTo>
                  <a:pt x="527303" y="117347"/>
                </a:lnTo>
                <a:lnTo>
                  <a:pt x="539495" y="111251"/>
                </a:lnTo>
                <a:lnTo>
                  <a:pt x="545592" y="109727"/>
                </a:lnTo>
                <a:lnTo>
                  <a:pt x="554736" y="106679"/>
                </a:lnTo>
                <a:lnTo>
                  <a:pt x="562117" y="105774"/>
                </a:lnTo>
                <a:lnTo>
                  <a:pt x="579167" y="104536"/>
                </a:lnTo>
                <a:lnTo>
                  <a:pt x="588263" y="103631"/>
                </a:lnTo>
                <a:lnTo>
                  <a:pt x="588263" y="82295"/>
                </a:lnTo>
                <a:lnTo>
                  <a:pt x="586740" y="73151"/>
                </a:lnTo>
                <a:lnTo>
                  <a:pt x="582168" y="68579"/>
                </a:lnTo>
                <a:lnTo>
                  <a:pt x="577595" y="62483"/>
                </a:lnTo>
                <a:lnTo>
                  <a:pt x="569976" y="59435"/>
                </a:lnTo>
                <a:lnTo>
                  <a:pt x="587756" y="59435"/>
                </a:lnTo>
                <a:lnTo>
                  <a:pt x="589788" y="62483"/>
                </a:lnTo>
                <a:lnTo>
                  <a:pt x="592836" y="65531"/>
                </a:lnTo>
                <a:lnTo>
                  <a:pt x="595884" y="70103"/>
                </a:lnTo>
                <a:lnTo>
                  <a:pt x="597407" y="74675"/>
                </a:lnTo>
                <a:lnTo>
                  <a:pt x="598932" y="80771"/>
                </a:lnTo>
                <a:lnTo>
                  <a:pt x="598932" y="111251"/>
                </a:lnTo>
                <a:lnTo>
                  <a:pt x="588263" y="111251"/>
                </a:lnTo>
                <a:lnTo>
                  <a:pt x="580548" y="111513"/>
                </a:lnTo>
                <a:lnTo>
                  <a:pt x="541020" y="118871"/>
                </a:lnTo>
                <a:lnTo>
                  <a:pt x="530351" y="128015"/>
                </a:lnTo>
                <a:lnTo>
                  <a:pt x="527303" y="131063"/>
                </a:lnTo>
                <a:lnTo>
                  <a:pt x="527303" y="144779"/>
                </a:lnTo>
                <a:lnTo>
                  <a:pt x="530351" y="150875"/>
                </a:lnTo>
                <a:lnTo>
                  <a:pt x="531876" y="152400"/>
                </a:lnTo>
                <a:lnTo>
                  <a:pt x="533399" y="155447"/>
                </a:lnTo>
                <a:lnTo>
                  <a:pt x="534924" y="156971"/>
                </a:lnTo>
                <a:lnTo>
                  <a:pt x="537972" y="158495"/>
                </a:lnTo>
                <a:lnTo>
                  <a:pt x="541020" y="158495"/>
                </a:lnTo>
                <a:lnTo>
                  <a:pt x="544068" y="160019"/>
                </a:lnTo>
                <a:lnTo>
                  <a:pt x="574548" y="160019"/>
                </a:lnTo>
                <a:lnTo>
                  <a:pt x="573024" y="161543"/>
                </a:lnTo>
                <a:lnTo>
                  <a:pt x="566928" y="164591"/>
                </a:lnTo>
                <a:lnTo>
                  <a:pt x="562355" y="166115"/>
                </a:lnTo>
                <a:lnTo>
                  <a:pt x="559307" y="166115"/>
                </a:lnTo>
                <a:lnTo>
                  <a:pt x="554736" y="167639"/>
                </a:lnTo>
                <a:close/>
              </a:path>
              <a:path w="826135" h="167639">
                <a:moveTo>
                  <a:pt x="574548" y="160019"/>
                </a:moveTo>
                <a:lnTo>
                  <a:pt x="557784" y="160019"/>
                </a:lnTo>
                <a:lnTo>
                  <a:pt x="560832" y="158495"/>
                </a:lnTo>
                <a:lnTo>
                  <a:pt x="565403" y="156971"/>
                </a:lnTo>
                <a:lnTo>
                  <a:pt x="568451" y="156971"/>
                </a:lnTo>
                <a:lnTo>
                  <a:pt x="571499" y="153923"/>
                </a:lnTo>
                <a:lnTo>
                  <a:pt x="577595" y="150875"/>
                </a:lnTo>
                <a:lnTo>
                  <a:pt x="580644" y="147827"/>
                </a:lnTo>
                <a:lnTo>
                  <a:pt x="583692" y="146303"/>
                </a:lnTo>
                <a:lnTo>
                  <a:pt x="585215" y="143255"/>
                </a:lnTo>
                <a:lnTo>
                  <a:pt x="588263" y="140207"/>
                </a:lnTo>
                <a:lnTo>
                  <a:pt x="588263" y="111251"/>
                </a:lnTo>
                <a:lnTo>
                  <a:pt x="598932" y="111251"/>
                </a:lnTo>
                <a:lnTo>
                  <a:pt x="598932" y="147827"/>
                </a:lnTo>
                <a:lnTo>
                  <a:pt x="588263" y="147827"/>
                </a:lnTo>
                <a:lnTo>
                  <a:pt x="579120" y="156971"/>
                </a:lnTo>
                <a:lnTo>
                  <a:pt x="576072" y="158495"/>
                </a:lnTo>
                <a:lnTo>
                  <a:pt x="574548" y="160019"/>
                </a:lnTo>
                <a:close/>
              </a:path>
              <a:path w="826135" h="167639">
                <a:moveTo>
                  <a:pt x="598932" y="166115"/>
                </a:moveTo>
                <a:lnTo>
                  <a:pt x="592836" y="166115"/>
                </a:lnTo>
                <a:lnTo>
                  <a:pt x="589788" y="163067"/>
                </a:lnTo>
                <a:lnTo>
                  <a:pt x="588263" y="147827"/>
                </a:lnTo>
                <a:lnTo>
                  <a:pt x="598932" y="147827"/>
                </a:lnTo>
                <a:lnTo>
                  <a:pt x="598932" y="166115"/>
                </a:lnTo>
                <a:close/>
              </a:path>
              <a:path w="826135" h="167639">
                <a:moveTo>
                  <a:pt x="672084" y="166115"/>
                </a:moveTo>
                <a:lnTo>
                  <a:pt x="662940" y="166115"/>
                </a:lnTo>
                <a:lnTo>
                  <a:pt x="614172" y="53339"/>
                </a:lnTo>
                <a:lnTo>
                  <a:pt x="626363" y="53339"/>
                </a:lnTo>
                <a:lnTo>
                  <a:pt x="626363" y="54863"/>
                </a:lnTo>
                <a:lnTo>
                  <a:pt x="627888" y="54863"/>
                </a:lnTo>
                <a:lnTo>
                  <a:pt x="664464" y="144779"/>
                </a:lnTo>
                <a:lnTo>
                  <a:pt x="665988" y="146303"/>
                </a:lnTo>
                <a:lnTo>
                  <a:pt x="665988" y="150875"/>
                </a:lnTo>
                <a:lnTo>
                  <a:pt x="667512" y="152400"/>
                </a:lnTo>
                <a:lnTo>
                  <a:pt x="667512" y="153923"/>
                </a:lnTo>
                <a:lnTo>
                  <a:pt x="677191" y="153923"/>
                </a:lnTo>
                <a:lnTo>
                  <a:pt x="672084" y="166115"/>
                </a:lnTo>
                <a:close/>
              </a:path>
              <a:path w="826135" h="167639">
                <a:moveTo>
                  <a:pt x="677191" y="153923"/>
                </a:moveTo>
                <a:lnTo>
                  <a:pt x="667512" y="153923"/>
                </a:lnTo>
                <a:lnTo>
                  <a:pt x="667512" y="152400"/>
                </a:lnTo>
                <a:lnTo>
                  <a:pt x="669036" y="150875"/>
                </a:lnTo>
                <a:lnTo>
                  <a:pt x="669036" y="146303"/>
                </a:lnTo>
                <a:lnTo>
                  <a:pt x="670559" y="144779"/>
                </a:lnTo>
                <a:lnTo>
                  <a:pt x="708659" y="54863"/>
                </a:lnTo>
                <a:lnTo>
                  <a:pt x="708659" y="53339"/>
                </a:lnTo>
                <a:lnTo>
                  <a:pt x="719328" y="53339"/>
                </a:lnTo>
                <a:lnTo>
                  <a:pt x="677191" y="153923"/>
                </a:lnTo>
                <a:close/>
              </a:path>
              <a:path w="826135" h="167639">
                <a:moveTo>
                  <a:pt x="790956" y="167639"/>
                </a:moveTo>
                <a:lnTo>
                  <a:pt x="775716" y="167639"/>
                </a:lnTo>
                <a:lnTo>
                  <a:pt x="768095" y="166115"/>
                </a:lnTo>
                <a:lnTo>
                  <a:pt x="761999" y="163067"/>
                </a:lnTo>
                <a:lnTo>
                  <a:pt x="755903" y="161543"/>
                </a:lnTo>
                <a:lnTo>
                  <a:pt x="732805" y="126825"/>
                </a:lnTo>
                <a:lnTo>
                  <a:pt x="731520" y="91439"/>
                </a:lnTo>
                <a:lnTo>
                  <a:pt x="734568" y="83819"/>
                </a:lnTo>
                <a:lnTo>
                  <a:pt x="736091" y="77723"/>
                </a:lnTo>
                <a:lnTo>
                  <a:pt x="740664" y="71627"/>
                </a:lnTo>
                <a:lnTo>
                  <a:pt x="743712" y="67055"/>
                </a:lnTo>
                <a:lnTo>
                  <a:pt x="748283" y="62483"/>
                </a:lnTo>
                <a:lnTo>
                  <a:pt x="754379" y="57911"/>
                </a:lnTo>
                <a:lnTo>
                  <a:pt x="766571" y="51815"/>
                </a:lnTo>
                <a:lnTo>
                  <a:pt x="774191" y="50291"/>
                </a:lnTo>
                <a:lnTo>
                  <a:pt x="787907" y="50291"/>
                </a:lnTo>
                <a:lnTo>
                  <a:pt x="794003" y="51815"/>
                </a:lnTo>
                <a:lnTo>
                  <a:pt x="800099" y="54863"/>
                </a:lnTo>
                <a:lnTo>
                  <a:pt x="804671" y="56387"/>
                </a:lnTo>
                <a:lnTo>
                  <a:pt x="809244" y="59435"/>
                </a:lnTo>
                <a:lnTo>
                  <a:pt x="771144" y="59435"/>
                </a:lnTo>
                <a:lnTo>
                  <a:pt x="766571" y="60959"/>
                </a:lnTo>
                <a:lnTo>
                  <a:pt x="761999" y="64007"/>
                </a:lnTo>
                <a:lnTo>
                  <a:pt x="757428" y="65531"/>
                </a:lnTo>
                <a:lnTo>
                  <a:pt x="754379" y="70103"/>
                </a:lnTo>
                <a:lnTo>
                  <a:pt x="751332" y="73151"/>
                </a:lnTo>
                <a:lnTo>
                  <a:pt x="748283" y="77723"/>
                </a:lnTo>
                <a:lnTo>
                  <a:pt x="746760" y="82295"/>
                </a:lnTo>
                <a:lnTo>
                  <a:pt x="743712" y="86867"/>
                </a:lnTo>
                <a:lnTo>
                  <a:pt x="742187" y="91439"/>
                </a:lnTo>
                <a:lnTo>
                  <a:pt x="742187" y="97535"/>
                </a:lnTo>
                <a:lnTo>
                  <a:pt x="826007" y="97535"/>
                </a:lnTo>
                <a:lnTo>
                  <a:pt x="826007" y="105155"/>
                </a:lnTo>
                <a:lnTo>
                  <a:pt x="742187" y="105155"/>
                </a:lnTo>
                <a:lnTo>
                  <a:pt x="742187" y="123443"/>
                </a:lnTo>
                <a:lnTo>
                  <a:pt x="745236" y="129539"/>
                </a:lnTo>
                <a:lnTo>
                  <a:pt x="746760" y="135635"/>
                </a:lnTo>
                <a:lnTo>
                  <a:pt x="749807" y="141731"/>
                </a:lnTo>
                <a:lnTo>
                  <a:pt x="752856" y="146303"/>
                </a:lnTo>
                <a:lnTo>
                  <a:pt x="760475" y="153923"/>
                </a:lnTo>
                <a:lnTo>
                  <a:pt x="766571" y="155447"/>
                </a:lnTo>
                <a:lnTo>
                  <a:pt x="771144" y="158495"/>
                </a:lnTo>
                <a:lnTo>
                  <a:pt x="816864" y="158495"/>
                </a:lnTo>
                <a:lnTo>
                  <a:pt x="807720" y="163067"/>
                </a:lnTo>
                <a:lnTo>
                  <a:pt x="803148" y="164591"/>
                </a:lnTo>
                <a:lnTo>
                  <a:pt x="800099" y="166115"/>
                </a:lnTo>
                <a:lnTo>
                  <a:pt x="795528" y="166115"/>
                </a:lnTo>
                <a:lnTo>
                  <a:pt x="790956" y="167639"/>
                </a:lnTo>
                <a:close/>
              </a:path>
              <a:path w="826135" h="167639">
                <a:moveTo>
                  <a:pt x="826007" y="97535"/>
                </a:moveTo>
                <a:lnTo>
                  <a:pt x="816864" y="97535"/>
                </a:lnTo>
                <a:lnTo>
                  <a:pt x="816864" y="91439"/>
                </a:lnTo>
                <a:lnTo>
                  <a:pt x="813816" y="82295"/>
                </a:lnTo>
                <a:lnTo>
                  <a:pt x="812291" y="76200"/>
                </a:lnTo>
                <a:lnTo>
                  <a:pt x="810768" y="73151"/>
                </a:lnTo>
                <a:lnTo>
                  <a:pt x="807720" y="70103"/>
                </a:lnTo>
                <a:lnTo>
                  <a:pt x="804671" y="65531"/>
                </a:lnTo>
                <a:lnTo>
                  <a:pt x="800099" y="64007"/>
                </a:lnTo>
                <a:lnTo>
                  <a:pt x="795528" y="60959"/>
                </a:lnTo>
                <a:lnTo>
                  <a:pt x="792479" y="59435"/>
                </a:lnTo>
                <a:lnTo>
                  <a:pt x="809244" y="59435"/>
                </a:lnTo>
                <a:lnTo>
                  <a:pt x="818387" y="68579"/>
                </a:lnTo>
                <a:lnTo>
                  <a:pt x="821436" y="73151"/>
                </a:lnTo>
                <a:lnTo>
                  <a:pt x="822960" y="79247"/>
                </a:lnTo>
                <a:lnTo>
                  <a:pt x="826007" y="85343"/>
                </a:lnTo>
                <a:lnTo>
                  <a:pt x="826007" y="97535"/>
                </a:lnTo>
                <a:close/>
              </a:path>
              <a:path w="826135" h="167639">
                <a:moveTo>
                  <a:pt x="816864" y="158495"/>
                </a:moveTo>
                <a:lnTo>
                  <a:pt x="794003" y="158495"/>
                </a:lnTo>
                <a:lnTo>
                  <a:pt x="803148" y="155447"/>
                </a:lnTo>
                <a:lnTo>
                  <a:pt x="812291" y="150875"/>
                </a:lnTo>
                <a:lnTo>
                  <a:pt x="815340" y="147827"/>
                </a:lnTo>
                <a:lnTo>
                  <a:pt x="816864" y="147827"/>
                </a:lnTo>
                <a:lnTo>
                  <a:pt x="818387" y="146303"/>
                </a:lnTo>
                <a:lnTo>
                  <a:pt x="819912" y="146303"/>
                </a:lnTo>
                <a:lnTo>
                  <a:pt x="824483" y="150875"/>
                </a:lnTo>
                <a:lnTo>
                  <a:pt x="822960" y="153923"/>
                </a:lnTo>
                <a:lnTo>
                  <a:pt x="819912" y="155447"/>
                </a:lnTo>
                <a:lnTo>
                  <a:pt x="816864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83791" y="3165348"/>
            <a:ext cx="1193292" cy="17068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34996" y="3168396"/>
            <a:ext cx="2429255" cy="205739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495300" y="3523488"/>
            <a:ext cx="292735" cy="154305"/>
          </a:xfrm>
          <a:custGeom>
            <a:avLst/>
            <a:gdLst/>
            <a:ahLst/>
            <a:cxnLst/>
            <a:rect l="l" t="t" r="r" b="b"/>
            <a:pathLst>
              <a:path w="292734" h="154304">
                <a:moveTo>
                  <a:pt x="25908" y="76200"/>
                </a:moveTo>
                <a:lnTo>
                  <a:pt x="19812" y="76200"/>
                </a:lnTo>
                <a:lnTo>
                  <a:pt x="25908" y="64008"/>
                </a:lnTo>
                <a:lnTo>
                  <a:pt x="30480" y="59436"/>
                </a:lnTo>
                <a:lnTo>
                  <a:pt x="33528" y="54864"/>
                </a:lnTo>
                <a:lnTo>
                  <a:pt x="38100" y="51816"/>
                </a:lnTo>
                <a:lnTo>
                  <a:pt x="45720" y="44196"/>
                </a:lnTo>
                <a:lnTo>
                  <a:pt x="50292" y="42672"/>
                </a:lnTo>
                <a:lnTo>
                  <a:pt x="54864" y="39624"/>
                </a:lnTo>
                <a:lnTo>
                  <a:pt x="59436" y="38100"/>
                </a:lnTo>
                <a:lnTo>
                  <a:pt x="76200" y="38100"/>
                </a:lnTo>
                <a:lnTo>
                  <a:pt x="82296" y="41148"/>
                </a:lnTo>
                <a:lnTo>
                  <a:pt x="86868" y="45720"/>
                </a:lnTo>
                <a:lnTo>
                  <a:pt x="88011" y="47244"/>
                </a:lnTo>
                <a:lnTo>
                  <a:pt x="56388" y="47244"/>
                </a:lnTo>
                <a:lnTo>
                  <a:pt x="51816" y="50292"/>
                </a:lnTo>
                <a:lnTo>
                  <a:pt x="47244" y="51816"/>
                </a:lnTo>
                <a:lnTo>
                  <a:pt x="42672" y="54864"/>
                </a:lnTo>
                <a:lnTo>
                  <a:pt x="39624" y="59436"/>
                </a:lnTo>
                <a:lnTo>
                  <a:pt x="35052" y="62484"/>
                </a:lnTo>
                <a:lnTo>
                  <a:pt x="32004" y="68580"/>
                </a:lnTo>
                <a:lnTo>
                  <a:pt x="27432" y="73152"/>
                </a:lnTo>
                <a:lnTo>
                  <a:pt x="25908" y="76200"/>
                </a:lnTo>
                <a:close/>
              </a:path>
              <a:path w="292734" h="154304">
                <a:moveTo>
                  <a:pt x="10668" y="152400"/>
                </a:moveTo>
                <a:lnTo>
                  <a:pt x="0" y="152400"/>
                </a:lnTo>
                <a:lnTo>
                  <a:pt x="13716" y="39624"/>
                </a:lnTo>
                <a:lnTo>
                  <a:pt x="21336" y="39624"/>
                </a:lnTo>
                <a:lnTo>
                  <a:pt x="22860" y="41148"/>
                </a:lnTo>
                <a:lnTo>
                  <a:pt x="22860" y="42672"/>
                </a:lnTo>
                <a:lnTo>
                  <a:pt x="19812" y="76200"/>
                </a:lnTo>
                <a:lnTo>
                  <a:pt x="25908" y="76200"/>
                </a:lnTo>
                <a:lnTo>
                  <a:pt x="21336" y="85344"/>
                </a:lnTo>
                <a:lnTo>
                  <a:pt x="18288" y="92964"/>
                </a:lnTo>
                <a:lnTo>
                  <a:pt x="10668" y="152400"/>
                </a:lnTo>
                <a:close/>
              </a:path>
              <a:path w="292734" h="154304">
                <a:moveTo>
                  <a:pt x="83820" y="152400"/>
                </a:moveTo>
                <a:lnTo>
                  <a:pt x="73152" y="152400"/>
                </a:lnTo>
                <a:lnTo>
                  <a:pt x="82296" y="80772"/>
                </a:lnTo>
                <a:lnTo>
                  <a:pt x="82296" y="62484"/>
                </a:lnTo>
                <a:lnTo>
                  <a:pt x="80772" y="56388"/>
                </a:lnTo>
                <a:lnTo>
                  <a:pt x="79248" y="53340"/>
                </a:lnTo>
                <a:lnTo>
                  <a:pt x="76200" y="48768"/>
                </a:lnTo>
                <a:lnTo>
                  <a:pt x="71628" y="47244"/>
                </a:lnTo>
                <a:lnTo>
                  <a:pt x="88011" y="47244"/>
                </a:lnTo>
                <a:lnTo>
                  <a:pt x="91440" y="51816"/>
                </a:lnTo>
                <a:lnTo>
                  <a:pt x="92964" y="59436"/>
                </a:lnTo>
                <a:lnTo>
                  <a:pt x="92964" y="83820"/>
                </a:lnTo>
                <a:lnTo>
                  <a:pt x="91440" y="88392"/>
                </a:lnTo>
                <a:lnTo>
                  <a:pt x="91440" y="99060"/>
                </a:lnTo>
                <a:lnTo>
                  <a:pt x="89916" y="103632"/>
                </a:lnTo>
                <a:lnTo>
                  <a:pt x="89916" y="111252"/>
                </a:lnTo>
                <a:lnTo>
                  <a:pt x="88392" y="120396"/>
                </a:lnTo>
                <a:lnTo>
                  <a:pt x="87249" y="127539"/>
                </a:lnTo>
                <a:lnTo>
                  <a:pt x="86106" y="135255"/>
                </a:lnTo>
                <a:lnTo>
                  <a:pt x="84963" y="143541"/>
                </a:lnTo>
                <a:lnTo>
                  <a:pt x="83820" y="152400"/>
                </a:lnTo>
                <a:close/>
              </a:path>
              <a:path w="292734" h="154304">
                <a:moveTo>
                  <a:pt x="163068" y="153924"/>
                </a:moveTo>
                <a:lnTo>
                  <a:pt x="149352" y="153924"/>
                </a:lnTo>
                <a:lnTo>
                  <a:pt x="143256" y="152400"/>
                </a:lnTo>
                <a:lnTo>
                  <a:pt x="134112" y="149352"/>
                </a:lnTo>
                <a:lnTo>
                  <a:pt x="129540" y="146304"/>
                </a:lnTo>
                <a:lnTo>
                  <a:pt x="126492" y="141732"/>
                </a:lnTo>
                <a:lnTo>
                  <a:pt x="121920" y="137160"/>
                </a:lnTo>
                <a:lnTo>
                  <a:pt x="120396" y="132588"/>
                </a:lnTo>
                <a:lnTo>
                  <a:pt x="117348" y="126492"/>
                </a:lnTo>
                <a:lnTo>
                  <a:pt x="115951" y="122301"/>
                </a:lnTo>
                <a:lnTo>
                  <a:pt x="115824" y="121920"/>
                </a:lnTo>
                <a:lnTo>
                  <a:pt x="114300" y="114300"/>
                </a:lnTo>
                <a:lnTo>
                  <a:pt x="114363" y="106680"/>
                </a:lnTo>
                <a:lnTo>
                  <a:pt x="114485" y="103751"/>
                </a:lnTo>
                <a:lnTo>
                  <a:pt x="114585" y="101346"/>
                </a:lnTo>
                <a:lnTo>
                  <a:pt x="131064" y="59436"/>
                </a:lnTo>
                <a:lnTo>
                  <a:pt x="135636" y="51816"/>
                </a:lnTo>
                <a:lnTo>
                  <a:pt x="147828" y="42672"/>
                </a:lnTo>
                <a:lnTo>
                  <a:pt x="155448" y="39624"/>
                </a:lnTo>
                <a:lnTo>
                  <a:pt x="163068" y="38100"/>
                </a:lnTo>
                <a:lnTo>
                  <a:pt x="182880" y="38100"/>
                </a:lnTo>
                <a:lnTo>
                  <a:pt x="187452" y="41148"/>
                </a:lnTo>
                <a:lnTo>
                  <a:pt x="192024" y="42672"/>
                </a:lnTo>
                <a:lnTo>
                  <a:pt x="196595" y="45720"/>
                </a:lnTo>
                <a:lnTo>
                  <a:pt x="164592" y="45720"/>
                </a:lnTo>
                <a:lnTo>
                  <a:pt x="161543" y="47244"/>
                </a:lnTo>
                <a:lnTo>
                  <a:pt x="156972" y="48768"/>
                </a:lnTo>
                <a:lnTo>
                  <a:pt x="153924" y="50292"/>
                </a:lnTo>
                <a:lnTo>
                  <a:pt x="149352" y="51816"/>
                </a:lnTo>
                <a:lnTo>
                  <a:pt x="140208" y="60960"/>
                </a:lnTo>
                <a:lnTo>
                  <a:pt x="137160" y="65532"/>
                </a:lnTo>
                <a:lnTo>
                  <a:pt x="135636" y="68580"/>
                </a:lnTo>
                <a:lnTo>
                  <a:pt x="132588" y="73152"/>
                </a:lnTo>
                <a:lnTo>
                  <a:pt x="126492" y="91440"/>
                </a:lnTo>
                <a:lnTo>
                  <a:pt x="126492" y="97536"/>
                </a:lnTo>
                <a:lnTo>
                  <a:pt x="124968" y="102108"/>
                </a:lnTo>
                <a:lnTo>
                  <a:pt x="125069" y="109728"/>
                </a:lnTo>
                <a:lnTo>
                  <a:pt x="125507" y="116300"/>
                </a:lnTo>
                <a:lnTo>
                  <a:pt x="125539" y="116776"/>
                </a:lnTo>
                <a:lnTo>
                  <a:pt x="127254" y="124206"/>
                </a:lnTo>
                <a:lnTo>
                  <a:pt x="130111" y="130492"/>
                </a:lnTo>
                <a:lnTo>
                  <a:pt x="134112" y="135636"/>
                </a:lnTo>
                <a:lnTo>
                  <a:pt x="138684" y="141732"/>
                </a:lnTo>
                <a:lnTo>
                  <a:pt x="146304" y="146304"/>
                </a:lnTo>
                <a:lnTo>
                  <a:pt x="181356" y="146304"/>
                </a:lnTo>
                <a:lnTo>
                  <a:pt x="178307" y="147828"/>
                </a:lnTo>
                <a:lnTo>
                  <a:pt x="170688" y="152400"/>
                </a:lnTo>
                <a:lnTo>
                  <a:pt x="163068" y="153924"/>
                </a:lnTo>
                <a:close/>
              </a:path>
              <a:path w="292734" h="154304">
                <a:moveTo>
                  <a:pt x="181356" y="146304"/>
                </a:moveTo>
                <a:lnTo>
                  <a:pt x="163068" y="146304"/>
                </a:lnTo>
                <a:lnTo>
                  <a:pt x="169164" y="143256"/>
                </a:lnTo>
                <a:lnTo>
                  <a:pt x="173736" y="140208"/>
                </a:lnTo>
                <a:lnTo>
                  <a:pt x="179831" y="137160"/>
                </a:lnTo>
                <a:lnTo>
                  <a:pt x="184404" y="132588"/>
                </a:lnTo>
                <a:lnTo>
                  <a:pt x="187452" y="126492"/>
                </a:lnTo>
                <a:lnTo>
                  <a:pt x="192024" y="120396"/>
                </a:lnTo>
                <a:lnTo>
                  <a:pt x="195072" y="114300"/>
                </a:lnTo>
                <a:lnTo>
                  <a:pt x="196595" y="106680"/>
                </a:lnTo>
                <a:lnTo>
                  <a:pt x="199643" y="99060"/>
                </a:lnTo>
                <a:lnTo>
                  <a:pt x="199525" y="80772"/>
                </a:lnTo>
                <a:lnTo>
                  <a:pt x="199347" y="76200"/>
                </a:lnTo>
                <a:lnTo>
                  <a:pt x="199310" y="75247"/>
                </a:lnTo>
                <a:lnTo>
                  <a:pt x="198242" y="68580"/>
                </a:lnTo>
                <a:lnTo>
                  <a:pt x="198119" y="67818"/>
                </a:lnTo>
                <a:lnTo>
                  <a:pt x="195786" y="61531"/>
                </a:lnTo>
                <a:lnTo>
                  <a:pt x="192024" y="56388"/>
                </a:lnTo>
                <a:lnTo>
                  <a:pt x="187452" y="48768"/>
                </a:lnTo>
                <a:lnTo>
                  <a:pt x="179831" y="45720"/>
                </a:lnTo>
                <a:lnTo>
                  <a:pt x="196595" y="45720"/>
                </a:lnTo>
                <a:lnTo>
                  <a:pt x="199643" y="50292"/>
                </a:lnTo>
                <a:lnTo>
                  <a:pt x="204216" y="53340"/>
                </a:lnTo>
                <a:lnTo>
                  <a:pt x="205740" y="59436"/>
                </a:lnTo>
                <a:lnTo>
                  <a:pt x="208788" y="64008"/>
                </a:lnTo>
                <a:lnTo>
                  <a:pt x="211836" y="76200"/>
                </a:lnTo>
                <a:lnTo>
                  <a:pt x="211836" y="83820"/>
                </a:lnTo>
                <a:lnTo>
                  <a:pt x="211676" y="87630"/>
                </a:lnTo>
                <a:lnTo>
                  <a:pt x="198477" y="127730"/>
                </a:lnTo>
                <a:lnTo>
                  <a:pt x="184404" y="144780"/>
                </a:lnTo>
                <a:lnTo>
                  <a:pt x="181356" y="146304"/>
                </a:lnTo>
                <a:close/>
              </a:path>
              <a:path w="292734" h="154304">
                <a:moveTo>
                  <a:pt x="292607" y="50292"/>
                </a:moveTo>
                <a:lnTo>
                  <a:pt x="231648" y="50292"/>
                </a:lnTo>
                <a:lnTo>
                  <a:pt x="231648" y="44196"/>
                </a:lnTo>
                <a:lnTo>
                  <a:pt x="249936" y="42672"/>
                </a:lnTo>
                <a:lnTo>
                  <a:pt x="257556" y="1524"/>
                </a:lnTo>
                <a:lnTo>
                  <a:pt x="259080" y="0"/>
                </a:lnTo>
                <a:lnTo>
                  <a:pt x="265176" y="0"/>
                </a:lnTo>
                <a:lnTo>
                  <a:pt x="260604" y="42672"/>
                </a:lnTo>
                <a:lnTo>
                  <a:pt x="292607" y="42672"/>
                </a:lnTo>
                <a:lnTo>
                  <a:pt x="292607" y="50292"/>
                </a:lnTo>
                <a:close/>
              </a:path>
              <a:path w="292734" h="154304">
                <a:moveTo>
                  <a:pt x="268224" y="153924"/>
                </a:moveTo>
                <a:lnTo>
                  <a:pt x="252983" y="153924"/>
                </a:lnTo>
                <a:lnTo>
                  <a:pt x="248412" y="152400"/>
                </a:lnTo>
                <a:lnTo>
                  <a:pt x="243840" y="149352"/>
                </a:lnTo>
                <a:lnTo>
                  <a:pt x="240792" y="146304"/>
                </a:lnTo>
                <a:lnTo>
                  <a:pt x="239268" y="140208"/>
                </a:lnTo>
                <a:lnTo>
                  <a:pt x="239268" y="123444"/>
                </a:lnTo>
                <a:lnTo>
                  <a:pt x="240792" y="121920"/>
                </a:lnTo>
                <a:lnTo>
                  <a:pt x="240792" y="115824"/>
                </a:lnTo>
                <a:lnTo>
                  <a:pt x="248412" y="50292"/>
                </a:lnTo>
                <a:lnTo>
                  <a:pt x="259080" y="50292"/>
                </a:lnTo>
                <a:lnTo>
                  <a:pt x="251460" y="114300"/>
                </a:lnTo>
                <a:lnTo>
                  <a:pt x="251460" y="120396"/>
                </a:lnTo>
                <a:lnTo>
                  <a:pt x="249936" y="121920"/>
                </a:lnTo>
                <a:lnTo>
                  <a:pt x="249936" y="137160"/>
                </a:lnTo>
                <a:lnTo>
                  <a:pt x="251460" y="140208"/>
                </a:lnTo>
                <a:lnTo>
                  <a:pt x="256031" y="144780"/>
                </a:lnTo>
                <a:lnTo>
                  <a:pt x="259080" y="146304"/>
                </a:lnTo>
                <a:lnTo>
                  <a:pt x="281432" y="146304"/>
                </a:lnTo>
                <a:lnTo>
                  <a:pt x="280416" y="147828"/>
                </a:lnTo>
                <a:lnTo>
                  <a:pt x="275843" y="149352"/>
                </a:lnTo>
                <a:lnTo>
                  <a:pt x="272795" y="150876"/>
                </a:lnTo>
                <a:lnTo>
                  <a:pt x="268224" y="153924"/>
                </a:lnTo>
                <a:close/>
              </a:path>
              <a:path w="292734" h="154304">
                <a:moveTo>
                  <a:pt x="281432" y="146304"/>
                </a:moveTo>
                <a:lnTo>
                  <a:pt x="265176" y="146304"/>
                </a:lnTo>
                <a:lnTo>
                  <a:pt x="266700" y="144780"/>
                </a:lnTo>
                <a:lnTo>
                  <a:pt x="268224" y="144780"/>
                </a:lnTo>
                <a:lnTo>
                  <a:pt x="271272" y="143256"/>
                </a:lnTo>
                <a:lnTo>
                  <a:pt x="272795" y="143256"/>
                </a:lnTo>
                <a:lnTo>
                  <a:pt x="277368" y="138684"/>
                </a:lnTo>
                <a:lnTo>
                  <a:pt x="281940" y="138684"/>
                </a:lnTo>
                <a:lnTo>
                  <a:pt x="283464" y="143256"/>
                </a:lnTo>
                <a:lnTo>
                  <a:pt x="281432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839724" y="3523488"/>
            <a:ext cx="394970" cy="154305"/>
          </a:xfrm>
          <a:custGeom>
            <a:avLst/>
            <a:gdLst/>
            <a:ahLst/>
            <a:cxnLst/>
            <a:rect l="l" t="t" r="r" b="b"/>
            <a:pathLst>
              <a:path w="394969" h="154304">
                <a:moveTo>
                  <a:pt x="65531" y="50291"/>
                </a:moveTo>
                <a:lnTo>
                  <a:pt x="0" y="50291"/>
                </a:lnTo>
                <a:lnTo>
                  <a:pt x="0" y="44195"/>
                </a:lnTo>
                <a:lnTo>
                  <a:pt x="18287" y="42671"/>
                </a:lnTo>
                <a:lnTo>
                  <a:pt x="21335" y="1523"/>
                </a:lnTo>
                <a:lnTo>
                  <a:pt x="22859" y="0"/>
                </a:lnTo>
                <a:lnTo>
                  <a:pt x="28955" y="0"/>
                </a:lnTo>
                <a:lnTo>
                  <a:pt x="28955" y="42671"/>
                </a:lnTo>
                <a:lnTo>
                  <a:pt x="65531" y="42671"/>
                </a:lnTo>
                <a:lnTo>
                  <a:pt x="65531" y="50291"/>
                </a:lnTo>
                <a:close/>
              </a:path>
              <a:path w="394969" h="154304">
                <a:moveTo>
                  <a:pt x="51815" y="153923"/>
                </a:moveTo>
                <a:lnTo>
                  <a:pt x="35051" y="153923"/>
                </a:lnTo>
                <a:lnTo>
                  <a:pt x="28955" y="152400"/>
                </a:lnTo>
                <a:lnTo>
                  <a:pt x="24383" y="147827"/>
                </a:lnTo>
                <a:lnTo>
                  <a:pt x="21335" y="143255"/>
                </a:lnTo>
                <a:lnTo>
                  <a:pt x="18287" y="137159"/>
                </a:lnTo>
                <a:lnTo>
                  <a:pt x="18287" y="50291"/>
                </a:lnTo>
                <a:lnTo>
                  <a:pt x="28955" y="50291"/>
                </a:lnTo>
                <a:lnTo>
                  <a:pt x="28955" y="131063"/>
                </a:lnTo>
                <a:lnTo>
                  <a:pt x="30479" y="134111"/>
                </a:lnTo>
                <a:lnTo>
                  <a:pt x="30479" y="135635"/>
                </a:lnTo>
                <a:lnTo>
                  <a:pt x="32003" y="138683"/>
                </a:lnTo>
                <a:lnTo>
                  <a:pt x="32003" y="140208"/>
                </a:lnTo>
                <a:lnTo>
                  <a:pt x="35051" y="143255"/>
                </a:lnTo>
                <a:lnTo>
                  <a:pt x="36575" y="143255"/>
                </a:lnTo>
                <a:lnTo>
                  <a:pt x="39623" y="144779"/>
                </a:lnTo>
                <a:lnTo>
                  <a:pt x="41147" y="144779"/>
                </a:lnTo>
                <a:lnTo>
                  <a:pt x="42671" y="146303"/>
                </a:lnTo>
                <a:lnTo>
                  <a:pt x="66547" y="146303"/>
                </a:lnTo>
                <a:lnTo>
                  <a:pt x="65531" y="147827"/>
                </a:lnTo>
                <a:lnTo>
                  <a:pt x="60959" y="149351"/>
                </a:lnTo>
                <a:lnTo>
                  <a:pt x="56387" y="152400"/>
                </a:lnTo>
                <a:lnTo>
                  <a:pt x="51815" y="153923"/>
                </a:lnTo>
                <a:close/>
              </a:path>
              <a:path w="394969" h="154304">
                <a:moveTo>
                  <a:pt x="66547" y="146303"/>
                </a:moveTo>
                <a:lnTo>
                  <a:pt x="47243" y="146303"/>
                </a:lnTo>
                <a:lnTo>
                  <a:pt x="50291" y="144779"/>
                </a:lnTo>
                <a:lnTo>
                  <a:pt x="51815" y="144779"/>
                </a:lnTo>
                <a:lnTo>
                  <a:pt x="54863" y="143255"/>
                </a:lnTo>
                <a:lnTo>
                  <a:pt x="56387" y="143255"/>
                </a:lnTo>
                <a:lnTo>
                  <a:pt x="60959" y="138683"/>
                </a:lnTo>
                <a:lnTo>
                  <a:pt x="65531" y="138683"/>
                </a:lnTo>
                <a:lnTo>
                  <a:pt x="68579" y="143255"/>
                </a:lnTo>
                <a:lnTo>
                  <a:pt x="66547" y="146303"/>
                </a:lnTo>
                <a:close/>
              </a:path>
              <a:path w="394969" h="154304">
                <a:moveTo>
                  <a:pt x="109658" y="67055"/>
                </a:moveTo>
                <a:lnTo>
                  <a:pt x="103631" y="67055"/>
                </a:lnTo>
                <a:lnTo>
                  <a:pt x="106516" y="60388"/>
                </a:lnTo>
                <a:lnTo>
                  <a:pt x="110108" y="54673"/>
                </a:lnTo>
                <a:lnTo>
                  <a:pt x="114347" y="49696"/>
                </a:lnTo>
                <a:lnTo>
                  <a:pt x="118871" y="45719"/>
                </a:lnTo>
                <a:lnTo>
                  <a:pt x="124967" y="39623"/>
                </a:lnTo>
                <a:lnTo>
                  <a:pt x="132587" y="38100"/>
                </a:lnTo>
                <a:lnTo>
                  <a:pt x="150875" y="38100"/>
                </a:lnTo>
                <a:lnTo>
                  <a:pt x="152400" y="39623"/>
                </a:lnTo>
                <a:lnTo>
                  <a:pt x="155447" y="39623"/>
                </a:lnTo>
                <a:lnTo>
                  <a:pt x="158495" y="41147"/>
                </a:lnTo>
                <a:lnTo>
                  <a:pt x="156971" y="48767"/>
                </a:lnTo>
                <a:lnTo>
                  <a:pt x="129539" y="48767"/>
                </a:lnTo>
                <a:lnTo>
                  <a:pt x="123443" y="50291"/>
                </a:lnTo>
                <a:lnTo>
                  <a:pt x="117347" y="56387"/>
                </a:lnTo>
                <a:lnTo>
                  <a:pt x="113918" y="60388"/>
                </a:lnTo>
                <a:lnTo>
                  <a:pt x="110489" y="65531"/>
                </a:lnTo>
                <a:lnTo>
                  <a:pt x="109658" y="67055"/>
                </a:lnTo>
                <a:close/>
              </a:path>
              <a:path w="394969" h="154304">
                <a:moveTo>
                  <a:pt x="103631" y="152400"/>
                </a:moveTo>
                <a:lnTo>
                  <a:pt x="92963" y="152400"/>
                </a:lnTo>
                <a:lnTo>
                  <a:pt x="92963" y="39623"/>
                </a:lnTo>
                <a:lnTo>
                  <a:pt x="102107" y="39623"/>
                </a:lnTo>
                <a:lnTo>
                  <a:pt x="102107" y="42671"/>
                </a:lnTo>
                <a:lnTo>
                  <a:pt x="103536" y="65531"/>
                </a:lnTo>
                <a:lnTo>
                  <a:pt x="103631" y="67055"/>
                </a:lnTo>
                <a:lnTo>
                  <a:pt x="109658" y="67055"/>
                </a:lnTo>
                <a:lnTo>
                  <a:pt x="107060" y="71818"/>
                </a:lnTo>
                <a:lnTo>
                  <a:pt x="103631" y="79247"/>
                </a:lnTo>
                <a:lnTo>
                  <a:pt x="103631" y="152400"/>
                </a:lnTo>
                <a:close/>
              </a:path>
              <a:path w="394969" h="154304">
                <a:moveTo>
                  <a:pt x="156971" y="50291"/>
                </a:moveTo>
                <a:lnTo>
                  <a:pt x="150875" y="50291"/>
                </a:lnTo>
                <a:lnTo>
                  <a:pt x="149351" y="48767"/>
                </a:lnTo>
                <a:lnTo>
                  <a:pt x="156971" y="48767"/>
                </a:lnTo>
                <a:lnTo>
                  <a:pt x="156971" y="50291"/>
                </a:lnTo>
                <a:close/>
              </a:path>
              <a:path w="394969" h="154304">
                <a:moveTo>
                  <a:pt x="227075" y="153923"/>
                </a:moveTo>
                <a:lnTo>
                  <a:pt x="207263" y="153923"/>
                </a:lnTo>
                <a:lnTo>
                  <a:pt x="202691" y="150875"/>
                </a:lnTo>
                <a:lnTo>
                  <a:pt x="198119" y="149351"/>
                </a:lnTo>
                <a:lnTo>
                  <a:pt x="193547" y="146303"/>
                </a:lnTo>
                <a:lnTo>
                  <a:pt x="190500" y="143255"/>
                </a:lnTo>
                <a:lnTo>
                  <a:pt x="184403" y="134111"/>
                </a:lnTo>
                <a:lnTo>
                  <a:pt x="181355" y="124967"/>
                </a:lnTo>
                <a:lnTo>
                  <a:pt x="181355" y="39623"/>
                </a:lnTo>
                <a:lnTo>
                  <a:pt x="192023" y="39623"/>
                </a:lnTo>
                <a:lnTo>
                  <a:pt x="192023" y="111251"/>
                </a:lnTo>
                <a:lnTo>
                  <a:pt x="192357" y="118943"/>
                </a:lnTo>
                <a:lnTo>
                  <a:pt x="211835" y="146303"/>
                </a:lnTo>
                <a:lnTo>
                  <a:pt x="246380" y="146303"/>
                </a:lnTo>
                <a:lnTo>
                  <a:pt x="242315" y="149351"/>
                </a:lnTo>
                <a:lnTo>
                  <a:pt x="234695" y="152400"/>
                </a:lnTo>
                <a:lnTo>
                  <a:pt x="227075" y="153923"/>
                </a:lnTo>
                <a:close/>
              </a:path>
              <a:path w="394969" h="154304">
                <a:moveTo>
                  <a:pt x="246380" y="146303"/>
                </a:moveTo>
                <a:lnTo>
                  <a:pt x="228600" y="146303"/>
                </a:lnTo>
                <a:lnTo>
                  <a:pt x="236219" y="144779"/>
                </a:lnTo>
                <a:lnTo>
                  <a:pt x="242315" y="140208"/>
                </a:lnTo>
                <a:lnTo>
                  <a:pt x="248411" y="137159"/>
                </a:lnTo>
                <a:lnTo>
                  <a:pt x="254507" y="131063"/>
                </a:lnTo>
                <a:lnTo>
                  <a:pt x="259079" y="124967"/>
                </a:lnTo>
                <a:lnTo>
                  <a:pt x="259079" y="39623"/>
                </a:lnTo>
                <a:lnTo>
                  <a:pt x="269747" y="39623"/>
                </a:lnTo>
                <a:lnTo>
                  <a:pt x="269747" y="132587"/>
                </a:lnTo>
                <a:lnTo>
                  <a:pt x="260603" y="132587"/>
                </a:lnTo>
                <a:lnTo>
                  <a:pt x="254507" y="140208"/>
                </a:lnTo>
                <a:lnTo>
                  <a:pt x="246380" y="146303"/>
                </a:lnTo>
                <a:close/>
              </a:path>
              <a:path w="394969" h="154304">
                <a:moveTo>
                  <a:pt x="269747" y="152400"/>
                </a:moveTo>
                <a:lnTo>
                  <a:pt x="260603" y="152400"/>
                </a:lnTo>
                <a:lnTo>
                  <a:pt x="260603" y="132587"/>
                </a:lnTo>
                <a:lnTo>
                  <a:pt x="269747" y="132587"/>
                </a:lnTo>
                <a:lnTo>
                  <a:pt x="269747" y="152400"/>
                </a:lnTo>
                <a:close/>
              </a:path>
              <a:path w="394969" h="154304">
                <a:moveTo>
                  <a:pt x="359663" y="153923"/>
                </a:moveTo>
                <a:lnTo>
                  <a:pt x="342900" y="153923"/>
                </a:lnTo>
                <a:lnTo>
                  <a:pt x="335279" y="152400"/>
                </a:lnTo>
                <a:lnTo>
                  <a:pt x="304800" y="126491"/>
                </a:lnTo>
                <a:lnTo>
                  <a:pt x="298703" y="103631"/>
                </a:lnTo>
                <a:lnTo>
                  <a:pt x="298703" y="85343"/>
                </a:lnTo>
                <a:lnTo>
                  <a:pt x="321563" y="44195"/>
                </a:lnTo>
                <a:lnTo>
                  <a:pt x="335279" y="39623"/>
                </a:lnTo>
                <a:lnTo>
                  <a:pt x="341375" y="38100"/>
                </a:lnTo>
                <a:lnTo>
                  <a:pt x="362711" y="38100"/>
                </a:lnTo>
                <a:lnTo>
                  <a:pt x="367283" y="41147"/>
                </a:lnTo>
                <a:lnTo>
                  <a:pt x="373379" y="42671"/>
                </a:lnTo>
                <a:lnTo>
                  <a:pt x="377951" y="45719"/>
                </a:lnTo>
                <a:lnTo>
                  <a:pt x="344423" y="45719"/>
                </a:lnTo>
                <a:lnTo>
                  <a:pt x="338327" y="47243"/>
                </a:lnTo>
                <a:lnTo>
                  <a:pt x="329183" y="50291"/>
                </a:lnTo>
                <a:lnTo>
                  <a:pt x="323087" y="56387"/>
                </a:lnTo>
                <a:lnTo>
                  <a:pt x="318515" y="59435"/>
                </a:lnTo>
                <a:lnTo>
                  <a:pt x="316991" y="64008"/>
                </a:lnTo>
                <a:lnTo>
                  <a:pt x="313943" y="68579"/>
                </a:lnTo>
                <a:lnTo>
                  <a:pt x="312419" y="73151"/>
                </a:lnTo>
                <a:lnTo>
                  <a:pt x="309371" y="85343"/>
                </a:lnTo>
                <a:lnTo>
                  <a:pt x="394716" y="85343"/>
                </a:lnTo>
                <a:lnTo>
                  <a:pt x="394716" y="89915"/>
                </a:lnTo>
                <a:lnTo>
                  <a:pt x="393191" y="89915"/>
                </a:lnTo>
                <a:lnTo>
                  <a:pt x="393191" y="91439"/>
                </a:lnTo>
                <a:lnTo>
                  <a:pt x="309371" y="91439"/>
                </a:lnTo>
                <a:lnTo>
                  <a:pt x="309371" y="102108"/>
                </a:lnTo>
                <a:lnTo>
                  <a:pt x="310895" y="109727"/>
                </a:lnTo>
                <a:lnTo>
                  <a:pt x="313943" y="121919"/>
                </a:lnTo>
                <a:lnTo>
                  <a:pt x="316991" y="128015"/>
                </a:lnTo>
                <a:lnTo>
                  <a:pt x="321563" y="132587"/>
                </a:lnTo>
                <a:lnTo>
                  <a:pt x="324611" y="137159"/>
                </a:lnTo>
                <a:lnTo>
                  <a:pt x="329183" y="140208"/>
                </a:lnTo>
                <a:lnTo>
                  <a:pt x="333755" y="141731"/>
                </a:lnTo>
                <a:lnTo>
                  <a:pt x="339851" y="144779"/>
                </a:lnTo>
                <a:lnTo>
                  <a:pt x="344423" y="146303"/>
                </a:lnTo>
                <a:lnTo>
                  <a:pt x="382523" y="146303"/>
                </a:lnTo>
                <a:lnTo>
                  <a:pt x="379475" y="147827"/>
                </a:lnTo>
                <a:lnTo>
                  <a:pt x="374903" y="149351"/>
                </a:lnTo>
                <a:lnTo>
                  <a:pt x="371855" y="150875"/>
                </a:lnTo>
                <a:lnTo>
                  <a:pt x="367283" y="152400"/>
                </a:lnTo>
                <a:lnTo>
                  <a:pt x="362711" y="152400"/>
                </a:lnTo>
                <a:lnTo>
                  <a:pt x="359663" y="153923"/>
                </a:lnTo>
                <a:close/>
              </a:path>
              <a:path w="394969" h="154304">
                <a:moveTo>
                  <a:pt x="394716" y="85343"/>
                </a:moveTo>
                <a:lnTo>
                  <a:pt x="384047" y="85343"/>
                </a:lnTo>
                <a:lnTo>
                  <a:pt x="384047" y="73151"/>
                </a:lnTo>
                <a:lnTo>
                  <a:pt x="381000" y="64008"/>
                </a:lnTo>
                <a:lnTo>
                  <a:pt x="377951" y="59435"/>
                </a:lnTo>
                <a:lnTo>
                  <a:pt x="368807" y="50291"/>
                </a:lnTo>
                <a:lnTo>
                  <a:pt x="355091" y="45719"/>
                </a:lnTo>
                <a:lnTo>
                  <a:pt x="377951" y="45719"/>
                </a:lnTo>
                <a:lnTo>
                  <a:pt x="381000" y="50291"/>
                </a:lnTo>
                <a:lnTo>
                  <a:pt x="385571" y="54863"/>
                </a:lnTo>
                <a:lnTo>
                  <a:pt x="388620" y="59435"/>
                </a:lnTo>
                <a:lnTo>
                  <a:pt x="391667" y="65531"/>
                </a:lnTo>
                <a:lnTo>
                  <a:pt x="393191" y="71627"/>
                </a:lnTo>
                <a:lnTo>
                  <a:pt x="394716" y="79247"/>
                </a:lnTo>
                <a:lnTo>
                  <a:pt x="394716" y="85343"/>
                </a:lnTo>
                <a:close/>
              </a:path>
              <a:path w="394969" h="154304">
                <a:moveTo>
                  <a:pt x="382523" y="146303"/>
                </a:moveTo>
                <a:lnTo>
                  <a:pt x="356615" y="146303"/>
                </a:lnTo>
                <a:lnTo>
                  <a:pt x="362711" y="144779"/>
                </a:lnTo>
                <a:lnTo>
                  <a:pt x="365759" y="143255"/>
                </a:lnTo>
                <a:lnTo>
                  <a:pt x="370331" y="141731"/>
                </a:lnTo>
                <a:lnTo>
                  <a:pt x="373379" y="141731"/>
                </a:lnTo>
                <a:lnTo>
                  <a:pt x="376427" y="140208"/>
                </a:lnTo>
                <a:lnTo>
                  <a:pt x="379475" y="137159"/>
                </a:lnTo>
                <a:lnTo>
                  <a:pt x="382524" y="137159"/>
                </a:lnTo>
                <a:lnTo>
                  <a:pt x="385571" y="134111"/>
                </a:lnTo>
                <a:lnTo>
                  <a:pt x="390143" y="134111"/>
                </a:lnTo>
                <a:lnTo>
                  <a:pt x="393191" y="138683"/>
                </a:lnTo>
                <a:lnTo>
                  <a:pt x="390143" y="140208"/>
                </a:lnTo>
                <a:lnTo>
                  <a:pt x="388620" y="143255"/>
                </a:lnTo>
                <a:lnTo>
                  <a:pt x="382523" y="146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99872" y="3944111"/>
            <a:ext cx="1109472" cy="166116"/>
          </a:xfrm>
          <a:prstGeom prst="rect">
            <a:avLst/>
          </a:prstGeom>
        </p:spPr>
      </p:pic>
      <p:sp>
        <p:nvSpPr>
          <p:cNvPr id="36" name="object 36" descr=""/>
          <p:cNvSpPr/>
          <p:nvPr/>
        </p:nvSpPr>
        <p:spPr>
          <a:xfrm>
            <a:off x="1687067" y="3944111"/>
            <a:ext cx="1882139" cy="166370"/>
          </a:xfrm>
          <a:custGeom>
            <a:avLst/>
            <a:gdLst/>
            <a:ahLst/>
            <a:cxnLst/>
            <a:rect l="l" t="t" r="r" b="b"/>
            <a:pathLst>
              <a:path w="1882139" h="166370">
                <a:moveTo>
                  <a:pt x="32004" y="164591"/>
                </a:moveTo>
                <a:lnTo>
                  <a:pt x="0" y="164591"/>
                </a:lnTo>
                <a:lnTo>
                  <a:pt x="0" y="0"/>
                </a:lnTo>
                <a:lnTo>
                  <a:pt x="50291" y="0"/>
                </a:lnTo>
                <a:lnTo>
                  <a:pt x="58888" y="261"/>
                </a:lnTo>
                <a:lnTo>
                  <a:pt x="99060" y="13716"/>
                </a:lnTo>
                <a:lnTo>
                  <a:pt x="105156" y="18288"/>
                </a:lnTo>
                <a:lnTo>
                  <a:pt x="108204" y="22860"/>
                </a:lnTo>
                <a:lnTo>
                  <a:pt x="108966" y="24384"/>
                </a:lnTo>
                <a:lnTo>
                  <a:pt x="32004" y="24384"/>
                </a:lnTo>
                <a:lnTo>
                  <a:pt x="32004" y="79248"/>
                </a:lnTo>
                <a:lnTo>
                  <a:pt x="103124" y="79248"/>
                </a:lnTo>
                <a:lnTo>
                  <a:pt x="102108" y="80772"/>
                </a:lnTo>
                <a:lnTo>
                  <a:pt x="83820" y="92964"/>
                </a:lnTo>
                <a:lnTo>
                  <a:pt x="77724" y="94488"/>
                </a:lnTo>
                <a:lnTo>
                  <a:pt x="82296" y="97536"/>
                </a:lnTo>
                <a:lnTo>
                  <a:pt x="85344" y="100584"/>
                </a:lnTo>
                <a:lnTo>
                  <a:pt x="32004" y="100584"/>
                </a:lnTo>
                <a:lnTo>
                  <a:pt x="32004" y="164591"/>
                </a:lnTo>
                <a:close/>
              </a:path>
              <a:path w="1882139" h="166370">
                <a:moveTo>
                  <a:pt x="103124" y="79248"/>
                </a:moveTo>
                <a:lnTo>
                  <a:pt x="56387" y="79248"/>
                </a:lnTo>
                <a:lnTo>
                  <a:pt x="70104" y="74676"/>
                </a:lnTo>
                <a:lnTo>
                  <a:pt x="73152" y="73152"/>
                </a:lnTo>
                <a:lnTo>
                  <a:pt x="76200" y="70104"/>
                </a:lnTo>
                <a:lnTo>
                  <a:pt x="79248" y="68580"/>
                </a:lnTo>
                <a:lnTo>
                  <a:pt x="80772" y="65532"/>
                </a:lnTo>
                <a:lnTo>
                  <a:pt x="82296" y="60960"/>
                </a:lnTo>
                <a:lnTo>
                  <a:pt x="83820" y="57912"/>
                </a:lnTo>
                <a:lnTo>
                  <a:pt x="83820" y="41148"/>
                </a:lnTo>
                <a:lnTo>
                  <a:pt x="50291" y="24384"/>
                </a:lnTo>
                <a:lnTo>
                  <a:pt x="108966" y="24384"/>
                </a:lnTo>
                <a:lnTo>
                  <a:pt x="111252" y="28956"/>
                </a:lnTo>
                <a:lnTo>
                  <a:pt x="114300" y="41148"/>
                </a:lnTo>
                <a:lnTo>
                  <a:pt x="114300" y="57912"/>
                </a:lnTo>
                <a:lnTo>
                  <a:pt x="111252" y="64008"/>
                </a:lnTo>
                <a:lnTo>
                  <a:pt x="108204" y="73152"/>
                </a:lnTo>
                <a:lnTo>
                  <a:pt x="105156" y="76200"/>
                </a:lnTo>
                <a:lnTo>
                  <a:pt x="103124" y="79248"/>
                </a:lnTo>
                <a:close/>
              </a:path>
              <a:path w="1882139" h="166370">
                <a:moveTo>
                  <a:pt x="129540" y="164591"/>
                </a:moveTo>
                <a:lnTo>
                  <a:pt x="97536" y="164591"/>
                </a:lnTo>
                <a:lnTo>
                  <a:pt x="94487" y="163068"/>
                </a:lnTo>
                <a:lnTo>
                  <a:pt x="92964" y="163068"/>
                </a:lnTo>
                <a:lnTo>
                  <a:pt x="91440" y="161544"/>
                </a:lnTo>
                <a:lnTo>
                  <a:pt x="89916" y="158496"/>
                </a:lnTo>
                <a:lnTo>
                  <a:pt x="54864" y="106680"/>
                </a:lnTo>
                <a:lnTo>
                  <a:pt x="54864" y="103632"/>
                </a:lnTo>
                <a:lnTo>
                  <a:pt x="53340" y="102108"/>
                </a:lnTo>
                <a:lnTo>
                  <a:pt x="51816" y="102108"/>
                </a:lnTo>
                <a:lnTo>
                  <a:pt x="50291" y="100584"/>
                </a:lnTo>
                <a:lnTo>
                  <a:pt x="85344" y="100584"/>
                </a:lnTo>
                <a:lnTo>
                  <a:pt x="88391" y="103632"/>
                </a:lnTo>
                <a:lnTo>
                  <a:pt x="129540" y="164591"/>
                </a:lnTo>
                <a:close/>
              </a:path>
              <a:path w="1882139" h="166370">
                <a:moveTo>
                  <a:pt x="252983" y="164591"/>
                </a:moveTo>
                <a:lnTo>
                  <a:pt x="149352" y="164591"/>
                </a:lnTo>
                <a:lnTo>
                  <a:pt x="149352" y="0"/>
                </a:lnTo>
                <a:lnTo>
                  <a:pt x="252983" y="0"/>
                </a:lnTo>
                <a:lnTo>
                  <a:pt x="252983" y="24384"/>
                </a:lnTo>
                <a:lnTo>
                  <a:pt x="179832" y="24384"/>
                </a:lnTo>
                <a:lnTo>
                  <a:pt x="179832" y="70104"/>
                </a:lnTo>
                <a:lnTo>
                  <a:pt x="237744" y="70104"/>
                </a:lnTo>
                <a:lnTo>
                  <a:pt x="237744" y="94488"/>
                </a:lnTo>
                <a:lnTo>
                  <a:pt x="179832" y="94488"/>
                </a:lnTo>
                <a:lnTo>
                  <a:pt x="179832" y="140208"/>
                </a:lnTo>
                <a:lnTo>
                  <a:pt x="252983" y="140208"/>
                </a:lnTo>
                <a:lnTo>
                  <a:pt x="252983" y="164591"/>
                </a:lnTo>
                <a:close/>
              </a:path>
              <a:path w="1882139" h="166370">
                <a:moveTo>
                  <a:pt x="394716" y="25908"/>
                </a:moveTo>
                <a:lnTo>
                  <a:pt x="265176" y="25908"/>
                </a:lnTo>
                <a:lnTo>
                  <a:pt x="265176" y="0"/>
                </a:lnTo>
                <a:lnTo>
                  <a:pt x="394716" y="0"/>
                </a:lnTo>
                <a:lnTo>
                  <a:pt x="394716" y="25908"/>
                </a:lnTo>
                <a:close/>
              </a:path>
              <a:path w="1882139" h="166370">
                <a:moveTo>
                  <a:pt x="411480" y="164591"/>
                </a:moveTo>
                <a:lnTo>
                  <a:pt x="382524" y="164591"/>
                </a:lnTo>
                <a:lnTo>
                  <a:pt x="446532" y="0"/>
                </a:lnTo>
                <a:lnTo>
                  <a:pt x="478536" y="0"/>
                </a:lnTo>
                <a:lnTo>
                  <a:pt x="489796" y="28956"/>
                </a:lnTo>
                <a:lnTo>
                  <a:pt x="461772" y="28956"/>
                </a:lnTo>
                <a:lnTo>
                  <a:pt x="461772" y="32004"/>
                </a:lnTo>
                <a:lnTo>
                  <a:pt x="460248" y="36576"/>
                </a:lnTo>
                <a:lnTo>
                  <a:pt x="458724" y="39624"/>
                </a:lnTo>
                <a:lnTo>
                  <a:pt x="458724" y="42672"/>
                </a:lnTo>
                <a:lnTo>
                  <a:pt x="455676" y="48768"/>
                </a:lnTo>
                <a:lnTo>
                  <a:pt x="435864" y="102108"/>
                </a:lnTo>
                <a:lnTo>
                  <a:pt x="518244" y="102108"/>
                </a:lnTo>
                <a:lnTo>
                  <a:pt x="527134" y="124968"/>
                </a:lnTo>
                <a:lnTo>
                  <a:pt x="428244" y="124968"/>
                </a:lnTo>
                <a:lnTo>
                  <a:pt x="416052" y="158496"/>
                </a:lnTo>
                <a:lnTo>
                  <a:pt x="416052" y="160020"/>
                </a:lnTo>
                <a:lnTo>
                  <a:pt x="411480" y="164591"/>
                </a:lnTo>
                <a:close/>
              </a:path>
              <a:path w="1882139" h="166370">
                <a:moveTo>
                  <a:pt x="345948" y="164591"/>
                </a:moveTo>
                <a:lnTo>
                  <a:pt x="315468" y="164591"/>
                </a:lnTo>
                <a:lnTo>
                  <a:pt x="315468" y="25908"/>
                </a:lnTo>
                <a:lnTo>
                  <a:pt x="345948" y="25908"/>
                </a:lnTo>
                <a:lnTo>
                  <a:pt x="345948" y="164591"/>
                </a:lnTo>
                <a:close/>
              </a:path>
              <a:path w="1882139" h="166370">
                <a:moveTo>
                  <a:pt x="518244" y="102108"/>
                </a:moveTo>
                <a:lnTo>
                  <a:pt x="489204" y="102108"/>
                </a:lnTo>
                <a:lnTo>
                  <a:pt x="469392" y="48768"/>
                </a:lnTo>
                <a:lnTo>
                  <a:pt x="466344" y="42672"/>
                </a:lnTo>
                <a:lnTo>
                  <a:pt x="466344" y="39624"/>
                </a:lnTo>
                <a:lnTo>
                  <a:pt x="464820" y="36576"/>
                </a:lnTo>
                <a:lnTo>
                  <a:pt x="463296" y="32004"/>
                </a:lnTo>
                <a:lnTo>
                  <a:pt x="461772" y="28956"/>
                </a:lnTo>
                <a:lnTo>
                  <a:pt x="489796" y="28956"/>
                </a:lnTo>
                <a:lnTo>
                  <a:pt x="518244" y="102108"/>
                </a:lnTo>
                <a:close/>
              </a:path>
              <a:path w="1882139" h="166370">
                <a:moveTo>
                  <a:pt x="542544" y="164591"/>
                </a:moveTo>
                <a:lnTo>
                  <a:pt x="515112" y="164591"/>
                </a:lnTo>
                <a:lnTo>
                  <a:pt x="512064" y="163068"/>
                </a:lnTo>
                <a:lnTo>
                  <a:pt x="509016" y="160020"/>
                </a:lnTo>
                <a:lnTo>
                  <a:pt x="509016" y="158496"/>
                </a:lnTo>
                <a:lnTo>
                  <a:pt x="496824" y="124968"/>
                </a:lnTo>
                <a:lnTo>
                  <a:pt x="527134" y="124968"/>
                </a:lnTo>
                <a:lnTo>
                  <a:pt x="542544" y="164591"/>
                </a:lnTo>
                <a:close/>
              </a:path>
              <a:path w="1882139" h="166370">
                <a:moveTo>
                  <a:pt x="594360" y="164591"/>
                </a:moveTo>
                <a:lnTo>
                  <a:pt x="563880" y="164591"/>
                </a:lnTo>
                <a:lnTo>
                  <a:pt x="563880" y="0"/>
                </a:lnTo>
                <a:lnTo>
                  <a:pt x="594360" y="0"/>
                </a:lnTo>
                <a:lnTo>
                  <a:pt x="594360" y="164591"/>
                </a:lnTo>
                <a:close/>
              </a:path>
              <a:path w="1882139" h="166370">
                <a:moveTo>
                  <a:pt x="658368" y="164591"/>
                </a:moveTo>
                <a:lnTo>
                  <a:pt x="630936" y="164591"/>
                </a:lnTo>
                <a:lnTo>
                  <a:pt x="630936" y="0"/>
                </a:lnTo>
                <a:lnTo>
                  <a:pt x="652272" y="0"/>
                </a:lnTo>
                <a:lnTo>
                  <a:pt x="652272" y="1524"/>
                </a:lnTo>
                <a:lnTo>
                  <a:pt x="655320" y="1524"/>
                </a:lnTo>
                <a:lnTo>
                  <a:pt x="655320" y="3048"/>
                </a:lnTo>
                <a:lnTo>
                  <a:pt x="656844" y="3048"/>
                </a:lnTo>
                <a:lnTo>
                  <a:pt x="656844" y="4572"/>
                </a:lnTo>
                <a:lnTo>
                  <a:pt x="658368" y="4572"/>
                </a:lnTo>
                <a:lnTo>
                  <a:pt x="693440" y="50291"/>
                </a:lnTo>
                <a:lnTo>
                  <a:pt x="658368" y="50291"/>
                </a:lnTo>
                <a:lnTo>
                  <a:pt x="658368" y="164591"/>
                </a:lnTo>
                <a:close/>
              </a:path>
              <a:path w="1882139" h="166370">
                <a:moveTo>
                  <a:pt x="771143" y="115824"/>
                </a:moveTo>
                <a:lnTo>
                  <a:pt x="743712" y="115824"/>
                </a:lnTo>
                <a:lnTo>
                  <a:pt x="743712" y="0"/>
                </a:lnTo>
                <a:lnTo>
                  <a:pt x="771143" y="0"/>
                </a:lnTo>
                <a:lnTo>
                  <a:pt x="771143" y="115824"/>
                </a:lnTo>
                <a:close/>
              </a:path>
              <a:path w="1882139" h="166370">
                <a:moveTo>
                  <a:pt x="771143" y="164591"/>
                </a:moveTo>
                <a:lnTo>
                  <a:pt x="748284" y="164591"/>
                </a:lnTo>
                <a:lnTo>
                  <a:pt x="743712" y="160020"/>
                </a:lnTo>
                <a:lnTo>
                  <a:pt x="658368" y="50291"/>
                </a:lnTo>
                <a:lnTo>
                  <a:pt x="693440" y="50291"/>
                </a:lnTo>
                <a:lnTo>
                  <a:pt x="743712" y="115824"/>
                </a:lnTo>
                <a:lnTo>
                  <a:pt x="771143" y="115824"/>
                </a:lnTo>
                <a:lnTo>
                  <a:pt x="771143" y="164591"/>
                </a:lnTo>
                <a:close/>
              </a:path>
              <a:path w="1882139" h="166370">
                <a:moveTo>
                  <a:pt x="963167" y="25908"/>
                </a:moveTo>
                <a:lnTo>
                  <a:pt x="833628" y="25908"/>
                </a:lnTo>
                <a:lnTo>
                  <a:pt x="833628" y="0"/>
                </a:lnTo>
                <a:lnTo>
                  <a:pt x="963167" y="0"/>
                </a:lnTo>
                <a:lnTo>
                  <a:pt x="963167" y="25908"/>
                </a:lnTo>
                <a:close/>
              </a:path>
              <a:path w="1882139" h="166370">
                <a:moveTo>
                  <a:pt x="914400" y="164591"/>
                </a:moveTo>
                <a:lnTo>
                  <a:pt x="883920" y="164591"/>
                </a:lnTo>
                <a:lnTo>
                  <a:pt x="883920" y="25908"/>
                </a:lnTo>
                <a:lnTo>
                  <a:pt x="914400" y="25908"/>
                </a:lnTo>
                <a:lnTo>
                  <a:pt x="914400" y="164591"/>
                </a:lnTo>
                <a:close/>
              </a:path>
              <a:path w="1882139" h="166370">
                <a:moveTo>
                  <a:pt x="1013459" y="164591"/>
                </a:moveTo>
                <a:lnTo>
                  <a:pt x="982980" y="164591"/>
                </a:lnTo>
                <a:lnTo>
                  <a:pt x="982980" y="0"/>
                </a:lnTo>
                <a:lnTo>
                  <a:pt x="1013459" y="0"/>
                </a:lnTo>
                <a:lnTo>
                  <a:pt x="1013459" y="71628"/>
                </a:lnTo>
                <a:lnTo>
                  <a:pt x="1121664" y="71628"/>
                </a:lnTo>
                <a:lnTo>
                  <a:pt x="1121664" y="92964"/>
                </a:lnTo>
                <a:lnTo>
                  <a:pt x="1013459" y="92964"/>
                </a:lnTo>
                <a:lnTo>
                  <a:pt x="1013459" y="164591"/>
                </a:lnTo>
                <a:close/>
              </a:path>
              <a:path w="1882139" h="166370">
                <a:moveTo>
                  <a:pt x="1121664" y="71628"/>
                </a:moveTo>
                <a:lnTo>
                  <a:pt x="1091184" y="71628"/>
                </a:lnTo>
                <a:lnTo>
                  <a:pt x="1091184" y="0"/>
                </a:lnTo>
                <a:lnTo>
                  <a:pt x="1121664" y="0"/>
                </a:lnTo>
                <a:lnTo>
                  <a:pt x="1121664" y="71628"/>
                </a:lnTo>
                <a:close/>
              </a:path>
              <a:path w="1882139" h="166370">
                <a:moveTo>
                  <a:pt x="1121664" y="164591"/>
                </a:moveTo>
                <a:lnTo>
                  <a:pt x="1091184" y="164591"/>
                </a:lnTo>
                <a:lnTo>
                  <a:pt x="1091184" y="92964"/>
                </a:lnTo>
                <a:lnTo>
                  <a:pt x="1121664" y="92964"/>
                </a:lnTo>
                <a:lnTo>
                  <a:pt x="1121664" y="164591"/>
                </a:lnTo>
                <a:close/>
              </a:path>
              <a:path w="1882139" h="166370">
                <a:moveTo>
                  <a:pt x="1258824" y="164591"/>
                </a:moveTo>
                <a:lnTo>
                  <a:pt x="1155192" y="164591"/>
                </a:lnTo>
                <a:lnTo>
                  <a:pt x="1155192" y="0"/>
                </a:lnTo>
                <a:lnTo>
                  <a:pt x="1258824" y="0"/>
                </a:lnTo>
                <a:lnTo>
                  <a:pt x="1258824" y="24384"/>
                </a:lnTo>
                <a:lnTo>
                  <a:pt x="1185672" y="24384"/>
                </a:lnTo>
                <a:lnTo>
                  <a:pt x="1185672" y="70104"/>
                </a:lnTo>
                <a:lnTo>
                  <a:pt x="1243584" y="70104"/>
                </a:lnTo>
                <a:lnTo>
                  <a:pt x="1243584" y="94488"/>
                </a:lnTo>
                <a:lnTo>
                  <a:pt x="1185672" y="94488"/>
                </a:lnTo>
                <a:lnTo>
                  <a:pt x="1185672" y="140208"/>
                </a:lnTo>
                <a:lnTo>
                  <a:pt x="1258824" y="140208"/>
                </a:lnTo>
                <a:lnTo>
                  <a:pt x="1258824" y="164591"/>
                </a:lnTo>
                <a:close/>
              </a:path>
              <a:path w="1882139" h="166370">
                <a:moveTo>
                  <a:pt x="1356359" y="164591"/>
                </a:moveTo>
                <a:lnTo>
                  <a:pt x="1330451" y="164591"/>
                </a:lnTo>
                <a:lnTo>
                  <a:pt x="1330451" y="0"/>
                </a:lnTo>
                <a:lnTo>
                  <a:pt x="1350264" y="0"/>
                </a:lnTo>
                <a:lnTo>
                  <a:pt x="1350264" y="1524"/>
                </a:lnTo>
                <a:lnTo>
                  <a:pt x="1353312" y="1524"/>
                </a:lnTo>
                <a:lnTo>
                  <a:pt x="1353312" y="3048"/>
                </a:lnTo>
                <a:lnTo>
                  <a:pt x="1354835" y="3048"/>
                </a:lnTo>
                <a:lnTo>
                  <a:pt x="1354835" y="4572"/>
                </a:lnTo>
                <a:lnTo>
                  <a:pt x="1356359" y="4572"/>
                </a:lnTo>
                <a:lnTo>
                  <a:pt x="1392059" y="50291"/>
                </a:lnTo>
                <a:lnTo>
                  <a:pt x="1356359" y="50291"/>
                </a:lnTo>
                <a:lnTo>
                  <a:pt x="1356359" y="164591"/>
                </a:lnTo>
                <a:close/>
              </a:path>
              <a:path w="1882139" h="166370">
                <a:moveTo>
                  <a:pt x="1469135" y="115824"/>
                </a:moveTo>
                <a:lnTo>
                  <a:pt x="1443228" y="115824"/>
                </a:lnTo>
                <a:lnTo>
                  <a:pt x="1441704" y="112776"/>
                </a:lnTo>
                <a:lnTo>
                  <a:pt x="1441704" y="0"/>
                </a:lnTo>
                <a:lnTo>
                  <a:pt x="1469135" y="0"/>
                </a:lnTo>
                <a:lnTo>
                  <a:pt x="1469135" y="115824"/>
                </a:lnTo>
                <a:close/>
              </a:path>
              <a:path w="1882139" h="166370">
                <a:moveTo>
                  <a:pt x="1469135" y="164591"/>
                </a:moveTo>
                <a:lnTo>
                  <a:pt x="1446276" y="164591"/>
                </a:lnTo>
                <a:lnTo>
                  <a:pt x="1441704" y="160020"/>
                </a:lnTo>
                <a:lnTo>
                  <a:pt x="1356359" y="50291"/>
                </a:lnTo>
                <a:lnTo>
                  <a:pt x="1392059" y="50291"/>
                </a:lnTo>
                <a:lnTo>
                  <a:pt x="1443228" y="115824"/>
                </a:lnTo>
                <a:lnTo>
                  <a:pt x="1469135" y="115824"/>
                </a:lnTo>
                <a:lnTo>
                  <a:pt x="1469135" y="164591"/>
                </a:lnTo>
                <a:close/>
              </a:path>
              <a:path w="1882139" h="166370">
                <a:moveTo>
                  <a:pt x="1568196" y="166116"/>
                </a:moveTo>
                <a:lnTo>
                  <a:pt x="1524000" y="153924"/>
                </a:lnTo>
                <a:lnTo>
                  <a:pt x="1502187" y="119634"/>
                </a:lnTo>
                <a:lnTo>
                  <a:pt x="1499616" y="99060"/>
                </a:lnTo>
                <a:lnTo>
                  <a:pt x="1499616" y="0"/>
                </a:lnTo>
                <a:lnTo>
                  <a:pt x="1530096" y="0"/>
                </a:lnTo>
                <a:lnTo>
                  <a:pt x="1530096" y="105156"/>
                </a:lnTo>
                <a:lnTo>
                  <a:pt x="1531620" y="111252"/>
                </a:lnTo>
                <a:lnTo>
                  <a:pt x="1562100" y="140208"/>
                </a:lnTo>
                <a:lnTo>
                  <a:pt x="1625498" y="140208"/>
                </a:lnTo>
                <a:lnTo>
                  <a:pt x="1624584" y="141732"/>
                </a:lnTo>
                <a:lnTo>
                  <a:pt x="1590270" y="163544"/>
                </a:lnTo>
                <a:lnTo>
                  <a:pt x="1575935" y="165830"/>
                </a:lnTo>
                <a:lnTo>
                  <a:pt x="1568196" y="166116"/>
                </a:lnTo>
                <a:close/>
              </a:path>
              <a:path w="1882139" h="166370">
                <a:moveTo>
                  <a:pt x="1625498" y="140208"/>
                </a:moveTo>
                <a:lnTo>
                  <a:pt x="1574292" y="140208"/>
                </a:lnTo>
                <a:lnTo>
                  <a:pt x="1578864" y="138684"/>
                </a:lnTo>
                <a:lnTo>
                  <a:pt x="1584959" y="137160"/>
                </a:lnTo>
                <a:lnTo>
                  <a:pt x="1589532" y="135636"/>
                </a:lnTo>
                <a:lnTo>
                  <a:pt x="1595628" y="129540"/>
                </a:lnTo>
                <a:lnTo>
                  <a:pt x="1601724" y="120396"/>
                </a:lnTo>
                <a:lnTo>
                  <a:pt x="1604772" y="111252"/>
                </a:lnTo>
                <a:lnTo>
                  <a:pt x="1606296" y="105156"/>
                </a:lnTo>
                <a:lnTo>
                  <a:pt x="1606296" y="0"/>
                </a:lnTo>
                <a:lnTo>
                  <a:pt x="1636776" y="0"/>
                </a:lnTo>
                <a:lnTo>
                  <a:pt x="1636776" y="99060"/>
                </a:lnTo>
                <a:lnTo>
                  <a:pt x="1636522" y="105156"/>
                </a:lnTo>
                <a:lnTo>
                  <a:pt x="1629156" y="134112"/>
                </a:lnTo>
                <a:lnTo>
                  <a:pt x="1625498" y="140208"/>
                </a:lnTo>
                <a:close/>
              </a:path>
              <a:path w="1882139" h="166370">
                <a:moveTo>
                  <a:pt x="1764792" y="164591"/>
                </a:moveTo>
                <a:lnTo>
                  <a:pt x="1667256" y="164591"/>
                </a:lnTo>
                <a:lnTo>
                  <a:pt x="1667256" y="0"/>
                </a:lnTo>
                <a:lnTo>
                  <a:pt x="1697735" y="0"/>
                </a:lnTo>
                <a:lnTo>
                  <a:pt x="1697735" y="140208"/>
                </a:lnTo>
                <a:lnTo>
                  <a:pt x="1764792" y="140208"/>
                </a:lnTo>
                <a:lnTo>
                  <a:pt x="1764792" y="164591"/>
                </a:lnTo>
                <a:close/>
              </a:path>
              <a:path w="1882139" h="166370">
                <a:moveTo>
                  <a:pt x="1882140" y="164591"/>
                </a:moveTo>
                <a:lnTo>
                  <a:pt x="1786128" y="164591"/>
                </a:lnTo>
                <a:lnTo>
                  <a:pt x="1786128" y="0"/>
                </a:lnTo>
                <a:lnTo>
                  <a:pt x="1816608" y="0"/>
                </a:lnTo>
                <a:lnTo>
                  <a:pt x="1816608" y="140208"/>
                </a:lnTo>
                <a:lnTo>
                  <a:pt x="1882140" y="140208"/>
                </a:lnTo>
                <a:lnTo>
                  <a:pt x="1882140" y="164591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" name="object 3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428488" y="1932432"/>
            <a:ext cx="169164" cy="217931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657088" y="1996439"/>
            <a:ext cx="150876" cy="204216"/>
          </a:xfrm>
          <a:prstGeom prst="rect">
            <a:avLst/>
          </a:prstGeom>
        </p:spPr>
      </p:pic>
      <p:sp>
        <p:nvSpPr>
          <p:cNvPr id="39" name="object 39" descr=""/>
          <p:cNvSpPr/>
          <p:nvPr/>
        </p:nvSpPr>
        <p:spPr>
          <a:xfrm>
            <a:off x="5890260" y="1933955"/>
            <a:ext cx="600710" cy="219710"/>
          </a:xfrm>
          <a:custGeom>
            <a:avLst/>
            <a:gdLst/>
            <a:ahLst/>
            <a:cxnLst/>
            <a:rect l="l" t="t" r="r" b="b"/>
            <a:pathLst>
              <a:path w="600710" h="219710">
                <a:moveTo>
                  <a:pt x="117347" y="185928"/>
                </a:moveTo>
                <a:lnTo>
                  <a:pt x="0" y="123444"/>
                </a:lnTo>
                <a:lnTo>
                  <a:pt x="0" y="109728"/>
                </a:lnTo>
                <a:lnTo>
                  <a:pt x="117347" y="48768"/>
                </a:lnTo>
                <a:lnTo>
                  <a:pt x="117347" y="77724"/>
                </a:lnTo>
                <a:lnTo>
                  <a:pt x="111251" y="83820"/>
                </a:lnTo>
                <a:lnTo>
                  <a:pt x="57911" y="111252"/>
                </a:lnTo>
                <a:lnTo>
                  <a:pt x="54863" y="112776"/>
                </a:lnTo>
                <a:lnTo>
                  <a:pt x="53339" y="114300"/>
                </a:lnTo>
                <a:lnTo>
                  <a:pt x="50291" y="114300"/>
                </a:lnTo>
                <a:lnTo>
                  <a:pt x="47243" y="115824"/>
                </a:lnTo>
                <a:lnTo>
                  <a:pt x="44195" y="115824"/>
                </a:lnTo>
                <a:lnTo>
                  <a:pt x="42671" y="117348"/>
                </a:lnTo>
                <a:lnTo>
                  <a:pt x="44195" y="117348"/>
                </a:lnTo>
                <a:lnTo>
                  <a:pt x="47243" y="118872"/>
                </a:lnTo>
                <a:lnTo>
                  <a:pt x="50291" y="118872"/>
                </a:lnTo>
                <a:lnTo>
                  <a:pt x="53339" y="120396"/>
                </a:lnTo>
                <a:lnTo>
                  <a:pt x="54863" y="120396"/>
                </a:lnTo>
                <a:lnTo>
                  <a:pt x="57911" y="121920"/>
                </a:lnTo>
                <a:lnTo>
                  <a:pt x="111251" y="149352"/>
                </a:lnTo>
                <a:lnTo>
                  <a:pt x="117347" y="155448"/>
                </a:lnTo>
                <a:lnTo>
                  <a:pt x="117347" y="185928"/>
                </a:lnTo>
                <a:close/>
              </a:path>
              <a:path w="600710" h="219710">
                <a:moveTo>
                  <a:pt x="248411" y="175260"/>
                </a:moveTo>
                <a:lnTo>
                  <a:pt x="236219" y="175260"/>
                </a:lnTo>
                <a:lnTo>
                  <a:pt x="239267" y="173736"/>
                </a:lnTo>
                <a:lnTo>
                  <a:pt x="245363" y="173736"/>
                </a:lnTo>
                <a:lnTo>
                  <a:pt x="248411" y="175260"/>
                </a:lnTo>
                <a:close/>
              </a:path>
              <a:path w="600710" h="219710">
                <a:moveTo>
                  <a:pt x="252983" y="216408"/>
                </a:moveTo>
                <a:lnTo>
                  <a:pt x="230123" y="216408"/>
                </a:lnTo>
                <a:lnTo>
                  <a:pt x="224027" y="210312"/>
                </a:lnTo>
                <a:lnTo>
                  <a:pt x="222503" y="207264"/>
                </a:lnTo>
                <a:lnTo>
                  <a:pt x="220979" y="205740"/>
                </a:lnTo>
                <a:lnTo>
                  <a:pt x="219455" y="202692"/>
                </a:lnTo>
                <a:lnTo>
                  <a:pt x="219455" y="190500"/>
                </a:lnTo>
                <a:lnTo>
                  <a:pt x="222503" y="184404"/>
                </a:lnTo>
                <a:lnTo>
                  <a:pt x="224027" y="182880"/>
                </a:lnTo>
                <a:lnTo>
                  <a:pt x="225551" y="179832"/>
                </a:lnTo>
                <a:lnTo>
                  <a:pt x="228600" y="178308"/>
                </a:lnTo>
                <a:lnTo>
                  <a:pt x="230123" y="176784"/>
                </a:lnTo>
                <a:lnTo>
                  <a:pt x="233171" y="175260"/>
                </a:lnTo>
                <a:lnTo>
                  <a:pt x="249935" y="175260"/>
                </a:lnTo>
                <a:lnTo>
                  <a:pt x="256032" y="178308"/>
                </a:lnTo>
                <a:lnTo>
                  <a:pt x="257555" y="179832"/>
                </a:lnTo>
                <a:lnTo>
                  <a:pt x="259079" y="182880"/>
                </a:lnTo>
                <a:lnTo>
                  <a:pt x="260603" y="184404"/>
                </a:lnTo>
                <a:lnTo>
                  <a:pt x="263651" y="190500"/>
                </a:lnTo>
                <a:lnTo>
                  <a:pt x="263651" y="202692"/>
                </a:lnTo>
                <a:lnTo>
                  <a:pt x="262127" y="205740"/>
                </a:lnTo>
                <a:lnTo>
                  <a:pt x="260603" y="207264"/>
                </a:lnTo>
                <a:lnTo>
                  <a:pt x="259079" y="210312"/>
                </a:lnTo>
                <a:lnTo>
                  <a:pt x="257555" y="211836"/>
                </a:lnTo>
                <a:lnTo>
                  <a:pt x="256032" y="214884"/>
                </a:lnTo>
                <a:lnTo>
                  <a:pt x="252983" y="216408"/>
                </a:lnTo>
                <a:close/>
              </a:path>
              <a:path w="600710" h="219710">
                <a:moveTo>
                  <a:pt x="248411" y="217932"/>
                </a:moveTo>
                <a:lnTo>
                  <a:pt x="236219" y="217932"/>
                </a:lnTo>
                <a:lnTo>
                  <a:pt x="233171" y="216408"/>
                </a:lnTo>
                <a:lnTo>
                  <a:pt x="249935" y="216408"/>
                </a:lnTo>
                <a:lnTo>
                  <a:pt x="248411" y="217932"/>
                </a:lnTo>
                <a:close/>
              </a:path>
              <a:path w="600710" h="219710">
                <a:moveTo>
                  <a:pt x="361187" y="219456"/>
                </a:moveTo>
                <a:lnTo>
                  <a:pt x="322587" y="208097"/>
                </a:lnTo>
                <a:lnTo>
                  <a:pt x="295274" y="176974"/>
                </a:lnTo>
                <a:lnTo>
                  <a:pt x="283844" y="135826"/>
                </a:lnTo>
                <a:lnTo>
                  <a:pt x="281939" y="109728"/>
                </a:lnTo>
                <a:lnTo>
                  <a:pt x="282353" y="98631"/>
                </a:lnTo>
                <a:lnTo>
                  <a:pt x="291512" y="50982"/>
                </a:lnTo>
                <a:lnTo>
                  <a:pt x="316420" y="14859"/>
                </a:lnTo>
                <a:lnTo>
                  <a:pt x="352543" y="309"/>
                </a:lnTo>
                <a:lnTo>
                  <a:pt x="361187" y="0"/>
                </a:lnTo>
                <a:lnTo>
                  <a:pt x="369165" y="309"/>
                </a:lnTo>
                <a:lnTo>
                  <a:pt x="405193" y="14859"/>
                </a:lnTo>
                <a:lnTo>
                  <a:pt x="420368" y="30480"/>
                </a:lnTo>
                <a:lnTo>
                  <a:pt x="355091" y="30480"/>
                </a:lnTo>
                <a:lnTo>
                  <a:pt x="345947" y="33528"/>
                </a:lnTo>
                <a:lnTo>
                  <a:pt x="323102" y="71580"/>
                </a:lnTo>
                <a:lnTo>
                  <a:pt x="320039" y="109728"/>
                </a:lnTo>
                <a:lnTo>
                  <a:pt x="320301" y="120610"/>
                </a:lnTo>
                <a:lnTo>
                  <a:pt x="327659" y="161734"/>
                </a:lnTo>
                <a:lnTo>
                  <a:pt x="345947" y="184404"/>
                </a:lnTo>
                <a:lnTo>
                  <a:pt x="350519" y="187452"/>
                </a:lnTo>
                <a:lnTo>
                  <a:pt x="355091" y="188976"/>
                </a:lnTo>
                <a:lnTo>
                  <a:pt x="419499" y="188976"/>
                </a:lnTo>
                <a:lnTo>
                  <a:pt x="417575" y="192024"/>
                </a:lnTo>
                <a:lnTo>
                  <a:pt x="384547" y="214955"/>
                </a:lnTo>
                <a:lnTo>
                  <a:pt x="369165" y="218908"/>
                </a:lnTo>
                <a:lnTo>
                  <a:pt x="361187" y="219456"/>
                </a:lnTo>
                <a:close/>
              </a:path>
              <a:path w="600710" h="219710">
                <a:moveTo>
                  <a:pt x="419499" y="188976"/>
                </a:moveTo>
                <a:lnTo>
                  <a:pt x="365759" y="188976"/>
                </a:lnTo>
                <a:lnTo>
                  <a:pt x="371855" y="187452"/>
                </a:lnTo>
                <a:lnTo>
                  <a:pt x="376427" y="184404"/>
                </a:lnTo>
                <a:lnTo>
                  <a:pt x="381000" y="182880"/>
                </a:lnTo>
                <a:lnTo>
                  <a:pt x="385571" y="178308"/>
                </a:lnTo>
                <a:lnTo>
                  <a:pt x="388619" y="172212"/>
                </a:lnTo>
                <a:lnTo>
                  <a:pt x="391763" y="167330"/>
                </a:lnTo>
                <a:lnTo>
                  <a:pt x="394334" y="161734"/>
                </a:lnTo>
                <a:lnTo>
                  <a:pt x="396334" y="155281"/>
                </a:lnTo>
                <a:lnTo>
                  <a:pt x="397763" y="147828"/>
                </a:lnTo>
                <a:lnTo>
                  <a:pt x="399763" y="139517"/>
                </a:lnTo>
                <a:lnTo>
                  <a:pt x="401192" y="130492"/>
                </a:lnTo>
                <a:lnTo>
                  <a:pt x="402050" y="120610"/>
                </a:lnTo>
                <a:lnTo>
                  <a:pt x="402335" y="109728"/>
                </a:lnTo>
                <a:lnTo>
                  <a:pt x="402050" y="98631"/>
                </a:lnTo>
                <a:lnTo>
                  <a:pt x="401192" y="88392"/>
                </a:lnTo>
                <a:lnTo>
                  <a:pt x="399763" y="79295"/>
                </a:lnTo>
                <a:lnTo>
                  <a:pt x="397754" y="71580"/>
                </a:lnTo>
                <a:lnTo>
                  <a:pt x="396334" y="64174"/>
                </a:lnTo>
                <a:lnTo>
                  <a:pt x="394334" y="57721"/>
                </a:lnTo>
                <a:lnTo>
                  <a:pt x="391763" y="52125"/>
                </a:lnTo>
                <a:lnTo>
                  <a:pt x="388619" y="47244"/>
                </a:lnTo>
                <a:lnTo>
                  <a:pt x="385571" y="41148"/>
                </a:lnTo>
                <a:lnTo>
                  <a:pt x="381000" y="36576"/>
                </a:lnTo>
                <a:lnTo>
                  <a:pt x="376427" y="33528"/>
                </a:lnTo>
                <a:lnTo>
                  <a:pt x="371855" y="32004"/>
                </a:lnTo>
                <a:lnTo>
                  <a:pt x="365759" y="30480"/>
                </a:lnTo>
                <a:lnTo>
                  <a:pt x="420368" y="30480"/>
                </a:lnTo>
                <a:lnTo>
                  <a:pt x="435697" y="71580"/>
                </a:lnTo>
                <a:lnTo>
                  <a:pt x="438911" y="109728"/>
                </a:lnTo>
                <a:lnTo>
                  <a:pt x="438660" y="120610"/>
                </a:lnTo>
                <a:lnTo>
                  <a:pt x="432816" y="158496"/>
                </a:lnTo>
                <a:lnTo>
                  <a:pt x="422100" y="184856"/>
                </a:lnTo>
                <a:lnTo>
                  <a:pt x="419499" y="188976"/>
                </a:lnTo>
                <a:close/>
              </a:path>
              <a:path w="600710" h="219710">
                <a:moveTo>
                  <a:pt x="492251" y="112776"/>
                </a:moveTo>
                <a:lnTo>
                  <a:pt x="469391" y="106680"/>
                </a:lnTo>
                <a:lnTo>
                  <a:pt x="487679" y="3048"/>
                </a:lnTo>
                <a:lnTo>
                  <a:pt x="592835" y="3048"/>
                </a:lnTo>
                <a:lnTo>
                  <a:pt x="592835" y="22860"/>
                </a:lnTo>
                <a:lnTo>
                  <a:pt x="591311" y="27432"/>
                </a:lnTo>
                <a:lnTo>
                  <a:pt x="585216" y="33528"/>
                </a:lnTo>
                <a:lnTo>
                  <a:pt x="579119" y="35052"/>
                </a:lnTo>
                <a:lnTo>
                  <a:pt x="513587" y="35052"/>
                </a:lnTo>
                <a:lnTo>
                  <a:pt x="506047" y="80295"/>
                </a:lnTo>
                <a:lnTo>
                  <a:pt x="505967" y="80772"/>
                </a:lnTo>
                <a:lnTo>
                  <a:pt x="556078" y="80772"/>
                </a:lnTo>
                <a:lnTo>
                  <a:pt x="560832" y="82296"/>
                </a:lnTo>
                <a:lnTo>
                  <a:pt x="591007" y="106680"/>
                </a:lnTo>
                <a:lnTo>
                  <a:pt x="524255" y="106680"/>
                </a:lnTo>
                <a:lnTo>
                  <a:pt x="516254" y="107203"/>
                </a:lnTo>
                <a:lnTo>
                  <a:pt x="508253" y="108585"/>
                </a:lnTo>
                <a:lnTo>
                  <a:pt x="500252" y="110537"/>
                </a:lnTo>
                <a:lnTo>
                  <a:pt x="492251" y="112776"/>
                </a:lnTo>
                <a:close/>
              </a:path>
              <a:path w="600710" h="219710">
                <a:moveTo>
                  <a:pt x="556078" y="80772"/>
                </a:moveTo>
                <a:lnTo>
                  <a:pt x="505967" y="80772"/>
                </a:lnTo>
                <a:lnTo>
                  <a:pt x="512801" y="79009"/>
                </a:lnTo>
                <a:lnTo>
                  <a:pt x="520197" y="78009"/>
                </a:lnTo>
                <a:lnTo>
                  <a:pt x="521323" y="78009"/>
                </a:lnTo>
                <a:lnTo>
                  <a:pt x="526813" y="77724"/>
                </a:lnTo>
                <a:lnTo>
                  <a:pt x="531875" y="77724"/>
                </a:lnTo>
                <a:lnTo>
                  <a:pt x="539829" y="78009"/>
                </a:lnTo>
                <a:lnTo>
                  <a:pt x="547496" y="78867"/>
                </a:lnTo>
                <a:lnTo>
                  <a:pt x="554592" y="80295"/>
                </a:lnTo>
                <a:lnTo>
                  <a:pt x="556078" y="80772"/>
                </a:lnTo>
                <a:close/>
              </a:path>
              <a:path w="600710" h="219710">
                <a:moveTo>
                  <a:pt x="586932" y="187452"/>
                </a:moveTo>
                <a:lnTo>
                  <a:pt x="534923" y="187452"/>
                </a:lnTo>
                <a:lnTo>
                  <a:pt x="541019" y="184404"/>
                </a:lnTo>
                <a:lnTo>
                  <a:pt x="545591" y="182880"/>
                </a:lnTo>
                <a:lnTo>
                  <a:pt x="550163" y="179832"/>
                </a:lnTo>
                <a:lnTo>
                  <a:pt x="553211" y="175260"/>
                </a:lnTo>
                <a:lnTo>
                  <a:pt x="557783" y="172212"/>
                </a:lnTo>
                <a:lnTo>
                  <a:pt x="559307" y="167640"/>
                </a:lnTo>
                <a:lnTo>
                  <a:pt x="560832" y="161544"/>
                </a:lnTo>
                <a:lnTo>
                  <a:pt x="562355" y="156972"/>
                </a:lnTo>
                <a:lnTo>
                  <a:pt x="563790" y="151233"/>
                </a:lnTo>
                <a:lnTo>
                  <a:pt x="547830" y="112466"/>
                </a:lnTo>
                <a:lnTo>
                  <a:pt x="532764" y="107203"/>
                </a:lnTo>
                <a:lnTo>
                  <a:pt x="532009" y="107203"/>
                </a:lnTo>
                <a:lnTo>
                  <a:pt x="524255" y="106680"/>
                </a:lnTo>
                <a:lnTo>
                  <a:pt x="591007" y="106680"/>
                </a:lnTo>
                <a:lnTo>
                  <a:pt x="592835" y="109728"/>
                </a:lnTo>
                <a:lnTo>
                  <a:pt x="600455" y="143256"/>
                </a:lnTo>
                <a:lnTo>
                  <a:pt x="600160" y="150876"/>
                </a:lnTo>
                <a:lnTo>
                  <a:pt x="587692" y="186499"/>
                </a:lnTo>
                <a:lnTo>
                  <a:pt x="586932" y="187452"/>
                </a:lnTo>
                <a:close/>
              </a:path>
              <a:path w="600710" h="219710">
                <a:moveTo>
                  <a:pt x="521207" y="219456"/>
                </a:moveTo>
                <a:lnTo>
                  <a:pt x="513587" y="219456"/>
                </a:lnTo>
                <a:lnTo>
                  <a:pt x="495300" y="214884"/>
                </a:lnTo>
                <a:lnTo>
                  <a:pt x="490727" y="213360"/>
                </a:lnTo>
                <a:lnTo>
                  <a:pt x="484632" y="211836"/>
                </a:lnTo>
                <a:lnTo>
                  <a:pt x="461771" y="196596"/>
                </a:lnTo>
                <a:lnTo>
                  <a:pt x="458723" y="193548"/>
                </a:lnTo>
                <a:lnTo>
                  <a:pt x="469391" y="178308"/>
                </a:lnTo>
                <a:lnTo>
                  <a:pt x="472439" y="175260"/>
                </a:lnTo>
                <a:lnTo>
                  <a:pt x="475487" y="173736"/>
                </a:lnTo>
                <a:lnTo>
                  <a:pt x="483107" y="173736"/>
                </a:lnTo>
                <a:lnTo>
                  <a:pt x="492251" y="178308"/>
                </a:lnTo>
                <a:lnTo>
                  <a:pt x="495300" y="181356"/>
                </a:lnTo>
                <a:lnTo>
                  <a:pt x="498347" y="182880"/>
                </a:lnTo>
                <a:lnTo>
                  <a:pt x="512063" y="187452"/>
                </a:lnTo>
                <a:lnTo>
                  <a:pt x="586932" y="187452"/>
                </a:lnTo>
                <a:lnTo>
                  <a:pt x="583001" y="192381"/>
                </a:lnTo>
                <a:lnTo>
                  <a:pt x="545210" y="215598"/>
                </a:lnTo>
                <a:lnTo>
                  <a:pt x="529208" y="218932"/>
                </a:lnTo>
                <a:lnTo>
                  <a:pt x="521207" y="219456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416296" y="2394204"/>
            <a:ext cx="1437132" cy="167639"/>
          </a:xfrm>
          <a:prstGeom prst="rect">
            <a:avLst/>
          </a:prstGeom>
        </p:spPr>
      </p:pic>
      <p:sp>
        <p:nvSpPr>
          <p:cNvPr id="41" name="object 41" descr=""/>
          <p:cNvSpPr/>
          <p:nvPr/>
        </p:nvSpPr>
        <p:spPr>
          <a:xfrm>
            <a:off x="6922007" y="2394204"/>
            <a:ext cx="678180" cy="205740"/>
          </a:xfrm>
          <a:custGeom>
            <a:avLst/>
            <a:gdLst/>
            <a:ahLst/>
            <a:cxnLst/>
            <a:rect l="l" t="t" r="r" b="b"/>
            <a:pathLst>
              <a:path w="678179" h="205739">
                <a:moveTo>
                  <a:pt x="28956" y="167639"/>
                </a:moveTo>
                <a:lnTo>
                  <a:pt x="16764" y="167639"/>
                </a:lnTo>
                <a:lnTo>
                  <a:pt x="9144" y="164592"/>
                </a:lnTo>
                <a:lnTo>
                  <a:pt x="6096" y="158495"/>
                </a:lnTo>
                <a:lnTo>
                  <a:pt x="1524" y="152399"/>
                </a:lnTo>
                <a:lnTo>
                  <a:pt x="0" y="144779"/>
                </a:lnTo>
                <a:lnTo>
                  <a:pt x="0" y="120395"/>
                </a:lnTo>
                <a:lnTo>
                  <a:pt x="1524" y="117347"/>
                </a:lnTo>
                <a:lnTo>
                  <a:pt x="1524" y="106679"/>
                </a:lnTo>
                <a:lnTo>
                  <a:pt x="3048" y="100584"/>
                </a:lnTo>
                <a:lnTo>
                  <a:pt x="3048" y="92963"/>
                </a:lnTo>
                <a:lnTo>
                  <a:pt x="4572" y="83820"/>
                </a:lnTo>
                <a:lnTo>
                  <a:pt x="5715" y="77533"/>
                </a:lnTo>
                <a:lnTo>
                  <a:pt x="6858" y="70103"/>
                </a:lnTo>
                <a:lnTo>
                  <a:pt x="8001" y="61531"/>
                </a:lnTo>
                <a:lnTo>
                  <a:pt x="9144" y="51815"/>
                </a:lnTo>
                <a:lnTo>
                  <a:pt x="19812" y="51815"/>
                </a:lnTo>
                <a:lnTo>
                  <a:pt x="10668" y="124968"/>
                </a:lnTo>
                <a:lnTo>
                  <a:pt x="10668" y="141731"/>
                </a:lnTo>
                <a:lnTo>
                  <a:pt x="12192" y="147828"/>
                </a:lnTo>
                <a:lnTo>
                  <a:pt x="13716" y="152399"/>
                </a:lnTo>
                <a:lnTo>
                  <a:pt x="16764" y="155447"/>
                </a:lnTo>
                <a:lnTo>
                  <a:pt x="21336" y="158495"/>
                </a:lnTo>
                <a:lnTo>
                  <a:pt x="48006" y="158495"/>
                </a:lnTo>
                <a:lnTo>
                  <a:pt x="45720" y="160020"/>
                </a:lnTo>
                <a:lnTo>
                  <a:pt x="42672" y="163068"/>
                </a:lnTo>
                <a:lnTo>
                  <a:pt x="28956" y="167639"/>
                </a:lnTo>
                <a:close/>
              </a:path>
              <a:path w="678179" h="205739">
                <a:moveTo>
                  <a:pt x="48006" y="158495"/>
                </a:moveTo>
                <a:lnTo>
                  <a:pt x="32004" y="158495"/>
                </a:lnTo>
                <a:lnTo>
                  <a:pt x="41148" y="155447"/>
                </a:lnTo>
                <a:lnTo>
                  <a:pt x="45720" y="152399"/>
                </a:lnTo>
                <a:lnTo>
                  <a:pt x="48768" y="149352"/>
                </a:lnTo>
                <a:lnTo>
                  <a:pt x="53340" y="146304"/>
                </a:lnTo>
                <a:lnTo>
                  <a:pt x="57912" y="141731"/>
                </a:lnTo>
                <a:lnTo>
                  <a:pt x="60960" y="137160"/>
                </a:lnTo>
                <a:lnTo>
                  <a:pt x="64008" y="131063"/>
                </a:lnTo>
                <a:lnTo>
                  <a:pt x="68580" y="126492"/>
                </a:lnTo>
                <a:lnTo>
                  <a:pt x="71628" y="118871"/>
                </a:lnTo>
                <a:lnTo>
                  <a:pt x="74676" y="112776"/>
                </a:lnTo>
                <a:lnTo>
                  <a:pt x="80772" y="51815"/>
                </a:lnTo>
                <a:lnTo>
                  <a:pt x="91440" y="51815"/>
                </a:lnTo>
                <a:lnTo>
                  <a:pt x="82113" y="129539"/>
                </a:lnTo>
                <a:lnTo>
                  <a:pt x="73152" y="129539"/>
                </a:lnTo>
                <a:lnTo>
                  <a:pt x="70104" y="135636"/>
                </a:lnTo>
                <a:lnTo>
                  <a:pt x="65532" y="140207"/>
                </a:lnTo>
                <a:lnTo>
                  <a:pt x="59436" y="149352"/>
                </a:lnTo>
                <a:lnTo>
                  <a:pt x="54864" y="153923"/>
                </a:lnTo>
                <a:lnTo>
                  <a:pt x="48006" y="158495"/>
                </a:lnTo>
                <a:close/>
              </a:path>
              <a:path w="678179" h="205739">
                <a:moveTo>
                  <a:pt x="77724" y="166115"/>
                </a:moveTo>
                <a:lnTo>
                  <a:pt x="71628" y="166115"/>
                </a:lnTo>
                <a:lnTo>
                  <a:pt x="71628" y="164592"/>
                </a:lnTo>
                <a:lnTo>
                  <a:pt x="70104" y="164592"/>
                </a:lnTo>
                <a:lnTo>
                  <a:pt x="70104" y="163068"/>
                </a:lnTo>
                <a:lnTo>
                  <a:pt x="68580" y="163068"/>
                </a:lnTo>
                <a:lnTo>
                  <a:pt x="68580" y="161544"/>
                </a:lnTo>
                <a:lnTo>
                  <a:pt x="73152" y="129539"/>
                </a:lnTo>
                <a:lnTo>
                  <a:pt x="82113" y="129539"/>
                </a:lnTo>
                <a:lnTo>
                  <a:pt x="77724" y="166115"/>
                </a:lnTo>
                <a:close/>
              </a:path>
              <a:path w="678179" h="205739">
                <a:moveTo>
                  <a:pt x="139192" y="88392"/>
                </a:moveTo>
                <a:lnTo>
                  <a:pt x="132588" y="88392"/>
                </a:lnTo>
                <a:lnTo>
                  <a:pt x="135636" y="82295"/>
                </a:lnTo>
                <a:lnTo>
                  <a:pt x="138684" y="77723"/>
                </a:lnTo>
                <a:lnTo>
                  <a:pt x="143256" y="73152"/>
                </a:lnTo>
                <a:lnTo>
                  <a:pt x="146304" y="68579"/>
                </a:lnTo>
                <a:lnTo>
                  <a:pt x="150876" y="64007"/>
                </a:lnTo>
                <a:lnTo>
                  <a:pt x="155448" y="60960"/>
                </a:lnTo>
                <a:lnTo>
                  <a:pt x="158496" y="57912"/>
                </a:lnTo>
                <a:lnTo>
                  <a:pt x="163068" y="54863"/>
                </a:lnTo>
                <a:lnTo>
                  <a:pt x="176784" y="50292"/>
                </a:lnTo>
                <a:lnTo>
                  <a:pt x="188976" y="50292"/>
                </a:lnTo>
                <a:lnTo>
                  <a:pt x="195072" y="53339"/>
                </a:lnTo>
                <a:lnTo>
                  <a:pt x="199644" y="59436"/>
                </a:lnTo>
                <a:lnTo>
                  <a:pt x="173736" y="59436"/>
                </a:lnTo>
                <a:lnTo>
                  <a:pt x="164592" y="62484"/>
                </a:lnTo>
                <a:lnTo>
                  <a:pt x="155448" y="68579"/>
                </a:lnTo>
                <a:lnTo>
                  <a:pt x="147828" y="76199"/>
                </a:lnTo>
                <a:lnTo>
                  <a:pt x="144780" y="80771"/>
                </a:lnTo>
                <a:lnTo>
                  <a:pt x="140208" y="86868"/>
                </a:lnTo>
                <a:lnTo>
                  <a:pt x="139192" y="88392"/>
                </a:lnTo>
                <a:close/>
              </a:path>
              <a:path w="678179" h="205739">
                <a:moveTo>
                  <a:pt x="123444" y="166115"/>
                </a:moveTo>
                <a:lnTo>
                  <a:pt x="112776" y="166115"/>
                </a:lnTo>
                <a:lnTo>
                  <a:pt x="126492" y="51815"/>
                </a:lnTo>
                <a:lnTo>
                  <a:pt x="134112" y="51815"/>
                </a:lnTo>
                <a:lnTo>
                  <a:pt x="135636" y="53339"/>
                </a:lnTo>
                <a:lnTo>
                  <a:pt x="135636" y="56387"/>
                </a:lnTo>
                <a:lnTo>
                  <a:pt x="132588" y="88392"/>
                </a:lnTo>
                <a:lnTo>
                  <a:pt x="139192" y="88392"/>
                </a:lnTo>
                <a:lnTo>
                  <a:pt x="137160" y="91439"/>
                </a:lnTo>
                <a:lnTo>
                  <a:pt x="134112" y="99060"/>
                </a:lnTo>
                <a:lnTo>
                  <a:pt x="131064" y="105155"/>
                </a:lnTo>
                <a:lnTo>
                  <a:pt x="123444" y="166115"/>
                </a:lnTo>
                <a:close/>
              </a:path>
              <a:path w="678179" h="205739">
                <a:moveTo>
                  <a:pt x="196596" y="166115"/>
                </a:moveTo>
                <a:lnTo>
                  <a:pt x="185928" y="166115"/>
                </a:lnTo>
                <a:lnTo>
                  <a:pt x="195072" y="92963"/>
                </a:lnTo>
                <a:lnTo>
                  <a:pt x="195072" y="76199"/>
                </a:lnTo>
                <a:lnTo>
                  <a:pt x="193548" y="70104"/>
                </a:lnTo>
                <a:lnTo>
                  <a:pt x="192024" y="65531"/>
                </a:lnTo>
                <a:lnTo>
                  <a:pt x="188976" y="60960"/>
                </a:lnTo>
                <a:lnTo>
                  <a:pt x="184404" y="59436"/>
                </a:lnTo>
                <a:lnTo>
                  <a:pt x="199644" y="59436"/>
                </a:lnTo>
                <a:lnTo>
                  <a:pt x="204216" y="64007"/>
                </a:lnTo>
                <a:lnTo>
                  <a:pt x="205740" y="71628"/>
                </a:lnTo>
                <a:lnTo>
                  <a:pt x="205740" y="97536"/>
                </a:lnTo>
                <a:lnTo>
                  <a:pt x="204216" y="100584"/>
                </a:lnTo>
                <a:lnTo>
                  <a:pt x="204216" y="111252"/>
                </a:lnTo>
                <a:lnTo>
                  <a:pt x="202692" y="117347"/>
                </a:lnTo>
                <a:lnTo>
                  <a:pt x="202692" y="124968"/>
                </a:lnTo>
                <a:lnTo>
                  <a:pt x="201168" y="132587"/>
                </a:lnTo>
                <a:lnTo>
                  <a:pt x="200025" y="139755"/>
                </a:lnTo>
                <a:lnTo>
                  <a:pt x="198882" y="147637"/>
                </a:lnTo>
                <a:lnTo>
                  <a:pt x="197739" y="156376"/>
                </a:lnTo>
                <a:lnTo>
                  <a:pt x="196596" y="166115"/>
                </a:lnTo>
                <a:close/>
              </a:path>
              <a:path w="678179" h="205739">
                <a:moveTo>
                  <a:pt x="243840" y="166115"/>
                </a:moveTo>
                <a:lnTo>
                  <a:pt x="233172" y="166115"/>
                </a:lnTo>
                <a:lnTo>
                  <a:pt x="252984" y="0"/>
                </a:lnTo>
                <a:lnTo>
                  <a:pt x="263652" y="0"/>
                </a:lnTo>
                <a:lnTo>
                  <a:pt x="243840" y="166115"/>
                </a:lnTo>
                <a:close/>
              </a:path>
              <a:path w="678179" h="205739">
                <a:moveTo>
                  <a:pt x="294132" y="166115"/>
                </a:moveTo>
                <a:lnTo>
                  <a:pt x="283464" y="166115"/>
                </a:lnTo>
                <a:lnTo>
                  <a:pt x="297180" y="51815"/>
                </a:lnTo>
                <a:lnTo>
                  <a:pt x="307848" y="51815"/>
                </a:lnTo>
                <a:lnTo>
                  <a:pt x="294132" y="166115"/>
                </a:lnTo>
                <a:close/>
              </a:path>
              <a:path w="678179" h="205739">
                <a:moveTo>
                  <a:pt x="310896" y="4571"/>
                </a:moveTo>
                <a:lnTo>
                  <a:pt x="303276" y="4571"/>
                </a:lnTo>
                <a:lnTo>
                  <a:pt x="304800" y="3047"/>
                </a:lnTo>
                <a:lnTo>
                  <a:pt x="309372" y="3047"/>
                </a:lnTo>
                <a:lnTo>
                  <a:pt x="310896" y="4571"/>
                </a:lnTo>
                <a:close/>
              </a:path>
              <a:path w="678179" h="205739">
                <a:moveTo>
                  <a:pt x="310896" y="22859"/>
                </a:moveTo>
                <a:lnTo>
                  <a:pt x="303276" y="22859"/>
                </a:lnTo>
                <a:lnTo>
                  <a:pt x="298704" y="18287"/>
                </a:lnTo>
                <a:lnTo>
                  <a:pt x="298704" y="16763"/>
                </a:lnTo>
                <a:lnTo>
                  <a:pt x="297180" y="15240"/>
                </a:lnTo>
                <a:lnTo>
                  <a:pt x="297180" y="10667"/>
                </a:lnTo>
                <a:lnTo>
                  <a:pt x="298704" y="9144"/>
                </a:lnTo>
                <a:lnTo>
                  <a:pt x="298704" y="7620"/>
                </a:lnTo>
                <a:lnTo>
                  <a:pt x="300228" y="7620"/>
                </a:lnTo>
                <a:lnTo>
                  <a:pt x="300228" y="6095"/>
                </a:lnTo>
                <a:lnTo>
                  <a:pt x="301752" y="4571"/>
                </a:lnTo>
                <a:lnTo>
                  <a:pt x="312420" y="4571"/>
                </a:lnTo>
                <a:lnTo>
                  <a:pt x="315468" y="7620"/>
                </a:lnTo>
                <a:lnTo>
                  <a:pt x="315468" y="9144"/>
                </a:lnTo>
                <a:lnTo>
                  <a:pt x="316992" y="10667"/>
                </a:lnTo>
                <a:lnTo>
                  <a:pt x="316992" y="15240"/>
                </a:lnTo>
                <a:lnTo>
                  <a:pt x="315468" y="16763"/>
                </a:lnTo>
                <a:lnTo>
                  <a:pt x="315468" y="19812"/>
                </a:lnTo>
                <a:lnTo>
                  <a:pt x="313944" y="19812"/>
                </a:lnTo>
                <a:lnTo>
                  <a:pt x="310896" y="22859"/>
                </a:lnTo>
                <a:close/>
              </a:path>
              <a:path w="678179" h="205739">
                <a:moveTo>
                  <a:pt x="344424" y="166115"/>
                </a:moveTo>
                <a:lnTo>
                  <a:pt x="333756" y="166115"/>
                </a:lnTo>
                <a:lnTo>
                  <a:pt x="353568" y="0"/>
                </a:lnTo>
                <a:lnTo>
                  <a:pt x="364236" y="0"/>
                </a:lnTo>
                <a:lnTo>
                  <a:pt x="352044" y="100584"/>
                </a:lnTo>
                <a:lnTo>
                  <a:pt x="370332" y="100584"/>
                </a:lnTo>
                <a:lnTo>
                  <a:pt x="370332" y="102107"/>
                </a:lnTo>
                <a:lnTo>
                  <a:pt x="368808" y="103631"/>
                </a:lnTo>
                <a:lnTo>
                  <a:pt x="373380" y="108204"/>
                </a:lnTo>
                <a:lnTo>
                  <a:pt x="350520" y="108204"/>
                </a:lnTo>
                <a:lnTo>
                  <a:pt x="344424" y="166115"/>
                </a:lnTo>
                <a:close/>
              </a:path>
              <a:path w="678179" h="205739">
                <a:moveTo>
                  <a:pt x="371856" y="100584"/>
                </a:moveTo>
                <a:lnTo>
                  <a:pt x="359664" y="100584"/>
                </a:lnTo>
                <a:lnTo>
                  <a:pt x="362712" y="97536"/>
                </a:lnTo>
                <a:lnTo>
                  <a:pt x="409956" y="54863"/>
                </a:lnTo>
                <a:lnTo>
                  <a:pt x="413004" y="51815"/>
                </a:lnTo>
                <a:lnTo>
                  <a:pt x="425196" y="51815"/>
                </a:lnTo>
                <a:lnTo>
                  <a:pt x="373380" y="99060"/>
                </a:lnTo>
                <a:lnTo>
                  <a:pt x="371856" y="100584"/>
                </a:lnTo>
                <a:close/>
              </a:path>
              <a:path w="678179" h="205739">
                <a:moveTo>
                  <a:pt x="414528" y="166115"/>
                </a:moveTo>
                <a:lnTo>
                  <a:pt x="403860" y="166115"/>
                </a:lnTo>
                <a:lnTo>
                  <a:pt x="402336" y="164592"/>
                </a:lnTo>
                <a:lnTo>
                  <a:pt x="400812" y="164592"/>
                </a:lnTo>
                <a:lnTo>
                  <a:pt x="400812" y="163068"/>
                </a:lnTo>
                <a:lnTo>
                  <a:pt x="362712" y="111252"/>
                </a:lnTo>
                <a:lnTo>
                  <a:pt x="361188" y="111252"/>
                </a:lnTo>
                <a:lnTo>
                  <a:pt x="361188" y="109728"/>
                </a:lnTo>
                <a:lnTo>
                  <a:pt x="359664" y="109728"/>
                </a:lnTo>
                <a:lnTo>
                  <a:pt x="358140" y="108204"/>
                </a:lnTo>
                <a:lnTo>
                  <a:pt x="373380" y="108204"/>
                </a:lnTo>
                <a:lnTo>
                  <a:pt x="414528" y="166115"/>
                </a:lnTo>
                <a:close/>
              </a:path>
              <a:path w="678179" h="205739">
                <a:moveTo>
                  <a:pt x="469392" y="167639"/>
                </a:moveTo>
                <a:lnTo>
                  <a:pt x="458724" y="167639"/>
                </a:lnTo>
                <a:lnTo>
                  <a:pt x="449580" y="164592"/>
                </a:lnTo>
                <a:lnTo>
                  <a:pt x="443484" y="161544"/>
                </a:lnTo>
                <a:lnTo>
                  <a:pt x="440436" y="158495"/>
                </a:lnTo>
                <a:lnTo>
                  <a:pt x="435864" y="155447"/>
                </a:lnTo>
                <a:lnTo>
                  <a:pt x="432816" y="150876"/>
                </a:lnTo>
                <a:lnTo>
                  <a:pt x="431292" y="146304"/>
                </a:lnTo>
                <a:lnTo>
                  <a:pt x="428244" y="141731"/>
                </a:lnTo>
                <a:lnTo>
                  <a:pt x="426720" y="135636"/>
                </a:lnTo>
                <a:lnTo>
                  <a:pt x="426720" y="111252"/>
                </a:lnTo>
                <a:lnTo>
                  <a:pt x="429768" y="99060"/>
                </a:lnTo>
                <a:lnTo>
                  <a:pt x="431292" y="94487"/>
                </a:lnTo>
                <a:lnTo>
                  <a:pt x="432816" y="88392"/>
                </a:lnTo>
                <a:lnTo>
                  <a:pt x="435864" y="83820"/>
                </a:lnTo>
                <a:lnTo>
                  <a:pt x="437388" y="77723"/>
                </a:lnTo>
                <a:lnTo>
                  <a:pt x="441960" y="73152"/>
                </a:lnTo>
                <a:lnTo>
                  <a:pt x="472440" y="51815"/>
                </a:lnTo>
                <a:lnTo>
                  <a:pt x="477012" y="50292"/>
                </a:lnTo>
                <a:lnTo>
                  <a:pt x="489204" y="50292"/>
                </a:lnTo>
                <a:lnTo>
                  <a:pt x="498348" y="53339"/>
                </a:lnTo>
                <a:lnTo>
                  <a:pt x="504444" y="56387"/>
                </a:lnTo>
                <a:lnTo>
                  <a:pt x="505968" y="57912"/>
                </a:lnTo>
                <a:lnTo>
                  <a:pt x="477012" y="57912"/>
                </a:lnTo>
                <a:lnTo>
                  <a:pt x="470916" y="59436"/>
                </a:lnTo>
                <a:lnTo>
                  <a:pt x="457200" y="68579"/>
                </a:lnTo>
                <a:lnTo>
                  <a:pt x="454152" y="73152"/>
                </a:lnTo>
                <a:lnTo>
                  <a:pt x="449580" y="77723"/>
                </a:lnTo>
                <a:lnTo>
                  <a:pt x="446532" y="82295"/>
                </a:lnTo>
                <a:lnTo>
                  <a:pt x="443484" y="88392"/>
                </a:lnTo>
                <a:lnTo>
                  <a:pt x="441960" y="92963"/>
                </a:lnTo>
                <a:lnTo>
                  <a:pt x="438912" y="105155"/>
                </a:lnTo>
                <a:lnTo>
                  <a:pt x="480060" y="105155"/>
                </a:lnTo>
                <a:lnTo>
                  <a:pt x="472440" y="108204"/>
                </a:lnTo>
                <a:lnTo>
                  <a:pt x="464820" y="109728"/>
                </a:lnTo>
                <a:lnTo>
                  <a:pt x="458819" y="110632"/>
                </a:lnTo>
                <a:lnTo>
                  <a:pt x="445103" y="111871"/>
                </a:lnTo>
                <a:lnTo>
                  <a:pt x="437388" y="112776"/>
                </a:lnTo>
                <a:lnTo>
                  <a:pt x="437388" y="121920"/>
                </a:lnTo>
                <a:lnTo>
                  <a:pt x="437721" y="130278"/>
                </a:lnTo>
                <a:lnTo>
                  <a:pt x="457200" y="158495"/>
                </a:lnTo>
                <a:lnTo>
                  <a:pt x="494538" y="158495"/>
                </a:lnTo>
                <a:lnTo>
                  <a:pt x="492252" y="160020"/>
                </a:lnTo>
                <a:lnTo>
                  <a:pt x="486156" y="163068"/>
                </a:lnTo>
                <a:lnTo>
                  <a:pt x="481584" y="164592"/>
                </a:lnTo>
                <a:lnTo>
                  <a:pt x="478536" y="166115"/>
                </a:lnTo>
                <a:lnTo>
                  <a:pt x="473964" y="166115"/>
                </a:lnTo>
                <a:lnTo>
                  <a:pt x="469392" y="167639"/>
                </a:lnTo>
                <a:close/>
              </a:path>
              <a:path w="678179" h="205739">
                <a:moveTo>
                  <a:pt x="480060" y="105155"/>
                </a:moveTo>
                <a:lnTo>
                  <a:pt x="438912" y="105155"/>
                </a:lnTo>
                <a:lnTo>
                  <a:pt x="448056" y="103631"/>
                </a:lnTo>
                <a:lnTo>
                  <a:pt x="455676" y="103631"/>
                </a:lnTo>
                <a:lnTo>
                  <a:pt x="470916" y="100584"/>
                </a:lnTo>
                <a:lnTo>
                  <a:pt x="477012" y="99060"/>
                </a:lnTo>
                <a:lnTo>
                  <a:pt x="490728" y="94487"/>
                </a:lnTo>
                <a:lnTo>
                  <a:pt x="495300" y="89915"/>
                </a:lnTo>
                <a:lnTo>
                  <a:pt x="498348" y="88392"/>
                </a:lnTo>
                <a:lnTo>
                  <a:pt x="501396" y="85344"/>
                </a:lnTo>
                <a:lnTo>
                  <a:pt x="502920" y="82295"/>
                </a:lnTo>
                <a:lnTo>
                  <a:pt x="502920" y="80771"/>
                </a:lnTo>
                <a:lnTo>
                  <a:pt x="504444" y="79247"/>
                </a:lnTo>
                <a:lnTo>
                  <a:pt x="504444" y="71628"/>
                </a:lnTo>
                <a:lnTo>
                  <a:pt x="502920" y="68579"/>
                </a:lnTo>
                <a:lnTo>
                  <a:pt x="502920" y="67055"/>
                </a:lnTo>
                <a:lnTo>
                  <a:pt x="498348" y="62484"/>
                </a:lnTo>
                <a:lnTo>
                  <a:pt x="492252" y="59436"/>
                </a:lnTo>
                <a:lnTo>
                  <a:pt x="490728" y="59436"/>
                </a:lnTo>
                <a:lnTo>
                  <a:pt x="487680" y="57912"/>
                </a:lnTo>
                <a:lnTo>
                  <a:pt x="505968" y="57912"/>
                </a:lnTo>
                <a:lnTo>
                  <a:pt x="509016" y="60960"/>
                </a:lnTo>
                <a:lnTo>
                  <a:pt x="512064" y="67055"/>
                </a:lnTo>
                <a:lnTo>
                  <a:pt x="513588" y="68579"/>
                </a:lnTo>
                <a:lnTo>
                  <a:pt x="513588" y="79247"/>
                </a:lnTo>
                <a:lnTo>
                  <a:pt x="512064" y="82295"/>
                </a:lnTo>
                <a:lnTo>
                  <a:pt x="512064" y="85344"/>
                </a:lnTo>
                <a:lnTo>
                  <a:pt x="510540" y="88392"/>
                </a:lnTo>
                <a:lnTo>
                  <a:pt x="502920" y="96012"/>
                </a:lnTo>
                <a:lnTo>
                  <a:pt x="499872" y="97536"/>
                </a:lnTo>
                <a:lnTo>
                  <a:pt x="495300" y="100584"/>
                </a:lnTo>
                <a:lnTo>
                  <a:pt x="486156" y="103631"/>
                </a:lnTo>
                <a:lnTo>
                  <a:pt x="480060" y="105155"/>
                </a:lnTo>
                <a:close/>
              </a:path>
              <a:path w="678179" h="205739">
                <a:moveTo>
                  <a:pt x="494538" y="158495"/>
                </a:moveTo>
                <a:lnTo>
                  <a:pt x="475488" y="158495"/>
                </a:lnTo>
                <a:lnTo>
                  <a:pt x="478536" y="156971"/>
                </a:lnTo>
                <a:lnTo>
                  <a:pt x="481584" y="156971"/>
                </a:lnTo>
                <a:lnTo>
                  <a:pt x="487680" y="153923"/>
                </a:lnTo>
                <a:lnTo>
                  <a:pt x="489204" y="152399"/>
                </a:lnTo>
                <a:lnTo>
                  <a:pt x="492252" y="150876"/>
                </a:lnTo>
                <a:lnTo>
                  <a:pt x="499872" y="143255"/>
                </a:lnTo>
                <a:lnTo>
                  <a:pt x="501396" y="143255"/>
                </a:lnTo>
                <a:lnTo>
                  <a:pt x="504444" y="140207"/>
                </a:lnTo>
                <a:lnTo>
                  <a:pt x="507492" y="140207"/>
                </a:lnTo>
                <a:lnTo>
                  <a:pt x="509016" y="141731"/>
                </a:lnTo>
                <a:lnTo>
                  <a:pt x="510540" y="144779"/>
                </a:lnTo>
                <a:lnTo>
                  <a:pt x="499872" y="155447"/>
                </a:lnTo>
                <a:lnTo>
                  <a:pt x="496824" y="156971"/>
                </a:lnTo>
                <a:lnTo>
                  <a:pt x="494538" y="158495"/>
                </a:lnTo>
                <a:close/>
              </a:path>
              <a:path w="678179" h="205739">
                <a:moveTo>
                  <a:pt x="544068" y="166115"/>
                </a:moveTo>
                <a:lnTo>
                  <a:pt x="533400" y="166115"/>
                </a:lnTo>
                <a:lnTo>
                  <a:pt x="553212" y="0"/>
                </a:lnTo>
                <a:lnTo>
                  <a:pt x="563880" y="0"/>
                </a:lnTo>
                <a:lnTo>
                  <a:pt x="544068" y="166115"/>
                </a:lnTo>
                <a:close/>
              </a:path>
              <a:path w="678179" h="205739">
                <a:moveTo>
                  <a:pt x="597408" y="205739"/>
                </a:moveTo>
                <a:lnTo>
                  <a:pt x="588264" y="205739"/>
                </a:lnTo>
                <a:lnTo>
                  <a:pt x="611124" y="161544"/>
                </a:lnTo>
                <a:lnTo>
                  <a:pt x="580644" y="51815"/>
                </a:lnTo>
                <a:lnTo>
                  <a:pt x="591312" y="51815"/>
                </a:lnTo>
                <a:lnTo>
                  <a:pt x="591312" y="53339"/>
                </a:lnTo>
                <a:lnTo>
                  <a:pt x="592836" y="53339"/>
                </a:lnTo>
                <a:lnTo>
                  <a:pt x="592836" y="54863"/>
                </a:lnTo>
                <a:lnTo>
                  <a:pt x="617220" y="143255"/>
                </a:lnTo>
                <a:lnTo>
                  <a:pt x="617220" y="149352"/>
                </a:lnTo>
                <a:lnTo>
                  <a:pt x="627934" y="149352"/>
                </a:lnTo>
                <a:lnTo>
                  <a:pt x="600456" y="202692"/>
                </a:lnTo>
                <a:lnTo>
                  <a:pt x="597408" y="205739"/>
                </a:lnTo>
                <a:close/>
              </a:path>
              <a:path w="678179" h="205739">
                <a:moveTo>
                  <a:pt x="627934" y="149352"/>
                </a:moveTo>
                <a:lnTo>
                  <a:pt x="618744" y="149352"/>
                </a:lnTo>
                <a:lnTo>
                  <a:pt x="618744" y="146304"/>
                </a:lnTo>
                <a:lnTo>
                  <a:pt x="620268" y="144779"/>
                </a:lnTo>
                <a:lnTo>
                  <a:pt x="620268" y="143255"/>
                </a:lnTo>
                <a:lnTo>
                  <a:pt x="665988" y="54863"/>
                </a:lnTo>
                <a:lnTo>
                  <a:pt x="669036" y="51815"/>
                </a:lnTo>
                <a:lnTo>
                  <a:pt x="678180" y="51815"/>
                </a:lnTo>
                <a:lnTo>
                  <a:pt x="627934" y="149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" name="object 4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645907" y="2394204"/>
            <a:ext cx="2150364" cy="16763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419344" y="2735580"/>
            <a:ext cx="1018032" cy="20573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30012" y="3168396"/>
            <a:ext cx="4607052" cy="205739"/>
          </a:xfrm>
          <a:prstGeom prst="rect">
            <a:avLst/>
          </a:prstGeom>
        </p:spPr>
      </p:pic>
      <p:sp>
        <p:nvSpPr>
          <p:cNvPr id="45" name="object 45" descr=""/>
          <p:cNvSpPr/>
          <p:nvPr/>
        </p:nvSpPr>
        <p:spPr>
          <a:xfrm>
            <a:off x="5419344" y="3514344"/>
            <a:ext cx="951230" cy="163195"/>
          </a:xfrm>
          <a:custGeom>
            <a:avLst/>
            <a:gdLst/>
            <a:ahLst/>
            <a:cxnLst/>
            <a:rect l="l" t="t" r="r" b="b"/>
            <a:pathLst>
              <a:path w="951229" h="163195">
                <a:moveTo>
                  <a:pt x="15239" y="161544"/>
                </a:moveTo>
                <a:lnTo>
                  <a:pt x="4571" y="161544"/>
                </a:lnTo>
                <a:lnTo>
                  <a:pt x="4571" y="48767"/>
                </a:lnTo>
                <a:lnTo>
                  <a:pt x="15239" y="48767"/>
                </a:lnTo>
                <a:lnTo>
                  <a:pt x="15239" y="161544"/>
                </a:lnTo>
                <a:close/>
              </a:path>
              <a:path w="951229" h="163195">
                <a:moveTo>
                  <a:pt x="15239" y="18288"/>
                </a:moveTo>
                <a:lnTo>
                  <a:pt x="4571" y="18288"/>
                </a:lnTo>
                <a:lnTo>
                  <a:pt x="0" y="13716"/>
                </a:lnTo>
                <a:lnTo>
                  <a:pt x="0" y="4572"/>
                </a:lnTo>
                <a:lnTo>
                  <a:pt x="4571" y="0"/>
                </a:lnTo>
                <a:lnTo>
                  <a:pt x="15239" y="0"/>
                </a:lnTo>
                <a:lnTo>
                  <a:pt x="15239" y="1524"/>
                </a:lnTo>
                <a:lnTo>
                  <a:pt x="16763" y="1524"/>
                </a:lnTo>
                <a:lnTo>
                  <a:pt x="16763" y="3048"/>
                </a:lnTo>
                <a:lnTo>
                  <a:pt x="18287" y="4572"/>
                </a:lnTo>
                <a:lnTo>
                  <a:pt x="18287" y="6096"/>
                </a:lnTo>
                <a:lnTo>
                  <a:pt x="19811" y="6096"/>
                </a:lnTo>
                <a:lnTo>
                  <a:pt x="19811" y="12191"/>
                </a:lnTo>
                <a:lnTo>
                  <a:pt x="16763" y="15240"/>
                </a:lnTo>
                <a:lnTo>
                  <a:pt x="16763" y="16764"/>
                </a:lnTo>
                <a:lnTo>
                  <a:pt x="15239" y="16764"/>
                </a:lnTo>
                <a:lnTo>
                  <a:pt x="15239" y="18288"/>
                </a:lnTo>
                <a:close/>
              </a:path>
              <a:path w="951229" h="163195">
                <a:moveTo>
                  <a:pt x="12191" y="19812"/>
                </a:moveTo>
                <a:lnTo>
                  <a:pt x="6095" y="19812"/>
                </a:lnTo>
                <a:lnTo>
                  <a:pt x="6095" y="18288"/>
                </a:lnTo>
                <a:lnTo>
                  <a:pt x="13716" y="18288"/>
                </a:lnTo>
                <a:lnTo>
                  <a:pt x="12191" y="19812"/>
                </a:lnTo>
                <a:close/>
              </a:path>
              <a:path w="951229" h="163195">
                <a:moveTo>
                  <a:pt x="110489" y="155448"/>
                </a:moveTo>
                <a:lnTo>
                  <a:pt x="91439" y="155448"/>
                </a:lnTo>
                <a:lnTo>
                  <a:pt x="96011" y="153924"/>
                </a:lnTo>
                <a:lnTo>
                  <a:pt x="102107" y="150875"/>
                </a:lnTo>
                <a:lnTo>
                  <a:pt x="109727" y="143256"/>
                </a:lnTo>
                <a:lnTo>
                  <a:pt x="109727" y="140208"/>
                </a:lnTo>
                <a:lnTo>
                  <a:pt x="112775" y="134112"/>
                </a:lnTo>
                <a:lnTo>
                  <a:pt x="112775" y="126491"/>
                </a:lnTo>
                <a:lnTo>
                  <a:pt x="109727" y="120396"/>
                </a:lnTo>
                <a:lnTo>
                  <a:pt x="105155" y="115824"/>
                </a:lnTo>
                <a:lnTo>
                  <a:pt x="92963" y="109728"/>
                </a:lnTo>
                <a:lnTo>
                  <a:pt x="88391" y="109728"/>
                </a:lnTo>
                <a:lnTo>
                  <a:pt x="85343" y="108204"/>
                </a:lnTo>
                <a:lnTo>
                  <a:pt x="76200" y="105156"/>
                </a:lnTo>
                <a:lnTo>
                  <a:pt x="73151" y="103632"/>
                </a:lnTo>
                <a:lnTo>
                  <a:pt x="68579" y="102108"/>
                </a:lnTo>
                <a:lnTo>
                  <a:pt x="59435" y="97536"/>
                </a:lnTo>
                <a:lnTo>
                  <a:pt x="56387" y="94488"/>
                </a:lnTo>
                <a:lnTo>
                  <a:pt x="53339" y="92964"/>
                </a:lnTo>
                <a:lnTo>
                  <a:pt x="51816" y="88391"/>
                </a:lnTo>
                <a:lnTo>
                  <a:pt x="48767" y="82296"/>
                </a:lnTo>
                <a:lnTo>
                  <a:pt x="48767" y="73152"/>
                </a:lnTo>
                <a:lnTo>
                  <a:pt x="50291" y="70104"/>
                </a:lnTo>
                <a:lnTo>
                  <a:pt x="51816" y="65532"/>
                </a:lnTo>
                <a:lnTo>
                  <a:pt x="53339" y="62483"/>
                </a:lnTo>
                <a:lnTo>
                  <a:pt x="62483" y="53340"/>
                </a:lnTo>
                <a:lnTo>
                  <a:pt x="67055" y="50291"/>
                </a:lnTo>
                <a:lnTo>
                  <a:pt x="76200" y="47244"/>
                </a:lnTo>
                <a:lnTo>
                  <a:pt x="99059" y="47244"/>
                </a:lnTo>
                <a:lnTo>
                  <a:pt x="105155" y="50291"/>
                </a:lnTo>
                <a:lnTo>
                  <a:pt x="109727" y="51816"/>
                </a:lnTo>
                <a:lnTo>
                  <a:pt x="115823" y="54864"/>
                </a:lnTo>
                <a:lnTo>
                  <a:pt x="79248" y="54864"/>
                </a:lnTo>
                <a:lnTo>
                  <a:pt x="76200" y="56388"/>
                </a:lnTo>
                <a:lnTo>
                  <a:pt x="71627" y="57912"/>
                </a:lnTo>
                <a:lnTo>
                  <a:pt x="68579" y="59436"/>
                </a:lnTo>
                <a:lnTo>
                  <a:pt x="62483" y="65532"/>
                </a:lnTo>
                <a:lnTo>
                  <a:pt x="59435" y="71628"/>
                </a:lnTo>
                <a:lnTo>
                  <a:pt x="59435" y="80772"/>
                </a:lnTo>
                <a:lnTo>
                  <a:pt x="60959" y="83820"/>
                </a:lnTo>
                <a:lnTo>
                  <a:pt x="62483" y="85344"/>
                </a:lnTo>
                <a:lnTo>
                  <a:pt x="64007" y="88391"/>
                </a:lnTo>
                <a:lnTo>
                  <a:pt x="67055" y="89916"/>
                </a:lnTo>
                <a:lnTo>
                  <a:pt x="68579" y="91440"/>
                </a:lnTo>
                <a:lnTo>
                  <a:pt x="71627" y="92964"/>
                </a:lnTo>
                <a:lnTo>
                  <a:pt x="76200" y="94488"/>
                </a:lnTo>
                <a:lnTo>
                  <a:pt x="79248" y="96012"/>
                </a:lnTo>
                <a:lnTo>
                  <a:pt x="83819" y="97536"/>
                </a:lnTo>
                <a:lnTo>
                  <a:pt x="86867" y="97536"/>
                </a:lnTo>
                <a:lnTo>
                  <a:pt x="91439" y="99059"/>
                </a:lnTo>
                <a:lnTo>
                  <a:pt x="94487" y="100583"/>
                </a:lnTo>
                <a:lnTo>
                  <a:pt x="99059" y="102108"/>
                </a:lnTo>
                <a:lnTo>
                  <a:pt x="102107" y="103632"/>
                </a:lnTo>
                <a:lnTo>
                  <a:pt x="106679" y="105156"/>
                </a:lnTo>
                <a:lnTo>
                  <a:pt x="109727" y="106680"/>
                </a:lnTo>
                <a:lnTo>
                  <a:pt x="112775" y="109728"/>
                </a:lnTo>
                <a:lnTo>
                  <a:pt x="115823" y="111252"/>
                </a:lnTo>
                <a:lnTo>
                  <a:pt x="117348" y="114300"/>
                </a:lnTo>
                <a:lnTo>
                  <a:pt x="120395" y="117348"/>
                </a:lnTo>
                <a:lnTo>
                  <a:pt x="121919" y="120396"/>
                </a:lnTo>
                <a:lnTo>
                  <a:pt x="121919" y="138683"/>
                </a:lnTo>
                <a:lnTo>
                  <a:pt x="120395" y="143256"/>
                </a:lnTo>
                <a:lnTo>
                  <a:pt x="117348" y="146304"/>
                </a:lnTo>
                <a:lnTo>
                  <a:pt x="115823" y="150875"/>
                </a:lnTo>
                <a:lnTo>
                  <a:pt x="112775" y="153924"/>
                </a:lnTo>
                <a:lnTo>
                  <a:pt x="110489" y="155448"/>
                </a:lnTo>
                <a:close/>
              </a:path>
              <a:path w="951229" h="163195">
                <a:moveTo>
                  <a:pt x="117348" y="64008"/>
                </a:moveTo>
                <a:lnTo>
                  <a:pt x="112775" y="64008"/>
                </a:lnTo>
                <a:lnTo>
                  <a:pt x="111251" y="62483"/>
                </a:lnTo>
                <a:lnTo>
                  <a:pt x="109727" y="62483"/>
                </a:lnTo>
                <a:lnTo>
                  <a:pt x="106679" y="59436"/>
                </a:lnTo>
                <a:lnTo>
                  <a:pt x="103632" y="57912"/>
                </a:lnTo>
                <a:lnTo>
                  <a:pt x="102107" y="57912"/>
                </a:lnTo>
                <a:lnTo>
                  <a:pt x="99059" y="56388"/>
                </a:lnTo>
                <a:lnTo>
                  <a:pt x="94487" y="54864"/>
                </a:lnTo>
                <a:lnTo>
                  <a:pt x="115823" y="54864"/>
                </a:lnTo>
                <a:lnTo>
                  <a:pt x="120395" y="59436"/>
                </a:lnTo>
                <a:lnTo>
                  <a:pt x="117348" y="62483"/>
                </a:lnTo>
                <a:lnTo>
                  <a:pt x="117348" y="64008"/>
                </a:lnTo>
                <a:close/>
              </a:path>
              <a:path w="951229" h="163195">
                <a:moveTo>
                  <a:pt x="94487" y="163067"/>
                </a:moveTo>
                <a:lnTo>
                  <a:pt x="68579" y="163067"/>
                </a:lnTo>
                <a:lnTo>
                  <a:pt x="56387" y="156972"/>
                </a:lnTo>
                <a:lnTo>
                  <a:pt x="51816" y="153924"/>
                </a:lnTo>
                <a:lnTo>
                  <a:pt x="47243" y="149352"/>
                </a:lnTo>
                <a:lnTo>
                  <a:pt x="48767" y="146304"/>
                </a:lnTo>
                <a:lnTo>
                  <a:pt x="50291" y="144780"/>
                </a:lnTo>
                <a:lnTo>
                  <a:pt x="54863" y="144780"/>
                </a:lnTo>
                <a:lnTo>
                  <a:pt x="57911" y="147828"/>
                </a:lnTo>
                <a:lnTo>
                  <a:pt x="59435" y="147828"/>
                </a:lnTo>
                <a:lnTo>
                  <a:pt x="60959" y="149352"/>
                </a:lnTo>
                <a:lnTo>
                  <a:pt x="73151" y="155448"/>
                </a:lnTo>
                <a:lnTo>
                  <a:pt x="110489" y="155448"/>
                </a:lnTo>
                <a:lnTo>
                  <a:pt x="108203" y="156972"/>
                </a:lnTo>
                <a:lnTo>
                  <a:pt x="99059" y="161544"/>
                </a:lnTo>
                <a:lnTo>
                  <a:pt x="94487" y="163067"/>
                </a:lnTo>
                <a:close/>
              </a:path>
              <a:path w="951229" h="163195">
                <a:moveTo>
                  <a:pt x="214883" y="68580"/>
                </a:moveTo>
                <a:lnTo>
                  <a:pt x="207263" y="68580"/>
                </a:lnTo>
                <a:lnTo>
                  <a:pt x="211835" y="62483"/>
                </a:lnTo>
                <a:lnTo>
                  <a:pt x="217932" y="56388"/>
                </a:lnTo>
                <a:lnTo>
                  <a:pt x="225551" y="53340"/>
                </a:lnTo>
                <a:lnTo>
                  <a:pt x="231648" y="48767"/>
                </a:lnTo>
                <a:lnTo>
                  <a:pt x="239267" y="47244"/>
                </a:lnTo>
                <a:lnTo>
                  <a:pt x="260603" y="47244"/>
                </a:lnTo>
                <a:lnTo>
                  <a:pt x="265175" y="50291"/>
                </a:lnTo>
                <a:lnTo>
                  <a:pt x="269748" y="51816"/>
                </a:lnTo>
                <a:lnTo>
                  <a:pt x="272795" y="54864"/>
                </a:lnTo>
                <a:lnTo>
                  <a:pt x="237743" y="54864"/>
                </a:lnTo>
                <a:lnTo>
                  <a:pt x="231648" y="57912"/>
                </a:lnTo>
                <a:lnTo>
                  <a:pt x="224027" y="60959"/>
                </a:lnTo>
                <a:lnTo>
                  <a:pt x="217932" y="65532"/>
                </a:lnTo>
                <a:lnTo>
                  <a:pt x="214883" y="68580"/>
                </a:lnTo>
                <a:close/>
              </a:path>
              <a:path w="951229" h="163195">
                <a:moveTo>
                  <a:pt x="207263" y="161544"/>
                </a:moveTo>
                <a:lnTo>
                  <a:pt x="196595" y="161544"/>
                </a:lnTo>
                <a:lnTo>
                  <a:pt x="196595" y="48767"/>
                </a:lnTo>
                <a:lnTo>
                  <a:pt x="205739" y="48767"/>
                </a:lnTo>
                <a:lnTo>
                  <a:pt x="205739" y="51816"/>
                </a:lnTo>
                <a:lnTo>
                  <a:pt x="207263" y="68580"/>
                </a:lnTo>
                <a:lnTo>
                  <a:pt x="214883" y="68580"/>
                </a:lnTo>
                <a:lnTo>
                  <a:pt x="207263" y="76200"/>
                </a:lnTo>
                <a:lnTo>
                  <a:pt x="207263" y="161544"/>
                </a:lnTo>
                <a:close/>
              </a:path>
              <a:path w="951229" h="163195">
                <a:moveTo>
                  <a:pt x="286511" y="161544"/>
                </a:moveTo>
                <a:lnTo>
                  <a:pt x="274319" y="161544"/>
                </a:lnTo>
                <a:lnTo>
                  <a:pt x="274319" y="89916"/>
                </a:lnTo>
                <a:lnTo>
                  <a:pt x="274010" y="82224"/>
                </a:lnTo>
                <a:lnTo>
                  <a:pt x="256032" y="54864"/>
                </a:lnTo>
                <a:lnTo>
                  <a:pt x="272795" y="54864"/>
                </a:lnTo>
                <a:lnTo>
                  <a:pt x="275843" y="57912"/>
                </a:lnTo>
                <a:lnTo>
                  <a:pt x="281939" y="67056"/>
                </a:lnTo>
                <a:lnTo>
                  <a:pt x="284987" y="76200"/>
                </a:lnTo>
                <a:lnTo>
                  <a:pt x="286493" y="82224"/>
                </a:lnTo>
                <a:lnTo>
                  <a:pt x="286511" y="161544"/>
                </a:lnTo>
                <a:close/>
              </a:path>
              <a:path w="951229" h="163195">
                <a:moveTo>
                  <a:pt x="371855" y="163067"/>
                </a:moveTo>
                <a:lnTo>
                  <a:pt x="355091" y="163067"/>
                </a:lnTo>
                <a:lnTo>
                  <a:pt x="347471" y="161544"/>
                </a:lnTo>
                <a:lnTo>
                  <a:pt x="316991" y="135636"/>
                </a:lnTo>
                <a:lnTo>
                  <a:pt x="315467" y="129540"/>
                </a:lnTo>
                <a:lnTo>
                  <a:pt x="312419" y="121920"/>
                </a:lnTo>
                <a:lnTo>
                  <a:pt x="310895" y="114300"/>
                </a:lnTo>
                <a:lnTo>
                  <a:pt x="310895" y="96012"/>
                </a:lnTo>
                <a:lnTo>
                  <a:pt x="312419" y="88391"/>
                </a:lnTo>
                <a:lnTo>
                  <a:pt x="315467" y="80772"/>
                </a:lnTo>
                <a:lnTo>
                  <a:pt x="316991" y="73152"/>
                </a:lnTo>
                <a:lnTo>
                  <a:pt x="347471" y="48767"/>
                </a:lnTo>
                <a:lnTo>
                  <a:pt x="355091" y="47244"/>
                </a:lnTo>
                <a:lnTo>
                  <a:pt x="371855" y="47244"/>
                </a:lnTo>
                <a:lnTo>
                  <a:pt x="377951" y="48767"/>
                </a:lnTo>
                <a:lnTo>
                  <a:pt x="385571" y="50291"/>
                </a:lnTo>
                <a:lnTo>
                  <a:pt x="391667" y="53340"/>
                </a:lnTo>
                <a:lnTo>
                  <a:pt x="393191" y="54864"/>
                </a:lnTo>
                <a:lnTo>
                  <a:pt x="356616" y="54864"/>
                </a:lnTo>
                <a:lnTo>
                  <a:pt x="350519" y="56388"/>
                </a:lnTo>
                <a:lnTo>
                  <a:pt x="345948" y="59436"/>
                </a:lnTo>
                <a:lnTo>
                  <a:pt x="339851" y="60959"/>
                </a:lnTo>
                <a:lnTo>
                  <a:pt x="332232" y="68580"/>
                </a:lnTo>
                <a:lnTo>
                  <a:pt x="329183" y="73152"/>
                </a:lnTo>
                <a:lnTo>
                  <a:pt x="327659" y="79248"/>
                </a:lnTo>
                <a:lnTo>
                  <a:pt x="324611" y="85344"/>
                </a:lnTo>
                <a:lnTo>
                  <a:pt x="323087" y="91440"/>
                </a:lnTo>
                <a:lnTo>
                  <a:pt x="323087" y="118872"/>
                </a:lnTo>
                <a:lnTo>
                  <a:pt x="324611" y="124967"/>
                </a:lnTo>
                <a:lnTo>
                  <a:pt x="327659" y="132588"/>
                </a:lnTo>
                <a:lnTo>
                  <a:pt x="329183" y="137159"/>
                </a:lnTo>
                <a:lnTo>
                  <a:pt x="332232" y="141732"/>
                </a:lnTo>
                <a:lnTo>
                  <a:pt x="339851" y="149352"/>
                </a:lnTo>
                <a:lnTo>
                  <a:pt x="345948" y="150875"/>
                </a:lnTo>
                <a:lnTo>
                  <a:pt x="350519" y="153924"/>
                </a:lnTo>
                <a:lnTo>
                  <a:pt x="356616" y="155448"/>
                </a:lnTo>
                <a:lnTo>
                  <a:pt x="393191" y="155448"/>
                </a:lnTo>
                <a:lnTo>
                  <a:pt x="391667" y="156972"/>
                </a:lnTo>
                <a:lnTo>
                  <a:pt x="385571" y="160020"/>
                </a:lnTo>
                <a:lnTo>
                  <a:pt x="377951" y="161544"/>
                </a:lnTo>
                <a:lnTo>
                  <a:pt x="371855" y="163067"/>
                </a:lnTo>
                <a:close/>
              </a:path>
              <a:path w="951229" h="163195">
                <a:moveTo>
                  <a:pt x="393191" y="155448"/>
                </a:moveTo>
                <a:lnTo>
                  <a:pt x="370332" y="155448"/>
                </a:lnTo>
                <a:lnTo>
                  <a:pt x="376427" y="153924"/>
                </a:lnTo>
                <a:lnTo>
                  <a:pt x="381000" y="150875"/>
                </a:lnTo>
                <a:lnTo>
                  <a:pt x="385571" y="149352"/>
                </a:lnTo>
                <a:lnTo>
                  <a:pt x="390143" y="146304"/>
                </a:lnTo>
                <a:lnTo>
                  <a:pt x="393191" y="141732"/>
                </a:lnTo>
                <a:lnTo>
                  <a:pt x="397763" y="137159"/>
                </a:lnTo>
                <a:lnTo>
                  <a:pt x="399287" y="132588"/>
                </a:lnTo>
                <a:lnTo>
                  <a:pt x="400811" y="124967"/>
                </a:lnTo>
                <a:lnTo>
                  <a:pt x="403859" y="112775"/>
                </a:lnTo>
                <a:lnTo>
                  <a:pt x="403859" y="97536"/>
                </a:lnTo>
                <a:lnTo>
                  <a:pt x="397763" y="73152"/>
                </a:lnTo>
                <a:lnTo>
                  <a:pt x="393191" y="68580"/>
                </a:lnTo>
                <a:lnTo>
                  <a:pt x="390143" y="64008"/>
                </a:lnTo>
                <a:lnTo>
                  <a:pt x="385571" y="60959"/>
                </a:lnTo>
                <a:lnTo>
                  <a:pt x="381000" y="59436"/>
                </a:lnTo>
                <a:lnTo>
                  <a:pt x="376427" y="56388"/>
                </a:lnTo>
                <a:lnTo>
                  <a:pt x="370332" y="54864"/>
                </a:lnTo>
                <a:lnTo>
                  <a:pt x="393191" y="54864"/>
                </a:lnTo>
                <a:lnTo>
                  <a:pt x="405383" y="67056"/>
                </a:lnTo>
                <a:lnTo>
                  <a:pt x="408432" y="73152"/>
                </a:lnTo>
                <a:lnTo>
                  <a:pt x="411479" y="80772"/>
                </a:lnTo>
                <a:lnTo>
                  <a:pt x="414527" y="96012"/>
                </a:lnTo>
                <a:lnTo>
                  <a:pt x="414527" y="114300"/>
                </a:lnTo>
                <a:lnTo>
                  <a:pt x="411479" y="129540"/>
                </a:lnTo>
                <a:lnTo>
                  <a:pt x="405383" y="141732"/>
                </a:lnTo>
                <a:lnTo>
                  <a:pt x="400811" y="147828"/>
                </a:lnTo>
                <a:lnTo>
                  <a:pt x="393191" y="155448"/>
                </a:lnTo>
                <a:close/>
              </a:path>
              <a:path w="951229" h="163195">
                <a:moveTo>
                  <a:pt x="496823" y="59436"/>
                </a:moveTo>
                <a:lnTo>
                  <a:pt x="431291" y="59436"/>
                </a:lnTo>
                <a:lnTo>
                  <a:pt x="431291" y="53340"/>
                </a:lnTo>
                <a:lnTo>
                  <a:pt x="449579" y="51816"/>
                </a:lnTo>
                <a:lnTo>
                  <a:pt x="452627" y="10667"/>
                </a:lnTo>
                <a:lnTo>
                  <a:pt x="454151" y="9144"/>
                </a:lnTo>
                <a:lnTo>
                  <a:pt x="460248" y="9144"/>
                </a:lnTo>
                <a:lnTo>
                  <a:pt x="460248" y="51816"/>
                </a:lnTo>
                <a:lnTo>
                  <a:pt x="496823" y="51816"/>
                </a:lnTo>
                <a:lnTo>
                  <a:pt x="496823" y="59436"/>
                </a:lnTo>
                <a:close/>
              </a:path>
              <a:path w="951229" h="163195">
                <a:moveTo>
                  <a:pt x="483107" y="163067"/>
                </a:moveTo>
                <a:lnTo>
                  <a:pt x="466343" y="163067"/>
                </a:lnTo>
                <a:lnTo>
                  <a:pt x="460248" y="161544"/>
                </a:lnTo>
                <a:lnTo>
                  <a:pt x="455675" y="156972"/>
                </a:lnTo>
                <a:lnTo>
                  <a:pt x="452627" y="152400"/>
                </a:lnTo>
                <a:lnTo>
                  <a:pt x="449579" y="146304"/>
                </a:lnTo>
                <a:lnTo>
                  <a:pt x="449579" y="59436"/>
                </a:lnTo>
                <a:lnTo>
                  <a:pt x="460248" y="59436"/>
                </a:lnTo>
                <a:lnTo>
                  <a:pt x="460248" y="140208"/>
                </a:lnTo>
                <a:lnTo>
                  <a:pt x="461771" y="143256"/>
                </a:lnTo>
                <a:lnTo>
                  <a:pt x="461771" y="144780"/>
                </a:lnTo>
                <a:lnTo>
                  <a:pt x="463295" y="147828"/>
                </a:lnTo>
                <a:lnTo>
                  <a:pt x="463295" y="149352"/>
                </a:lnTo>
                <a:lnTo>
                  <a:pt x="466343" y="152400"/>
                </a:lnTo>
                <a:lnTo>
                  <a:pt x="467867" y="152400"/>
                </a:lnTo>
                <a:lnTo>
                  <a:pt x="470916" y="153924"/>
                </a:lnTo>
                <a:lnTo>
                  <a:pt x="472439" y="153924"/>
                </a:lnTo>
                <a:lnTo>
                  <a:pt x="473963" y="155448"/>
                </a:lnTo>
                <a:lnTo>
                  <a:pt x="497331" y="155448"/>
                </a:lnTo>
                <a:lnTo>
                  <a:pt x="496823" y="156972"/>
                </a:lnTo>
                <a:lnTo>
                  <a:pt x="492251" y="158496"/>
                </a:lnTo>
                <a:lnTo>
                  <a:pt x="487679" y="161544"/>
                </a:lnTo>
                <a:lnTo>
                  <a:pt x="483107" y="163067"/>
                </a:lnTo>
                <a:close/>
              </a:path>
              <a:path w="951229" h="163195">
                <a:moveTo>
                  <a:pt x="497331" y="155448"/>
                </a:moveTo>
                <a:lnTo>
                  <a:pt x="478535" y="155448"/>
                </a:lnTo>
                <a:lnTo>
                  <a:pt x="481583" y="153924"/>
                </a:lnTo>
                <a:lnTo>
                  <a:pt x="483107" y="153924"/>
                </a:lnTo>
                <a:lnTo>
                  <a:pt x="486155" y="152400"/>
                </a:lnTo>
                <a:lnTo>
                  <a:pt x="487679" y="152400"/>
                </a:lnTo>
                <a:lnTo>
                  <a:pt x="492251" y="147828"/>
                </a:lnTo>
                <a:lnTo>
                  <a:pt x="496823" y="147828"/>
                </a:lnTo>
                <a:lnTo>
                  <a:pt x="498348" y="152400"/>
                </a:lnTo>
                <a:lnTo>
                  <a:pt x="497331" y="155448"/>
                </a:lnTo>
                <a:close/>
              </a:path>
              <a:path w="951229" h="163195">
                <a:moveTo>
                  <a:pt x="621791" y="59436"/>
                </a:moveTo>
                <a:lnTo>
                  <a:pt x="556259" y="59436"/>
                </a:lnTo>
                <a:lnTo>
                  <a:pt x="556259" y="53340"/>
                </a:lnTo>
                <a:lnTo>
                  <a:pt x="576071" y="51816"/>
                </a:lnTo>
                <a:lnTo>
                  <a:pt x="577595" y="10667"/>
                </a:lnTo>
                <a:lnTo>
                  <a:pt x="579119" y="10667"/>
                </a:lnTo>
                <a:lnTo>
                  <a:pt x="579119" y="9144"/>
                </a:lnTo>
                <a:lnTo>
                  <a:pt x="586739" y="9144"/>
                </a:lnTo>
                <a:lnTo>
                  <a:pt x="586739" y="51816"/>
                </a:lnTo>
                <a:lnTo>
                  <a:pt x="621791" y="51816"/>
                </a:lnTo>
                <a:lnTo>
                  <a:pt x="621791" y="59436"/>
                </a:lnTo>
                <a:close/>
              </a:path>
              <a:path w="951229" h="163195">
                <a:moveTo>
                  <a:pt x="609600" y="163067"/>
                </a:moveTo>
                <a:lnTo>
                  <a:pt x="591311" y="163067"/>
                </a:lnTo>
                <a:lnTo>
                  <a:pt x="585216" y="161544"/>
                </a:lnTo>
                <a:lnTo>
                  <a:pt x="582167" y="156972"/>
                </a:lnTo>
                <a:lnTo>
                  <a:pt x="577595" y="152400"/>
                </a:lnTo>
                <a:lnTo>
                  <a:pt x="574548" y="146304"/>
                </a:lnTo>
                <a:lnTo>
                  <a:pt x="574548" y="59436"/>
                </a:lnTo>
                <a:lnTo>
                  <a:pt x="586739" y="59436"/>
                </a:lnTo>
                <a:lnTo>
                  <a:pt x="586739" y="144780"/>
                </a:lnTo>
                <a:lnTo>
                  <a:pt x="588263" y="147828"/>
                </a:lnTo>
                <a:lnTo>
                  <a:pt x="589787" y="149352"/>
                </a:lnTo>
                <a:lnTo>
                  <a:pt x="589787" y="150875"/>
                </a:lnTo>
                <a:lnTo>
                  <a:pt x="591311" y="152400"/>
                </a:lnTo>
                <a:lnTo>
                  <a:pt x="592835" y="152400"/>
                </a:lnTo>
                <a:lnTo>
                  <a:pt x="595883" y="153924"/>
                </a:lnTo>
                <a:lnTo>
                  <a:pt x="597407" y="153924"/>
                </a:lnTo>
                <a:lnTo>
                  <a:pt x="598932" y="155448"/>
                </a:lnTo>
                <a:lnTo>
                  <a:pt x="622807" y="155448"/>
                </a:lnTo>
                <a:lnTo>
                  <a:pt x="621791" y="156972"/>
                </a:lnTo>
                <a:lnTo>
                  <a:pt x="617219" y="158496"/>
                </a:lnTo>
                <a:lnTo>
                  <a:pt x="612648" y="161544"/>
                </a:lnTo>
                <a:lnTo>
                  <a:pt x="609600" y="163067"/>
                </a:lnTo>
                <a:close/>
              </a:path>
              <a:path w="951229" h="163195">
                <a:moveTo>
                  <a:pt x="622807" y="155448"/>
                </a:moveTo>
                <a:lnTo>
                  <a:pt x="605027" y="155448"/>
                </a:lnTo>
                <a:lnTo>
                  <a:pt x="606551" y="153924"/>
                </a:lnTo>
                <a:lnTo>
                  <a:pt x="608075" y="153924"/>
                </a:lnTo>
                <a:lnTo>
                  <a:pt x="611123" y="152400"/>
                </a:lnTo>
                <a:lnTo>
                  <a:pt x="612648" y="152400"/>
                </a:lnTo>
                <a:lnTo>
                  <a:pt x="617219" y="147828"/>
                </a:lnTo>
                <a:lnTo>
                  <a:pt x="621791" y="147828"/>
                </a:lnTo>
                <a:lnTo>
                  <a:pt x="624839" y="152400"/>
                </a:lnTo>
                <a:lnTo>
                  <a:pt x="622807" y="155448"/>
                </a:lnTo>
                <a:close/>
              </a:path>
              <a:path w="951229" h="163195">
                <a:moveTo>
                  <a:pt x="666218" y="76200"/>
                </a:moveTo>
                <a:lnTo>
                  <a:pt x="659891" y="76200"/>
                </a:lnTo>
                <a:lnTo>
                  <a:pt x="663417" y="69532"/>
                </a:lnTo>
                <a:lnTo>
                  <a:pt x="666940" y="63817"/>
                </a:lnTo>
                <a:lnTo>
                  <a:pt x="670821" y="58840"/>
                </a:lnTo>
                <a:lnTo>
                  <a:pt x="675132" y="54864"/>
                </a:lnTo>
                <a:lnTo>
                  <a:pt x="681227" y="48767"/>
                </a:lnTo>
                <a:lnTo>
                  <a:pt x="688848" y="47244"/>
                </a:lnTo>
                <a:lnTo>
                  <a:pt x="707135" y="47244"/>
                </a:lnTo>
                <a:lnTo>
                  <a:pt x="710184" y="48767"/>
                </a:lnTo>
                <a:lnTo>
                  <a:pt x="711707" y="48767"/>
                </a:lnTo>
                <a:lnTo>
                  <a:pt x="714755" y="50291"/>
                </a:lnTo>
                <a:lnTo>
                  <a:pt x="713232" y="57912"/>
                </a:lnTo>
                <a:lnTo>
                  <a:pt x="687323" y="57912"/>
                </a:lnTo>
                <a:lnTo>
                  <a:pt x="679703" y="59436"/>
                </a:lnTo>
                <a:lnTo>
                  <a:pt x="673607" y="65532"/>
                </a:lnTo>
                <a:lnTo>
                  <a:pt x="670202" y="69532"/>
                </a:lnTo>
                <a:lnTo>
                  <a:pt x="666940" y="74676"/>
                </a:lnTo>
                <a:lnTo>
                  <a:pt x="666218" y="76200"/>
                </a:lnTo>
                <a:close/>
              </a:path>
              <a:path w="951229" h="163195">
                <a:moveTo>
                  <a:pt x="661416" y="161544"/>
                </a:moveTo>
                <a:lnTo>
                  <a:pt x="649223" y="161544"/>
                </a:lnTo>
                <a:lnTo>
                  <a:pt x="649223" y="48767"/>
                </a:lnTo>
                <a:lnTo>
                  <a:pt x="658367" y="48767"/>
                </a:lnTo>
                <a:lnTo>
                  <a:pt x="658367" y="50291"/>
                </a:lnTo>
                <a:lnTo>
                  <a:pt x="659891" y="50291"/>
                </a:lnTo>
                <a:lnTo>
                  <a:pt x="659891" y="76200"/>
                </a:lnTo>
                <a:lnTo>
                  <a:pt x="666218" y="76200"/>
                </a:lnTo>
                <a:lnTo>
                  <a:pt x="663963" y="80962"/>
                </a:lnTo>
                <a:lnTo>
                  <a:pt x="661416" y="88391"/>
                </a:lnTo>
                <a:lnTo>
                  <a:pt x="661416" y="161544"/>
                </a:lnTo>
                <a:close/>
              </a:path>
              <a:path w="951229" h="163195">
                <a:moveTo>
                  <a:pt x="713232" y="59436"/>
                </a:moveTo>
                <a:lnTo>
                  <a:pt x="707135" y="59436"/>
                </a:lnTo>
                <a:lnTo>
                  <a:pt x="705611" y="57912"/>
                </a:lnTo>
                <a:lnTo>
                  <a:pt x="713232" y="57912"/>
                </a:lnTo>
                <a:lnTo>
                  <a:pt x="713232" y="59436"/>
                </a:lnTo>
                <a:close/>
              </a:path>
              <a:path w="951229" h="163195">
                <a:moveTo>
                  <a:pt x="783335" y="163067"/>
                </a:moveTo>
                <a:lnTo>
                  <a:pt x="763523" y="163067"/>
                </a:lnTo>
                <a:lnTo>
                  <a:pt x="758951" y="160020"/>
                </a:lnTo>
                <a:lnTo>
                  <a:pt x="754379" y="158496"/>
                </a:lnTo>
                <a:lnTo>
                  <a:pt x="749807" y="155448"/>
                </a:lnTo>
                <a:lnTo>
                  <a:pt x="746759" y="152400"/>
                </a:lnTo>
                <a:lnTo>
                  <a:pt x="743711" y="147828"/>
                </a:lnTo>
                <a:lnTo>
                  <a:pt x="742187" y="143256"/>
                </a:lnTo>
                <a:lnTo>
                  <a:pt x="739139" y="138683"/>
                </a:lnTo>
                <a:lnTo>
                  <a:pt x="737616" y="134112"/>
                </a:lnTo>
                <a:lnTo>
                  <a:pt x="737616" y="48767"/>
                </a:lnTo>
                <a:lnTo>
                  <a:pt x="748284" y="48767"/>
                </a:lnTo>
                <a:lnTo>
                  <a:pt x="748284" y="120396"/>
                </a:lnTo>
                <a:lnTo>
                  <a:pt x="748831" y="128087"/>
                </a:lnTo>
                <a:lnTo>
                  <a:pt x="768095" y="155448"/>
                </a:lnTo>
                <a:lnTo>
                  <a:pt x="802639" y="155448"/>
                </a:lnTo>
                <a:lnTo>
                  <a:pt x="798575" y="158496"/>
                </a:lnTo>
                <a:lnTo>
                  <a:pt x="790955" y="161544"/>
                </a:lnTo>
                <a:lnTo>
                  <a:pt x="783335" y="163067"/>
                </a:lnTo>
                <a:close/>
              </a:path>
              <a:path w="951229" h="163195">
                <a:moveTo>
                  <a:pt x="802639" y="155448"/>
                </a:moveTo>
                <a:lnTo>
                  <a:pt x="784859" y="155448"/>
                </a:lnTo>
                <a:lnTo>
                  <a:pt x="792479" y="153924"/>
                </a:lnTo>
                <a:lnTo>
                  <a:pt x="798575" y="149352"/>
                </a:lnTo>
                <a:lnTo>
                  <a:pt x="804671" y="146304"/>
                </a:lnTo>
                <a:lnTo>
                  <a:pt x="810767" y="140208"/>
                </a:lnTo>
                <a:lnTo>
                  <a:pt x="815339" y="134112"/>
                </a:lnTo>
                <a:lnTo>
                  <a:pt x="815339" y="48767"/>
                </a:lnTo>
                <a:lnTo>
                  <a:pt x="826007" y="48767"/>
                </a:lnTo>
                <a:lnTo>
                  <a:pt x="826007" y="141732"/>
                </a:lnTo>
                <a:lnTo>
                  <a:pt x="816863" y="141732"/>
                </a:lnTo>
                <a:lnTo>
                  <a:pt x="810767" y="149352"/>
                </a:lnTo>
                <a:lnTo>
                  <a:pt x="802639" y="155448"/>
                </a:lnTo>
                <a:close/>
              </a:path>
              <a:path w="951229" h="163195">
                <a:moveTo>
                  <a:pt x="826007" y="161544"/>
                </a:moveTo>
                <a:lnTo>
                  <a:pt x="816863" y="161544"/>
                </a:lnTo>
                <a:lnTo>
                  <a:pt x="816863" y="141732"/>
                </a:lnTo>
                <a:lnTo>
                  <a:pt x="826007" y="141732"/>
                </a:lnTo>
                <a:lnTo>
                  <a:pt x="826007" y="161544"/>
                </a:lnTo>
                <a:close/>
              </a:path>
              <a:path w="951229" h="163195">
                <a:moveTo>
                  <a:pt x="915923" y="163067"/>
                </a:moveTo>
                <a:lnTo>
                  <a:pt x="899159" y="163067"/>
                </a:lnTo>
                <a:lnTo>
                  <a:pt x="893063" y="161544"/>
                </a:lnTo>
                <a:lnTo>
                  <a:pt x="885443" y="160020"/>
                </a:lnTo>
                <a:lnTo>
                  <a:pt x="879348" y="156972"/>
                </a:lnTo>
                <a:lnTo>
                  <a:pt x="870203" y="147828"/>
                </a:lnTo>
                <a:lnTo>
                  <a:pt x="861059" y="135636"/>
                </a:lnTo>
                <a:lnTo>
                  <a:pt x="859535" y="128016"/>
                </a:lnTo>
                <a:lnTo>
                  <a:pt x="856487" y="120396"/>
                </a:lnTo>
                <a:lnTo>
                  <a:pt x="854963" y="112775"/>
                </a:lnTo>
                <a:lnTo>
                  <a:pt x="854963" y="94488"/>
                </a:lnTo>
                <a:lnTo>
                  <a:pt x="877823" y="53340"/>
                </a:lnTo>
                <a:lnTo>
                  <a:pt x="897635" y="47244"/>
                </a:lnTo>
                <a:lnTo>
                  <a:pt x="918971" y="47244"/>
                </a:lnTo>
                <a:lnTo>
                  <a:pt x="923543" y="50291"/>
                </a:lnTo>
                <a:lnTo>
                  <a:pt x="929639" y="51816"/>
                </a:lnTo>
                <a:lnTo>
                  <a:pt x="934211" y="54864"/>
                </a:lnTo>
                <a:lnTo>
                  <a:pt x="900684" y="54864"/>
                </a:lnTo>
                <a:lnTo>
                  <a:pt x="891539" y="57912"/>
                </a:lnTo>
                <a:lnTo>
                  <a:pt x="885443" y="59436"/>
                </a:lnTo>
                <a:lnTo>
                  <a:pt x="879348" y="65532"/>
                </a:lnTo>
                <a:lnTo>
                  <a:pt x="874775" y="68580"/>
                </a:lnTo>
                <a:lnTo>
                  <a:pt x="873251" y="73152"/>
                </a:lnTo>
                <a:lnTo>
                  <a:pt x="870203" y="77724"/>
                </a:lnTo>
                <a:lnTo>
                  <a:pt x="868679" y="82296"/>
                </a:lnTo>
                <a:lnTo>
                  <a:pt x="867155" y="88391"/>
                </a:lnTo>
                <a:lnTo>
                  <a:pt x="867155" y="94488"/>
                </a:lnTo>
                <a:lnTo>
                  <a:pt x="950975" y="94488"/>
                </a:lnTo>
                <a:lnTo>
                  <a:pt x="950975" y="99059"/>
                </a:lnTo>
                <a:lnTo>
                  <a:pt x="949451" y="99059"/>
                </a:lnTo>
                <a:lnTo>
                  <a:pt x="949451" y="100583"/>
                </a:lnTo>
                <a:lnTo>
                  <a:pt x="865632" y="100583"/>
                </a:lnTo>
                <a:lnTo>
                  <a:pt x="865632" y="111252"/>
                </a:lnTo>
                <a:lnTo>
                  <a:pt x="867155" y="118872"/>
                </a:lnTo>
                <a:lnTo>
                  <a:pt x="870203" y="131064"/>
                </a:lnTo>
                <a:lnTo>
                  <a:pt x="873251" y="137159"/>
                </a:lnTo>
                <a:lnTo>
                  <a:pt x="877823" y="141732"/>
                </a:lnTo>
                <a:lnTo>
                  <a:pt x="880871" y="146304"/>
                </a:lnTo>
                <a:lnTo>
                  <a:pt x="885443" y="149352"/>
                </a:lnTo>
                <a:lnTo>
                  <a:pt x="890016" y="150875"/>
                </a:lnTo>
                <a:lnTo>
                  <a:pt x="896111" y="153924"/>
                </a:lnTo>
                <a:lnTo>
                  <a:pt x="902207" y="155448"/>
                </a:lnTo>
                <a:lnTo>
                  <a:pt x="938783" y="155448"/>
                </a:lnTo>
                <a:lnTo>
                  <a:pt x="935735" y="156972"/>
                </a:lnTo>
                <a:lnTo>
                  <a:pt x="931163" y="158496"/>
                </a:lnTo>
                <a:lnTo>
                  <a:pt x="928116" y="160020"/>
                </a:lnTo>
                <a:lnTo>
                  <a:pt x="923543" y="161544"/>
                </a:lnTo>
                <a:lnTo>
                  <a:pt x="920495" y="161544"/>
                </a:lnTo>
                <a:lnTo>
                  <a:pt x="915923" y="163067"/>
                </a:lnTo>
                <a:close/>
              </a:path>
              <a:path w="951229" h="163195">
                <a:moveTo>
                  <a:pt x="950975" y="94488"/>
                </a:moveTo>
                <a:lnTo>
                  <a:pt x="941832" y="94488"/>
                </a:lnTo>
                <a:lnTo>
                  <a:pt x="941832" y="88391"/>
                </a:lnTo>
                <a:lnTo>
                  <a:pt x="940307" y="82296"/>
                </a:lnTo>
                <a:lnTo>
                  <a:pt x="937259" y="73152"/>
                </a:lnTo>
                <a:lnTo>
                  <a:pt x="934211" y="68580"/>
                </a:lnTo>
                <a:lnTo>
                  <a:pt x="925067" y="59436"/>
                </a:lnTo>
                <a:lnTo>
                  <a:pt x="911351" y="54864"/>
                </a:lnTo>
                <a:lnTo>
                  <a:pt x="934211" y="54864"/>
                </a:lnTo>
                <a:lnTo>
                  <a:pt x="950975" y="88391"/>
                </a:lnTo>
                <a:lnTo>
                  <a:pt x="950975" y="94488"/>
                </a:lnTo>
                <a:close/>
              </a:path>
              <a:path w="951229" h="163195">
                <a:moveTo>
                  <a:pt x="938783" y="155448"/>
                </a:moveTo>
                <a:lnTo>
                  <a:pt x="914400" y="155448"/>
                </a:lnTo>
                <a:lnTo>
                  <a:pt x="918971" y="153924"/>
                </a:lnTo>
                <a:lnTo>
                  <a:pt x="922019" y="152400"/>
                </a:lnTo>
                <a:lnTo>
                  <a:pt x="926591" y="150875"/>
                </a:lnTo>
                <a:lnTo>
                  <a:pt x="931163" y="150875"/>
                </a:lnTo>
                <a:lnTo>
                  <a:pt x="935735" y="146304"/>
                </a:lnTo>
                <a:lnTo>
                  <a:pt x="938784" y="146304"/>
                </a:lnTo>
                <a:lnTo>
                  <a:pt x="941832" y="143256"/>
                </a:lnTo>
                <a:lnTo>
                  <a:pt x="946403" y="143256"/>
                </a:lnTo>
                <a:lnTo>
                  <a:pt x="949451" y="147828"/>
                </a:lnTo>
                <a:lnTo>
                  <a:pt x="946403" y="149352"/>
                </a:lnTo>
                <a:lnTo>
                  <a:pt x="944879" y="152400"/>
                </a:lnTo>
                <a:lnTo>
                  <a:pt x="938783" y="15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416296" y="3944111"/>
            <a:ext cx="1109471" cy="166116"/>
          </a:xfrm>
          <a:prstGeom prst="rect">
            <a:avLst/>
          </a:prstGeom>
        </p:spPr>
      </p:pic>
      <p:sp>
        <p:nvSpPr>
          <p:cNvPr id="47" name="object 47" descr=""/>
          <p:cNvSpPr/>
          <p:nvPr/>
        </p:nvSpPr>
        <p:spPr>
          <a:xfrm>
            <a:off x="6603492" y="3942588"/>
            <a:ext cx="1876425" cy="167640"/>
          </a:xfrm>
          <a:custGeom>
            <a:avLst/>
            <a:gdLst/>
            <a:ahLst/>
            <a:cxnLst/>
            <a:rect l="l" t="t" r="r" b="b"/>
            <a:pathLst>
              <a:path w="1876425" h="167639">
                <a:moveTo>
                  <a:pt x="30479" y="166115"/>
                </a:moveTo>
                <a:lnTo>
                  <a:pt x="0" y="166115"/>
                </a:lnTo>
                <a:lnTo>
                  <a:pt x="0" y="1523"/>
                </a:lnTo>
                <a:lnTo>
                  <a:pt x="50291" y="1523"/>
                </a:lnTo>
                <a:lnTo>
                  <a:pt x="58888" y="1785"/>
                </a:lnTo>
                <a:lnTo>
                  <a:pt x="99059" y="15239"/>
                </a:lnTo>
                <a:lnTo>
                  <a:pt x="105155" y="19811"/>
                </a:lnTo>
                <a:lnTo>
                  <a:pt x="108203" y="24383"/>
                </a:lnTo>
                <a:lnTo>
                  <a:pt x="108965" y="25908"/>
                </a:lnTo>
                <a:lnTo>
                  <a:pt x="30479" y="25908"/>
                </a:lnTo>
                <a:lnTo>
                  <a:pt x="30479" y="80771"/>
                </a:lnTo>
                <a:lnTo>
                  <a:pt x="103123" y="80771"/>
                </a:lnTo>
                <a:lnTo>
                  <a:pt x="102107" y="82295"/>
                </a:lnTo>
                <a:lnTo>
                  <a:pt x="83819" y="94487"/>
                </a:lnTo>
                <a:lnTo>
                  <a:pt x="77723" y="96011"/>
                </a:lnTo>
                <a:lnTo>
                  <a:pt x="82295" y="99059"/>
                </a:lnTo>
                <a:lnTo>
                  <a:pt x="85343" y="102108"/>
                </a:lnTo>
                <a:lnTo>
                  <a:pt x="30479" y="102108"/>
                </a:lnTo>
                <a:lnTo>
                  <a:pt x="30479" y="166115"/>
                </a:lnTo>
                <a:close/>
              </a:path>
              <a:path w="1876425" h="167639">
                <a:moveTo>
                  <a:pt x="103123" y="80771"/>
                </a:moveTo>
                <a:lnTo>
                  <a:pt x="56387" y="80771"/>
                </a:lnTo>
                <a:lnTo>
                  <a:pt x="70103" y="76200"/>
                </a:lnTo>
                <a:lnTo>
                  <a:pt x="73151" y="74675"/>
                </a:lnTo>
                <a:lnTo>
                  <a:pt x="76200" y="71627"/>
                </a:lnTo>
                <a:lnTo>
                  <a:pt x="79247" y="70103"/>
                </a:lnTo>
                <a:lnTo>
                  <a:pt x="80771" y="67055"/>
                </a:lnTo>
                <a:lnTo>
                  <a:pt x="82295" y="62483"/>
                </a:lnTo>
                <a:lnTo>
                  <a:pt x="83819" y="59435"/>
                </a:lnTo>
                <a:lnTo>
                  <a:pt x="83819" y="42671"/>
                </a:lnTo>
                <a:lnTo>
                  <a:pt x="50291" y="25908"/>
                </a:lnTo>
                <a:lnTo>
                  <a:pt x="108965" y="25908"/>
                </a:lnTo>
                <a:lnTo>
                  <a:pt x="111251" y="30479"/>
                </a:lnTo>
                <a:lnTo>
                  <a:pt x="114300" y="42671"/>
                </a:lnTo>
                <a:lnTo>
                  <a:pt x="114300" y="54863"/>
                </a:lnTo>
                <a:lnTo>
                  <a:pt x="112775" y="59435"/>
                </a:lnTo>
                <a:lnTo>
                  <a:pt x="111251" y="65531"/>
                </a:lnTo>
                <a:lnTo>
                  <a:pt x="108203" y="74675"/>
                </a:lnTo>
                <a:lnTo>
                  <a:pt x="105155" y="77723"/>
                </a:lnTo>
                <a:lnTo>
                  <a:pt x="103123" y="80771"/>
                </a:lnTo>
                <a:close/>
              </a:path>
              <a:path w="1876425" h="167639">
                <a:moveTo>
                  <a:pt x="129539" y="166115"/>
                </a:moveTo>
                <a:lnTo>
                  <a:pt x="96011" y="166115"/>
                </a:lnTo>
                <a:lnTo>
                  <a:pt x="94487" y="164591"/>
                </a:lnTo>
                <a:lnTo>
                  <a:pt x="92963" y="164591"/>
                </a:lnTo>
                <a:lnTo>
                  <a:pt x="91439" y="163067"/>
                </a:lnTo>
                <a:lnTo>
                  <a:pt x="89915" y="160019"/>
                </a:lnTo>
                <a:lnTo>
                  <a:pt x="54863" y="108203"/>
                </a:lnTo>
                <a:lnTo>
                  <a:pt x="54863" y="105155"/>
                </a:lnTo>
                <a:lnTo>
                  <a:pt x="53339" y="103631"/>
                </a:lnTo>
                <a:lnTo>
                  <a:pt x="51815" y="103631"/>
                </a:lnTo>
                <a:lnTo>
                  <a:pt x="50291" y="102108"/>
                </a:lnTo>
                <a:lnTo>
                  <a:pt x="85343" y="102108"/>
                </a:lnTo>
                <a:lnTo>
                  <a:pt x="88391" y="105155"/>
                </a:lnTo>
                <a:lnTo>
                  <a:pt x="129539" y="166115"/>
                </a:lnTo>
                <a:close/>
              </a:path>
              <a:path w="1876425" h="167639">
                <a:moveTo>
                  <a:pt x="252983" y="166115"/>
                </a:moveTo>
                <a:lnTo>
                  <a:pt x="149351" y="166115"/>
                </a:lnTo>
                <a:lnTo>
                  <a:pt x="149351" y="1523"/>
                </a:lnTo>
                <a:lnTo>
                  <a:pt x="252983" y="1523"/>
                </a:lnTo>
                <a:lnTo>
                  <a:pt x="252983" y="25908"/>
                </a:lnTo>
                <a:lnTo>
                  <a:pt x="179831" y="25908"/>
                </a:lnTo>
                <a:lnTo>
                  <a:pt x="179831" y="71627"/>
                </a:lnTo>
                <a:lnTo>
                  <a:pt x="237743" y="71627"/>
                </a:lnTo>
                <a:lnTo>
                  <a:pt x="237743" y="96011"/>
                </a:lnTo>
                <a:lnTo>
                  <a:pt x="179831" y="96011"/>
                </a:lnTo>
                <a:lnTo>
                  <a:pt x="179831" y="141731"/>
                </a:lnTo>
                <a:lnTo>
                  <a:pt x="252983" y="141731"/>
                </a:lnTo>
                <a:lnTo>
                  <a:pt x="252983" y="166115"/>
                </a:lnTo>
                <a:close/>
              </a:path>
              <a:path w="1876425" h="167639">
                <a:moveTo>
                  <a:pt x="338327" y="143255"/>
                </a:moveTo>
                <a:lnTo>
                  <a:pt x="292607" y="143255"/>
                </a:lnTo>
                <a:lnTo>
                  <a:pt x="295655" y="141731"/>
                </a:lnTo>
                <a:lnTo>
                  <a:pt x="300227" y="141731"/>
                </a:lnTo>
                <a:lnTo>
                  <a:pt x="306323" y="138683"/>
                </a:lnTo>
                <a:lnTo>
                  <a:pt x="307847" y="135635"/>
                </a:lnTo>
                <a:lnTo>
                  <a:pt x="310895" y="132587"/>
                </a:lnTo>
                <a:lnTo>
                  <a:pt x="312419" y="129539"/>
                </a:lnTo>
                <a:lnTo>
                  <a:pt x="312419" y="124967"/>
                </a:lnTo>
                <a:lnTo>
                  <a:pt x="313943" y="120395"/>
                </a:lnTo>
                <a:lnTo>
                  <a:pt x="315467" y="114300"/>
                </a:lnTo>
                <a:lnTo>
                  <a:pt x="315467" y="1523"/>
                </a:lnTo>
                <a:lnTo>
                  <a:pt x="345947" y="1523"/>
                </a:lnTo>
                <a:lnTo>
                  <a:pt x="345947" y="117347"/>
                </a:lnTo>
                <a:lnTo>
                  <a:pt x="344423" y="124967"/>
                </a:lnTo>
                <a:lnTo>
                  <a:pt x="341375" y="132587"/>
                </a:lnTo>
                <a:lnTo>
                  <a:pt x="339851" y="140208"/>
                </a:lnTo>
                <a:lnTo>
                  <a:pt x="338327" y="143255"/>
                </a:lnTo>
                <a:close/>
              </a:path>
              <a:path w="1876425" h="167639">
                <a:moveTo>
                  <a:pt x="307847" y="167639"/>
                </a:moveTo>
                <a:lnTo>
                  <a:pt x="275843" y="167639"/>
                </a:lnTo>
                <a:lnTo>
                  <a:pt x="266700" y="164591"/>
                </a:lnTo>
                <a:lnTo>
                  <a:pt x="268223" y="147827"/>
                </a:lnTo>
                <a:lnTo>
                  <a:pt x="268223" y="144779"/>
                </a:lnTo>
                <a:lnTo>
                  <a:pt x="269747" y="144779"/>
                </a:lnTo>
                <a:lnTo>
                  <a:pt x="269747" y="143255"/>
                </a:lnTo>
                <a:lnTo>
                  <a:pt x="271271" y="141731"/>
                </a:lnTo>
                <a:lnTo>
                  <a:pt x="280415" y="141731"/>
                </a:lnTo>
                <a:lnTo>
                  <a:pt x="281939" y="143255"/>
                </a:lnTo>
                <a:lnTo>
                  <a:pt x="338327" y="143255"/>
                </a:lnTo>
                <a:lnTo>
                  <a:pt x="315467" y="164591"/>
                </a:lnTo>
                <a:lnTo>
                  <a:pt x="307847" y="167639"/>
                </a:lnTo>
                <a:close/>
              </a:path>
              <a:path w="1876425" h="167639">
                <a:moveTo>
                  <a:pt x="483107" y="166115"/>
                </a:moveTo>
                <a:lnTo>
                  <a:pt x="379475" y="166115"/>
                </a:lnTo>
                <a:lnTo>
                  <a:pt x="379475" y="1523"/>
                </a:lnTo>
                <a:lnTo>
                  <a:pt x="483107" y="1523"/>
                </a:lnTo>
                <a:lnTo>
                  <a:pt x="483107" y="25908"/>
                </a:lnTo>
                <a:lnTo>
                  <a:pt x="409955" y="25908"/>
                </a:lnTo>
                <a:lnTo>
                  <a:pt x="409955" y="71627"/>
                </a:lnTo>
                <a:lnTo>
                  <a:pt x="467867" y="71627"/>
                </a:lnTo>
                <a:lnTo>
                  <a:pt x="467867" y="96011"/>
                </a:lnTo>
                <a:lnTo>
                  <a:pt x="409955" y="96011"/>
                </a:lnTo>
                <a:lnTo>
                  <a:pt x="409955" y="141731"/>
                </a:lnTo>
                <a:lnTo>
                  <a:pt x="483107" y="141731"/>
                </a:lnTo>
                <a:lnTo>
                  <a:pt x="483107" y="166115"/>
                </a:lnTo>
                <a:close/>
              </a:path>
              <a:path w="1876425" h="167639">
                <a:moveTo>
                  <a:pt x="579119" y="167639"/>
                </a:moveTo>
                <a:lnTo>
                  <a:pt x="538781" y="158710"/>
                </a:lnTo>
                <a:lnTo>
                  <a:pt x="507920" y="125063"/>
                </a:lnTo>
                <a:lnTo>
                  <a:pt x="501080" y="102108"/>
                </a:lnTo>
                <a:lnTo>
                  <a:pt x="501014" y="101726"/>
                </a:lnTo>
                <a:lnTo>
                  <a:pt x="500157" y="92916"/>
                </a:lnTo>
                <a:lnTo>
                  <a:pt x="499871" y="83819"/>
                </a:lnTo>
                <a:lnTo>
                  <a:pt x="500181" y="74937"/>
                </a:lnTo>
                <a:lnTo>
                  <a:pt x="513206" y="35432"/>
                </a:lnTo>
                <a:lnTo>
                  <a:pt x="542448" y="9786"/>
                </a:lnTo>
                <a:lnTo>
                  <a:pt x="583691" y="0"/>
                </a:lnTo>
                <a:lnTo>
                  <a:pt x="592550" y="309"/>
                </a:lnTo>
                <a:lnTo>
                  <a:pt x="634340" y="16811"/>
                </a:lnTo>
                <a:lnTo>
                  <a:pt x="640079" y="21335"/>
                </a:lnTo>
                <a:lnTo>
                  <a:pt x="636523" y="25908"/>
                </a:lnTo>
                <a:lnTo>
                  <a:pt x="576071" y="25908"/>
                </a:lnTo>
                <a:lnTo>
                  <a:pt x="568451" y="27431"/>
                </a:lnTo>
                <a:lnTo>
                  <a:pt x="534923" y="59435"/>
                </a:lnTo>
                <a:lnTo>
                  <a:pt x="530351" y="74675"/>
                </a:lnTo>
                <a:lnTo>
                  <a:pt x="530351" y="92916"/>
                </a:lnTo>
                <a:lnTo>
                  <a:pt x="531812" y="101726"/>
                </a:lnTo>
                <a:lnTo>
                  <a:pt x="531875" y="102108"/>
                </a:lnTo>
                <a:lnTo>
                  <a:pt x="534923" y="108203"/>
                </a:lnTo>
                <a:lnTo>
                  <a:pt x="537971" y="115823"/>
                </a:lnTo>
                <a:lnTo>
                  <a:pt x="541019" y="121919"/>
                </a:lnTo>
                <a:lnTo>
                  <a:pt x="545591" y="126491"/>
                </a:lnTo>
                <a:lnTo>
                  <a:pt x="550163" y="132587"/>
                </a:lnTo>
                <a:lnTo>
                  <a:pt x="554735" y="135635"/>
                </a:lnTo>
                <a:lnTo>
                  <a:pt x="566927" y="141731"/>
                </a:lnTo>
                <a:lnTo>
                  <a:pt x="637201" y="141731"/>
                </a:lnTo>
                <a:lnTo>
                  <a:pt x="638555" y="143255"/>
                </a:lnTo>
                <a:lnTo>
                  <a:pt x="606766" y="164425"/>
                </a:lnTo>
                <a:lnTo>
                  <a:pt x="589097" y="167330"/>
                </a:lnTo>
                <a:lnTo>
                  <a:pt x="579119" y="167639"/>
                </a:lnTo>
                <a:close/>
              </a:path>
              <a:path w="1876425" h="167639">
                <a:moveTo>
                  <a:pt x="624839" y="39623"/>
                </a:moveTo>
                <a:lnTo>
                  <a:pt x="621791" y="39623"/>
                </a:lnTo>
                <a:lnTo>
                  <a:pt x="620267" y="38100"/>
                </a:lnTo>
                <a:lnTo>
                  <a:pt x="617219" y="36575"/>
                </a:lnTo>
                <a:lnTo>
                  <a:pt x="614171" y="33527"/>
                </a:lnTo>
                <a:lnTo>
                  <a:pt x="604742" y="28860"/>
                </a:lnTo>
                <a:lnTo>
                  <a:pt x="600455" y="27431"/>
                </a:lnTo>
                <a:lnTo>
                  <a:pt x="595883" y="27431"/>
                </a:lnTo>
                <a:lnTo>
                  <a:pt x="589787" y="25908"/>
                </a:lnTo>
                <a:lnTo>
                  <a:pt x="636523" y="25908"/>
                </a:lnTo>
                <a:lnTo>
                  <a:pt x="629411" y="35051"/>
                </a:lnTo>
                <a:lnTo>
                  <a:pt x="629411" y="36575"/>
                </a:lnTo>
                <a:lnTo>
                  <a:pt x="627887" y="38100"/>
                </a:lnTo>
                <a:lnTo>
                  <a:pt x="626363" y="38100"/>
                </a:lnTo>
                <a:lnTo>
                  <a:pt x="624839" y="39623"/>
                </a:lnTo>
                <a:close/>
              </a:path>
              <a:path w="1876425" h="167639">
                <a:moveTo>
                  <a:pt x="637201" y="141731"/>
                </a:moveTo>
                <a:lnTo>
                  <a:pt x="595883" y="141731"/>
                </a:lnTo>
                <a:lnTo>
                  <a:pt x="598931" y="140208"/>
                </a:lnTo>
                <a:lnTo>
                  <a:pt x="601979" y="140208"/>
                </a:lnTo>
                <a:lnTo>
                  <a:pt x="605027" y="138683"/>
                </a:lnTo>
                <a:lnTo>
                  <a:pt x="606551" y="137159"/>
                </a:lnTo>
                <a:lnTo>
                  <a:pt x="612647" y="134111"/>
                </a:lnTo>
                <a:lnTo>
                  <a:pt x="617219" y="129539"/>
                </a:lnTo>
                <a:lnTo>
                  <a:pt x="618743" y="129539"/>
                </a:lnTo>
                <a:lnTo>
                  <a:pt x="618743" y="128015"/>
                </a:lnTo>
                <a:lnTo>
                  <a:pt x="624839" y="128015"/>
                </a:lnTo>
                <a:lnTo>
                  <a:pt x="626363" y="129539"/>
                </a:lnTo>
                <a:lnTo>
                  <a:pt x="637201" y="141731"/>
                </a:lnTo>
                <a:close/>
              </a:path>
              <a:path w="1876425" h="167639">
                <a:moveTo>
                  <a:pt x="778763" y="27431"/>
                </a:moveTo>
                <a:lnTo>
                  <a:pt x="647700" y="27431"/>
                </a:lnTo>
                <a:lnTo>
                  <a:pt x="647700" y="1523"/>
                </a:lnTo>
                <a:lnTo>
                  <a:pt x="778763" y="1523"/>
                </a:lnTo>
                <a:lnTo>
                  <a:pt x="778763" y="27431"/>
                </a:lnTo>
                <a:close/>
              </a:path>
              <a:path w="1876425" h="167639">
                <a:moveTo>
                  <a:pt x="728471" y="166115"/>
                </a:moveTo>
                <a:lnTo>
                  <a:pt x="697991" y="166115"/>
                </a:lnTo>
                <a:lnTo>
                  <a:pt x="697991" y="27431"/>
                </a:lnTo>
                <a:lnTo>
                  <a:pt x="728471" y="27431"/>
                </a:lnTo>
                <a:lnTo>
                  <a:pt x="728471" y="166115"/>
                </a:lnTo>
                <a:close/>
              </a:path>
              <a:path w="1876425" h="167639">
                <a:moveTo>
                  <a:pt x="957071" y="27431"/>
                </a:moveTo>
                <a:lnTo>
                  <a:pt x="827531" y="27431"/>
                </a:lnTo>
                <a:lnTo>
                  <a:pt x="827531" y="1523"/>
                </a:lnTo>
                <a:lnTo>
                  <a:pt x="957071" y="1523"/>
                </a:lnTo>
                <a:lnTo>
                  <a:pt x="957071" y="27431"/>
                </a:lnTo>
                <a:close/>
              </a:path>
              <a:path w="1876425" h="167639">
                <a:moveTo>
                  <a:pt x="908303" y="166115"/>
                </a:moveTo>
                <a:lnTo>
                  <a:pt x="877823" y="166115"/>
                </a:lnTo>
                <a:lnTo>
                  <a:pt x="877823" y="27431"/>
                </a:lnTo>
                <a:lnTo>
                  <a:pt x="908303" y="27431"/>
                </a:lnTo>
                <a:lnTo>
                  <a:pt x="908303" y="166115"/>
                </a:lnTo>
                <a:close/>
              </a:path>
              <a:path w="1876425" h="167639">
                <a:moveTo>
                  <a:pt x="1007363" y="166115"/>
                </a:moveTo>
                <a:lnTo>
                  <a:pt x="976884" y="166115"/>
                </a:lnTo>
                <a:lnTo>
                  <a:pt x="976884" y="1523"/>
                </a:lnTo>
                <a:lnTo>
                  <a:pt x="1007363" y="1523"/>
                </a:lnTo>
                <a:lnTo>
                  <a:pt x="1007363" y="73151"/>
                </a:lnTo>
                <a:lnTo>
                  <a:pt x="1115567" y="73151"/>
                </a:lnTo>
                <a:lnTo>
                  <a:pt x="1115567" y="94487"/>
                </a:lnTo>
                <a:lnTo>
                  <a:pt x="1007363" y="94487"/>
                </a:lnTo>
                <a:lnTo>
                  <a:pt x="1007363" y="166115"/>
                </a:lnTo>
                <a:close/>
              </a:path>
              <a:path w="1876425" h="167639">
                <a:moveTo>
                  <a:pt x="1115567" y="73151"/>
                </a:moveTo>
                <a:lnTo>
                  <a:pt x="1085087" y="73151"/>
                </a:lnTo>
                <a:lnTo>
                  <a:pt x="1085087" y="1523"/>
                </a:lnTo>
                <a:lnTo>
                  <a:pt x="1115567" y="1523"/>
                </a:lnTo>
                <a:lnTo>
                  <a:pt x="1115567" y="73151"/>
                </a:lnTo>
                <a:close/>
              </a:path>
              <a:path w="1876425" h="167639">
                <a:moveTo>
                  <a:pt x="1115567" y="166115"/>
                </a:moveTo>
                <a:lnTo>
                  <a:pt x="1085087" y="166115"/>
                </a:lnTo>
                <a:lnTo>
                  <a:pt x="1085087" y="94487"/>
                </a:lnTo>
                <a:lnTo>
                  <a:pt x="1115567" y="94487"/>
                </a:lnTo>
                <a:lnTo>
                  <a:pt x="1115567" y="166115"/>
                </a:lnTo>
                <a:close/>
              </a:path>
              <a:path w="1876425" h="167639">
                <a:moveTo>
                  <a:pt x="1252727" y="166115"/>
                </a:moveTo>
                <a:lnTo>
                  <a:pt x="1149095" y="166115"/>
                </a:lnTo>
                <a:lnTo>
                  <a:pt x="1149095" y="1523"/>
                </a:lnTo>
                <a:lnTo>
                  <a:pt x="1252727" y="1523"/>
                </a:lnTo>
                <a:lnTo>
                  <a:pt x="1252727" y="25908"/>
                </a:lnTo>
                <a:lnTo>
                  <a:pt x="1179575" y="25908"/>
                </a:lnTo>
                <a:lnTo>
                  <a:pt x="1179575" y="71627"/>
                </a:lnTo>
                <a:lnTo>
                  <a:pt x="1237487" y="71627"/>
                </a:lnTo>
                <a:lnTo>
                  <a:pt x="1237487" y="96011"/>
                </a:lnTo>
                <a:lnTo>
                  <a:pt x="1179575" y="96011"/>
                </a:lnTo>
                <a:lnTo>
                  <a:pt x="1179575" y="141731"/>
                </a:lnTo>
                <a:lnTo>
                  <a:pt x="1252727" y="141731"/>
                </a:lnTo>
                <a:lnTo>
                  <a:pt x="1252727" y="166115"/>
                </a:lnTo>
                <a:close/>
              </a:path>
              <a:path w="1876425" h="167639">
                <a:moveTo>
                  <a:pt x="1350263" y="166115"/>
                </a:moveTo>
                <a:lnTo>
                  <a:pt x="1322831" y="166115"/>
                </a:lnTo>
                <a:lnTo>
                  <a:pt x="1322831" y="1523"/>
                </a:lnTo>
                <a:lnTo>
                  <a:pt x="1344167" y="1523"/>
                </a:lnTo>
                <a:lnTo>
                  <a:pt x="1344167" y="3047"/>
                </a:lnTo>
                <a:lnTo>
                  <a:pt x="1347215" y="3047"/>
                </a:lnTo>
                <a:lnTo>
                  <a:pt x="1347215" y="4571"/>
                </a:lnTo>
                <a:lnTo>
                  <a:pt x="1348739" y="4571"/>
                </a:lnTo>
                <a:lnTo>
                  <a:pt x="1348739" y="6095"/>
                </a:lnTo>
                <a:lnTo>
                  <a:pt x="1350263" y="6095"/>
                </a:lnTo>
                <a:lnTo>
                  <a:pt x="1385336" y="51815"/>
                </a:lnTo>
                <a:lnTo>
                  <a:pt x="1350263" y="51815"/>
                </a:lnTo>
                <a:lnTo>
                  <a:pt x="1350263" y="166115"/>
                </a:lnTo>
                <a:close/>
              </a:path>
              <a:path w="1876425" h="167639">
                <a:moveTo>
                  <a:pt x="1463039" y="117347"/>
                </a:moveTo>
                <a:lnTo>
                  <a:pt x="1435607" y="117347"/>
                </a:lnTo>
                <a:lnTo>
                  <a:pt x="1435607" y="1523"/>
                </a:lnTo>
                <a:lnTo>
                  <a:pt x="1463039" y="1523"/>
                </a:lnTo>
                <a:lnTo>
                  <a:pt x="1463039" y="117347"/>
                </a:lnTo>
                <a:close/>
              </a:path>
              <a:path w="1876425" h="167639">
                <a:moveTo>
                  <a:pt x="1463039" y="166115"/>
                </a:moveTo>
                <a:lnTo>
                  <a:pt x="1440179" y="166115"/>
                </a:lnTo>
                <a:lnTo>
                  <a:pt x="1435607" y="161543"/>
                </a:lnTo>
                <a:lnTo>
                  <a:pt x="1350263" y="51815"/>
                </a:lnTo>
                <a:lnTo>
                  <a:pt x="1385336" y="51815"/>
                </a:lnTo>
                <a:lnTo>
                  <a:pt x="1435607" y="117347"/>
                </a:lnTo>
                <a:lnTo>
                  <a:pt x="1463039" y="117347"/>
                </a:lnTo>
                <a:lnTo>
                  <a:pt x="1463039" y="166115"/>
                </a:lnTo>
                <a:close/>
              </a:path>
              <a:path w="1876425" h="167639">
                <a:moveTo>
                  <a:pt x="1562100" y="167639"/>
                </a:moveTo>
                <a:lnTo>
                  <a:pt x="1517903" y="155447"/>
                </a:lnTo>
                <a:lnTo>
                  <a:pt x="1496091" y="121157"/>
                </a:lnTo>
                <a:lnTo>
                  <a:pt x="1493519" y="100583"/>
                </a:lnTo>
                <a:lnTo>
                  <a:pt x="1493519" y="1523"/>
                </a:lnTo>
                <a:lnTo>
                  <a:pt x="1524000" y="1523"/>
                </a:lnTo>
                <a:lnTo>
                  <a:pt x="1524000" y="106679"/>
                </a:lnTo>
                <a:lnTo>
                  <a:pt x="1525523" y="112775"/>
                </a:lnTo>
                <a:lnTo>
                  <a:pt x="1556003" y="141731"/>
                </a:lnTo>
                <a:lnTo>
                  <a:pt x="1619402" y="141731"/>
                </a:lnTo>
                <a:lnTo>
                  <a:pt x="1618487" y="143255"/>
                </a:lnTo>
                <a:lnTo>
                  <a:pt x="1584173" y="165068"/>
                </a:lnTo>
                <a:lnTo>
                  <a:pt x="1569839" y="167354"/>
                </a:lnTo>
                <a:lnTo>
                  <a:pt x="1562100" y="167639"/>
                </a:lnTo>
                <a:close/>
              </a:path>
              <a:path w="1876425" h="167639">
                <a:moveTo>
                  <a:pt x="1619402" y="141731"/>
                </a:moveTo>
                <a:lnTo>
                  <a:pt x="1568195" y="141731"/>
                </a:lnTo>
                <a:lnTo>
                  <a:pt x="1577339" y="138683"/>
                </a:lnTo>
                <a:lnTo>
                  <a:pt x="1583435" y="137159"/>
                </a:lnTo>
                <a:lnTo>
                  <a:pt x="1589531" y="131063"/>
                </a:lnTo>
                <a:lnTo>
                  <a:pt x="1595627" y="121919"/>
                </a:lnTo>
                <a:lnTo>
                  <a:pt x="1598675" y="112775"/>
                </a:lnTo>
                <a:lnTo>
                  <a:pt x="1600200" y="106679"/>
                </a:lnTo>
                <a:lnTo>
                  <a:pt x="1600200" y="1523"/>
                </a:lnTo>
                <a:lnTo>
                  <a:pt x="1630679" y="1523"/>
                </a:lnTo>
                <a:lnTo>
                  <a:pt x="1630679" y="100583"/>
                </a:lnTo>
                <a:lnTo>
                  <a:pt x="1630425" y="106679"/>
                </a:lnTo>
                <a:lnTo>
                  <a:pt x="1630393" y="107441"/>
                </a:lnTo>
                <a:lnTo>
                  <a:pt x="1629536" y="114299"/>
                </a:lnTo>
                <a:lnTo>
                  <a:pt x="1628108" y="121157"/>
                </a:lnTo>
                <a:lnTo>
                  <a:pt x="1626107" y="128015"/>
                </a:lnTo>
                <a:lnTo>
                  <a:pt x="1623059" y="135635"/>
                </a:lnTo>
                <a:lnTo>
                  <a:pt x="1619402" y="141731"/>
                </a:lnTo>
                <a:close/>
              </a:path>
              <a:path w="1876425" h="167639">
                <a:moveTo>
                  <a:pt x="1758695" y="166115"/>
                </a:moveTo>
                <a:lnTo>
                  <a:pt x="1661159" y="166115"/>
                </a:lnTo>
                <a:lnTo>
                  <a:pt x="1661159" y="1523"/>
                </a:lnTo>
                <a:lnTo>
                  <a:pt x="1691639" y="1523"/>
                </a:lnTo>
                <a:lnTo>
                  <a:pt x="1691639" y="141731"/>
                </a:lnTo>
                <a:lnTo>
                  <a:pt x="1758695" y="141731"/>
                </a:lnTo>
                <a:lnTo>
                  <a:pt x="1758695" y="166115"/>
                </a:lnTo>
                <a:close/>
              </a:path>
              <a:path w="1876425" h="167639">
                <a:moveTo>
                  <a:pt x="1876043" y="166115"/>
                </a:moveTo>
                <a:lnTo>
                  <a:pt x="1780031" y="166115"/>
                </a:lnTo>
                <a:lnTo>
                  <a:pt x="1780031" y="1523"/>
                </a:lnTo>
                <a:lnTo>
                  <a:pt x="1810511" y="1523"/>
                </a:lnTo>
                <a:lnTo>
                  <a:pt x="1810511" y="141731"/>
                </a:lnTo>
                <a:lnTo>
                  <a:pt x="1876043" y="141731"/>
                </a:lnTo>
                <a:lnTo>
                  <a:pt x="1876043" y="166115"/>
                </a:lnTo>
                <a:close/>
              </a:path>
            </a:pathLst>
          </a:custGeom>
          <a:solidFill>
            <a:srgbClr val="1C428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462259" y="5806439"/>
            <a:ext cx="111252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510869"/>
            <a:ext cx="0" cy="1184910"/>
          </a:xfrm>
          <a:custGeom>
            <a:avLst/>
            <a:gdLst/>
            <a:ahLst/>
            <a:cxnLst/>
            <a:rect l="l" t="t" r="r" b="b"/>
            <a:pathLst>
              <a:path w="0" h="1184910">
                <a:moveTo>
                  <a:pt x="0" y="1184530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510869"/>
            <a:ext cx="9752965" cy="1184910"/>
            <a:chOff x="476030" y="3510869"/>
            <a:chExt cx="9752965" cy="1184910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3510869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5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520028"/>
              <a:ext cx="9752965" cy="1163320"/>
            </a:xfrm>
            <a:custGeom>
              <a:avLst/>
              <a:gdLst/>
              <a:ahLst/>
              <a:cxnLst/>
              <a:rect l="l" t="t" r="r" b="b"/>
              <a:pathLst>
                <a:path w="9752965" h="1163320">
                  <a:moveTo>
                    <a:pt x="0" y="0"/>
                  </a:moveTo>
                  <a:lnTo>
                    <a:pt x="9752513" y="0"/>
                  </a:lnTo>
                </a:path>
                <a:path w="9752965" h="1163320">
                  <a:moveTo>
                    <a:pt x="12205" y="1163159"/>
                  </a:moveTo>
                  <a:lnTo>
                    <a:pt x="9752513" y="1163159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013A46"/>
                </a:solidFill>
              </a:rPr>
              <a:t>Side</a:t>
            </a:r>
            <a:r>
              <a:rPr dirty="0" sz="2600" spc="-35">
                <a:solidFill>
                  <a:srgbClr val="013A46"/>
                </a:solidFill>
              </a:rPr>
              <a:t> </a:t>
            </a:r>
            <a:r>
              <a:rPr dirty="0" sz="2600" spc="114">
                <a:solidFill>
                  <a:srgbClr val="013A46"/>
                </a:solidFill>
              </a:rPr>
              <a:t>Note:</a:t>
            </a:r>
            <a:r>
              <a:rPr dirty="0" sz="2600" spc="-100">
                <a:solidFill>
                  <a:srgbClr val="013A46"/>
                </a:solidFill>
              </a:rPr>
              <a:t> </a:t>
            </a:r>
            <a:r>
              <a:rPr dirty="0" sz="2600">
                <a:solidFill>
                  <a:srgbClr val="013A46"/>
                </a:solidFill>
              </a:rPr>
              <a:t>It's</a:t>
            </a:r>
            <a:r>
              <a:rPr dirty="0" sz="2600" spc="-90">
                <a:solidFill>
                  <a:srgbClr val="013A46"/>
                </a:solidFill>
              </a:rPr>
              <a:t> </a:t>
            </a:r>
            <a:r>
              <a:rPr dirty="0" sz="2600">
                <a:solidFill>
                  <a:srgbClr val="013A46"/>
                </a:solidFill>
              </a:rPr>
              <a:t>Exactly</a:t>
            </a:r>
            <a:r>
              <a:rPr dirty="0" sz="2600" spc="55">
                <a:solidFill>
                  <a:srgbClr val="013A46"/>
                </a:solidFill>
              </a:rPr>
              <a:t> </a:t>
            </a:r>
            <a:r>
              <a:rPr dirty="0" sz="2600" spc="-10">
                <a:solidFill>
                  <a:srgbClr val="013A46"/>
                </a:solidFill>
              </a:rPr>
              <a:t>Backwards</a:t>
            </a:r>
            <a:endParaRPr sz="26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343434"/>
                </a:solidFill>
              </a:rPr>
              <a:t>28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70857" y="815676"/>
            <a:ext cx="9740900" cy="3793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-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word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1D1D1D"/>
                </a:solidFill>
                <a:latin typeface="Arial"/>
                <a:cs typeface="Arial"/>
              </a:rPr>
              <a:t>"significant))</a:t>
            </a:r>
            <a:r>
              <a:rPr dirty="0" sz="1600" spc="-4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implies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600">
              <a:latin typeface="Arial"/>
              <a:cs typeface="Arial"/>
            </a:endParaRPr>
          </a:p>
          <a:p>
            <a:pPr marL="252095" indent="-212090">
              <a:lnSpc>
                <a:spcPct val="100000"/>
              </a:lnSpc>
              <a:buChar char="•"/>
              <a:tabLst>
                <a:tab pos="252095" algn="l"/>
              </a:tabLst>
            </a:pP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Big</a:t>
            </a:r>
            <a:endParaRPr sz="1600">
              <a:latin typeface="Arial"/>
              <a:cs typeface="Arial"/>
            </a:endParaRPr>
          </a:p>
          <a:p>
            <a:pPr marL="251460" indent="-211454">
              <a:lnSpc>
                <a:spcPct val="100000"/>
              </a:lnSpc>
              <a:spcBef>
                <a:spcPts val="1085"/>
              </a:spcBef>
              <a:buChar char="•"/>
              <a:tabLst>
                <a:tab pos="251460" algn="l"/>
              </a:tabLst>
            </a:pP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Noticeable</a:t>
            </a:r>
            <a:endParaRPr sz="1600">
              <a:latin typeface="Arial"/>
              <a:cs typeface="Arial"/>
            </a:endParaRPr>
          </a:p>
          <a:p>
            <a:pPr marL="250825" indent="-210820">
              <a:lnSpc>
                <a:spcPct val="100000"/>
              </a:lnSpc>
              <a:spcBef>
                <a:spcPts val="1110"/>
              </a:spcBef>
              <a:buChar char="•"/>
              <a:tabLst>
                <a:tab pos="250825" algn="l"/>
              </a:tabLst>
            </a:pP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Having</a:t>
            </a:r>
            <a:r>
              <a:rPr dirty="0" sz="1600" spc="-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large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impact</a:t>
            </a:r>
            <a:endParaRPr sz="1600">
              <a:latin typeface="Arial"/>
              <a:cs typeface="Arial"/>
            </a:endParaRPr>
          </a:p>
          <a:p>
            <a:pPr marL="22860" marR="3923029" indent="-5715">
              <a:lnSpc>
                <a:spcPct val="176400"/>
              </a:lnSpc>
              <a:spcBef>
                <a:spcPts val="1085"/>
              </a:spcBef>
            </a:pPr>
            <a:r>
              <a:rPr dirty="0" sz="1600" spc="-40">
                <a:solidFill>
                  <a:srgbClr val="050505"/>
                </a:solidFill>
                <a:latin typeface="Arial"/>
                <a:cs typeface="Arial"/>
              </a:rPr>
              <a:t>So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might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expect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that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"significant))</a:t>
            </a:r>
            <a:r>
              <a:rPr dirty="0" sz="1600" spc="-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means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C3F87"/>
                </a:solidFill>
                <a:latin typeface="Arial"/>
                <a:cs typeface="Arial"/>
              </a:rPr>
              <a:t>bigger</a:t>
            </a:r>
            <a:r>
              <a:rPr dirty="0" sz="1550" spc="11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than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0.05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00" spc="-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60" i="1">
                <a:solidFill>
                  <a:srgbClr val="050505"/>
                </a:solidFill>
                <a:latin typeface="Arial"/>
                <a:cs typeface="Arial"/>
              </a:rPr>
              <a:t>exact</a:t>
            </a:r>
            <a:r>
              <a:rPr dirty="0" sz="1650" spc="-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35" i="1">
                <a:solidFill>
                  <a:srgbClr val="050505"/>
                </a:solidFill>
                <a:latin typeface="Arial"/>
                <a:cs typeface="Arial"/>
              </a:rPr>
              <a:t>opposite</a:t>
            </a:r>
            <a:r>
              <a:rPr dirty="0" sz="1650" spc="-1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i="1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50" spc="-3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 i="1">
                <a:solidFill>
                  <a:srgbClr val="050505"/>
                </a:solidFill>
                <a:latin typeface="Arial"/>
                <a:cs typeface="Arial"/>
              </a:rPr>
              <a:t>that!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6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dirty="0" sz="1150" spc="-10" b="1">
                <a:solidFill>
                  <a:srgbClr val="3F5D99"/>
                </a:solidFill>
                <a:latin typeface="Arial"/>
                <a:cs typeface="Arial"/>
              </a:rPr>
              <a:t>Important</a:t>
            </a:r>
            <a:endParaRPr sz="1150">
              <a:latin typeface="Arial"/>
              <a:cs typeface="Arial"/>
            </a:endParaRPr>
          </a:p>
          <a:p>
            <a:pPr marL="126364" marR="4193540">
              <a:lnSpc>
                <a:spcPct val="200300"/>
              </a:lnSpc>
              <a:spcBef>
                <a:spcPts val="625"/>
              </a:spcBef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Statistical</a:t>
            </a:r>
            <a:r>
              <a:rPr dirty="0" sz="1150" spc="1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significance</a:t>
            </a:r>
            <a:r>
              <a:rPr dirty="0" sz="1150" spc="14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expresses</a:t>
            </a:r>
            <a:r>
              <a:rPr dirty="0" sz="1150" spc="19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surprisingness:</a:t>
            </a:r>
            <a:r>
              <a:rPr dirty="0" sz="1150" spc="-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probability</a:t>
            </a:r>
            <a:r>
              <a:rPr dirty="0" sz="115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of</a:t>
            </a:r>
            <a:r>
              <a:rPr dirty="0" sz="1150" spc="8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 i="1">
                <a:solidFill>
                  <a:srgbClr val="050505"/>
                </a:solidFill>
                <a:latin typeface="Arial"/>
                <a:cs typeface="Arial"/>
              </a:rPr>
              <a:t>unlikely</a:t>
            </a:r>
            <a:r>
              <a:rPr dirty="0" sz="1150" spc="14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events </a:t>
            </a:r>
            <a:r>
              <a:rPr dirty="0" sz="1150" spc="-65">
                <a:solidFill>
                  <a:srgbClr val="1D1D1D"/>
                </a:solidFill>
                <a:latin typeface="Arial"/>
                <a:cs typeface="Arial"/>
              </a:rPr>
              <a:t>So,</a:t>
            </a:r>
            <a:r>
              <a:rPr dirty="0" sz="1150" spc="-2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25" b="1">
                <a:solidFill>
                  <a:srgbClr val="1C3F87"/>
                </a:solidFill>
                <a:latin typeface="Arial"/>
                <a:cs typeface="Arial"/>
              </a:rPr>
              <a:t>small</a:t>
            </a:r>
            <a:r>
              <a:rPr dirty="0" sz="1150" spc="-2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µ-values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are </a:t>
            </a:r>
            <a:r>
              <a:rPr dirty="0" sz="1150">
                <a:solidFill>
                  <a:srgbClr val="343434"/>
                </a:solidFill>
                <a:latin typeface="Arial"/>
                <a:cs typeface="Arial"/>
              </a:rPr>
              <a:t>"s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ignificant</a:t>
            </a:r>
            <a:r>
              <a:rPr dirty="0" sz="1150">
                <a:solidFill>
                  <a:srgbClr val="343434"/>
                </a:solidFill>
                <a:latin typeface="Arial"/>
                <a:cs typeface="Arial"/>
              </a:rPr>
              <a:t>",</a:t>
            </a:r>
            <a:r>
              <a:rPr dirty="0" sz="1150" spc="-18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dirty="0" sz="115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large</a:t>
            </a:r>
            <a:r>
              <a:rPr dirty="0" sz="115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D1D1D"/>
                </a:solidFill>
                <a:latin typeface="Arial"/>
                <a:cs typeface="Arial"/>
              </a:rPr>
              <a:t>ones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107885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107885"/>
            <a:ext cx="9752965" cy="830580"/>
            <a:chOff x="476030" y="3107885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488235" y="3107885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79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79">
                  <a:moveTo>
                    <a:pt x="0" y="3052"/>
                  </a:moveTo>
                  <a:lnTo>
                    <a:pt x="9740307" y="3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923012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2650">
                <a:solidFill>
                  <a:srgbClr val="013A46"/>
                </a:solidFill>
              </a:rPr>
              <a:t>That's</a:t>
            </a:r>
            <a:r>
              <a:rPr dirty="0" sz="2650" spc="-40">
                <a:solidFill>
                  <a:srgbClr val="013A46"/>
                </a:solidFill>
              </a:rPr>
              <a:t> </a:t>
            </a:r>
            <a:r>
              <a:rPr dirty="0" sz="2650" spc="75">
                <a:solidFill>
                  <a:srgbClr val="013A46"/>
                </a:solidFill>
              </a:rPr>
              <a:t>the</a:t>
            </a:r>
            <a:r>
              <a:rPr dirty="0" sz="2650" spc="-195">
                <a:solidFill>
                  <a:srgbClr val="013A46"/>
                </a:solidFill>
              </a:rPr>
              <a:t> </a:t>
            </a:r>
            <a:r>
              <a:rPr dirty="0" sz="2700" i="1">
                <a:solidFill>
                  <a:srgbClr val="013A46"/>
                </a:solidFill>
                <a:latin typeface="Arial"/>
                <a:cs typeface="Arial"/>
              </a:rPr>
              <a:t>t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343434"/>
                </a:solidFill>
              </a:rPr>
              <a:t>28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75847" y="824835"/>
            <a:ext cx="9736455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that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work...R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dirty="0" sz="1600" spc="1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dirty="0" sz="1600" spc="25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us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instantaneously!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600">
              <a:latin typeface="Arial"/>
              <a:cs typeface="Arial"/>
            </a:endParaRPr>
          </a:p>
          <a:p>
            <a:pPr marL="370840">
              <a:lnSpc>
                <a:spcPct val="100000"/>
              </a:lnSpc>
            </a:pP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Two</a:t>
            </a:r>
            <a:r>
              <a:rPr dirty="0" sz="1150" spc="-14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Sample</a:t>
            </a:r>
            <a:r>
              <a:rPr dirty="0" sz="1150" spc="-6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t-</a:t>
            </a:r>
            <a:r>
              <a:rPr dirty="0" sz="1150" spc="-20">
                <a:solidFill>
                  <a:srgbClr val="050505"/>
                </a:solidFill>
                <a:latin typeface="Courier New"/>
                <a:cs typeface="Courier New"/>
              </a:rPr>
              <a:t>test</a:t>
            </a:r>
            <a:endParaRPr sz="1150">
              <a:latin typeface="Courier New"/>
              <a:cs typeface="Courier New"/>
            </a:endParaRPr>
          </a:p>
          <a:p>
            <a:pPr marL="73025">
              <a:lnSpc>
                <a:spcPts val="1165"/>
              </a:lnSpc>
              <a:spcBef>
                <a:spcPts val="975"/>
              </a:spcBef>
              <a:tabLst>
                <a:tab pos="598170" algn="l"/>
              </a:tabLst>
            </a:pPr>
            <a:r>
              <a:rPr dirty="0" sz="1150" spc="-10">
                <a:solidFill>
                  <a:srgbClr val="050505"/>
                </a:solidFill>
                <a:latin typeface="Courier New"/>
                <a:cs typeface="Courier New"/>
              </a:rPr>
              <a:t>data:</a:t>
            </a:r>
            <a:r>
              <a:rPr dirty="0" sz="1150">
                <a:solidFill>
                  <a:srgbClr val="050505"/>
                </a:solidFill>
                <a:latin typeface="Courier New"/>
                <a:cs typeface="Courier New"/>
              </a:rPr>
              <a:t>	</a:t>
            </a: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scsq_language</a:t>
            </a:r>
            <a:r>
              <a:rPr dirty="0" sz="1150" spc="-3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60">
                <a:solidFill>
                  <a:srgbClr val="050505"/>
                </a:solidFill>
                <a:latin typeface="Courier New"/>
                <a:cs typeface="Courier New"/>
              </a:rPr>
              <a:t>by</a:t>
            </a:r>
            <a:r>
              <a:rPr dirty="0" sz="1150" spc="-8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45">
                <a:solidFill>
                  <a:srgbClr val="050505"/>
                </a:solidFill>
                <a:latin typeface="Courier New"/>
                <a:cs typeface="Courier New"/>
              </a:rPr>
              <a:t>syn_graph_col</a:t>
            </a:r>
            <a:endParaRPr sz="1150">
              <a:latin typeface="Courier New"/>
              <a:cs typeface="Courier New"/>
            </a:endParaRPr>
          </a:p>
          <a:p>
            <a:pPr marL="71755">
              <a:lnSpc>
                <a:spcPts val="1330"/>
              </a:lnSpc>
            </a:pPr>
            <a:r>
              <a:rPr dirty="0" sz="1150">
                <a:solidFill>
                  <a:srgbClr val="050505"/>
                </a:solidFill>
                <a:latin typeface="Courier New"/>
                <a:cs typeface="Courier New"/>
              </a:rPr>
              <a:t>t</a:t>
            </a:r>
            <a:r>
              <a:rPr dirty="0" sz="1150" spc="-17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400" spc="-37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1400" spc="-12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-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6.3394,</a:t>
            </a:r>
            <a:r>
              <a:rPr dirty="0" sz="1150" spc="-4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df</a:t>
            </a:r>
            <a:r>
              <a:rPr dirty="0" sz="1150" spc="-6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400" spc="-37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1400" spc="-19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90">
                <a:solidFill>
                  <a:srgbClr val="050505"/>
                </a:solidFill>
                <a:latin typeface="Courier New"/>
                <a:cs typeface="Courier New"/>
              </a:rPr>
              <a:t>1209,</a:t>
            </a:r>
            <a:r>
              <a:rPr dirty="0" sz="1150" spc="-6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35">
                <a:solidFill>
                  <a:srgbClr val="050505"/>
                </a:solidFill>
                <a:latin typeface="Courier New"/>
                <a:cs typeface="Courier New"/>
              </a:rPr>
              <a:t>p-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value</a:t>
            </a:r>
            <a:r>
              <a:rPr dirty="0" sz="1150" spc="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400" spc="-370">
                <a:solidFill>
                  <a:srgbClr val="050505"/>
                </a:solidFill>
                <a:latin typeface="Courier New"/>
                <a:cs typeface="Courier New"/>
              </a:rPr>
              <a:t>=</a:t>
            </a:r>
            <a:r>
              <a:rPr dirty="0" sz="1400" spc="-17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1C1C1C"/>
                </a:solidFill>
                <a:latin typeface="Courier New"/>
                <a:cs typeface="Courier New"/>
              </a:rPr>
              <a:t>3.25e-</a:t>
            </a:r>
            <a:r>
              <a:rPr dirty="0" sz="1150" spc="-25">
                <a:solidFill>
                  <a:srgbClr val="1C1C1C"/>
                </a:solidFill>
                <a:latin typeface="Courier New"/>
                <a:cs typeface="Courier New"/>
              </a:rPr>
              <a:t>10</a:t>
            </a:r>
            <a:endParaRPr sz="1150">
              <a:latin typeface="Courier New"/>
              <a:cs typeface="Courier New"/>
            </a:endParaRPr>
          </a:p>
          <a:p>
            <a:pPr marL="72390">
              <a:lnSpc>
                <a:spcPts val="1165"/>
              </a:lnSpc>
            </a:pP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alternative</a:t>
            </a:r>
            <a:r>
              <a:rPr dirty="0" sz="1150" spc="-7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20">
                <a:solidFill>
                  <a:srgbClr val="050505"/>
                </a:solidFill>
                <a:latin typeface="Courier New"/>
                <a:cs typeface="Courier New"/>
              </a:rPr>
              <a:t>hypothesis:</a:t>
            </a:r>
            <a:r>
              <a:rPr dirty="0" sz="1150" spc="-5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true</a:t>
            </a:r>
            <a:r>
              <a:rPr dirty="0" sz="1150" spc="-7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difference</a:t>
            </a:r>
            <a:r>
              <a:rPr dirty="0" sz="1150" spc="2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in</a:t>
            </a:r>
            <a:r>
              <a:rPr dirty="0" sz="1150" spc="-2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means</a:t>
            </a:r>
            <a:r>
              <a:rPr dirty="0" sz="1150" spc="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50505"/>
                </a:solidFill>
                <a:latin typeface="Courier New"/>
                <a:cs typeface="Courier New"/>
              </a:rPr>
              <a:t>between</a:t>
            </a:r>
            <a:r>
              <a:rPr dirty="0" sz="1150" spc="-2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group</a:t>
            </a:r>
            <a:r>
              <a:rPr dirty="0" sz="1150" spc="-1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50505"/>
                </a:solidFill>
                <a:latin typeface="Courier New"/>
                <a:cs typeface="Courier New"/>
              </a:rPr>
              <a:t>No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 and</a:t>
            </a:r>
            <a:r>
              <a:rPr dirty="0" sz="1150" spc="-1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group</a:t>
            </a:r>
            <a:r>
              <a:rPr dirty="0" sz="1150" spc="-3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Yes</a:t>
            </a:r>
            <a:r>
              <a:rPr dirty="0" sz="1150" spc="-8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is</a:t>
            </a:r>
            <a:r>
              <a:rPr dirty="0" sz="1150" spc="-7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50505"/>
                </a:solidFill>
                <a:latin typeface="Courier New"/>
                <a:cs typeface="Courier New"/>
              </a:rPr>
              <a:t>not</a:t>
            </a:r>
            <a:r>
              <a:rPr dirty="0" sz="1150" spc="-7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equal</a:t>
            </a:r>
            <a:r>
              <a:rPr dirty="0" sz="1150" spc="-5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95">
                <a:solidFill>
                  <a:srgbClr val="050505"/>
                </a:solidFill>
                <a:latin typeface="Courier New"/>
                <a:cs typeface="Courier New"/>
              </a:rPr>
              <a:t>to</a:t>
            </a:r>
            <a:r>
              <a:rPr dirty="0" sz="1150" spc="-16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050505"/>
                </a:solidFill>
                <a:latin typeface="Courier New"/>
                <a:cs typeface="Courier New"/>
              </a:rPr>
              <a:t>0</a:t>
            </a:r>
            <a:endParaRPr sz="1150">
              <a:latin typeface="Courier New"/>
              <a:cs typeface="Courier New"/>
            </a:endParaRPr>
          </a:p>
          <a:p>
            <a:pPr marL="62865">
              <a:lnSpc>
                <a:spcPts val="1200"/>
              </a:lnSpc>
            </a:pPr>
            <a:r>
              <a:rPr dirty="0" sz="1150">
                <a:solidFill>
                  <a:srgbClr val="050505"/>
                </a:solidFill>
                <a:latin typeface="Courier New"/>
                <a:cs typeface="Courier New"/>
              </a:rPr>
              <a:t>95</a:t>
            </a: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50505"/>
                </a:solidFill>
                <a:latin typeface="Courier New"/>
                <a:cs typeface="Courier New"/>
              </a:rPr>
              <a:t>percent</a:t>
            </a:r>
            <a:r>
              <a:rPr dirty="0" sz="1150" spc="-4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confidence</a:t>
            </a:r>
            <a:r>
              <a:rPr dirty="0" sz="1150" spc="-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Courier New"/>
                <a:cs typeface="Courier New"/>
              </a:rPr>
              <a:t>interval:</a:t>
            </a:r>
            <a:endParaRPr sz="1150">
              <a:latin typeface="Courier New"/>
              <a:cs typeface="Courier New"/>
            </a:endParaRPr>
          </a:p>
          <a:p>
            <a:pPr marL="151130">
              <a:lnSpc>
                <a:spcPts val="1165"/>
              </a:lnSpc>
            </a:pP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-</a:t>
            </a:r>
            <a:r>
              <a:rPr dirty="0" sz="1150" spc="-110">
                <a:solidFill>
                  <a:srgbClr val="050505"/>
                </a:solidFill>
                <a:latin typeface="Courier New"/>
                <a:cs typeface="Courier New"/>
              </a:rPr>
              <a:t>0.9576637</a:t>
            </a:r>
            <a:r>
              <a:rPr dirty="0" sz="1150" spc="-2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-</a:t>
            </a:r>
            <a:r>
              <a:rPr dirty="0" sz="1150" spc="-10">
                <a:solidFill>
                  <a:srgbClr val="050505"/>
                </a:solidFill>
                <a:latin typeface="Courier New"/>
                <a:cs typeface="Courier New"/>
              </a:rPr>
              <a:t>0.5049972</a:t>
            </a:r>
            <a:endParaRPr sz="1150">
              <a:latin typeface="Courier New"/>
              <a:cs typeface="Courier New"/>
            </a:endParaRPr>
          </a:p>
          <a:p>
            <a:pPr marL="70485">
              <a:lnSpc>
                <a:spcPts val="1180"/>
              </a:lnSpc>
            </a:pPr>
            <a:r>
              <a:rPr dirty="0" sz="1150" spc="-105">
                <a:solidFill>
                  <a:srgbClr val="050505"/>
                </a:solidFill>
                <a:latin typeface="Courier New"/>
                <a:cs typeface="Courier New"/>
              </a:rPr>
              <a:t>sample</a:t>
            </a:r>
            <a:r>
              <a:rPr dirty="0" sz="1150" spc="-5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050505"/>
                </a:solidFill>
                <a:latin typeface="Courier New"/>
                <a:cs typeface="Courier New"/>
              </a:rPr>
              <a:t>estimates:</a:t>
            </a:r>
            <a:endParaRPr sz="1150">
              <a:latin typeface="Courier New"/>
              <a:cs typeface="Courier New"/>
            </a:endParaRPr>
          </a:p>
          <a:p>
            <a:pPr marL="745490" marR="7021830" indent="-591820">
              <a:lnSpc>
                <a:spcPts val="1200"/>
              </a:lnSpc>
              <a:spcBef>
                <a:spcPts val="105"/>
              </a:spcBef>
              <a:tabLst>
                <a:tab pos="2099310" algn="l"/>
              </a:tabLst>
            </a:pPr>
            <a:r>
              <a:rPr dirty="0" sz="1150" spc="-130">
                <a:solidFill>
                  <a:srgbClr val="050505"/>
                </a:solidFill>
                <a:latin typeface="Courier New"/>
                <a:cs typeface="Courier New"/>
              </a:rPr>
              <a:t>mean</a:t>
            </a:r>
            <a:r>
              <a:rPr dirty="0" sz="1150" spc="-4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50505"/>
                </a:solidFill>
                <a:latin typeface="Courier New"/>
                <a:cs typeface="Courier New"/>
              </a:rPr>
              <a:t>in</a:t>
            </a:r>
            <a:r>
              <a:rPr dirty="0" sz="1150" spc="-6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group</a:t>
            </a:r>
            <a:r>
              <a:rPr dirty="0" sz="1150" spc="1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50505"/>
                </a:solidFill>
                <a:latin typeface="Courier New"/>
                <a:cs typeface="Courier New"/>
              </a:rPr>
              <a:t>No</a:t>
            </a:r>
            <a:r>
              <a:rPr dirty="0" sz="1150" spc="-7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50505"/>
                </a:solidFill>
                <a:latin typeface="Courier New"/>
                <a:cs typeface="Courier New"/>
              </a:rPr>
              <a:t>mean</a:t>
            </a:r>
            <a:r>
              <a:rPr dirty="0" sz="1150" spc="-3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50505"/>
                </a:solidFill>
                <a:latin typeface="Courier New"/>
                <a:cs typeface="Courier New"/>
              </a:rPr>
              <a:t>in</a:t>
            </a:r>
            <a:r>
              <a:rPr dirty="0" sz="1150" spc="-60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50505"/>
                </a:solidFill>
                <a:latin typeface="Courier New"/>
                <a:cs typeface="Courier New"/>
              </a:rPr>
              <a:t>group</a:t>
            </a:r>
            <a:r>
              <a:rPr dirty="0" sz="1150" spc="-45">
                <a:solidFill>
                  <a:srgbClr val="050505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050505"/>
                </a:solidFill>
                <a:latin typeface="Courier New"/>
                <a:cs typeface="Courier New"/>
              </a:rPr>
              <a:t>Yes </a:t>
            </a:r>
            <a:r>
              <a:rPr dirty="0" sz="1150" spc="-10">
                <a:solidFill>
                  <a:srgbClr val="050505"/>
                </a:solidFill>
                <a:latin typeface="Courier New"/>
                <a:cs typeface="Courier New"/>
              </a:rPr>
              <a:t>3.554949</a:t>
            </a:r>
            <a:r>
              <a:rPr dirty="0" sz="1150">
                <a:solidFill>
                  <a:srgbClr val="050505"/>
                </a:solidFill>
                <a:latin typeface="Courier New"/>
                <a:cs typeface="Courier New"/>
              </a:rPr>
              <a:t>	</a:t>
            </a:r>
            <a:r>
              <a:rPr dirty="0" sz="1150" spc="-100">
                <a:solidFill>
                  <a:srgbClr val="050505"/>
                </a:solidFill>
                <a:latin typeface="Courier New"/>
                <a:cs typeface="Courier New"/>
              </a:rPr>
              <a:t>4.286279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5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dirty="0" sz="1150" spc="75" b="1">
                <a:solidFill>
                  <a:srgbClr val="3F5D99"/>
                </a:solidFill>
                <a:latin typeface="Arial"/>
                <a:cs typeface="Arial"/>
              </a:rPr>
              <a:t>What</a:t>
            </a:r>
            <a:r>
              <a:rPr dirty="0" sz="1150" spc="-50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do</a:t>
            </a:r>
            <a:r>
              <a:rPr dirty="0" sz="1150" spc="-50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you</a:t>
            </a:r>
            <a:r>
              <a:rPr dirty="0" sz="1150" spc="-35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D99"/>
                </a:solidFill>
                <a:latin typeface="Arial"/>
                <a:cs typeface="Arial"/>
              </a:rPr>
              <a:t>think?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150">
              <a:latin typeface="Arial"/>
              <a:cs typeface="Arial"/>
            </a:endParaRPr>
          </a:p>
          <a:p>
            <a:pPr marL="123189">
              <a:lnSpc>
                <a:spcPct val="100000"/>
              </a:lnSpc>
            </a:pP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What</a:t>
            </a:r>
            <a:r>
              <a:rPr dirty="0" sz="1150" spc="1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should</a:t>
            </a:r>
            <a:r>
              <a:rPr dirty="0" sz="1150" spc="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343434"/>
                </a:solidFill>
                <a:latin typeface="Arial"/>
                <a:cs typeface="Arial"/>
              </a:rPr>
              <a:t>we</a:t>
            </a:r>
            <a:r>
              <a:rPr dirty="0" sz="1150" spc="2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conclude?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327694"/>
            <a:ext cx="0" cy="1184910"/>
          </a:xfrm>
          <a:custGeom>
            <a:avLst/>
            <a:gdLst/>
            <a:ahLst/>
            <a:cxnLst/>
            <a:rect l="l" t="t" r="r" b="b"/>
            <a:pathLst>
              <a:path w="0" h="1184910">
                <a:moveTo>
                  <a:pt x="0" y="1184530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327694"/>
            <a:ext cx="9752965" cy="1184910"/>
            <a:chOff x="476030" y="3327694"/>
            <a:chExt cx="9752965" cy="1184910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3327694"/>
              <a:ext cx="0" cy="1184910"/>
            </a:xfrm>
            <a:custGeom>
              <a:avLst/>
              <a:gdLst/>
              <a:ahLst/>
              <a:cxnLst/>
              <a:rect l="l" t="t" r="r" b="b"/>
              <a:pathLst>
                <a:path w="0" h="1184910">
                  <a:moveTo>
                    <a:pt x="0" y="11845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336853"/>
              <a:ext cx="9752965" cy="1163320"/>
            </a:xfrm>
            <a:custGeom>
              <a:avLst/>
              <a:gdLst/>
              <a:ahLst/>
              <a:cxnLst/>
              <a:rect l="l" t="t" r="r" b="b"/>
              <a:pathLst>
                <a:path w="9752965" h="1163320">
                  <a:moveTo>
                    <a:pt x="0" y="0"/>
                  </a:moveTo>
                  <a:lnTo>
                    <a:pt x="9752513" y="0"/>
                  </a:lnTo>
                </a:path>
                <a:path w="9752965" h="1163320">
                  <a:moveTo>
                    <a:pt x="12205" y="1163159"/>
                  </a:moveTo>
                  <a:lnTo>
                    <a:pt x="9752513" y="1163159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13A46"/>
                </a:solidFill>
              </a:rPr>
              <a:t>Take-Away</a:t>
            </a:r>
            <a:r>
              <a:rPr dirty="0" sz="2600" spc="240">
                <a:solidFill>
                  <a:srgbClr val="013A46"/>
                </a:solidFill>
              </a:rPr>
              <a:t> </a:t>
            </a:r>
            <a:r>
              <a:rPr dirty="0" sz="2600" spc="-10">
                <a:solidFill>
                  <a:srgbClr val="013A46"/>
                </a:solidFill>
              </a:rPr>
              <a:t>Paper</a:t>
            </a:r>
            <a:endParaRPr sz="26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916423"/>
            <a:ext cx="9713595" cy="351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100"/>
              </a:spcBef>
              <a:buChar char="•"/>
              <a:tabLst>
                <a:tab pos="220979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dirty="0" sz="1600" spc="4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have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some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data,</a:t>
            </a:r>
            <a:r>
              <a:rPr dirty="0" sz="1600" spc="-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which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must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use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to: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495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Ensure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data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contains</a:t>
            </a:r>
            <a:r>
              <a:rPr dirty="0" sz="1600" spc="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29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necessary</a:t>
            </a:r>
            <a:r>
              <a:rPr dirty="0" sz="1600" spc="2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measures</a:t>
            </a:r>
            <a:r>
              <a:rPr dirty="0" sz="1600" spc="2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values</a:t>
            </a:r>
            <a:endParaRPr sz="1600">
              <a:latin typeface="Arial"/>
              <a:cs typeface="Arial"/>
            </a:endParaRPr>
          </a:p>
          <a:p>
            <a:pPr lvl="1" marL="530225" indent="-212725">
              <a:lnSpc>
                <a:spcPct val="100000"/>
              </a:lnSpc>
              <a:spcBef>
                <a:spcPts val="1495"/>
              </a:spcBef>
              <a:buSzPct val="75000"/>
              <a:buChar char="■"/>
              <a:tabLst>
                <a:tab pos="53022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Decide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create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summary</a:t>
            </a:r>
            <a:r>
              <a:rPr dirty="0" sz="1600" spc="1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visualisation</a:t>
            </a:r>
            <a:endParaRPr sz="1600">
              <a:latin typeface="Arial"/>
              <a:cs typeface="Arial"/>
            </a:endParaRPr>
          </a:p>
          <a:p>
            <a:pPr lvl="1" marL="533400" indent="-215900">
              <a:lnSpc>
                <a:spcPct val="100000"/>
              </a:lnSpc>
              <a:spcBef>
                <a:spcPts val="1490"/>
              </a:spcBef>
              <a:buSzPct val="75000"/>
              <a:buChar char="■"/>
              <a:tabLst>
                <a:tab pos="533400" algn="l"/>
              </a:tabLst>
            </a:pP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Perform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appropriate</a:t>
            </a:r>
            <a:r>
              <a:rPr dirty="0" sz="1600" spc="2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statistical</a:t>
            </a:r>
            <a:r>
              <a:rPr dirty="0" sz="1600" spc="2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35"/>
              </a:spcBef>
              <a:buClr>
                <a:srgbClr val="050505"/>
              </a:buClr>
              <a:buFont typeface="Arial"/>
              <a:buChar char="■"/>
            </a:pPr>
            <a:endParaRPr sz="1600">
              <a:latin typeface="Arial"/>
              <a:cs typeface="Arial"/>
            </a:endParaRPr>
          </a:p>
          <a:p>
            <a:pPr marL="220979" indent="-208279">
              <a:lnSpc>
                <a:spcPct val="100000"/>
              </a:lnSpc>
              <a:buChar char="•"/>
              <a:tabLst>
                <a:tab pos="220979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should</a:t>
            </a:r>
            <a:r>
              <a:rPr dirty="0" sz="160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be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prepared</a:t>
            </a:r>
            <a:r>
              <a:rPr dirty="0" sz="1600" spc="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D3F85"/>
                </a:solidFill>
                <a:latin typeface="Arial"/>
                <a:cs typeface="Arial"/>
              </a:rPr>
              <a:t>explain</a:t>
            </a:r>
            <a:r>
              <a:rPr dirty="0" sz="1600" spc="15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D3F85"/>
                </a:solidFill>
                <a:latin typeface="Arial"/>
                <a:cs typeface="Arial"/>
              </a:rPr>
              <a:t>justify</a:t>
            </a:r>
            <a:r>
              <a:rPr dirty="0" sz="1600" spc="2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dirty="0" sz="1600" spc="1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analytic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decisions!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16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solidFill>
                  <a:srgbClr val="3F5B99"/>
                </a:solidFill>
                <a:latin typeface="Arial"/>
                <a:cs typeface="Arial"/>
              </a:rPr>
              <a:t>Use</a:t>
            </a:r>
            <a:r>
              <a:rPr dirty="0" sz="1100" spc="2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3F5B99"/>
                </a:solidFill>
                <a:latin typeface="Arial"/>
                <a:cs typeface="Arial"/>
              </a:rPr>
              <a:t>Your</a:t>
            </a:r>
            <a:r>
              <a:rPr dirty="0" sz="1100" spc="5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3F5B99"/>
                </a:solidFill>
                <a:latin typeface="Arial"/>
                <a:cs typeface="Arial"/>
              </a:rPr>
              <a:t>Resources!</a:t>
            </a:r>
            <a:endParaRPr sz="1100">
              <a:latin typeface="Arial"/>
              <a:cs typeface="Arial"/>
            </a:endParaRPr>
          </a:p>
          <a:p>
            <a:pPr marL="99060" marR="1798955" indent="1905">
              <a:lnSpc>
                <a:spcPct val="202100"/>
              </a:lnSpc>
              <a:spcBef>
                <a:spcPts val="585"/>
              </a:spcBef>
            </a:pPr>
            <a:r>
              <a:rPr dirty="0" sz="1100" b="1">
                <a:solidFill>
                  <a:srgbClr val="1D3F85"/>
                </a:solidFill>
                <a:latin typeface="Arial"/>
                <a:cs typeface="Arial"/>
              </a:rPr>
              <a:t>Everything</a:t>
            </a:r>
            <a:r>
              <a:rPr dirty="0" sz="1100" spc="7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we</a:t>
            </a:r>
            <a:r>
              <a:rPr dirty="0" sz="1150" spc="6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30">
                <a:solidFill>
                  <a:srgbClr val="1F1F1F"/>
                </a:solidFill>
                <a:latin typeface="Arial"/>
                <a:cs typeface="Arial"/>
              </a:rPr>
              <a:t>ask</a:t>
            </a:r>
            <a:r>
              <a:rPr dirty="0" sz="1150" spc="8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you</a:t>
            </a:r>
            <a:r>
              <a:rPr dirty="0" sz="1150" spc="7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15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dirty="0" sz="115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150" spc="-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70">
                <a:solidFill>
                  <a:srgbClr val="050505"/>
                </a:solidFill>
                <a:latin typeface="Arial"/>
                <a:cs typeface="Arial"/>
              </a:rPr>
              <a:t>TAP,</a:t>
            </a:r>
            <a:r>
              <a:rPr dirty="0" sz="115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you</a:t>
            </a:r>
            <a:r>
              <a:rPr dirty="0" sz="1150" spc="4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will</a:t>
            </a:r>
            <a:r>
              <a:rPr dirty="0" sz="1150" spc="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have</a:t>
            </a:r>
            <a:r>
              <a:rPr dirty="0" sz="115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practiced</a:t>
            </a:r>
            <a:r>
              <a:rPr dirty="0" sz="115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multiple</a:t>
            </a:r>
            <a:r>
              <a:rPr dirty="0" sz="115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times</a:t>
            </a:r>
            <a:r>
              <a:rPr dirty="0" sz="115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150" spc="-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tutorials,</a:t>
            </a:r>
            <a:r>
              <a:rPr dirty="0" sz="115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skills</a:t>
            </a:r>
            <a:r>
              <a:rPr dirty="0" sz="1150" spc="7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050505"/>
                </a:solidFill>
                <a:latin typeface="Arial"/>
                <a:cs typeface="Arial"/>
              </a:rPr>
              <a:t>labs,</a:t>
            </a:r>
            <a:r>
              <a:rPr dirty="0" sz="115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dirty="0" sz="1150" spc="4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worksheets. </a:t>
            </a:r>
            <a:r>
              <a:rPr dirty="0" sz="1150" spc="-45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15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prep</a:t>
            </a:r>
            <a:r>
              <a:rPr dirty="0" sz="11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dirty="0" sz="1150" spc="7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get</a:t>
            </a:r>
            <a:r>
              <a:rPr dirty="0" sz="1150" spc="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h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e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lp</a:t>
            </a:r>
            <a:r>
              <a:rPr dirty="0" sz="1150">
                <a:solidFill>
                  <a:srgbClr val="343434"/>
                </a:solidFill>
                <a:latin typeface="Arial"/>
                <a:cs typeface="Arial"/>
              </a:rPr>
              <a:t>,</a:t>
            </a:r>
            <a:r>
              <a:rPr dirty="0" sz="1150" spc="-170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D3F85"/>
                </a:solidFill>
                <a:latin typeface="Arial"/>
                <a:cs typeface="Arial"/>
              </a:rPr>
              <a:t>come</a:t>
            </a:r>
            <a:r>
              <a:rPr dirty="0" sz="1100" spc="4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D3F85"/>
                </a:solidFill>
                <a:latin typeface="Arial"/>
                <a:cs typeface="Arial"/>
              </a:rPr>
              <a:t>to</a:t>
            </a:r>
            <a:r>
              <a:rPr dirty="0" sz="1100" spc="114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D3F85"/>
                </a:solidFill>
                <a:latin typeface="Arial"/>
                <a:cs typeface="Arial"/>
              </a:rPr>
              <a:t>Skills</a:t>
            </a:r>
            <a:r>
              <a:rPr dirty="0" sz="1100" spc="1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1D3F85"/>
                </a:solidFill>
                <a:latin typeface="Arial"/>
                <a:cs typeface="Arial"/>
              </a:rPr>
              <a:t>Labs</a:t>
            </a:r>
            <a:r>
              <a:rPr dirty="0" sz="1100" spc="2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1D3F85"/>
                </a:solidFill>
                <a:latin typeface="Arial"/>
                <a:cs typeface="Arial"/>
              </a:rPr>
              <a:t>and</a:t>
            </a:r>
            <a:r>
              <a:rPr dirty="0" sz="1100" spc="5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1D3F85"/>
                </a:solidFill>
                <a:latin typeface="Arial"/>
                <a:cs typeface="Arial"/>
              </a:rPr>
              <a:t>practicals!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2668265"/>
            <a:ext cx="0" cy="1331595"/>
          </a:xfrm>
          <a:custGeom>
            <a:avLst/>
            <a:gdLst/>
            <a:ahLst/>
            <a:cxnLst/>
            <a:rect l="l" t="t" r="r" b="b"/>
            <a:pathLst>
              <a:path w="0" h="1331595">
                <a:moveTo>
                  <a:pt x="0" y="1331070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2668265"/>
            <a:ext cx="9752965" cy="1331595"/>
            <a:chOff x="476030" y="2668265"/>
            <a:chExt cx="9752965" cy="1331595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2668265"/>
              <a:ext cx="0" cy="1331595"/>
            </a:xfrm>
            <a:custGeom>
              <a:avLst/>
              <a:gdLst/>
              <a:ahLst/>
              <a:cxnLst/>
              <a:rect l="l" t="t" r="r" b="b"/>
              <a:pathLst>
                <a:path w="0" h="1331595">
                  <a:moveTo>
                    <a:pt x="0" y="133107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2677424"/>
              <a:ext cx="9752965" cy="1313180"/>
            </a:xfrm>
            <a:custGeom>
              <a:avLst/>
              <a:gdLst/>
              <a:ahLst/>
              <a:cxnLst/>
              <a:rect l="l" t="t" r="r" b="b"/>
              <a:pathLst>
                <a:path w="9752965" h="1313179">
                  <a:moveTo>
                    <a:pt x="0" y="0"/>
                  </a:moveTo>
                  <a:lnTo>
                    <a:pt x="9752513" y="0"/>
                  </a:lnTo>
                </a:path>
                <a:path w="9752965" h="1313179">
                  <a:moveTo>
                    <a:pt x="12205" y="1312752"/>
                  </a:moveTo>
                  <a:lnTo>
                    <a:pt x="9752513" y="1312752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468" y="216033"/>
            <a:ext cx="3895725" cy="491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13A46"/>
                </a:solidFill>
              </a:rPr>
              <a:t>Would</a:t>
            </a:r>
            <a:r>
              <a:rPr dirty="0" spc="-95">
                <a:solidFill>
                  <a:srgbClr val="013A46"/>
                </a:solidFill>
              </a:rPr>
              <a:t> </a:t>
            </a:r>
            <a:r>
              <a:rPr dirty="0" spc="-170">
                <a:solidFill>
                  <a:srgbClr val="013A46"/>
                </a:solidFill>
              </a:rPr>
              <a:t>You</a:t>
            </a:r>
            <a:r>
              <a:rPr dirty="0" spc="-120">
                <a:solidFill>
                  <a:srgbClr val="013A46"/>
                </a:solidFill>
              </a:rPr>
              <a:t> Like</a:t>
            </a:r>
            <a:r>
              <a:rPr dirty="0" spc="-185">
                <a:solidFill>
                  <a:srgbClr val="013A46"/>
                </a:solidFill>
              </a:rPr>
              <a:t> </a:t>
            </a:r>
            <a:r>
              <a:rPr dirty="0" spc="-160">
                <a:solidFill>
                  <a:srgbClr val="013A46"/>
                </a:solidFill>
              </a:rPr>
              <a:t>Some</a:t>
            </a:r>
            <a:r>
              <a:rPr dirty="0" spc="-35">
                <a:solidFill>
                  <a:srgbClr val="013A46"/>
                </a:solidFill>
              </a:rPr>
              <a:t> </a:t>
            </a:r>
            <a:r>
              <a:rPr dirty="0" sz="3050" spc="-70">
                <a:solidFill>
                  <a:srgbClr val="013A46"/>
                </a:solidFill>
                <a:latin typeface="Times New Roman"/>
                <a:cs typeface="Times New Roman"/>
              </a:rPr>
              <a:t>t?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343434"/>
                </a:solidFill>
              </a:rPr>
              <a:t>28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11121" y="955348"/>
            <a:ext cx="9700895" cy="294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Two</a:t>
            </a:r>
            <a:r>
              <a:rPr dirty="0" sz="1150" spc="-14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Sample</a:t>
            </a:r>
            <a:r>
              <a:rPr dirty="0" sz="1150" spc="-6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t-</a:t>
            </a:r>
            <a:r>
              <a:rPr dirty="0" sz="1150" spc="-20">
                <a:solidFill>
                  <a:srgbClr val="070707"/>
                </a:solidFill>
                <a:latin typeface="Courier New"/>
                <a:cs typeface="Courier New"/>
              </a:rPr>
              <a:t>test</a:t>
            </a:r>
            <a:endParaRPr sz="1150">
              <a:latin typeface="Courier New"/>
              <a:cs typeface="Courier New"/>
            </a:endParaRPr>
          </a:p>
          <a:p>
            <a:pPr marL="38100">
              <a:lnSpc>
                <a:spcPts val="1290"/>
              </a:lnSpc>
              <a:spcBef>
                <a:spcPts val="975"/>
              </a:spcBef>
              <a:tabLst>
                <a:tab pos="563245" algn="l"/>
              </a:tabLst>
            </a:pPr>
            <a:r>
              <a:rPr dirty="0" sz="1150" spc="-10">
                <a:solidFill>
                  <a:srgbClr val="070707"/>
                </a:solidFill>
                <a:latin typeface="Courier New"/>
                <a:cs typeface="Courier New"/>
              </a:rPr>
              <a:t>data:</a:t>
            </a:r>
            <a:r>
              <a:rPr dirty="0" sz="1150">
                <a:solidFill>
                  <a:srgbClr val="070707"/>
                </a:solidFill>
                <a:latin typeface="Courier New"/>
                <a:cs typeface="Courier New"/>
              </a:rPr>
              <a:t>	</a:t>
            </a: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scsq_language</a:t>
            </a:r>
            <a:r>
              <a:rPr dirty="0" sz="1150" spc="-3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60">
                <a:solidFill>
                  <a:srgbClr val="070707"/>
                </a:solidFill>
                <a:latin typeface="Courier New"/>
                <a:cs typeface="Courier New"/>
              </a:rPr>
              <a:t>by</a:t>
            </a:r>
            <a:r>
              <a:rPr dirty="0" sz="1150" spc="-8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45">
                <a:solidFill>
                  <a:srgbClr val="070707"/>
                </a:solidFill>
                <a:latin typeface="Courier New"/>
                <a:cs typeface="Courier New"/>
              </a:rPr>
              <a:t>syn_graph_col</a:t>
            </a:r>
            <a:endParaRPr sz="1150">
              <a:latin typeface="Courier New"/>
              <a:cs typeface="Courier New"/>
            </a:endParaRPr>
          </a:p>
          <a:p>
            <a:pPr marL="36830">
              <a:lnSpc>
                <a:spcPts val="1180"/>
              </a:lnSpc>
            </a:pPr>
            <a:r>
              <a:rPr dirty="0" sz="1150">
                <a:solidFill>
                  <a:srgbClr val="070707"/>
                </a:solidFill>
                <a:latin typeface="Courier New"/>
                <a:cs typeface="Courier New"/>
              </a:rPr>
              <a:t>t</a:t>
            </a:r>
            <a:r>
              <a:rPr dirty="0" sz="1150" spc="-8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850" spc="3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-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6.3394,</a:t>
            </a:r>
            <a:r>
              <a:rPr dirty="0" sz="1150" spc="-5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90">
                <a:solidFill>
                  <a:srgbClr val="070707"/>
                </a:solidFill>
                <a:latin typeface="Courier New"/>
                <a:cs typeface="Courier New"/>
              </a:rPr>
              <a:t>df</a:t>
            </a:r>
            <a:r>
              <a:rPr dirty="0" sz="1150" spc="-5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850" spc="3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90">
                <a:solidFill>
                  <a:srgbClr val="070707"/>
                </a:solidFill>
                <a:latin typeface="Courier New"/>
                <a:cs typeface="Courier New"/>
              </a:rPr>
              <a:t>1209,</a:t>
            </a:r>
            <a:r>
              <a:rPr dirty="0" sz="1150" spc="-7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35">
                <a:solidFill>
                  <a:srgbClr val="070707"/>
                </a:solidFill>
                <a:latin typeface="Courier New"/>
                <a:cs typeface="Courier New"/>
              </a:rPr>
              <a:t>p-</a:t>
            </a: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value</a:t>
            </a:r>
            <a:r>
              <a:rPr dirty="0" sz="1150" spc="1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85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850" spc="3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3.25e-</a:t>
            </a:r>
            <a:r>
              <a:rPr dirty="0" sz="1150" spc="-25">
                <a:solidFill>
                  <a:srgbClr val="070707"/>
                </a:solidFill>
                <a:latin typeface="Courier New"/>
                <a:cs typeface="Courier New"/>
              </a:rPr>
              <a:t>10</a:t>
            </a:r>
            <a:endParaRPr sz="1150">
              <a:latin typeface="Courier New"/>
              <a:cs typeface="Courier New"/>
            </a:endParaRPr>
          </a:p>
          <a:p>
            <a:pPr marL="36830">
              <a:lnSpc>
                <a:spcPts val="1190"/>
              </a:lnSpc>
            </a:pP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alternative</a:t>
            </a:r>
            <a:r>
              <a:rPr dirty="0" sz="1150" spc="-7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20">
                <a:solidFill>
                  <a:srgbClr val="070707"/>
                </a:solidFill>
                <a:latin typeface="Courier New"/>
                <a:cs typeface="Courier New"/>
              </a:rPr>
              <a:t>hypothesis:</a:t>
            </a:r>
            <a:r>
              <a:rPr dirty="0" sz="1150" spc="-5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true</a:t>
            </a:r>
            <a:r>
              <a:rPr dirty="0" sz="1150" spc="-7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difference</a:t>
            </a:r>
            <a:r>
              <a:rPr dirty="0" sz="1150" spc="2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in</a:t>
            </a:r>
            <a:r>
              <a:rPr dirty="0" sz="1150" spc="-2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means</a:t>
            </a:r>
            <a:r>
              <a:rPr dirty="0" sz="1150" spc="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70707"/>
                </a:solidFill>
                <a:latin typeface="Courier New"/>
                <a:cs typeface="Courier New"/>
              </a:rPr>
              <a:t>between</a:t>
            </a:r>
            <a:r>
              <a:rPr dirty="0" sz="1150" spc="-2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group</a:t>
            </a:r>
            <a:r>
              <a:rPr dirty="0" sz="1150" spc="-1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70707"/>
                </a:solidFill>
                <a:latin typeface="Courier New"/>
                <a:cs typeface="Courier New"/>
              </a:rPr>
              <a:t>No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 and</a:t>
            </a:r>
            <a:r>
              <a:rPr dirty="0" sz="1150" spc="-1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group</a:t>
            </a:r>
            <a:r>
              <a:rPr dirty="0" sz="1150" spc="-3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Yes</a:t>
            </a:r>
            <a:r>
              <a:rPr dirty="0" sz="1150" spc="-8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is</a:t>
            </a:r>
            <a:r>
              <a:rPr dirty="0" sz="1150" spc="-7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70707"/>
                </a:solidFill>
                <a:latin typeface="Courier New"/>
                <a:cs typeface="Courier New"/>
              </a:rPr>
              <a:t>not</a:t>
            </a:r>
            <a:r>
              <a:rPr dirty="0" sz="1150" spc="-7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equal</a:t>
            </a:r>
            <a:r>
              <a:rPr dirty="0" sz="1150" spc="-5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95">
                <a:solidFill>
                  <a:srgbClr val="070707"/>
                </a:solidFill>
                <a:latin typeface="Courier New"/>
                <a:cs typeface="Courier New"/>
              </a:rPr>
              <a:t>to</a:t>
            </a:r>
            <a:r>
              <a:rPr dirty="0" sz="1150" spc="-16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070707"/>
                </a:solidFill>
                <a:latin typeface="Courier New"/>
                <a:cs typeface="Courier New"/>
              </a:rPr>
              <a:t>0</a:t>
            </a:r>
            <a:endParaRPr sz="1150">
              <a:latin typeface="Courier New"/>
              <a:cs typeface="Courier New"/>
            </a:endParaRPr>
          </a:p>
          <a:p>
            <a:pPr marL="27305">
              <a:lnSpc>
                <a:spcPts val="1200"/>
              </a:lnSpc>
            </a:pPr>
            <a:r>
              <a:rPr dirty="0" sz="1150">
                <a:solidFill>
                  <a:srgbClr val="070707"/>
                </a:solidFill>
                <a:latin typeface="Courier New"/>
                <a:cs typeface="Courier New"/>
              </a:rPr>
              <a:t>95</a:t>
            </a: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70707"/>
                </a:solidFill>
                <a:latin typeface="Courier New"/>
                <a:cs typeface="Courier New"/>
              </a:rPr>
              <a:t>percent</a:t>
            </a:r>
            <a:r>
              <a:rPr dirty="0" sz="1150" spc="-4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confidence</a:t>
            </a:r>
            <a:r>
              <a:rPr dirty="0" sz="1150" spc="-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Courier New"/>
                <a:cs typeface="Courier New"/>
              </a:rPr>
              <a:t>interval:</a:t>
            </a:r>
            <a:endParaRPr sz="1150">
              <a:latin typeface="Courier New"/>
              <a:cs typeface="Courier New"/>
            </a:endParaRPr>
          </a:p>
          <a:p>
            <a:pPr marL="116205">
              <a:lnSpc>
                <a:spcPts val="1165"/>
              </a:lnSpc>
            </a:pP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-</a:t>
            </a:r>
            <a:r>
              <a:rPr dirty="0" sz="1150" spc="-110">
                <a:solidFill>
                  <a:srgbClr val="070707"/>
                </a:solidFill>
                <a:latin typeface="Courier New"/>
                <a:cs typeface="Courier New"/>
              </a:rPr>
              <a:t>0.9576637</a:t>
            </a:r>
            <a:r>
              <a:rPr dirty="0" sz="1150" spc="-2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-</a:t>
            </a:r>
            <a:r>
              <a:rPr dirty="0" sz="1150" spc="-10">
                <a:solidFill>
                  <a:srgbClr val="070707"/>
                </a:solidFill>
                <a:latin typeface="Courier New"/>
                <a:cs typeface="Courier New"/>
              </a:rPr>
              <a:t>0.5049972</a:t>
            </a:r>
            <a:endParaRPr sz="1150">
              <a:latin typeface="Courier New"/>
              <a:cs typeface="Courier New"/>
            </a:endParaRPr>
          </a:p>
          <a:p>
            <a:pPr marL="35560">
              <a:lnSpc>
                <a:spcPts val="1180"/>
              </a:lnSpc>
            </a:pPr>
            <a:r>
              <a:rPr dirty="0" sz="1150" spc="-105">
                <a:solidFill>
                  <a:srgbClr val="070707"/>
                </a:solidFill>
                <a:latin typeface="Courier New"/>
                <a:cs typeface="Courier New"/>
              </a:rPr>
              <a:t>sample</a:t>
            </a:r>
            <a:r>
              <a:rPr dirty="0" sz="1150" spc="-5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070707"/>
                </a:solidFill>
                <a:latin typeface="Courier New"/>
                <a:cs typeface="Courier New"/>
              </a:rPr>
              <a:t>estimates:</a:t>
            </a:r>
            <a:endParaRPr sz="1150">
              <a:latin typeface="Courier New"/>
              <a:cs typeface="Courier New"/>
            </a:endParaRPr>
          </a:p>
          <a:p>
            <a:pPr marL="710565" marR="7021830" indent="-591820">
              <a:lnSpc>
                <a:spcPts val="1200"/>
              </a:lnSpc>
              <a:spcBef>
                <a:spcPts val="100"/>
              </a:spcBef>
              <a:tabLst>
                <a:tab pos="2063750" algn="l"/>
              </a:tabLst>
            </a:pPr>
            <a:r>
              <a:rPr dirty="0" sz="1150" spc="-130">
                <a:solidFill>
                  <a:srgbClr val="070707"/>
                </a:solidFill>
                <a:latin typeface="Courier New"/>
                <a:cs typeface="Courier New"/>
              </a:rPr>
              <a:t>mean</a:t>
            </a:r>
            <a:r>
              <a:rPr dirty="0" sz="1150" spc="-4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70707"/>
                </a:solidFill>
                <a:latin typeface="Courier New"/>
                <a:cs typeface="Courier New"/>
              </a:rPr>
              <a:t>in</a:t>
            </a:r>
            <a:r>
              <a:rPr dirty="0" sz="1150" spc="-6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group</a:t>
            </a:r>
            <a:r>
              <a:rPr dirty="0" sz="1150" spc="1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25">
                <a:solidFill>
                  <a:srgbClr val="070707"/>
                </a:solidFill>
                <a:latin typeface="Courier New"/>
                <a:cs typeface="Courier New"/>
              </a:rPr>
              <a:t>No</a:t>
            </a:r>
            <a:r>
              <a:rPr dirty="0" sz="1150" spc="-7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70707"/>
                </a:solidFill>
                <a:latin typeface="Courier New"/>
                <a:cs typeface="Courier New"/>
              </a:rPr>
              <a:t>mean</a:t>
            </a:r>
            <a:r>
              <a:rPr dirty="0" sz="1150" spc="-3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30">
                <a:solidFill>
                  <a:srgbClr val="070707"/>
                </a:solidFill>
                <a:latin typeface="Courier New"/>
                <a:cs typeface="Courier New"/>
              </a:rPr>
              <a:t>in</a:t>
            </a:r>
            <a:r>
              <a:rPr dirty="0" sz="1150" spc="-60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114">
                <a:solidFill>
                  <a:srgbClr val="070707"/>
                </a:solidFill>
                <a:latin typeface="Courier New"/>
                <a:cs typeface="Courier New"/>
              </a:rPr>
              <a:t>group</a:t>
            </a:r>
            <a:r>
              <a:rPr dirty="0" sz="1150" spc="-45">
                <a:solidFill>
                  <a:srgbClr val="070707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070707"/>
                </a:solidFill>
                <a:latin typeface="Courier New"/>
                <a:cs typeface="Courier New"/>
              </a:rPr>
              <a:t>Yes </a:t>
            </a:r>
            <a:r>
              <a:rPr dirty="0" sz="1150" spc="-10">
                <a:solidFill>
                  <a:srgbClr val="070707"/>
                </a:solidFill>
                <a:latin typeface="Courier New"/>
                <a:cs typeface="Courier New"/>
              </a:rPr>
              <a:t>3.554949</a:t>
            </a:r>
            <a:r>
              <a:rPr dirty="0" sz="1150">
                <a:solidFill>
                  <a:srgbClr val="070707"/>
                </a:solidFill>
                <a:latin typeface="Courier New"/>
                <a:cs typeface="Courier New"/>
              </a:rPr>
              <a:t>	</a:t>
            </a:r>
            <a:r>
              <a:rPr dirty="0" sz="1150" spc="-100">
                <a:solidFill>
                  <a:srgbClr val="070707"/>
                </a:solidFill>
                <a:latin typeface="Courier New"/>
                <a:cs typeface="Courier New"/>
              </a:rPr>
              <a:t>4.286279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15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Reporting</a:t>
            </a:r>
            <a:r>
              <a:rPr dirty="0" sz="1150" spc="7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the</a:t>
            </a:r>
            <a:r>
              <a:rPr dirty="0" sz="1150" spc="6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Results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50">
              <a:latin typeface="Arial"/>
              <a:cs typeface="Arial"/>
            </a:endParaRPr>
          </a:p>
          <a:p>
            <a:pPr marL="91440" marR="114300" indent="-2540">
              <a:lnSpc>
                <a:spcPct val="135900"/>
              </a:lnSpc>
            </a:pPr>
            <a:r>
              <a:rPr dirty="0" sz="1150">
                <a:solidFill>
                  <a:srgbClr val="363636"/>
                </a:solidFill>
                <a:latin typeface="Arial"/>
                <a:cs typeface="Arial"/>
              </a:rPr>
              <a:t>"O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dirty="0" sz="1150" spc="-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F1F1F"/>
                </a:solidFill>
                <a:latin typeface="Arial"/>
                <a:cs typeface="Arial"/>
              </a:rPr>
              <a:t>average,</a:t>
            </a:r>
            <a:r>
              <a:rPr dirty="0" sz="1150" spc="2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grapheme-colour</a:t>
            </a:r>
            <a:r>
              <a:rPr dirty="0" sz="1150" spc="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synaesthetes</a:t>
            </a:r>
            <a:r>
              <a:rPr dirty="0" sz="1150" spc="20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scored</a:t>
            </a:r>
            <a:r>
              <a:rPr dirty="0" sz="1150" spc="8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higher</a:t>
            </a:r>
            <a:r>
              <a:rPr dirty="0" sz="1150" spc="9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on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Language</a:t>
            </a:r>
            <a:r>
              <a:rPr dirty="0" sz="1150" spc="1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Arial"/>
                <a:cs typeface="Arial"/>
              </a:rPr>
              <a:t>subscale</a:t>
            </a:r>
            <a:r>
              <a:rPr dirty="0" sz="1150" spc="11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1150" spc="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the</a:t>
            </a:r>
            <a:r>
              <a:rPr dirty="0" sz="1150" spc="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1F1F1F"/>
                </a:solidFill>
                <a:latin typeface="Arial"/>
                <a:cs typeface="Arial"/>
              </a:rPr>
              <a:t>SCSQ</a:t>
            </a:r>
            <a:r>
              <a:rPr dirty="0" sz="1150" spc="10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(M</a:t>
            </a:r>
            <a:r>
              <a:rPr dirty="0" sz="1150" spc="-1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1150" spc="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4.29,</a:t>
            </a:r>
            <a:r>
              <a:rPr dirty="0" sz="1150" spc="-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SO=</a:t>
            </a:r>
            <a:r>
              <a:rPr dirty="0" sz="1150" spc="4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0.61)</a:t>
            </a:r>
            <a:r>
              <a:rPr dirty="0" sz="1150" spc="7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than </a:t>
            </a:r>
            <a:r>
              <a:rPr dirty="0" sz="1150" spc="-20">
                <a:solidFill>
                  <a:srgbClr val="070707"/>
                </a:solidFill>
                <a:latin typeface="Arial"/>
                <a:cs typeface="Arial"/>
              </a:rPr>
              <a:t>non­</a:t>
            </a:r>
            <a:r>
              <a:rPr dirty="0" sz="1150" spc="50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synaesthetes</a:t>
            </a:r>
            <a:r>
              <a:rPr dirty="0" sz="1150" spc="14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(M</a:t>
            </a:r>
            <a:r>
              <a:rPr dirty="0" sz="1150" spc="-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1150" spc="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3.55,</a:t>
            </a:r>
            <a:r>
              <a:rPr dirty="0" sz="1150" spc="-8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SO=</a:t>
            </a:r>
            <a:r>
              <a:rPr dirty="0" sz="1150" spc="2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0.75).</a:t>
            </a:r>
            <a:r>
              <a:rPr dirty="0" sz="1150" spc="-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An</a:t>
            </a:r>
            <a:r>
              <a:rPr dirty="0" sz="1150" spc="-2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independent</a:t>
            </a:r>
            <a:r>
              <a:rPr dirty="0" sz="1150" spc="22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samples</a:t>
            </a:r>
            <a:r>
              <a:rPr dirty="0" sz="1150" spc="1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t-test</a:t>
            </a:r>
            <a:r>
              <a:rPr dirty="0" sz="1150" spc="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indicated</a:t>
            </a:r>
            <a:r>
              <a:rPr dirty="0" sz="1150" spc="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that</a:t>
            </a:r>
            <a:r>
              <a:rPr dirty="0" sz="1150" spc="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this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difference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was</a:t>
            </a:r>
            <a:r>
              <a:rPr dirty="0" sz="1150" spc="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statistically</a:t>
            </a:r>
            <a:r>
              <a:rPr dirty="0" sz="1150" spc="1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significant</a:t>
            </a:r>
            <a:r>
              <a:rPr dirty="0" sz="1150" spc="15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1F1F1F"/>
                </a:solidFill>
                <a:latin typeface="Arial"/>
                <a:cs typeface="Arial"/>
              </a:rPr>
              <a:t>(t(1209)</a:t>
            </a:r>
            <a:r>
              <a:rPr dirty="0" sz="1150" spc="1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115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10">
                <a:solidFill>
                  <a:srgbClr val="070707"/>
                </a:solidFill>
                <a:latin typeface="Arial"/>
                <a:cs typeface="Arial"/>
              </a:rPr>
              <a:t>-6.34</a:t>
            </a:r>
            <a:r>
              <a:rPr dirty="0" sz="1150" spc="1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4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150" spc="-50" i="1">
                <a:solidFill>
                  <a:srgbClr val="1F1F1F"/>
                </a:solidFill>
                <a:latin typeface="Arial"/>
                <a:cs typeface="Arial"/>
              </a:rPr>
              <a:t>p</a:t>
            </a:r>
            <a:endParaRPr sz="115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540"/>
              </a:spcBef>
            </a:pPr>
            <a:r>
              <a:rPr dirty="0" sz="900">
                <a:solidFill>
                  <a:srgbClr val="1F1F1F"/>
                </a:solidFill>
                <a:latin typeface="Arial"/>
                <a:cs typeface="Arial"/>
              </a:rPr>
              <a:t>&lt;</a:t>
            </a:r>
            <a:r>
              <a:rPr dirty="0" sz="900" spc="2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070707"/>
                </a:solidFill>
                <a:latin typeface="Arial"/>
                <a:cs typeface="Arial"/>
              </a:rPr>
              <a:t>.001</a:t>
            </a:r>
            <a:r>
              <a:rPr dirty="0" sz="1150" spc="5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3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000" spc="50">
                <a:solidFill>
                  <a:srgbClr val="1F1F1F"/>
                </a:solidFill>
                <a:latin typeface="Arial"/>
                <a:cs typeface="Arial"/>
              </a:rPr>
              <a:t>Mdiff</a:t>
            </a:r>
            <a:r>
              <a:rPr dirty="0" sz="1000" spc="20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000" spc="70">
                <a:solidFill>
                  <a:srgbClr val="070707"/>
                </a:solidFill>
                <a:latin typeface="Arial"/>
                <a:cs typeface="Arial"/>
              </a:rPr>
              <a:t>=</a:t>
            </a:r>
            <a:r>
              <a:rPr dirty="0" sz="1000" spc="11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-0.74</a:t>
            </a:r>
            <a:r>
              <a:rPr dirty="0" sz="115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0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95%</a:t>
            </a:r>
            <a:r>
              <a:rPr dirty="0" sz="1150" spc="2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F1F1F"/>
                </a:solidFill>
                <a:latin typeface="Arial"/>
                <a:cs typeface="Arial"/>
              </a:rPr>
              <a:t>Cl</a:t>
            </a:r>
            <a:r>
              <a:rPr dirty="0" sz="1150" spc="12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[-0.96</a:t>
            </a:r>
            <a:r>
              <a:rPr dirty="0" sz="1150">
                <a:solidFill>
                  <a:srgbClr val="363636"/>
                </a:solidFill>
                <a:latin typeface="Arial"/>
                <a:cs typeface="Arial"/>
              </a:rPr>
              <a:t>,</a:t>
            </a:r>
            <a:r>
              <a:rPr dirty="0" sz="1150" spc="-145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-0.5]):'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632985"/>
            <a:ext cx="0" cy="855344"/>
          </a:xfrm>
          <a:custGeom>
            <a:avLst/>
            <a:gdLst/>
            <a:ahLst/>
            <a:cxnLst/>
            <a:rect l="l" t="t" r="r" b="b"/>
            <a:pathLst>
              <a:path w="0" h="855345">
                <a:moveTo>
                  <a:pt x="0" y="854815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632985"/>
            <a:ext cx="9752965" cy="855344"/>
            <a:chOff x="476030" y="3632985"/>
            <a:chExt cx="9752965" cy="855344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3632985"/>
              <a:ext cx="0" cy="855344"/>
            </a:xfrm>
            <a:custGeom>
              <a:avLst/>
              <a:gdLst/>
              <a:ahLst/>
              <a:cxnLst/>
              <a:rect l="l" t="t" r="r" b="b"/>
              <a:pathLst>
                <a:path w="0" h="855345">
                  <a:moveTo>
                    <a:pt x="0" y="85481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642144"/>
              <a:ext cx="9752965" cy="833755"/>
            </a:xfrm>
            <a:custGeom>
              <a:avLst/>
              <a:gdLst/>
              <a:ahLst/>
              <a:cxnLst/>
              <a:rect l="l" t="t" r="r" b="b"/>
              <a:pathLst>
                <a:path w="9752965" h="833754">
                  <a:moveTo>
                    <a:pt x="0" y="0"/>
                  </a:moveTo>
                  <a:lnTo>
                    <a:pt x="9752513" y="0"/>
                  </a:lnTo>
                </a:path>
                <a:path w="9752965" h="833754">
                  <a:moveTo>
                    <a:pt x="12205" y="833445"/>
                  </a:moveTo>
                  <a:lnTo>
                    <a:pt x="9752513" y="833445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650" spc="55"/>
              <a:t>Interim</a:t>
            </a:r>
            <a:r>
              <a:rPr dirty="0" sz="2650" spc="-75"/>
              <a:t> </a:t>
            </a:r>
            <a:r>
              <a:rPr dirty="0" sz="2650" spc="-10"/>
              <a:t>Summary</a:t>
            </a:r>
            <a:endParaRPr sz="26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343434"/>
                </a:solidFill>
              </a:rPr>
              <a:t>28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81028" y="824835"/>
            <a:ext cx="9730740" cy="355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Independent</a:t>
            </a:r>
            <a:r>
              <a:rPr dirty="0" sz="1600" spc="1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samples</a:t>
            </a:r>
            <a:r>
              <a:rPr dirty="0" sz="160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t-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tests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600">
              <a:latin typeface="Arial"/>
              <a:cs typeface="Arial"/>
            </a:endParaRPr>
          </a:p>
          <a:p>
            <a:pPr marL="232410" indent="-202565">
              <a:lnSpc>
                <a:spcPct val="100000"/>
              </a:lnSpc>
              <a:buChar char="•"/>
              <a:tabLst>
                <a:tab pos="23241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Tests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050505"/>
                </a:solidFill>
                <a:latin typeface="Arial"/>
                <a:cs typeface="Arial"/>
              </a:rPr>
              <a:t>null</a:t>
            </a:r>
            <a:r>
              <a:rPr dirty="0" sz="1800" spc="1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hypothesis</a:t>
            </a:r>
            <a:r>
              <a:rPr dirty="0" sz="160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samples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come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from</a:t>
            </a:r>
            <a:r>
              <a:rPr dirty="0" sz="1600" spc="-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-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same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population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80" i="1">
                <a:solidFill>
                  <a:srgbClr val="050505"/>
                </a:solidFill>
                <a:latin typeface="Arial"/>
                <a:cs typeface="Arial"/>
              </a:rPr>
              <a:t>(i.e.</a:t>
            </a:r>
            <a:r>
              <a:rPr dirty="0" sz="1650" spc="-3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450" spc="65">
                <a:solidFill>
                  <a:srgbClr val="050505"/>
                </a:solidFill>
                <a:latin typeface="Arial"/>
                <a:cs typeface="Arial"/>
              </a:rPr>
              <a:t>Mdiff</a:t>
            </a:r>
            <a:r>
              <a:rPr dirty="0" sz="1450" spc="20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90">
                <a:solidFill>
                  <a:srgbClr val="050505"/>
                </a:solidFill>
                <a:latin typeface="Times New Roman"/>
                <a:cs typeface="Times New Roman"/>
              </a:rPr>
              <a:t>=</a:t>
            </a:r>
            <a:r>
              <a:rPr dirty="0" sz="1750" spc="8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050505"/>
                </a:solidFill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  <a:p>
            <a:pPr marL="237490" indent="-207645">
              <a:lnSpc>
                <a:spcPct val="100000"/>
              </a:lnSpc>
              <a:spcBef>
                <a:spcPts val="1670"/>
              </a:spcBef>
              <a:buChar char="•"/>
              <a:tabLst>
                <a:tab pos="23749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Calculate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test</a:t>
            </a:r>
            <a:r>
              <a:rPr dirty="0" sz="1600" spc="1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statistic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50505"/>
                </a:solidFill>
                <a:latin typeface="Arial"/>
                <a:cs typeface="Arial"/>
              </a:rPr>
              <a:t>t,</a:t>
            </a:r>
            <a:r>
              <a:rPr dirty="0" sz="1600" spc="-6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which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expresses</a:t>
            </a:r>
            <a:r>
              <a:rPr dirty="0" sz="1600" spc="2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signal-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to-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noise</a:t>
            </a:r>
            <a:r>
              <a:rPr dirty="0" sz="1600" spc="-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ratio</a:t>
            </a:r>
            <a:endParaRPr sz="1600">
              <a:latin typeface="Arial"/>
              <a:cs typeface="Arial"/>
            </a:endParaRPr>
          </a:p>
          <a:p>
            <a:pPr lvl="1" marL="541655" indent="-207010">
              <a:lnSpc>
                <a:spcPct val="100000"/>
              </a:lnSpc>
              <a:spcBef>
                <a:spcPts val="1175"/>
              </a:spcBef>
              <a:buSzPct val="75000"/>
              <a:buChar char="■"/>
              <a:tabLst>
                <a:tab pos="541655" algn="l"/>
              </a:tabLst>
            </a:pP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Size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25" b="1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750" spc="-55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means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divided by</a:t>
            </a:r>
            <a:r>
              <a:rPr dirty="0" sz="1600" spc="-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1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standard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error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50" spc="-125" b="1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750" spc="-6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means</a:t>
            </a:r>
            <a:endParaRPr sz="1600">
              <a:latin typeface="Arial"/>
              <a:cs typeface="Arial"/>
            </a:endParaRPr>
          </a:p>
          <a:p>
            <a:pPr marL="231140" indent="-201295">
              <a:lnSpc>
                <a:spcPct val="100000"/>
              </a:lnSpc>
              <a:spcBef>
                <a:spcPts val="1070"/>
              </a:spcBef>
              <a:buChar char="•"/>
              <a:tabLst>
                <a:tab pos="23114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Then,</a:t>
            </a:r>
            <a:r>
              <a:rPr dirty="0" sz="1600" spc="-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evaluate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2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probability</a:t>
            </a:r>
            <a:r>
              <a:rPr dirty="0" sz="160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10" i="1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dirty="0" sz="1650" spc="-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obtaining</a:t>
            </a:r>
            <a:r>
              <a:rPr dirty="0" sz="1600" spc="-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i="1">
                <a:solidFill>
                  <a:srgbClr val="050505"/>
                </a:solidFill>
                <a:latin typeface="Arial"/>
                <a:cs typeface="Arial"/>
              </a:rPr>
              <a:t>t</a:t>
            </a:r>
            <a:r>
              <a:rPr dirty="0" sz="1650" spc="6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this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size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(or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larger)</a:t>
            </a:r>
            <a:r>
              <a:rPr dirty="0" sz="160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under</a:t>
            </a:r>
            <a:r>
              <a:rPr dirty="0" sz="160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800" spc="-140" b="1">
                <a:solidFill>
                  <a:srgbClr val="050505"/>
                </a:solidFill>
                <a:latin typeface="Arial"/>
                <a:cs typeface="Arial"/>
              </a:rPr>
              <a:t>null</a:t>
            </a:r>
            <a:r>
              <a:rPr dirty="0" sz="1800" spc="60" b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50505"/>
                </a:solidFill>
                <a:latin typeface="Arial"/>
                <a:cs typeface="Arial"/>
              </a:rPr>
              <a:t>hypothesis</a:t>
            </a:r>
            <a:endParaRPr sz="1600">
              <a:latin typeface="Arial"/>
              <a:cs typeface="Arial"/>
            </a:endParaRPr>
          </a:p>
          <a:p>
            <a:pPr marL="241300" indent="-211454">
              <a:lnSpc>
                <a:spcPct val="100000"/>
              </a:lnSpc>
              <a:spcBef>
                <a:spcPts val="1355"/>
              </a:spcBef>
              <a:buChar char="•"/>
              <a:tabLst>
                <a:tab pos="241300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dirty="0" sz="1600" spc="1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10" i="1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dirty="0" sz="1650" spc="35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1C1C1C"/>
                </a:solidFill>
                <a:latin typeface="Arial"/>
                <a:cs typeface="Arial"/>
              </a:rPr>
              <a:t>&lt;</a:t>
            </a:r>
            <a:r>
              <a:rPr dirty="0" sz="1400" spc="16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050505"/>
                </a:solidFill>
                <a:latin typeface="Arial"/>
                <a:cs typeface="Arial"/>
              </a:rPr>
              <a:t>a,</a:t>
            </a:r>
            <a:r>
              <a:rPr dirty="0" sz="1700" spc="245" b="1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might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conclude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group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membership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D3F87"/>
                </a:solidFill>
                <a:latin typeface="Arial"/>
                <a:cs typeface="Arial"/>
              </a:rPr>
              <a:t>associated</a:t>
            </a:r>
            <a:r>
              <a:rPr dirty="0" sz="1600" spc="190" b="1">
                <a:solidFill>
                  <a:srgbClr val="1D3F87"/>
                </a:solidFill>
                <a:latin typeface="Arial"/>
                <a:cs typeface="Arial"/>
              </a:rPr>
              <a:t> </a:t>
            </a:r>
            <a:r>
              <a:rPr dirty="0" sz="1600" spc="114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some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difference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600">
              <a:latin typeface="Arial"/>
              <a:cs typeface="Arial"/>
            </a:endParaRPr>
          </a:p>
          <a:p>
            <a:pPr marL="356235">
              <a:lnSpc>
                <a:spcPct val="100000"/>
              </a:lnSpc>
            </a:pPr>
            <a:r>
              <a:rPr dirty="0" sz="1150" spc="65" b="1">
                <a:solidFill>
                  <a:srgbClr val="3F5D99"/>
                </a:solidFill>
                <a:latin typeface="Arial"/>
                <a:cs typeface="Arial"/>
              </a:rPr>
              <a:t>No</a:t>
            </a:r>
            <a:r>
              <a:rPr dirty="0" sz="1150" b="1">
                <a:solidFill>
                  <a:srgbClr val="3F5D99"/>
                </a:solidFill>
                <a:latin typeface="Arial"/>
                <a:cs typeface="Arial"/>
              </a:rPr>
              <a:t> Maths</a:t>
            </a:r>
            <a:r>
              <a:rPr dirty="0" sz="1150" spc="80" b="1">
                <a:solidFill>
                  <a:srgbClr val="3F5D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D99"/>
                </a:solidFill>
                <a:latin typeface="Arial"/>
                <a:cs typeface="Arial"/>
              </a:rPr>
              <a:t>Required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15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</a:pPr>
            <a:r>
              <a:rPr dirty="0" sz="1150" spc="-30">
                <a:solidFill>
                  <a:srgbClr val="1C1C1C"/>
                </a:solidFill>
                <a:latin typeface="Arial"/>
                <a:cs typeface="Arial"/>
              </a:rPr>
              <a:t>You</a:t>
            </a:r>
            <a:r>
              <a:rPr dirty="0" sz="1150" spc="3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65">
                <a:solidFill>
                  <a:srgbClr val="2D2D2D"/>
                </a:solidFill>
                <a:latin typeface="Arial"/>
                <a:cs typeface="Arial"/>
              </a:rPr>
              <a:t>w</a:t>
            </a:r>
            <a:r>
              <a:rPr dirty="0" sz="1150" spc="65">
                <a:solidFill>
                  <a:srgbClr val="050505"/>
                </a:solidFill>
                <a:latin typeface="Arial"/>
                <a:cs typeface="Arial"/>
              </a:rPr>
              <a:t>ill</a:t>
            </a:r>
            <a:r>
              <a:rPr dirty="0" sz="1150" spc="-1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8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dirty="0" sz="1150" spc="-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need to</a:t>
            </a:r>
            <a:r>
              <a:rPr dirty="0" sz="1150" spc="1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memorise</a:t>
            </a:r>
            <a:r>
              <a:rPr dirty="0" sz="1150">
                <a:solidFill>
                  <a:srgbClr val="2D2D2D"/>
                </a:solidFill>
                <a:latin typeface="Arial"/>
                <a:cs typeface="Arial"/>
              </a:rPr>
              <a:t>,</a:t>
            </a:r>
            <a:r>
              <a:rPr dirty="0" sz="1150" spc="-15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and</a:t>
            </a:r>
            <a:r>
              <a:rPr dirty="0" sz="1150" spc="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65">
                <a:solidFill>
                  <a:srgbClr val="2D2D2D"/>
                </a:solidFill>
                <a:latin typeface="Arial"/>
                <a:cs typeface="Arial"/>
              </a:rPr>
              <a:t>w</a:t>
            </a:r>
            <a:r>
              <a:rPr dirty="0" sz="1150" spc="65">
                <a:solidFill>
                  <a:srgbClr val="050505"/>
                </a:solidFill>
                <a:latin typeface="Arial"/>
                <a:cs typeface="Arial"/>
              </a:rPr>
              <a:t>ill</a:t>
            </a:r>
            <a:r>
              <a:rPr dirty="0" sz="1150" spc="-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8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dirty="0" sz="1150" spc="-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be</a:t>
            </a:r>
            <a:r>
              <a:rPr dirty="0" sz="115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30">
                <a:solidFill>
                  <a:srgbClr val="1C1C1C"/>
                </a:solidFill>
                <a:latin typeface="Arial"/>
                <a:cs typeface="Arial"/>
              </a:rPr>
              <a:t>assessed</a:t>
            </a:r>
            <a:r>
              <a:rPr dirty="0" sz="1150" spc="6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on,</a:t>
            </a:r>
            <a:r>
              <a:rPr dirty="0" sz="1150" spc="-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equations</a:t>
            </a:r>
            <a:r>
              <a:rPr dirty="0" sz="1150" spc="7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for</a:t>
            </a:r>
            <a:r>
              <a:rPr dirty="0" sz="1150" spc="18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pooled </a:t>
            </a:r>
            <a:r>
              <a:rPr dirty="0" sz="1150" spc="-100">
                <a:solidFill>
                  <a:srgbClr val="1C1C1C"/>
                </a:solidFill>
                <a:latin typeface="Arial"/>
                <a:cs typeface="Arial"/>
              </a:rPr>
              <a:t>SO</a:t>
            </a:r>
            <a:r>
              <a:rPr dirty="0" sz="1150" spc="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or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 SEMdiff!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799882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799882"/>
            <a:ext cx="9752965" cy="830580"/>
            <a:chOff x="476030" y="799882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488235" y="799882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80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80">
                  <a:moveTo>
                    <a:pt x="0" y="6105"/>
                  </a:moveTo>
                  <a:lnTo>
                    <a:pt x="9740307" y="6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1615010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 sz="2750" spc="-10"/>
              <a:t>Interlude</a:t>
            </a:r>
            <a:endParaRPr sz="27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343434"/>
                </a:solidFill>
              </a:rPr>
              <a:t>28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98320" y="906246"/>
            <a:ext cx="9713595" cy="1208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0">
              <a:lnSpc>
                <a:spcPct val="100000"/>
              </a:lnSpc>
              <a:spcBef>
                <a:spcPts val="100"/>
              </a:spcBef>
            </a:pPr>
            <a:r>
              <a:rPr dirty="0" sz="1200" spc="-30" b="1">
                <a:solidFill>
                  <a:srgbClr val="3F5B97"/>
                </a:solidFill>
                <a:latin typeface="Arial"/>
                <a:cs typeface="Arial"/>
              </a:rPr>
              <a:t>Consider</a:t>
            </a:r>
            <a:r>
              <a:rPr dirty="0" sz="1200" spc="-20" b="1">
                <a:solidFill>
                  <a:srgbClr val="3F5B97"/>
                </a:solidFill>
                <a:latin typeface="Arial"/>
                <a:cs typeface="Arial"/>
              </a:rPr>
              <a:t> This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20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</a:pP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Does</a:t>
            </a:r>
            <a:r>
              <a:rPr dirty="0" sz="1150" spc="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this</a:t>
            </a:r>
            <a:r>
              <a:rPr dirty="0" sz="115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constitute</a:t>
            </a:r>
            <a:r>
              <a:rPr dirty="0" sz="1150" spc="9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evidence</a:t>
            </a:r>
            <a:r>
              <a:rPr dirty="0" sz="1150" spc="1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that</a:t>
            </a:r>
            <a:r>
              <a:rPr dirty="0" sz="1150" spc="6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group</a:t>
            </a:r>
            <a:r>
              <a:rPr dirty="0" sz="1150" spc="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membership</a:t>
            </a:r>
            <a:r>
              <a:rPr dirty="0" sz="1150" spc="15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(ie being</a:t>
            </a:r>
            <a:r>
              <a:rPr dirty="0" sz="1150" spc="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</a:t>
            </a:r>
            <a:r>
              <a:rPr dirty="0" sz="1150" spc="17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or</a:t>
            </a:r>
            <a:r>
              <a:rPr dirty="0" sz="1150" spc="8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not)</a:t>
            </a:r>
            <a:r>
              <a:rPr dirty="0" sz="1150" spc="8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200" spc="-70" b="1">
                <a:solidFill>
                  <a:srgbClr val="1C3F85"/>
                </a:solidFill>
                <a:latin typeface="Arial"/>
                <a:cs typeface="Arial"/>
              </a:rPr>
              <a:t>CAUSES</a:t>
            </a:r>
            <a:r>
              <a:rPr dirty="0" sz="1200" spc="130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spc="-10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6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difference</a:t>
            </a:r>
            <a:r>
              <a:rPr dirty="0" sz="1150" spc="15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in</a:t>
            </a:r>
            <a:r>
              <a:rPr dirty="0" sz="1150" spc="1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80808"/>
                </a:solidFill>
                <a:latin typeface="Arial"/>
                <a:cs typeface="Arial"/>
              </a:rPr>
              <a:t>language</a:t>
            </a:r>
            <a:r>
              <a:rPr dirty="0" sz="1150" spc="17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ability?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150">
              <a:latin typeface="Arial"/>
              <a:cs typeface="Arial"/>
            </a:endParaRPr>
          </a:p>
          <a:p>
            <a:pPr marL="224154" indent="-211454">
              <a:lnSpc>
                <a:spcPct val="100000"/>
              </a:lnSpc>
              <a:buChar char="•"/>
              <a:tabLst>
                <a:tab pos="224154" algn="l"/>
              </a:tabLst>
            </a:pPr>
            <a:r>
              <a:rPr dirty="0" sz="1600" spc="60">
                <a:solidFill>
                  <a:srgbClr val="080808"/>
                </a:solidFill>
                <a:latin typeface="Arial"/>
                <a:cs typeface="Arial"/>
              </a:rPr>
              <a:t>Next</a:t>
            </a:r>
            <a:r>
              <a:rPr dirty="0" sz="1600" spc="10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up:</a:t>
            </a:r>
            <a:r>
              <a:rPr dirty="0" sz="1600" spc="3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paired</a:t>
            </a:r>
            <a:r>
              <a:rPr dirty="0" sz="1600" spc="140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samples</a:t>
            </a:r>
            <a:r>
              <a:rPr dirty="0" sz="1600" spc="285">
                <a:solidFill>
                  <a:srgbClr val="08080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80808"/>
                </a:solidFill>
                <a:latin typeface="Arial"/>
                <a:cs typeface="Arial"/>
              </a:rPr>
              <a:t>t-</a:t>
            </a:r>
            <a:r>
              <a:rPr dirty="0" sz="1600" spc="45">
                <a:solidFill>
                  <a:srgbClr val="080808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362712"/>
            <a:ext cx="3435096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7804" y="981456"/>
            <a:ext cx="2141220" cy="1691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176" y="979932"/>
            <a:ext cx="2558795" cy="20726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080" y="1394459"/>
            <a:ext cx="3136392" cy="2072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18432" y="1389888"/>
            <a:ext cx="1627632" cy="20726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023872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0664" y="1962912"/>
            <a:ext cx="5730240" cy="20878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44056" y="1965960"/>
            <a:ext cx="1167384" cy="164591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26008" y="2458211"/>
            <a:ext cx="71755" cy="71755"/>
          </a:xfrm>
          <a:custGeom>
            <a:avLst/>
            <a:gdLst/>
            <a:ahLst/>
            <a:cxnLst/>
            <a:rect l="l" t="t" r="r" b="b"/>
            <a:pathLst>
              <a:path w="71755" h="71755">
                <a:moveTo>
                  <a:pt x="71628" y="71628"/>
                </a:moveTo>
                <a:lnTo>
                  <a:pt x="0" y="71628"/>
                </a:lnTo>
                <a:lnTo>
                  <a:pt x="0" y="0"/>
                </a:lnTo>
                <a:lnTo>
                  <a:pt x="71628" y="0"/>
                </a:lnTo>
                <a:lnTo>
                  <a:pt x="71628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6320" y="2738627"/>
            <a:ext cx="1149096" cy="16764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1080" y="2388108"/>
            <a:ext cx="9003792" cy="216408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826008" y="3232403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1080" y="3171444"/>
            <a:ext cx="1415796" cy="16764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02408" y="3166872"/>
            <a:ext cx="1921764" cy="20726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85132" y="3171444"/>
            <a:ext cx="606551" cy="20726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462260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974912"/>
            <a:ext cx="0" cy="1062990"/>
          </a:xfrm>
          <a:custGeom>
            <a:avLst/>
            <a:gdLst/>
            <a:ahLst/>
            <a:cxnLst/>
            <a:rect l="l" t="t" r="r" b="b"/>
            <a:pathLst>
              <a:path w="0" h="1062989">
                <a:moveTo>
                  <a:pt x="0" y="1062413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88235" y="3974912"/>
            <a:ext cx="9740900" cy="1062990"/>
            <a:chOff x="488235" y="3974912"/>
            <a:chExt cx="9740900" cy="1062990"/>
          </a:xfrm>
        </p:grpSpPr>
        <p:sp>
          <p:nvSpPr>
            <p:cNvPr id="4" name="object 4" descr=""/>
            <p:cNvSpPr/>
            <p:nvPr/>
          </p:nvSpPr>
          <p:spPr>
            <a:xfrm>
              <a:off x="10213285" y="3974912"/>
              <a:ext cx="0" cy="1062990"/>
            </a:xfrm>
            <a:custGeom>
              <a:avLst/>
              <a:gdLst/>
              <a:ahLst/>
              <a:cxnLst/>
              <a:rect l="l" t="t" r="r" b="b"/>
              <a:pathLst>
                <a:path w="0" h="1062989">
                  <a:moveTo>
                    <a:pt x="0" y="1062413"/>
                  </a:moveTo>
                  <a:lnTo>
                    <a:pt x="0" y="0"/>
                  </a:lnTo>
                </a:path>
              </a:pathLst>
            </a:custGeom>
            <a:ln w="61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88235" y="3977965"/>
              <a:ext cx="9740900" cy="0"/>
            </a:xfrm>
            <a:custGeom>
              <a:avLst/>
              <a:gdLst/>
              <a:ahLst/>
              <a:cxnLst/>
              <a:rect l="l" t="t" r="r" b="b"/>
              <a:pathLst>
                <a:path w="9740900" h="0">
                  <a:moveTo>
                    <a:pt x="0" y="0"/>
                  </a:moveTo>
                  <a:lnTo>
                    <a:pt x="974030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8235" y="5028167"/>
              <a:ext cx="9740900" cy="0"/>
            </a:xfrm>
            <a:custGeom>
              <a:avLst/>
              <a:gdLst/>
              <a:ahLst/>
              <a:cxnLst/>
              <a:rect l="l" t="t" r="r" b="b"/>
              <a:pathLst>
                <a:path w="9740900" h="0">
                  <a:moveTo>
                    <a:pt x="0" y="0"/>
                  </a:moveTo>
                  <a:lnTo>
                    <a:pt x="9740307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068" y="273275"/>
            <a:ext cx="9732645" cy="185038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0">
                <a:solidFill>
                  <a:srgbClr val="013A46"/>
                </a:solidFill>
              </a:rPr>
              <a:t>Scenario</a:t>
            </a:r>
            <a:endParaRPr sz="2600"/>
          </a:p>
          <a:p>
            <a:pPr marL="19685" marR="5080" indent="635">
              <a:lnSpc>
                <a:spcPct val="140600"/>
              </a:lnSpc>
              <a:spcBef>
                <a:spcPts val="440"/>
              </a:spcBef>
            </a:pP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dirty="0" sz="1600" spc="6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dirty="0" sz="1600" spc="-3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5" b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dirty="0" sz="1600" spc="1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12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Psychology</a:t>
            </a:r>
            <a:r>
              <a:rPr dirty="0" sz="1600" spc="22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placement</a:t>
            </a:r>
            <a:r>
              <a:rPr dirty="0" sz="1600" spc="18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05" b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dirty="0" sz="1600" spc="3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an</a:t>
            </a:r>
            <a:r>
              <a:rPr dirty="0" sz="1600" spc="3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 b="0">
                <a:solidFill>
                  <a:srgbClr val="050505"/>
                </a:solidFill>
                <a:latin typeface="Arial"/>
                <a:cs typeface="Arial"/>
              </a:rPr>
              <a:t>NHS</a:t>
            </a:r>
            <a:r>
              <a:rPr dirty="0" sz="1600" spc="2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service,</a:t>
            </a:r>
            <a:r>
              <a:rPr dirty="0" sz="1600" spc="1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90" b="0">
                <a:solidFill>
                  <a:srgbClr val="050505"/>
                </a:solidFill>
                <a:latin typeface="Arial"/>
                <a:cs typeface="Arial"/>
              </a:rPr>
              <a:t>working</a:t>
            </a:r>
            <a:r>
              <a:rPr dirty="0" sz="1600" spc="-3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14" b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dirty="0" sz="1600" spc="-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 b="0">
                <a:solidFill>
                  <a:srgbClr val="050505"/>
                </a:solidFill>
                <a:latin typeface="Arial"/>
                <a:cs typeface="Arial"/>
              </a:rPr>
              <a:t>children</a:t>
            </a:r>
            <a:r>
              <a:rPr dirty="0" sz="1600" spc="13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5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 b="0">
                <a:solidFill>
                  <a:srgbClr val="050505"/>
                </a:solidFill>
                <a:latin typeface="Arial"/>
                <a:cs typeface="Arial"/>
              </a:rPr>
              <a:t>their</a:t>
            </a:r>
            <a:r>
              <a:rPr dirty="0" sz="1600" spc="13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parents.</a:t>
            </a:r>
            <a:r>
              <a:rPr dirty="0" sz="1600" spc="-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25" b="0">
                <a:solidFill>
                  <a:srgbClr val="050505"/>
                </a:solidFill>
                <a:latin typeface="Arial"/>
                <a:cs typeface="Arial"/>
              </a:rPr>
              <a:t>The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service</a:t>
            </a:r>
            <a:r>
              <a:rPr dirty="0" sz="1600" spc="14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 b="0">
                <a:solidFill>
                  <a:srgbClr val="050505"/>
                </a:solidFill>
                <a:latin typeface="Arial"/>
                <a:cs typeface="Arial"/>
              </a:rPr>
              <a:t>provides</a:t>
            </a:r>
            <a:r>
              <a:rPr dirty="0" sz="1600" spc="20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 b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13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1D1D1D"/>
                </a:solidFill>
                <a:latin typeface="Arial"/>
                <a:cs typeface="Arial"/>
              </a:rPr>
              <a:t>"Connections</a:t>
            </a:r>
            <a:r>
              <a:rPr dirty="0" sz="1600" spc="305" b="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Day"</a:t>
            </a:r>
            <a:r>
              <a:rPr dirty="0" sz="1600" spc="6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dirty="0" sz="1600" spc="43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these</a:t>
            </a:r>
            <a:r>
              <a:rPr dirty="0" sz="1600" spc="12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families</a:t>
            </a:r>
            <a:r>
              <a:rPr dirty="0" sz="1600" spc="14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30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meet</a:t>
            </a:r>
            <a:r>
              <a:rPr dirty="0" sz="1600" spc="18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18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share</a:t>
            </a:r>
            <a:r>
              <a:rPr dirty="0" sz="1600" spc="12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 b="0">
                <a:solidFill>
                  <a:srgbClr val="050505"/>
                </a:solidFill>
                <a:latin typeface="Arial"/>
                <a:cs typeface="Arial"/>
              </a:rPr>
              <a:t>their</a:t>
            </a:r>
            <a:r>
              <a:rPr dirty="0" sz="1600" spc="18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experiences.</a:t>
            </a:r>
            <a:r>
              <a:rPr dirty="0" sz="1600" spc="2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 b="0">
                <a:solidFill>
                  <a:srgbClr val="050505"/>
                </a:solidFill>
                <a:latin typeface="Arial"/>
                <a:cs typeface="Arial"/>
              </a:rPr>
              <a:t>Before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8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 b="0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r>
              <a:rPr dirty="0" sz="1600" spc="9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 b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Connections</a:t>
            </a:r>
            <a:r>
              <a:rPr dirty="0" sz="1600" spc="26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50505"/>
                </a:solidFill>
                <a:latin typeface="Arial"/>
                <a:cs typeface="Arial"/>
              </a:rPr>
              <a:t>Day,</a:t>
            </a:r>
            <a:r>
              <a:rPr dirty="0" sz="1600" spc="-6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31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 b="0">
                <a:solidFill>
                  <a:srgbClr val="050505"/>
                </a:solidFill>
                <a:latin typeface="Arial"/>
                <a:cs typeface="Arial"/>
              </a:rPr>
              <a:t>parents</a:t>
            </a:r>
            <a:r>
              <a:rPr dirty="0" sz="1600" spc="6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 b="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dirty="0" sz="1600" spc="-2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asked</a:t>
            </a:r>
            <a:r>
              <a:rPr dirty="0" sz="1600" spc="9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2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 b="0">
                <a:solidFill>
                  <a:srgbClr val="050505"/>
                </a:solidFill>
                <a:latin typeface="Arial"/>
                <a:cs typeface="Arial"/>
              </a:rPr>
              <a:t>fill</a:t>
            </a:r>
            <a:r>
              <a:rPr dirty="0" sz="1600" spc="-1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130" b="0">
                <a:solidFill>
                  <a:srgbClr val="050505"/>
                </a:solidFill>
                <a:latin typeface="Arial"/>
                <a:cs typeface="Arial"/>
              </a:rPr>
              <a:t>out</a:t>
            </a:r>
            <a:r>
              <a:rPr dirty="0" sz="1600" spc="-8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 b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 b="0">
                <a:solidFill>
                  <a:srgbClr val="050505"/>
                </a:solidFill>
                <a:latin typeface="Arial"/>
                <a:cs typeface="Arial"/>
              </a:rPr>
              <a:t>questionnaire,</a:t>
            </a:r>
            <a:r>
              <a:rPr dirty="0" sz="1600" spc="-10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 b="0">
                <a:solidFill>
                  <a:srgbClr val="050505"/>
                </a:solidFill>
                <a:latin typeface="Arial"/>
                <a:cs typeface="Arial"/>
              </a:rPr>
              <a:t>which</a:t>
            </a:r>
            <a:r>
              <a:rPr dirty="0" sz="1600" spc="8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includes</a:t>
            </a:r>
            <a:r>
              <a:rPr dirty="0" sz="1600" spc="13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50" b="0">
                <a:solidFill>
                  <a:srgbClr val="050505"/>
                </a:solidFill>
                <a:latin typeface="Arial"/>
                <a:cs typeface="Arial"/>
              </a:rPr>
              <a:t>a </a:t>
            </a:r>
            <a:r>
              <a:rPr dirty="0" sz="1600" b="0">
                <a:solidFill>
                  <a:srgbClr val="050505"/>
                </a:solidFill>
                <a:latin typeface="Arial"/>
                <a:cs typeface="Arial"/>
              </a:rPr>
              <a:t>measure</a:t>
            </a:r>
            <a:r>
              <a:rPr dirty="0" sz="1600" spc="105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 b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140" b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 b="0">
                <a:solidFill>
                  <a:srgbClr val="050505"/>
                </a:solidFill>
                <a:latin typeface="Arial"/>
                <a:cs typeface="Arial"/>
              </a:rPr>
              <a:t>stress.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35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3035" rIns="0" bIns="0" rtlCol="0" vert="horz">
            <a:spAutoFit/>
          </a:bodyPr>
          <a:lstStyle/>
          <a:p>
            <a:pPr marL="236220" indent="-208279">
              <a:lnSpc>
                <a:spcPct val="100000"/>
              </a:lnSpc>
              <a:spcBef>
                <a:spcPts val="1205"/>
              </a:spcBef>
              <a:buChar char="•"/>
              <a:tabLst>
                <a:tab pos="236854" algn="l"/>
              </a:tabLst>
            </a:pPr>
            <a:r>
              <a:rPr dirty="0"/>
              <a:t>Your</a:t>
            </a:r>
            <a:r>
              <a:rPr dirty="0" spc="130"/>
              <a:t> </a:t>
            </a:r>
            <a:r>
              <a:rPr dirty="0"/>
              <a:t>tasks</a:t>
            </a:r>
            <a:r>
              <a:rPr dirty="0" spc="90"/>
              <a:t> </a:t>
            </a:r>
            <a:r>
              <a:rPr dirty="0" spc="-20"/>
              <a:t>are:</a:t>
            </a:r>
          </a:p>
          <a:p>
            <a:pPr lvl="1" marL="544830" indent="-212090">
              <a:lnSpc>
                <a:spcPct val="100000"/>
              </a:lnSpc>
              <a:spcBef>
                <a:spcPts val="1110"/>
              </a:spcBef>
              <a:buSzPct val="75000"/>
              <a:buChar char="■"/>
              <a:tabLst>
                <a:tab pos="54546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Find</a:t>
            </a:r>
            <a:r>
              <a:rPr dirty="0" sz="160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out</a:t>
            </a:r>
            <a:r>
              <a:rPr dirty="0" sz="1600" spc="3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whether</a:t>
            </a:r>
            <a:r>
              <a:rPr dirty="0" sz="160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Connections</a:t>
            </a:r>
            <a:r>
              <a:rPr dirty="0" sz="1600" spc="3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Day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event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reduces</a:t>
            </a:r>
            <a:r>
              <a:rPr dirty="0" sz="1600" spc="1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stress</a:t>
            </a:r>
            <a:r>
              <a:rPr dirty="0" sz="160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families</a:t>
            </a:r>
            <a:r>
              <a:rPr dirty="0" sz="1600" spc="1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who</a:t>
            </a:r>
            <a:r>
              <a:rPr dirty="0" sz="1600" spc="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attend</a:t>
            </a:r>
            <a:endParaRPr sz="1600">
              <a:latin typeface="Arial"/>
              <a:cs typeface="Arial"/>
            </a:endParaRPr>
          </a:p>
          <a:p>
            <a:pPr lvl="1" marL="541020" marR="278130" indent="-208279">
              <a:lnSpc>
                <a:spcPct val="122700"/>
              </a:lnSpc>
              <a:spcBef>
                <a:spcPts val="700"/>
              </a:spcBef>
              <a:buSzPct val="75000"/>
              <a:buChar char="■"/>
              <a:tabLst>
                <a:tab pos="541655" algn="l"/>
                <a:tab pos="54927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	Prepare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report</a:t>
            </a:r>
            <a:r>
              <a:rPr dirty="0" sz="1600" spc="100">
                <a:solidFill>
                  <a:srgbClr val="050505"/>
                </a:solidFill>
                <a:latin typeface="Arial"/>
                <a:cs typeface="Arial"/>
              </a:rPr>
              <a:t> the</a:t>
            </a:r>
            <a:r>
              <a:rPr dirty="0" sz="1600" spc="-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evidence</a:t>
            </a:r>
            <a:r>
              <a:rPr dirty="0" sz="160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55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dirty="0" sz="160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part</a:t>
            </a:r>
            <a:r>
              <a:rPr dirty="0" sz="160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3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funding</a:t>
            </a:r>
            <a:r>
              <a:rPr dirty="0" sz="160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bid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2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NHS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England</a:t>
            </a:r>
            <a:r>
              <a:rPr dirty="0" sz="160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dirty="0" sz="1600" spc="1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continue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offering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Connection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050505"/>
                </a:solidFill>
                <a:latin typeface="Arial"/>
                <a:cs typeface="Arial"/>
              </a:rPr>
              <a:t>Days</a:t>
            </a:r>
            <a:endParaRPr sz="160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400"/>
              </a:spcBef>
            </a:pPr>
          </a:p>
          <a:p>
            <a:pPr marL="354330">
              <a:lnSpc>
                <a:spcPct val="100000"/>
              </a:lnSpc>
            </a:pPr>
            <a:r>
              <a:rPr dirty="0" sz="1150" spc="35" b="1">
                <a:solidFill>
                  <a:srgbClr val="415B9A"/>
                </a:solidFill>
                <a:latin typeface="Arial"/>
                <a:cs typeface="Arial"/>
              </a:rPr>
              <a:t>Note</a:t>
            </a:r>
            <a:endParaRPr sz="11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  <a:spcBef>
                <a:spcPts val="145"/>
              </a:spcBef>
            </a:pPr>
            <a:endParaRPr sz="1150">
              <a:latin typeface="Arial"/>
              <a:cs typeface="Arial"/>
            </a:endParaRPr>
          </a:p>
          <a:p>
            <a:pPr marL="119380" marR="119380" indent="-5080">
              <a:lnSpc>
                <a:spcPct val="137600"/>
              </a:lnSpc>
            </a:pPr>
            <a:r>
              <a:rPr dirty="0" sz="1150"/>
              <a:t>This</a:t>
            </a:r>
            <a:r>
              <a:rPr dirty="0" sz="1150" spc="55"/>
              <a:t> </a:t>
            </a:r>
            <a:r>
              <a:rPr dirty="0" sz="1150">
                <a:solidFill>
                  <a:srgbClr val="1D1D1D"/>
                </a:solidFill>
              </a:rPr>
              <a:t>scenario</a:t>
            </a:r>
            <a:r>
              <a:rPr dirty="0" sz="1150" spc="90">
                <a:solidFill>
                  <a:srgbClr val="1D1D1D"/>
                </a:solidFill>
              </a:rPr>
              <a:t> </a:t>
            </a:r>
            <a:r>
              <a:rPr dirty="0" sz="1150"/>
              <a:t>is</a:t>
            </a:r>
            <a:r>
              <a:rPr dirty="0" sz="1150" spc="15"/>
              <a:t> </a:t>
            </a:r>
            <a:r>
              <a:rPr dirty="0" sz="1150"/>
              <a:t>not</a:t>
            </a:r>
            <a:r>
              <a:rPr dirty="0" sz="1150" spc="290"/>
              <a:t> </a:t>
            </a:r>
            <a:r>
              <a:rPr dirty="0" sz="1150"/>
              <a:t>r</a:t>
            </a:r>
            <a:r>
              <a:rPr dirty="0" sz="1150">
                <a:solidFill>
                  <a:srgbClr val="1D1D1D"/>
                </a:solidFill>
              </a:rPr>
              <a:t>ea</a:t>
            </a:r>
            <a:r>
              <a:rPr dirty="0" sz="1150"/>
              <a:t>l</a:t>
            </a:r>
            <a:r>
              <a:rPr dirty="0" sz="1150">
                <a:solidFill>
                  <a:srgbClr val="363636"/>
                </a:solidFill>
              </a:rPr>
              <a:t>,</a:t>
            </a:r>
            <a:r>
              <a:rPr dirty="0" sz="1150" spc="-180">
                <a:solidFill>
                  <a:srgbClr val="363636"/>
                </a:solidFill>
              </a:rPr>
              <a:t> </a:t>
            </a:r>
            <a:r>
              <a:rPr dirty="0" sz="1150">
                <a:solidFill>
                  <a:srgbClr val="1D1D1D"/>
                </a:solidFill>
              </a:rPr>
              <a:t>but</a:t>
            </a:r>
            <a:r>
              <a:rPr dirty="0" sz="1150" spc="80">
                <a:solidFill>
                  <a:srgbClr val="1D1D1D"/>
                </a:solidFill>
              </a:rPr>
              <a:t> </a:t>
            </a:r>
            <a:r>
              <a:rPr dirty="0" sz="1150"/>
              <a:t>is</a:t>
            </a:r>
            <a:r>
              <a:rPr dirty="0" sz="1150" spc="15"/>
              <a:t> </a:t>
            </a:r>
            <a:r>
              <a:rPr dirty="0" sz="1150"/>
              <a:t>inspired</a:t>
            </a:r>
            <a:r>
              <a:rPr dirty="0" sz="1150" spc="75"/>
              <a:t> </a:t>
            </a:r>
            <a:r>
              <a:rPr dirty="0" sz="1150">
                <a:solidFill>
                  <a:srgbClr val="1D1D1D"/>
                </a:solidFill>
              </a:rPr>
              <a:t>by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real</a:t>
            </a:r>
            <a:r>
              <a:rPr dirty="0" sz="1150" spc="5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NHS</a:t>
            </a:r>
            <a:r>
              <a:rPr dirty="0" sz="1150" spc="25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placements</a:t>
            </a:r>
            <a:r>
              <a:rPr dirty="0" sz="1150" spc="135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</a:rPr>
              <a:t>and</a:t>
            </a:r>
            <a:r>
              <a:rPr dirty="0" sz="1150" spc="55">
                <a:solidFill>
                  <a:srgbClr val="1D1D1D"/>
                </a:solidFill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real tasks</a:t>
            </a:r>
            <a:r>
              <a:rPr dirty="0" sz="1150" spc="35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/>
              <a:t>that</a:t>
            </a:r>
            <a:r>
              <a:rPr dirty="0" sz="1150" spc="35"/>
              <a:t> </a:t>
            </a:r>
            <a:r>
              <a:rPr dirty="0" sz="1150">
                <a:solidFill>
                  <a:srgbClr val="1D1D1D"/>
                </a:solidFill>
              </a:rPr>
              <a:t>our</a:t>
            </a:r>
            <a:r>
              <a:rPr dirty="0" sz="1150" spc="55">
                <a:solidFill>
                  <a:srgbClr val="1D1D1D"/>
                </a:solidFill>
              </a:rPr>
              <a:t> </a:t>
            </a:r>
            <a:r>
              <a:rPr dirty="0" sz="1150">
                <a:solidFill>
                  <a:srgbClr val="1D1D1D"/>
                </a:solidFill>
              </a:rPr>
              <a:t>current</a:t>
            </a:r>
            <a:r>
              <a:rPr dirty="0" sz="1150" spc="155">
                <a:solidFill>
                  <a:srgbClr val="1D1D1D"/>
                </a:solidFill>
              </a:rPr>
              <a:t> </a:t>
            </a:r>
            <a:r>
              <a:rPr dirty="0" sz="1150"/>
              <a:t>Placement</a:t>
            </a:r>
            <a:r>
              <a:rPr dirty="0" sz="1150" spc="130"/>
              <a:t> </a:t>
            </a:r>
            <a:r>
              <a:rPr dirty="0" sz="1150">
                <a:solidFill>
                  <a:srgbClr val="1D1D1D"/>
                </a:solidFill>
              </a:rPr>
              <a:t>students</a:t>
            </a:r>
            <a:r>
              <a:rPr dirty="0" sz="1150" spc="125">
                <a:solidFill>
                  <a:srgbClr val="1D1D1D"/>
                </a:solidFill>
              </a:rPr>
              <a:t> </a:t>
            </a:r>
            <a:r>
              <a:rPr dirty="0" sz="1150">
                <a:solidFill>
                  <a:srgbClr val="1D1D1D"/>
                </a:solidFill>
              </a:rPr>
              <a:t>are</a:t>
            </a:r>
            <a:r>
              <a:rPr dirty="0" sz="1150" spc="10">
                <a:solidFill>
                  <a:srgbClr val="1D1D1D"/>
                </a:solidFill>
              </a:rPr>
              <a:t> </a:t>
            </a:r>
            <a:r>
              <a:rPr dirty="0" sz="1150"/>
              <a:t>doing</a:t>
            </a:r>
            <a:r>
              <a:rPr dirty="0" sz="1150" spc="-55"/>
              <a:t> </a:t>
            </a:r>
            <a:r>
              <a:rPr dirty="0" sz="1150"/>
              <a:t>this</a:t>
            </a:r>
            <a:r>
              <a:rPr dirty="0" sz="1150" spc="25"/>
              <a:t> </a:t>
            </a:r>
            <a:r>
              <a:rPr dirty="0" sz="1150" spc="-10">
                <a:solidFill>
                  <a:srgbClr val="1D1D1D"/>
                </a:solidFill>
              </a:rPr>
              <a:t>year.</a:t>
            </a:r>
            <a:r>
              <a:rPr dirty="0" sz="1150" spc="50">
                <a:solidFill>
                  <a:srgbClr val="1D1D1D"/>
                </a:solidFill>
              </a:rPr>
              <a:t> </a:t>
            </a:r>
            <a:r>
              <a:rPr dirty="0" sz="1150"/>
              <a:t>If</a:t>
            </a:r>
            <a:r>
              <a:rPr dirty="0" sz="1150" spc="55"/>
              <a:t> </a:t>
            </a:r>
            <a:r>
              <a:rPr dirty="0" sz="1150" spc="-20"/>
              <a:t>this </a:t>
            </a:r>
            <a:r>
              <a:rPr dirty="0" sz="1150">
                <a:solidFill>
                  <a:srgbClr val="1D1D1D"/>
                </a:solidFill>
              </a:rPr>
              <a:t>sounds</a:t>
            </a:r>
            <a:r>
              <a:rPr dirty="0" sz="1150" spc="80">
                <a:solidFill>
                  <a:srgbClr val="1D1D1D"/>
                </a:solidFill>
              </a:rPr>
              <a:t> </a:t>
            </a:r>
            <a:r>
              <a:rPr dirty="0" sz="1150"/>
              <a:t>interesting,</a:t>
            </a:r>
            <a:r>
              <a:rPr dirty="0" sz="1150" spc="130"/>
              <a:t> </a:t>
            </a:r>
            <a:r>
              <a:rPr dirty="0" sz="1150">
                <a:solidFill>
                  <a:srgbClr val="1D1D1D"/>
                </a:solidFill>
              </a:rPr>
              <a:t>consider</a:t>
            </a:r>
            <a:r>
              <a:rPr dirty="0" sz="1150" spc="135">
                <a:solidFill>
                  <a:srgbClr val="1D1D1D"/>
                </a:solidFill>
              </a:rPr>
              <a:t> </a:t>
            </a:r>
            <a:r>
              <a:rPr dirty="0" sz="1150">
                <a:solidFill>
                  <a:srgbClr val="1D1D1D"/>
                </a:solidFill>
              </a:rPr>
              <a:t>checking</a:t>
            </a:r>
            <a:r>
              <a:rPr dirty="0" sz="1150" spc="45">
                <a:solidFill>
                  <a:srgbClr val="1D1D1D"/>
                </a:solidFill>
              </a:rPr>
              <a:t> </a:t>
            </a:r>
            <a:r>
              <a:rPr dirty="0" sz="1150">
                <a:solidFill>
                  <a:srgbClr val="1D1D1D"/>
                </a:solidFill>
              </a:rPr>
              <a:t>out</a:t>
            </a:r>
            <a:r>
              <a:rPr dirty="0" sz="1150" spc="135">
                <a:solidFill>
                  <a:srgbClr val="1D1D1D"/>
                </a:solidFill>
              </a:rPr>
              <a:t> </a:t>
            </a:r>
            <a:r>
              <a:rPr dirty="0" sz="1150"/>
              <a:t>Psychology</a:t>
            </a:r>
            <a:r>
              <a:rPr dirty="0" sz="1150" spc="215"/>
              <a:t> </a:t>
            </a:r>
            <a:r>
              <a:rPr dirty="0" sz="1150" spc="-10"/>
              <a:t>Placements.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72796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7390" y="799882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00441" y="2765958"/>
            <a:ext cx="0" cy="1075055"/>
          </a:xfrm>
          <a:custGeom>
            <a:avLst/>
            <a:gdLst/>
            <a:ahLst/>
            <a:cxnLst/>
            <a:rect l="l" t="t" r="r" b="b"/>
            <a:pathLst>
              <a:path w="0" h="1075054">
                <a:moveTo>
                  <a:pt x="0" y="1074625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91257" y="2790382"/>
            <a:ext cx="0" cy="1050290"/>
          </a:xfrm>
          <a:custGeom>
            <a:avLst/>
            <a:gdLst/>
            <a:ahLst/>
            <a:cxnLst/>
            <a:rect l="l" t="t" r="r" b="b"/>
            <a:pathLst>
              <a:path w="0" h="1050289">
                <a:moveTo>
                  <a:pt x="0" y="105020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419419" y="2765958"/>
            <a:ext cx="0" cy="1075055"/>
          </a:xfrm>
          <a:custGeom>
            <a:avLst/>
            <a:gdLst/>
            <a:ahLst/>
            <a:cxnLst/>
            <a:rect l="l" t="t" r="r" b="b"/>
            <a:pathLst>
              <a:path w="0" h="1075054">
                <a:moveTo>
                  <a:pt x="0" y="1074625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213285" y="2790382"/>
            <a:ext cx="0" cy="1050290"/>
          </a:xfrm>
          <a:custGeom>
            <a:avLst/>
            <a:gdLst/>
            <a:ahLst/>
            <a:cxnLst/>
            <a:rect l="l" t="t" r="r" b="b"/>
            <a:pathLst>
              <a:path w="0" h="1050289">
                <a:moveTo>
                  <a:pt x="0" y="1050202"/>
                </a:moveTo>
                <a:lnTo>
                  <a:pt x="0" y="0"/>
                </a:lnTo>
              </a:path>
            </a:pathLst>
          </a:custGeom>
          <a:ln w="61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13285" y="172796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76030" y="799882"/>
            <a:ext cx="9752965" cy="830580"/>
            <a:chOff x="476030" y="799882"/>
            <a:chExt cx="9752965" cy="830580"/>
          </a:xfrm>
        </p:grpSpPr>
        <p:sp>
          <p:nvSpPr>
            <p:cNvPr id="10" name="object 10" descr=""/>
            <p:cNvSpPr/>
            <p:nvPr/>
          </p:nvSpPr>
          <p:spPr>
            <a:xfrm>
              <a:off x="488235" y="799882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80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80">
                  <a:moveTo>
                    <a:pt x="0" y="6105"/>
                  </a:moveTo>
                  <a:lnTo>
                    <a:pt x="9740307" y="6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6030" y="1615010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88235" y="1734074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88235" y="2546149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07213" y="2772064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88235" y="2772064"/>
            <a:ext cx="4809490" cy="0"/>
          </a:xfrm>
          <a:custGeom>
            <a:avLst/>
            <a:gdLst/>
            <a:ahLst/>
            <a:cxnLst/>
            <a:rect l="l" t="t" r="r" b="b"/>
            <a:pathLst>
              <a:path w="4809490" h="0">
                <a:moveTo>
                  <a:pt x="0" y="0"/>
                </a:moveTo>
                <a:lnTo>
                  <a:pt x="4809124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407213" y="3825319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76030" y="3825319"/>
            <a:ext cx="4821555" cy="0"/>
          </a:xfrm>
          <a:custGeom>
            <a:avLst/>
            <a:gdLst/>
            <a:ahLst/>
            <a:cxnLst/>
            <a:rect l="l" t="t" r="r" b="b"/>
            <a:pathLst>
              <a:path w="4821555" h="0">
                <a:moveTo>
                  <a:pt x="0" y="0"/>
                </a:moveTo>
                <a:lnTo>
                  <a:pt x="4821330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dirty="0" spc="-105"/>
              <a:t>Summary</a:t>
            </a:r>
            <a:r>
              <a:rPr dirty="0" spc="-65"/>
              <a:t> </a:t>
            </a:r>
            <a:r>
              <a:rPr dirty="0" spc="-45"/>
              <a:t>of</a:t>
            </a:r>
            <a:r>
              <a:rPr dirty="0" spc="-130"/>
              <a:t> </a:t>
            </a:r>
            <a:r>
              <a:rPr dirty="0" spc="-100"/>
              <a:t>Design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35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511121" y="912606"/>
            <a:ext cx="9700895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Research</a:t>
            </a:r>
            <a:r>
              <a:rPr dirty="0" sz="1150" spc="-1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Does</a:t>
            </a:r>
            <a:r>
              <a:rPr dirty="0" sz="1150" spc="8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3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Connections</a:t>
            </a:r>
            <a:r>
              <a:rPr dirty="0" sz="1150" spc="204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Day</a:t>
            </a:r>
            <a:r>
              <a:rPr dirty="0" sz="1150" spc="7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help</a:t>
            </a:r>
            <a:r>
              <a:rPr dirty="0" sz="1150" spc="5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parents</a:t>
            </a:r>
            <a:r>
              <a:rPr dirty="0" sz="1150" spc="10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to</a:t>
            </a:r>
            <a:r>
              <a:rPr dirty="0" sz="1150" spc="13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reduce</a:t>
            </a:r>
            <a:r>
              <a:rPr dirty="0" sz="1150" spc="14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stress?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150">
              <a:latin typeface="Arial"/>
              <a:cs typeface="Arial"/>
            </a:endParaRPr>
          </a:p>
          <a:p>
            <a:pPr marL="323850">
              <a:lnSpc>
                <a:spcPct val="100000"/>
              </a:lnSpc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Conceptual</a:t>
            </a:r>
            <a:r>
              <a:rPr dirty="0" sz="1150" spc="9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15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Parents</a:t>
            </a:r>
            <a:r>
              <a:rPr dirty="0" sz="1150" spc="12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will</a:t>
            </a:r>
            <a:r>
              <a:rPr dirty="0" sz="1150" spc="6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report</a:t>
            </a:r>
            <a:r>
              <a:rPr dirty="0" sz="1150" spc="13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reduced</a:t>
            </a:r>
            <a:r>
              <a:rPr dirty="0" sz="1150" spc="16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levels</a:t>
            </a:r>
            <a:r>
              <a:rPr dirty="0" sz="1150" spc="6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of</a:t>
            </a:r>
            <a:r>
              <a:rPr dirty="0" sz="1150" spc="9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stress</a:t>
            </a:r>
            <a:r>
              <a:rPr dirty="0" sz="1150" spc="1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after</a:t>
            </a:r>
            <a:r>
              <a:rPr dirty="0" sz="1150" spc="10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5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Connections</a:t>
            </a:r>
            <a:r>
              <a:rPr dirty="0" sz="1150" spc="21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35">
                <a:solidFill>
                  <a:srgbClr val="0C0C0C"/>
                </a:solidFill>
                <a:latin typeface="Arial"/>
                <a:cs typeface="Arial"/>
              </a:rPr>
              <a:t>Day,</a:t>
            </a:r>
            <a:r>
              <a:rPr dirty="0" sz="1150" spc="1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compared</a:t>
            </a:r>
            <a:r>
              <a:rPr dirty="0" sz="1150" spc="1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to</a:t>
            </a:r>
            <a:r>
              <a:rPr dirty="0" sz="1150" spc="21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before.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4173" y="2875631"/>
            <a:ext cx="4775835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Operational</a:t>
            </a:r>
            <a:r>
              <a:rPr dirty="0" sz="1150" spc="23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150">
              <a:latin typeface="Arial"/>
              <a:cs typeface="Arial"/>
            </a:endParaRPr>
          </a:p>
          <a:p>
            <a:pPr marL="84455" marR="631825" indent="5715">
              <a:lnSpc>
                <a:spcPct val="134100"/>
              </a:lnSpc>
            </a:pP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Parents</a:t>
            </a:r>
            <a:r>
              <a:rPr dirty="0" sz="1150" spc="8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will</a:t>
            </a:r>
            <a:r>
              <a:rPr dirty="0" sz="1150" spc="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C0C0C"/>
                </a:solidFill>
                <a:latin typeface="Arial"/>
                <a:cs typeface="Arial"/>
              </a:rPr>
              <a:t>have,</a:t>
            </a:r>
            <a:r>
              <a:rPr dirty="0" sz="1150" spc="1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on</a:t>
            </a:r>
            <a:r>
              <a:rPr dirty="0" sz="1150" spc="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average,</a:t>
            </a:r>
            <a:r>
              <a:rPr dirty="0" sz="1150" spc="1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105">
                <a:solidFill>
                  <a:srgbClr val="1C1C1C"/>
                </a:solidFill>
                <a:latin typeface="Arial"/>
                <a:cs typeface="Arial"/>
              </a:rPr>
              <a:t>a</a:t>
            </a:r>
            <a:r>
              <a:rPr dirty="0" sz="1150" spc="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different</a:t>
            </a:r>
            <a:r>
              <a:rPr dirty="0" sz="1150" spc="6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D3F85"/>
                </a:solidFill>
                <a:latin typeface="Arial"/>
                <a:cs typeface="Arial"/>
              </a:rPr>
              <a:t>score</a:t>
            </a:r>
            <a:r>
              <a:rPr dirty="0" sz="1150" spc="3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on</a:t>
            </a:r>
            <a:r>
              <a:rPr dirty="0" sz="1150" spc="-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5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stress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questionnaire</a:t>
            </a:r>
            <a:r>
              <a:rPr dirty="0" sz="1150" spc="254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after</a:t>
            </a:r>
            <a:r>
              <a:rPr dirty="0" sz="1150" spc="21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10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Connections</a:t>
            </a:r>
            <a:r>
              <a:rPr dirty="0" sz="1150" spc="29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Day</a:t>
            </a:r>
            <a:r>
              <a:rPr dirty="0" sz="1150" spc="114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than</a:t>
            </a:r>
            <a:r>
              <a:rPr dirty="0" sz="1150" spc="7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before.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33150" y="2875631"/>
            <a:ext cx="4777105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Null</a:t>
            </a:r>
            <a:r>
              <a:rPr dirty="0" sz="1150" spc="70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150">
              <a:latin typeface="Arial"/>
              <a:cs typeface="Arial"/>
            </a:endParaRPr>
          </a:p>
          <a:p>
            <a:pPr marL="87630" marR="730885" indent="5715">
              <a:lnSpc>
                <a:spcPct val="134100"/>
              </a:lnSpc>
            </a:pP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Parents</a:t>
            </a:r>
            <a:r>
              <a:rPr dirty="0" sz="1150" spc="7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will</a:t>
            </a:r>
            <a:r>
              <a:rPr dirty="0" sz="1150" spc="3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0C0C0C"/>
                </a:solidFill>
                <a:latin typeface="Arial"/>
                <a:cs typeface="Arial"/>
              </a:rPr>
              <a:t>have,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on</a:t>
            </a:r>
            <a:r>
              <a:rPr dirty="0" sz="1150" spc="2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1C1C1C"/>
                </a:solidFill>
                <a:latin typeface="Arial"/>
                <a:cs typeface="Arial"/>
              </a:rPr>
              <a:t>average,</a:t>
            </a:r>
            <a:r>
              <a:rPr dirty="0" sz="1150" spc="6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D3F85"/>
                </a:solidFill>
                <a:latin typeface="Arial"/>
                <a:cs typeface="Arial"/>
              </a:rPr>
              <a:t>the</a:t>
            </a:r>
            <a:r>
              <a:rPr dirty="0" sz="1150" spc="-3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D3F85"/>
                </a:solidFill>
                <a:latin typeface="Arial"/>
                <a:cs typeface="Arial"/>
              </a:rPr>
              <a:t>same</a:t>
            </a:r>
            <a:r>
              <a:rPr dirty="0" sz="1150" spc="25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D3F85"/>
                </a:solidFill>
                <a:latin typeface="Arial"/>
                <a:cs typeface="Arial"/>
              </a:rPr>
              <a:t>score</a:t>
            </a:r>
            <a:r>
              <a:rPr dirty="0" sz="1150" spc="30" b="1">
                <a:solidFill>
                  <a:srgbClr val="1D3F8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on</a:t>
            </a:r>
            <a:r>
              <a:rPr dirty="0" sz="115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4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stress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questionnaire</a:t>
            </a:r>
            <a:r>
              <a:rPr dirty="0" sz="1150" spc="27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after</a:t>
            </a:r>
            <a:r>
              <a:rPr dirty="0" sz="1150" spc="18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the</a:t>
            </a:r>
            <a:r>
              <a:rPr dirty="0" sz="1150" spc="114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C1C1C"/>
                </a:solidFill>
                <a:latin typeface="Arial"/>
                <a:cs typeface="Arial"/>
              </a:rPr>
              <a:t>Connections</a:t>
            </a:r>
            <a:r>
              <a:rPr dirty="0" sz="1150" spc="30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Day</a:t>
            </a:r>
            <a:r>
              <a:rPr dirty="0" sz="1150" spc="9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C0C0C"/>
                </a:solidFill>
                <a:latin typeface="Arial"/>
                <a:cs typeface="Arial"/>
              </a:rPr>
              <a:t>than</a:t>
            </a:r>
            <a:r>
              <a:rPr dirty="0" sz="1150" spc="8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C1C1C"/>
                </a:solidFill>
                <a:latin typeface="Arial"/>
                <a:cs typeface="Arial"/>
              </a:rPr>
              <a:t>before.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0441" y="1825293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224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88235" y="1825293"/>
            <a:ext cx="2868930" cy="830580"/>
            <a:chOff x="488235" y="1825293"/>
            <a:chExt cx="2868930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3347467" y="1825293"/>
              <a:ext cx="0" cy="830580"/>
            </a:xfrm>
            <a:custGeom>
              <a:avLst/>
              <a:gdLst/>
              <a:ahLst/>
              <a:cxnLst/>
              <a:rect l="l" t="t" r="r" b="b"/>
              <a:pathLst>
                <a:path w="0" h="830580">
                  <a:moveTo>
                    <a:pt x="0" y="8302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88235" y="1828345"/>
              <a:ext cx="2868930" cy="812165"/>
            </a:xfrm>
            <a:custGeom>
              <a:avLst/>
              <a:gdLst/>
              <a:ahLst/>
              <a:cxnLst/>
              <a:rect l="l" t="t" r="r" b="b"/>
              <a:pathLst>
                <a:path w="2868929" h="812164">
                  <a:moveTo>
                    <a:pt x="0" y="0"/>
                  </a:moveTo>
                  <a:lnTo>
                    <a:pt x="2868386" y="0"/>
                  </a:lnTo>
                </a:path>
                <a:path w="2868929" h="812164">
                  <a:moveTo>
                    <a:pt x="0" y="811911"/>
                  </a:moveTo>
                  <a:lnTo>
                    <a:pt x="2868386" y="811911"/>
                  </a:lnTo>
                </a:path>
              </a:pathLst>
            </a:custGeom>
            <a:ln w="61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011" y="241679"/>
            <a:ext cx="41211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Paired</a:t>
            </a:r>
            <a:r>
              <a:rPr dirty="0" spc="-114"/>
              <a:t> </a:t>
            </a:r>
            <a:r>
              <a:rPr dirty="0" spc="-65"/>
              <a:t>(Repeated)</a:t>
            </a:r>
            <a:r>
              <a:rPr dirty="0" spc="-105"/>
              <a:t> </a:t>
            </a:r>
            <a:r>
              <a:rPr dirty="0" spc="-80"/>
              <a:t>Design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/>
              <a:t>35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01371" y="771640"/>
            <a:ext cx="8025130" cy="77724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227965" indent="-215265">
              <a:lnSpc>
                <a:spcPct val="100000"/>
              </a:lnSpc>
              <a:spcBef>
                <a:spcPts val="1045"/>
              </a:spcBef>
              <a:buChar char="•"/>
              <a:tabLst>
                <a:tab pos="227965" algn="l"/>
              </a:tabLst>
            </a:pP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Key</a:t>
            </a:r>
            <a:r>
              <a:rPr dirty="0" sz="160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difference: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1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C3F87"/>
                </a:solidFill>
                <a:latin typeface="Arial"/>
                <a:cs typeface="Arial"/>
              </a:rPr>
              <a:t>same</a:t>
            </a:r>
            <a:r>
              <a:rPr dirty="0" sz="1600" spc="-1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C3F87"/>
                </a:solidFill>
                <a:latin typeface="Arial"/>
                <a:cs typeface="Arial"/>
              </a:rPr>
              <a:t>people</a:t>
            </a:r>
            <a:r>
              <a:rPr dirty="0" sz="1600" spc="75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participate</a:t>
            </a:r>
            <a:r>
              <a:rPr dirty="0" sz="160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00" spc="-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85">
                <a:solidFill>
                  <a:srgbClr val="050505"/>
                </a:solidFill>
                <a:latin typeface="Arial"/>
                <a:cs typeface="Arial"/>
              </a:rPr>
              <a:t>both</a:t>
            </a:r>
            <a:r>
              <a:rPr dirty="0" sz="1600" spc="-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conditions</a:t>
            </a:r>
            <a:endParaRPr sz="1600">
              <a:latin typeface="Arial"/>
              <a:cs typeface="Arial"/>
            </a:endParaRPr>
          </a:p>
          <a:p>
            <a:pPr lvl="1" marL="519430" indent="-201930">
              <a:lnSpc>
                <a:spcPct val="100000"/>
              </a:lnSpc>
              <a:spcBef>
                <a:spcPts val="1010"/>
              </a:spcBef>
              <a:buSzPct val="75000"/>
              <a:buChar char="■"/>
              <a:tabLst>
                <a:tab pos="519430" algn="l"/>
              </a:tabLst>
            </a:pP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dirty="0" sz="160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1C1C1C"/>
                </a:solidFill>
                <a:latin typeface="Arial"/>
                <a:cs typeface="Arial"/>
              </a:rPr>
              <a:t>"groups))</a:t>
            </a:r>
            <a:r>
              <a:rPr dirty="0" sz="1600" spc="17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dirty="0" sz="160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no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longer</a:t>
            </a:r>
            <a:r>
              <a:rPr dirty="0" sz="1600" spc="12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groups</a:t>
            </a:r>
            <a:r>
              <a:rPr dirty="0" sz="1600" spc="1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people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dirty="0" sz="1600" spc="2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dirty="0" sz="1600" spc="5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700" spc="-45" i="1">
                <a:solidFill>
                  <a:srgbClr val="050505"/>
                </a:solidFill>
                <a:latin typeface="Arial"/>
                <a:cs typeface="Arial"/>
              </a:rPr>
              <a:t>timepoints:</a:t>
            </a:r>
            <a:r>
              <a:rPr dirty="0" sz="1700" spc="310" i="1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50505"/>
                </a:solidFill>
                <a:latin typeface="Arial"/>
                <a:cs typeface="Arial"/>
              </a:rPr>
              <a:t>before</a:t>
            </a:r>
            <a:r>
              <a:rPr dirty="0" sz="1600" spc="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0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173" y="1934940"/>
            <a:ext cx="2832100" cy="63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dirty="0" sz="1150" spc="35" b="1">
                <a:solidFill>
                  <a:srgbClr val="415B9A"/>
                </a:solidFill>
                <a:latin typeface="Arial"/>
                <a:cs typeface="Arial"/>
              </a:rPr>
              <a:t>Note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15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</a:pP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dirty="0" sz="11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dirty="0" sz="1150" spc="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dirty="0" sz="1150" spc="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real</a:t>
            </a:r>
            <a:r>
              <a:rPr dirty="0" sz="1150" spc="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data!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22522" y="2017098"/>
            <a:ext cx="11620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5D5D5D"/>
                </a:solidFill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67226" y="2310119"/>
            <a:ext cx="717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67302" y="2600088"/>
            <a:ext cx="717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21773" y="2905317"/>
            <a:ext cx="217170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">
                <a:solidFill>
                  <a:srgbClr val="1C1C1C"/>
                </a:solidFill>
                <a:latin typeface="Arial"/>
                <a:cs typeface="Arial"/>
              </a:rPr>
              <a:t>Q)</a:t>
            </a:r>
            <a:r>
              <a:rPr dirty="0" sz="400" spc="229">
                <a:solidFill>
                  <a:srgbClr val="1C1C1C"/>
                </a:solidFill>
                <a:latin typeface="Arial"/>
                <a:cs typeface="Arial"/>
              </a:rPr>
              <a:t>  </a:t>
            </a: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19421" y="2986457"/>
            <a:ext cx="90170" cy="15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solidFill>
                  <a:srgbClr val="1C1C1C"/>
                </a:solidFill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20222" y="3089726"/>
            <a:ext cx="5715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" spc="-25" i="1">
                <a:solidFill>
                  <a:srgbClr val="1C1C1C"/>
                </a:solidFill>
                <a:latin typeface="Arial"/>
                <a:cs typeface="Arial"/>
              </a:rPr>
              <a:t>()</a:t>
            </a:r>
            <a:endParaRPr sz="3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667532" y="3195286"/>
            <a:ext cx="7175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21246" y="3285074"/>
            <a:ext cx="71120" cy="7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" spc="-25">
                <a:solidFill>
                  <a:srgbClr val="1C1C1C"/>
                </a:solidFill>
                <a:latin typeface="Arial"/>
                <a:cs typeface="Arial"/>
              </a:rPr>
              <a:t>(/)</a:t>
            </a:r>
            <a:endParaRPr sz="3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94061" y="3419884"/>
            <a:ext cx="245745" cy="104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50"/>
              </a:lnSpc>
              <a:spcBef>
                <a:spcPts val="100"/>
              </a:spcBef>
            </a:pPr>
            <a:r>
              <a:rPr dirty="0" sz="850" spc="-70">
                <a:solidFill>
                  <a:srgbClr val="1C1C1C"/>
                </a:solidFill>
                <a:latin typeface="Arial"/>
                <a:cs typeface="Arial"/>
              </a:rPr>
              <a:t>UJ</a:t>
            </a:r>
            <a:r>
              <a:rPr dirty="0" sz="850" spc="22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  <a:p>
            <a:pPr marL="40005">
              <a:lnSpc>
                <a:spcPts val="405"/>
              </a:lnSpc>
            </a:pPr>
            <a:r>
              <a:rPr dirty="0" sz="450" spc="-50">
                <a:solidFill>
                  <a:srgbClr val="050505"/>
                </a:solidFill>
                <a:latin typeface="Times New Roman"/>
                <a:cs typeface="Times New Roman"/>
              </a:rPr>
              <a:t>C</a:t>
            </a:r>
            <a:endParaRPr sz="450">
              <a:latin typeface="Times New Roman"/>
              <a:cs typeface="Times New Roman"/>
            </a:endParaRPr>
          </a:p>
          <a:p>
            <a:pPr marL="38735">
              <a:lnSpc>
                <a:spcPts val="450"/>
              </a:lnSpc>
            </a:pPr>
            <a:r>
              <a:rPr dirty="0" sz="500" spc="-25">
                <a:solidFill>
                  <a:srgbClr val="1C1C1C"/>
                </a:solidFill>
                <a:latin typeface="Arial"/>
                <a:cs typeface="Arial"/>
              </a:rPr>
              <a:t>&lt;1l</a:t>
            </a:r>
            <a:endParaRPr sz="500">
              <a:latin typeface="Arial"/>
              <a:cs typeface="Arial"/>
            </a:endParaRPr>
          </a:p>
          <a:p>
            <a:pPr marL="40005">
              <a:lnSpc>
                <a:spcPts val="400"/>
              </a:lnSpc>
            </a:pPr>
            <a:r>
              <a:rPr dirty="0" sz="400" spc="-25">
                <a:solidFill>
                  <a:srgbClr val="1C1C1C"/>
                </a:solidFill>
                <a:latin typeface="Arial"/>
                <a:cs typeface="Arial"/>
              </a:rPr>
              <a:t>Q)</a:t>
            </a:r>
            <a:endParaRPr sz="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0">
              <a:latin typeface="Arial"/>
              <a:cs typeface="Arial"/>
            </a:endParaRPr>
          </a:p>
          <a:p>
            <a:pPr algn="r" marR="10160">
              <a:lnSpc>
                <a:spcPct val="100000"/>
              </a:lnSpc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600" spc="-50">
                <a:solidFill>
                  <a:srgbClr val="6E6E6E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48971" y="4837422"/>
            <a:ext cx="14922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5D5D5D"/>
                </a:solidFill>
                <a:latin typeface="Arial"/>
                <a:cs typeface="Arial"/>
              </a:rPr>
              <a:t>Pre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089196" y="4837422"/>
            <a:ext cx="180975" cy="117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20">
                <a:solidFill>
                  <a:srgbClr val="5D5D5D"/>
                </a:solidFill>
                <a:latin typeface="Arial"/>
                <a:cs typeface="Arial"/>
              </a:rPr>
              <a:t>Post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573242" y="4931280"/>
            <a:ext cx="447675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-10">
                <a:solidFill>
                  <a:srgbClr val="050505"/>
                </a:solidFill>
                <a:latin typeface="Arial"/>
                <a:cs typeface="Arial"/>
              </a:rPr>
              <a:t>Timepoint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634996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2758440"/>
            <a:ext cx="8523732" cy="2133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72" y="3096767"/>
            <a:ext cx="3819143" cy="21335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387596" y="3107435"/>
            <a:ext cx="632460" cy="192405"/>
          </a:xfrm>
          <a:custGeom>
            <a:avLst/>
            <a:gdLst/>
            <a:ahLst/>
            <a:cxnLst/>
            <a:rect l="l" t="t" r="r" b="b"/>
            <a:pathLst>
              <a:path w="632460" h="192404">
                <a:moveTo>
                  <a:pt x="85343" y="132588"/>
                </a:moveTo>
                <a:lnTo>
                  <a:pt x="0" y="88391"/>
                </a:lnTo>
                <a:lnTo>
                  <a:pt x="0" y="83820"/>
                </a:lnTo>
                <a:lnTo>
                  <a:pt x="85343" y="41148"/>
                </a:lnTo>
                <a:lnTo>
                  <a:pt x="85343" y="50291"/>
                </a:lnTo>
                <a:lnTo>
                  <a:pt x="83819" y="50291"/>
                </a:lnTo>
                <a:lnTo>
                  <a:pt x="83819" y="51816"/>
                </a:lnTo>
                <a:lnTo>
                  <a:pt x="82295" y="51816"/>
                </a:lnTo>
                <a:lnTo>
                  <a:pt x="19811" y="83820"/>
                </a:lnTo>
                <a:lnTo>
                  <a:pt x="16763" y="85344"/>
                </a:lnTo>
                <a:lnTo>
                  <a:pt x="13715" y="85344"/>
                </a:lnTo>
                <a:lnTo>
                  <a:pt x="10667" y="86867"/>
                </a:lnTo>
                <a:lnTo>
                  <a:pt x="13715" y="86867"/>
                </a:lnTo>
                <a:lnTo>
                  <a:pt x="19811" y="89916"/>
                </a:lnTo>
                <a:lnTo>
                  <a:pt x="82295" y="121920"/>
                </a:lnTo>
                <a:lnTo>
                  <a:pt x="83819" y="121920"/>
                </a:lnTo>
                <a:lnTo>
                  <a:pt x="83819" y="123444"/>
                </a:lnTo>
                <a:lnTo>
                  <a:pt x="85343" y="123444"/>
                </a:lnTo>
                <a:lnTo>
                  <a:pt x="85343" y="132588"/>
                </a:lnTo>
                <a:close/>
              </a:path>
              <a:path w="632460" h="192404">
                <a:moveTo>
                  <a:pt x="182879" y="144780"/>
                </a:moveTo>
                <a:lnTo>
                  <a:pt x="176783" y="144780"/>
                </a:lnTo>
                <a:lnTo>
                  <a:pt x="178307" y="143256"/>
                </a:lnTo>
                <a:lnTo>
                  <a:pt x="181355" y="143256"/>
                </a:lnTo>
                <a:lnTo>
                  <a:pt x="182879" y="144780"/>
                </a:lnTo>
                <a:close/>
              </a:path>
              <a:path w="632460" h="192404">
                <a:moveTo>
                  <a:pt x="185927" y="146304"/>
                </a:moveTo>
                <a:lnTo>
                  <a:pt x="173735" y="146304"/>
                </a:lnTo>
                <a:lnTo>
                  <a:pt x="175259" y="144780"/>
                </a:lnTo>
                <a:lnTo>
                  <a:pt x="185927" y="144780"/>
                </a:lnTo>
                <a:lnTo>
                  <a:pt x="185927" y="146304"/>
                </a:lnTo>
                <a:close/>
              </a:path>
              <a:path w="632460" h="192404">
                <a:moveTo>
                  <a:pt x="184403" y="164591"/>
                </a:moveTo>
                <a:lnTo>
                  <a:pt x="176783" y="164591"/>
                </a:lnTo>
                <a:lnTo>
                  <a:pt x="175259" y="163067"/>
                </a:lnTo>
                <a:lnTo>
                  <a:pt x="172211" y="161544"/>
                </a:lnTo>
                <a:lnTo>
                  <a:pt x="170687" y="160020"/>
                </a:lnTo>
                <a:lnTo>
                  <a:pt x="169163" y="156972"/>
                </a:lnTo>
                <a:lnTo>
                  <a:pt x="169163" y="152400"/>
                </a:lnTo>
                <a:lnTo>
                  <a:pt x="170687" y="150875"/>
                </a:lnTo>
                <a:lnTo>
                  <a:pt x="170687" y="149352"/>
                </a:lnTo>
                <a:lnTo>
                  <a:pt x="172211" y="147828"/>
                </a:lnTo>
                <a:lnTo>
                  <a:pt x="172211" y="146304"/>
                </a:lnTo>
                <a:lnTo>
                  <a:pt x="187451" y="146304"/>
                </a:lnTo>
                <a:lnTo>
                  <a:pt x="188975" y="147828"/>
                </a:lnTo>
                <a:lnTo>
                  <a:pt x="188975" y="149352"/>
                </a:lnTo>
                <a:lnTo>
                  <a:pt x="190500" y="150875"/>
                </a:lnTo>
                <a:lnTo>
                  <a:pt x="190500" y="158496"/>
                </a:lnTo>
                <a:lnTo>
                  <a:pt x="188975" y="160020"/>
                </a:lnTo>
                <a:lnTo>
                  <a:pt x="188975" y="161544"/>
                </a:lnTo>
                <a:lnTo>
                  <a:pt x="187451" y="161544"/>
                </a:lnTo>
                <a:lnTo>
                  <a:pt x="184403" y="164591"/>
                </a:lnTo>
                <a:close/>
              </a:path>
              <a:path w="632460" h="192404">
                <a:moveTo>
                  <a:pt x="275843" y="164591"/>
                </a:moveTo>
                <a:lnTo>
                  <a:pt x="260603" y="164591"/>
                </a:lnTo>
                <a:lnTo>
                  <a:pt x="252983" y="163067"/>
                </a:lnTo>
                <a:lnTo>
                  <a:pt x="246887" y="160020"/>
                </a:lnTo>
                <a:lnTo>
                  <a:pt x="239267" y="156972"/>
                </a:lnTo>
                <a:lnTo>
                  <a:pt x="233171" y="150875"/>
                </a:lnTo>
                <a:lnTo>
                  <a:pt x="228600" y="144780"/>
                </a:lnTo>
                <a:lnTo>
                  <a:pt x="224313" y="139660"/>
                </a:lnTo>
                <a:lnTo>
                  <a:pt x="211454" y="101727"/>
                </a:lnTo>
                <a:lnTo>
                  <a:pt x="210311" y="82296"/>
                </a:lnTo>
                <a:lnTo>
                  <a:pt x="210571" y="73199"/>
                </a:lnTo>
                <a:lnTo>
                  <a:pt x="220598" y="31623"/>
                </a:lnTo>
                <a:lnTo>
                  <a:pt x="246887" y="4572"/>
                </a:lnTo>
                <a:lnTo>
                  <a:pt x="252983" y="1524"/>
                </a:lnTo>
                <a:lnTo>
                  <a:pt x="260603" y="0"/>
                </a:lnTo>
                <a:lnTo>
                  <a:pt x="275843" y="0"/>
                </a:lnTo>
                <a:lnTo>
                  <a:pt x="283463" y="1524"/>
                </a:lnTo>
                <a:lnTo>
                  <a:pt x="298703" y="7620"/>
                </a:lnTo>
                <a:lnTo>
                  <a:pt x="300227" y="9144"/>
                </a:lnTo>
                <a:lnTo>
                  <a:pt x="262127" y="9144"/>
                </a:lnTo>
                <a:lnTo>
                  <a:pt x="256031" y="10667"/>
                </a:lnTo>
                <a:lnTo>
                  <a:pt x="251459" y="13716"/>
                </a:lnTo>
                <a:lnTo>
                  <a:pt x="245363" y="16764"/>
                </a:lnTo>
                <a:lnTo>
                  <a:pt x="240791" y="19812"/>
                </a:lnTo>
                <a:lnTo>
                  <a:pt x="224432" y="56149"/>
                </a:lnTo>
                <a:lnTo>
                  <a:pt x="222503" y="82296"/>
                </a:lnTo>
                <a:lnTo>
                  <a:pt x="222765" y="92035"/>
                </a:lnTo>
                <a:lnTo>
                  <a:pt x="231647" y="132588"/>
                </a:lnTo>
                <a:lnTo>
                  <a:pt x="251459" y="150875"/>
                </a:lnTo>
                <a:lnTo>
                  <a:pt x="256031" y="153924"/>
                </a:lnTo>
                <a:lnTo>
                  <a:pt x="262127" y="155448"/>
                </a:lnTo>
                <a:lnTo>
                  <a:pt x="300227" y="155448"/>
                </a:lnTo>
                <a:lnTo>
                  <a:pt x="298703" y="156972"/>
                </a:lnTo>
                <a:lnTo>
                  <a:pt x="283463" y="163067"/>
                </a:lnTo>
                <a:lnTo>
                  <a:pt x="275843" y="164591"/>
                </a:lnTo>
                <a:close/>
              </a:path>
              <a:path w="632460" h="192404">
                <a:moveTo>
                  <a:pt x="300227" y="155448"/>
                </a:moveTo>
                <a:lnTo>
                  <a:pt x="274319" y="155448"/>
                </a:lnTo>
                <a:lnTo>
                  <a:pt x="280415" y="153924"/>
                </a:lnTo>
                <a:lnTo>
                  <a:pt x="286511" y="150875"/>
                </a:lnTo>
                <a:lnTo>
                  <a:pt x="292607" y="149352"/>
                </a:lnTo>
                <a:lnTo>
                  <a:pt x="297179" y="144780"/>
                </a:lnTo>
                <a:lnTo>
                  <a:pt x="301751" y="138683"/>
                </a:lnTo>
                <a:lnTo>
                  <a:pt x="304800" y="132588"/>
                </a:lnTo>
                <a:lnTo>
                  <a:pt x="309371" y="124967"/>
                </a:lnTo>
                <a:lnTo>
                  <a:pt x="310895" y="115824"/>
                </a:lnTo>
                <a:lnTo>
                  <a:pt x="312896" y="108656"/>
                </a:lnTo>
                <a:lnTo>
                  <a:pt x="314324" y="100774"/>
                </a:lnTo>
                <a:lnTo>
                  <a:pt x="315156" y="92297"/>
                </a:lnTo>
                <a:lnTo>
                  <a:pt x="315182" y="92035"/>
                </a:lnTo>
                <a:lnTo>
                  <a:pt x="315467" y="82296"/>
                </a:lnTo>
                <a:lnTo>
                  <a:pt x="315182" y="73199"/>
                </a:lnTo>
                <a:lnTo>
                  <a:pt x="314324" y="64389"/>
                </a:lnTo>
                <a:lnTo>
                  <a:pt x="312896" y="56149"/>
                </a:lnTo>
                <a:lnTo>
                  <a:pt x="310895" y="48767"/>
                </a:lnTo>
                <a:lnTo>
                  <a:pt x="309371" y="39624"/>
                </a:lnTo>
                <a:lnTo>
                  <a:pt x="304800" y="32004"/>
                </a:lnTo>
                <a:lnTo>
                  <a:pt x="301751" y="25908"/>
                </a:lnTo>
                <a:lnTo>
                  <a:pt x="297179" y="19812"/>
                </a:lnTo>
                <a:lnTo>
                  <a:pt x="292607" y="16764"/>
                </a:lnTo>
                <a:lnTo>
                  <a:pt x="280415" y="10667"/>
                </a:lnTo>
                <a:lnTo>
                  <a:pt x="274319" y="9144"/>
                </a:lnTo>
                <a:lnTo>
                  <a:pt x="300227" y="9144"/>
                </a:lnTo>
                <a:lnTo>
                  <a:pt x="321563" y="45720"/>
                </a:lnTo>
                <a:lnTo>
                  <a:pt x="326135" y="82296"/>
                </a:lnTo>
                <a:lnTo>
                  <a:pt x="325857" y="92035"/>
                </a:lnTo>
                <a:lnTo>
                  <a:pt x="316610" y="133540"/>
                </a:lnTo>
                <a:lnTo>
                  <a:pt x="309371" y="144780"/>
                </a:lnTo>
                <a:lnTo>
                  <a:pt x="304800" y="150875"/>
                </a:lnTo>
                <a:lnTo>
                  <a:pt x="300227" y="155448"/>
                </a:lnTo>
                <a:close/>
              </a:path>
              <a:path w="632460" h="192404">
                <a:moveTo>
                  <a:pt x="408431" y="164591"/>
                </a:moveTo>
                <a:lnTo>
                  <a:pt x="393191" y="164591"/>
                </a:lnTo>
                <a:lnTo>
                  <a:pt x="385571" y="163067"/>
                </a:lnTo>
                <a:lnTo>
                  <a:pt x="352996" y="133540"/>
                </a:lnTo>
                <a:lnTo>
                  <a:pt x="343185" y="92297"/>
                </a:lnTo>
                <a:lnTo>
                  <a:pt x="342900" y="82296"/>
                </a:lnTo>
                <a:lnTo>
                  <a:pt x="343159" y="73199"/>
                </a:lnTo>
                <a:lnTo>
                  <a:pt x="352996" y="31623"/>
                </a:lnTo>
                <a:lnTo>
                  <a:pt x="385571" y="1524"/>
                </a:lnTo>
                <a:lnTo>
                  <a:pt x="393191" y="0"/>
                </a:lnTo>
                <a:lnTo>
                  <a:pt x="408431" y="0"/>
                </a:lnTo>
                <a:lnTo>
                  <a:pt x="416051" y="1524"/>
                </a:lnTo>
                <a:lnTo>
                  <a:pt x="423671" y="4572"/>
                </a:lnTo>
                <a:lnTo>
                  <a:pt x="429767" y="7620"/>
                </a:lnTo>
                <a:lnTo>
                  <a:pt x="431291" y="9144"/>
                </a:lnTo>
                <a:lnTo>
                  <a:pt x="394715" y="9144"/>
                </a:lnTo>
                <a:lnTo>
                  <a:pt x="388619" y="10667"/>
                </a:lnTo>
                <a:lnTo>
                  <a:pt x="382523" y="13716"/>
                </a:lnTo>
                <a:lnTo>
                  <a:pt x="377951" y="16764"/>
                </a:lnTo>
                <a:lnTo>
                  <a:pt x="371855" y="19812"/>
                </a:lnTo>
                <a:lnTo>
                  <a:pt x="368807" y="25908"/>
                </a:lnTo>
                <a:lnTo>
                  <a:pt x="364235" y="32004"/>
                </a:lnTo>
                <a:lnTo>
                  <a:pt x="361187" y="39624"/>
                </a:lnTo>
                <a:lnTo>
                  <a:pt x="358139" y="48767"/>
                </a:lnTo>
                <a:lnTo>
                  <a:pt x="356139" y="56149"/>
                </a:lnTo>
                <a:lnTo>
                  <a:pt x="354710" y="64389"/>
                </a:lnTo>
                <a:lnTo>
                  <a:pt x="353941" y="72294"/>
                </a:lnTo>
                <a:lnTo>
                  <a:pt x="353853" y="73199"/>
                </a:lnTo>
                <a:lnTo>
                  <a:pt x="353567" y="82296"/>
                </a:lnTo>
                <a:lnTo>
                  <a:pt x="353853" y="92035"/>
                </a:lnTo>
                <a:lnTo>
                  <a:pt x="354710" y="100774"/>
                </a:lnTo>
                <a:lnTo>
                  <a:pt x="368807" y="138683"/>
                </a:lnTo>
                <a:lnTo>
                  <a:pt x="371855" y="144780"/>
                </a:lnTo>
                <a:lnTo>
                  <a:pt x="377951" y="149352"/>
                </a:lnTo>
                <a:lnTo>
                  <a:pt x="382523" y="150875"/>
                </a:lnTo>
                <a:lnTo>
                  <a:pt x="388619" y="153924"/>
                </a:lnTo>
                <a:lnTo>
                  <a:pt x="394715" y="155448"/>
                </a:lnTo>
                <a:lnTo>
                  <a:pt x="431291" y="155448"/>
                </a:lnTo>
                <a:lnTo>
                  <a:pt x="429767" y="156972"/>
                </a:lnTo>
                <a:lnTo>
                  <a:pt x="423671" y="160020"/>
                </a:lnTo>
                <a:lnTo>
                  <a:pt x="416051" y="163067"/>
                </a:lnTo>
                <a:lnTo>
                  <a:pt x="408431" y="164591"/>
                </a:lnTo>
                <a:close/>
              </a:path>
              <a:path w="632460" h="192404">
                <a:moveTo>
                  <a:pt x="431291" y="155448"/>
                </a:moveTo>
                <a:lnTo>
                  <a:pt x="406907" y="155448"/>
                </a:lnTo>
                <a:lnTo>
                  <a:pt x="413003" y="153924"/>
                </a:lnTo>
                <a:lnTo>
                  <a:pt x="419100" y="150875"/>
                </a:lnTo>
                <a:lnTo>
                  <a:pt x="423671" y="149352"/>
                </a:lnTo>
                <a:lnTo>
                  <a:pt x="429767" y="144780"/>
                </a:lnTo>
                <a:lnTo>
                  <a:pt x="432815" y="138683"/>
                </a:lnTo>
                <a:lnTo>
                  <a:pt x="437387" y="132588"/>
                </a:lnTo>
                <a:lnTo>
                  <a:pt x="446474" y="92297"/>
                </a:lnTo>
                <a:lnTo>
                  <a:pt x="446449" y="72294"/>
                </a:lnTo>
                <a:lnTo>
                  <a:pt x="437387" y="32004"/>
                </a:lnTo>
                <a:lnTo>
                  <a:pt x="432815" y="25908"/>
                </a:lnTo>
                <a:lnTo>
                  <a:pt x="429767" y="19812"/>
                </a:lnTo>
                <a:lnTo>
                  <a:pt x="423671" y="16764"/>
                </a:lnTo>
                <a:lnTo>
                  <a:pt x="419100" y="13716"/>
                </a:lnTo>
                <a:lnTo>
                  <a:pt x="413003" y="10667"/>
                </a:lnTo>
                <a:lnTo>
                  <a:pt x="406907" y="9144"/>
                </a:lnTo>
                <a:lnTo>
                  <a:pt x="431291" y="9144"/>
                </a:lnTo>
                <a:lnTo>
                  <a:pt x="454151" y="45720"/>
                </a:lnTo>
                <a:lnTo>
                  <a:pt x="458723" y="82296"/>
                </a:lnTo>
                <a:lnTo>
                  <a:pt x="458445" y="92035"/>
                </a:lnTo>
                <a:lnTo>
                  <a:pt x="448627" y="133540"/>
                </a:lnTo>
                <a:lnTo>
                  <a:pt x="441959" y="144780"/>
                </a:lnTo>
                <a:lnTo>
                  <a:pt x="431291" y="155448"/>
                </a:lnTo>
                <a:close/>
              </a:path>
              <a:path w="632460" h="192404">
                <a:moveTo>
                  <a:pt x="502919" y="48767"/>
                </a:moveTo>
                <a:lnTo>
                  <a:pt x="499871" y="48767"/>
                </a:lnTo>
                <a:lnTo>
                  <a:pt x="498348" y="47244"/>
                </a:lnTo>
                <a:lnTo>
                  <a:pt x="495300" y="42672"/>
                </a:lnTo>
                <a:lnTo>
                  <a:pt x="541019" y="1524"/>
                </a:lnTo>
                <a:lnTo>
                  <a:pt x="550164" y="1524"/>
                </a:lnTo>
                <a:lnTo>
                  <a:pt x="550164" y="15240"/>
                </a:lnTo>
                <a:lnTo>
                  <a:pt x="539496" y="15240"/>
                </a:lnTo>
                <a:lnTo>
                  <a:pt x="504443" y="47244"/>
                </a:lnTo>
                <a:lnTo>
                  <a:pt x="502919" y="47244"/>
                </a:lnTo>
                <a:lnTo>
                  <a:pt x="502919" y="48767"/>
                </a:lnTo>
                <a:close/>
              </a:path>
              <a:path w="632460" h="192404">
                <a:moveTo>
                  <a:pt x="550164" y="155448"/>
                </a:moveTo>
                <a:lnTo>
                  <a:pt x="539496" y="155448"/>
                </a:lnTo>
                <a:lnTo>
                  <a:pt x="539496" y="15240"/>
                </a:lnTo>
                <a:lnTo>
                  <a:pt x="550164" y="15240"/>
                </a:lnTo>
                <a:lnTo>
                  <a:pt x="550164" y="155448"/>
                </a:lnTo>
                <a:close/>
              </a:path>
              <a:path w="632460" h="192404">
                <a:moveTo>
                  <a:pt x="585216" y="163067"/>
                </a:moveTo>
                <a:lnTo>
                  <a:pt x="502919" y="163067"/>
                </a:lnTo>
                <a:lnTo>
                  <a:pt x="502919" y="155448"/>
                </a:lnTo>
                <a:lnTo>
                  <a:pt x="585216" y="155448"/>
                </a:lnTo>
                <a:lnTo>
                  <a:pt x="585216" y="163067"/>
                </a:lnTo>
                <a:close/>
              </a:path>
              <a:path w="632460" h="192404">
                <a:moveTo>
                  <a:pt x="614171" y="192024"/>
                </a:moveTo>
                <a:lnTo>
                  <a:pt x="612648" y="190500"/>
                </a:lnTo>
                <a:lnTo>
                  <a:pt x="612648" y="185928"/>
                </a:lnTo>
                <a:lnTo>
                  <a:pt x="614171" y="185928"/>
                </a:lnTo>
                <a:lnTo>
                  <a:pt x="614171" y="184404"/>
                </a:lnTo>
                <a:lnTo>
                  <a:pt x="618743" y="179832"/>
                </a:lnTo>
                <a:lnTo>
                  <a:pt x="620267" y="176783"/>
                </a:lnTo>
                <a:lnTo>
                  <a:pt x="620267" y="175260"/>
                </a:lnTo>
                <a:lnTo>
                  <a:pt x="621791" y="173736"/>
                </a:lnTo>
                <a:lnTo>
                  <a:pt x="623316" y="170688"/>
                </a:lnTo>
                <a:lnTo>
                  <a:pt x="623316" y="169164"/>
                </a:lnTo>
                <a:lnTo>
                  <a:pt x="624839" y="166116"/>
                </a:lnTo>
                <a:lnTo>
                  <a:pt x="624839" y="163067"/>
                </a:lnTo>
                <a:lnTo>
                  <a:pt x="615696" y="163067"/>
                </a:lnTo>
                <a:lnTo>
                  <a:pt x="614171" y="160020"/>
                </a:lnTo>
                <a:lnTo>
                  <a:pt x="611123" y="156972"/>
                </a:lnTo>
                <a:lnTo>
                  <a:pt x="611123" y="150875"/>
                </a:lnTo>
                <a:lnTo>
                  <a:pt x="612648" y="147828"/>
                </a:lnTo>
                <a:lnTo>
                  <a:pt x="615696" y="144780"/>
                </a:lnTo>
                <a:lnTo>
                  <a:pt x="618743" y="143256"/>
                </a:lnTo>
                <a:lnTo>
                  <a:pt x="624839" y="143256"/>
                </a:lnTo>
                <a:lnTo>
                  <a:pt x="627887" y="144780"/>
                </a:lnTo>
                <a:lnTo>
                  <a:pt x="629411" y="147828"/>
                </a:lnTo>
                <a:lnTo>
                  <a:pt x="630935" y="149352"/>
                </a:lnTo>
                <a:lnTo>
                  <a:pt x="632459" y="152400"/>
                </a:lnTo>
                <a:lnTo>
                  <a:pt x="632459" y="158496"/>
                </a:lnTo>
                <a:lnTo>
                  <a:pt x="630935" y="161544"/>
                </a:lnTo>
                <a:lnTo>
                  <a:pt x="630935" y="166116"/>
                </a:lnTo>
                <a:lnTo>
                  <a:pt x="629411" y="169164"/>
                </a:lnTo>
                <a:lnTo>
                  <a:pt x="629411" y="172212"/>
                </a:lnTo>
                <a:lnTo>
                  <a:pt x="626364" y="178308"/>
                </a:lnTo>
                <a:lnTo>
                  <a:pt x="623316" y="181356"/>
                </a:lnTo>
                <a:lnTo>
                  <a:pt x="620267" y="187452"/>
                </a:lnTo>
                <a:lnTo>
                  <a:pt x="617219" y="188975"/>
                </a:lnTo>
                <a:lnTo>
                  <a:pt x="614171" y="192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90159" y="3108960"/>
            <a:ext cx="445134" cy="208915"/>
            <a:chOff x="5090159" y="3108960"/>
            <a:chExt cx="445134" cy="208915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0159" y="3108960"/>
              <a:ext cx="167640" cy="16154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274563" y="3177540"/>
              <a:ext cx="260985" cy="140335"/>
            </a:xfrm>
            <a:custGeom>
              <a:avLst/>
              <a:gdLst/>
              <a:ahLst/>
              <a:cxnLst/>
              <a:rect l="l" t="t" r="r" b="b"/>
              <a:pathLst>
                <a:path w="260985" h="140335">
                  <a:moveTo>
                    <a:pt x="79248" y="56388"/>
                  </a:moveTo>
                  <a:lnTo>
                    <a:pt x="70104" y="56388"/>
                  </a:lnTo>
                  <a:lnTo>
                    <a:pt x="70104" y="0"/>
                  </a:lnTo>
                  <a:lnTo>
                    <a:pt x="79248" y="0"/>
                  </a:lnTo>
                  <a:lnTo>
                    <a:pt x="79248" y="56388"/>
                  </a:lnTo>
                  <a:close/>
                </a:path>
                <a:path w="260985" h="140335">
                  <a:moveTo>
                    <a:pt x="44196" y="140208"/>
                  </a:moveTo>
                  <a:lnTo>
                    <a:pt x="36576" y="140208"/>
                  </a:lnTo>
                  <a:lnTo>
                    <a:pt x="28860" y="139374"/>
                  </a:lnTo>
                  <a:lnTo>
                    <a:pt x="571" y="103155"/>
                  </a:lnTo>
                  <a:lnTo>
                    <a:pt x="0" y="91440"/>
                  </a:lnTo>
                  <a:lnTo>
                    <a:pt x="0" y="85344"/>
                  </a:lnTo>
                  <a:lnTo>
                    <a:pt x="22860" y="45720"/>
                  </a:lnTo>
                  <a:lnTo>
                    <a:pt x="35052" y="42672"/>
                  </a:lnTo>
                  <a:lnTo>
                    <a:pt x="47244" y="42672"/>
                  </a:lnTo>
                  <a:lnTo>
                    <a:pt x="53340" y="44196"/>
                  </a:lnTo>
                  <a:lnTo>
                    <a:pt x="57912" y="45720"/>
                  </a:lnTo>
                  <a:lnTo>
                    <a:pt x="64770" y="50292"/>
                  </a:lnTo>
                  <a:lnTo>
                    <a:pt x="32004" y="50292"/>
                  </a:lnTo>
                  <a:lnTo>
                    <a:pt x="28956" y="53340"/>
                  </a:lnTo>
                  <a:lnTo>
                    <a:pt x="24384" y="54864"/>
                  </a:lnTo>
                  <a:lnTo>
                    <a:pt x="19812" y="57912"/>
                  </a:lnTo>
                  <a:lnTo>
                    <a:pt x="18288" y="60960"/>
                  </a:lnTo>
                  <a:lnTo>
                    <a:pt x="12192" y="70104"/>
                  </a:lnTo>
                  <a:lnTo>
                    <a:pt x="9144" y="79248"/>
                  </a:lnTo>
                  <a:lnTo>
                    <a:pt x="9144" y="91440"/>
                  </a:lnTo>
                  <a:lnTo>
                    <a:pt x="22860" y="129540"/>
                  </a:lnTo>
                  <a:lnTo>
                    <a:pt x="28956" y="132588"/>
                  </a:lnTo>
                  <a:lnTo>
                    <a:pt x="58674" y="132588"/>
                  </a:lnTo>
                  <a:lnTo>
                    <a:pt x="56388" y="134112"/>
                  </a:lnTo>
                  <a:lnTo>
                    <a:pt x="50292" y="138684"/>
                  </a:lnTo>
                  <a:lnTo>
                    <a:pt x="44196" y="140208"/>
                  </a:lnTo>
                  <a:close/>
                </a:path>
                <a:path w="260985" h="140335">
                  <a:moveTo>
                    <a:pt x="58674" y="132588"/>
                  </a:moveTo>
                  <a:lnTo>
                    <a:pt x="45720" y="132588"/>
                  </a:lnTo>
                  <a:lnTo>
                    <a:pt x="51816" y="131064"/>
                  </a:lnTo>
                  <a:lnTo>
                    <a:pt x="60960" y="124968"/>
                  </a:lnTo>
                  <a:lnTo>
                    <a:pt x="65532" y="120396"/>
                  </a:lnTo>
                  <a:lnTo>
                    <a:pt x="70104" y="114300"/>
                  </a:lnTo>
                  <a:lnTo>
                    <a:pt x="70104" y="64008"/>
                  </a:lnTo>
                  <a:lnTo>
                    <a:pt x="65532" y="59436"/>
                  </a:lnTo>
                  <a:lnTo>
                    <a:pt x="62484" y="54864"/>
                  </a:lnTo>
                  <a:lnTo>
                    <a:pt x="57912" y="53340"/>
                  </a:lnTo>
                  <a:lnTo>
                    <a:pt x="53340" y="50292"/>
                  </a:lnTo>
                  <a:lnTo>
                    <a:pt x="64770" y="50292"/>
                  </a:lnTo>
                  <a:lnTo>
                    <a:pt x="67056" y="51816"/>
                  </a:lnTo>
                  <a:lnTo>
                    <a:pt x="70104" y="56388"/>
                  </a:lnTo>
                  <a:lnTo>
                    <a:pt x="79248" y="56388"/>
                  </a:lnTo>
                  <a:lnTo>
                    <a:pt x="79248" y="121920"/>
                  </a:lnTo>
                  <a:lnTo>
                    <a:pt x="70104" y="121920"/>
                  </a:lnTo>
                  <a:lnTo>
                    <a:pt x="60960" y="131064"/>
                  </a:lnTo>
                  <a:lnTo>
                    <a:pt x="58674" y="132588"/>
                  </a:lnTo>
                  <a:close/>
                </a:path>
                <a:path w="260985" h="140335">
                  <a:moveTo>
                    <a:pt x="79248" y="138684"/>
                  </a:moveTo>
                  <a:lnTo>
                    <a:pt x="73152" y="138684"/>
                  </a:lnTo>
                  <a:lnTo>
                    <a:pt x="71628" y="137160"/>
                  </a:lnTo>
                  <a:lnTo>
                    <a:pt x="71628" y="135636"/>
                  </a:lnTo>
                  <a:lnTo>
                    <a:pt x="70104" y="121920"/>
                  </a:lnTo>
                  <a:lnTo>
                    <a:pt x="79248" y="121920"/>
                  </a:lnTo>
                  <a:lnTo>
                    <a:pt x="79248" y="138684"/>
                  </a:lnTo>
                  <a:close/>
                </a:path>
                <a:path w="260985" h="140335">
                  <a:moveTo>
                    <a:pt x="121920" y="138684"/>
                  </a:moveTo>
                  <a:lnTo>
                    <a:pt x="112776" y="138684"/>
                  </a:lnTo>
                  <a:lnTo>
                    <a:pt x="112776" y="44196"/>
                  </a:lnTo>
                  <a:lnTo>
                    <a:pt x="121920" y="44196"/>
                  </a:lnTo>
                  <a:lnTo>
                    <a:pt x="121920" y="138684"/>
                  </a:lnTo>
                  <a:close/>
                </a:path>
                <a:path w="260985" h="140335">
                  <a:moveTo>
                    <a:pt x="121920" y="4572"/>
                  </a:moveTo>
                  <a:lnTo>
                    <a:pt x="114300" y="4572"/>
                  </a:lnTo>
                  <a:lnTo>
                    <a:pt x="114300" y="3048"/>
                  </a:lnTo>
                  <a:lnTo>
                    <a:pt x="120396" y="3048"/>
                  </a:lnTo>
                  <a:lnTo>
                    <a:pt x="121920" y="4572"/>
                  </a:lnTo>
                  <a:close/>
                </a:path>
                <a:path w="260985" h="140335">
                  <a:moveTo>
                    <a:pt x="123444" y="18288"/>
                  </a:moveTo>
                  <a:lnTo>
                    <a:pt x="112776" y="18288"/>
                  </a:lnTo>
                  <a:lnTo>
                    <a:pt x="111252" y="16764"/>
                  </a:lnTo>
                  <a:lnTo>
                    <a:pt x="111252" y="15240"/>
                  </a:lnTo>
                  <a:lnTo>
                    <a:pt x="109728" y="15240"/>
                  </a:lnTo>
                  <a:lnTo>
                    <a:pt x="109728" y="7620"/>
                  </a:lnTo>
                  <a:lnTo>
                    <a:pt x="111252" y="7620"/>
                  </a:lnTo>
                  <a:lnTo>
                    <a:pt x="111252" y="6096"/>
                  </a:lnTo>
                  <a:lnTo>
                    <a:pt x="112776" y="4572"/>
                  </a:lnTo>
                  <a:lnTo>
                    <a:pt x="123444" y="4572"/>
                  </a:lnTo>
                  <a:lnTo>
                    <a:pt x="123444" y="6096"/>
                  </a:lnTo>
                  <a:lnTo>
                    <a:pt x="124968" y="6096"/>
                  </a:lnTo>
                  <a:lnTo>
                    <a:pt x="124968" y="7620"/>
                  </a:lnTo>
                  <a:lnTo>
                    <a:pt x="126492" y="9144"/>
                  </a:lnTo>
                  <a:lnTo>
                    <a:pt x="126492" y="13716"/>
                  </a:lnTo>
                  <a:lnTo>
                    <a:pt x="124968" y="15240"/>
                  </a:lnTo>
                  <a:lnTo>
                    <a:pt x="124968" y="16764"/>
                  </a:lnTo>
                  <a:lnTo>
                    <a:pt x="123444" y="16764"/>
                  </a:lnTo>
                  <a:lnTo>
                    <a:pt x="123444" y="18288"/>
                  </a:lnTo>
                  <a:close/>
                </a:path>
                <a:path w="260985" h="140335">
                  <a:moveTo>
                    <a:pt x="120396" y="19812"/>
                  </a:moveTo>
                  <a:lnTo>
                    <a:pt x="114300" y="19812"/>
                  </a:lnTo>
                  <a:lnTo>
                    <a:pt x="114300" y="18288"/>
                  </a:lnTo>
                  <a:lnTo>
                    <a:pt x="121920" y="18288"/>
                  </a:lnTo>
                  <a:lnTo>
                    <a:pt x="120396" y="19812"/>
                  </a:lnTo>
                  <a:close/>
                </a:path>
                <a:path w="260985" h="140335">
                  <a:moveTo>
                    <a:pt x="167640" y="47244"/>
                  </a:moveTo>
                  <a:lnTo>
                    <a:pt x="158496" y="47244"/>
                  </a:lnTo>
                  <a:lnTo>
                    <a:pt x="158496" y="28956"/>
                  </a:lnTo>
                  <a:lnTo>
                    <a:pt x="160020" y="24384"/>
                  </a:lnTo>
                  <a:lnTo>
                    <a:pt x="161544" y="21336"/>
                  </a:lnTo>
                  <a:lnTo>
                    <a:pt x="163068" y="16764"/>
                  </a:lnTo>
                  <a:lnTo>
                    <a:pt x="164592" y="13716"/>
                  </a:lnTo>
                  <a:lnTo>
                    <a:pt x="167640" y="10668"/>
                  </a:lnTo>
                  <a:lnTo>
                    <a:pt x="169164" y="7620"/>
                  </a:lnTo>
                  <a:lnTo>
                    <a:pt x="172212" y="6096"/>
                  </a:lnTo>
                  <a:lnTo>
                    <a:pt x="176784" y="4572"/>
                  </a:lnTo>
                  <a:lnTo>
                    <a:pt x="179832" y="3048"/>
                  </a:lnTo>
                  <a:lnTo>
                    <a:pt x="196596" y="3048"/>
                  </a:lnTo>
                  <a:lnTo>
                    <a:pt x="198120" y="4572"/>
                  </a:lnTo>
                  <a:lnTo>
                    <a:pt x="199644" y="4572"/>
                  </a:lnTo>
                  <a:lnTo>
                    <a:pt x="199644" y="9144"/>
                  </a:lnTo>
                  <a:lnTo>
                    <a:pt x="185928" y="9144"/>
                  </a:lnTo>
                  <a:lnTo>
                    <a:pt x="182880" y="10668"/>
                  </a:lnTo>
                  <a:lnTo>
                    <a:pt x="181356" y="10668"/>
                  </a:lnTo>
                  <a:lnTo>
                    <a:pt x="175260" y="13716"/>
                  </a:lnTo>
                  <a:lnTo>
                    <a:pt x="172212" y="16764"/>
                  </a:lnTo>
                  <a:lnTo>
                    <a:pt x="169164" y="22860"/>
                  </a:lnTo>
                  <a:lnTo>
                    <a:pt x="169164" y="25908"/>
                  </a:lnTo>
                  <a:lnTo>
                    <a:pt x="167640" y="30480"/>
                  </a:lnTo>
                  <a:lnTo>
                    <a:pt x="167640" y="47244"/>
                  </a:lnTo>
                  <a:close/>
                </a:path>
                <a:path w="260985" h="140335">
                  <a:moveTo>
                    <a:pt x="198120" y="10668"/>
                  </a:moveTo>
                  <a:lnTo>
                    <a:pt x="193548" y="10668"/>
                  </a:lnTo>
                  <a:lnTo>
                    <a:pt x="193548" y="9144"/>
                  </a:lnTo>
                  <a:lnTo>
                    <a:pt x="199644" y="9144"/>
                  </a:lnTo>
                  <a:lnTo>
                    <a:pt x="198120" y="10668"/>
                  </a:lnTo>
                  <a:close/>
                </a:path>
                <a:path w="260985" h="140335">
                  <a:moveTo>
                    <a:pt x="198120" y="53340"/>
                  </a:moveTo>
                  <a:lnTo>
                    <a:pt x="144780" y="53340"/>
                  </a:lnTo>
                  <a:lnTo>
                    <a:pt x="143256" y="51816"/>
                  </a:lnTo>
                  <a:lnTo>
                    <a:pt x="143256" y="47244"/>
                  </a:lnTo>
                  <a:lnTo>
                    <a:pt x="198120" y="47244"/>
                  </a:lnTo>
                  <a:lnTo>
                    <a:pt x="198120" y="53340"/>
                  </a:lnTo>
                  <a:close/>
                </a:path>
                <a:path w="260985" h="140335">
                  <a:moveTo>
                    <a:pt x="167640" y="138684"/>
                  </a:moveTo>
                  <a:lnTo>
                    <a:pt x="158496" y="138684"/>
                  </a:lnTo>
                  <a:lnTo>
                    <a:pt x="158496" y="53340"/>
                  </a:lnTo>
                  <a:lnTo>
                    <a:pt x="167640" y="53340"/>
                  </a:lnTo>
                  <a:lnTo>
                    <a:pt x="167640" y="138684"/>
                  </a:lnTo>
                  <a:close/>
                </a:path>
                <a:path w="260985" h="140335">
                  <a:moveTo>
                    <a:pt x="228600" y="47244"/>
                  </a:moveTo>
                  <a:lnTo>
                    <a:pt x="220980" y="47244"/>
                  </a:lnTo>
                  <a:lnTo>
                    <a:pt x="220980" y="24384"/>
                  </a:lnTo>
                  <a:lnTo>
                    <a:pt x="222504" y="21336"/>
                  </a:lnTo>
                  <a:lnTo>
                    <a:pt x="224028" y="16764"/>
                  </a:lnTo>
                  <a:lnTo>
                    <a:pt x="225552" y="13716"/>
                  </a:lnTo>
                  <a:lnTo>
                    <a:pt x="231648" y="7620"/>
                  </a:lnTo>
                  <a:lnTo>
                    <a:pt x="240792" y="3048"/>
                  </a:lnTo>
                  <a:lnTo>
                    <a:pt x="257556" y="3048"/>
                  </a:lnTo>
                  <a:lnTo>
                    <a:pt x="259080" y="4572"/>
                  </a:lnTo>
                  <a:lnTo>
                    <a:pt x="260604" y="4572"/>
                  </a:lnTo>
                  <a:lnTo>
                    <a:pt x="260604" y="9144"/>
                  </a:lnTo>
                  <a:lnTo>
                    <a:pt x="246888" y="9144"/>
                  </a:lnTo>
                  <a:lnTo>
                    <a:pt x="245364" y="10668"/>
                  </a:lnTo>
                  <a:lnTo>
                    <a:pt x="242316" y="10668"/>
                  </a:lnTo>
                  <a:lnTo>
                    <a:pt x="239268" y="12192"/>
                  </a:lnTo>
                  <a:lnTo>
                    <a:pt x="237744" y="13716"/>
                  </a:lnTo>
                  <a:lnTo>
                    <a:pt x="234695" y="15240"/>
                  </a:lnTo>
                  <a:lnTo>
                    <a:pt x="233171" y="16764"/>
                  </a:lnTo>
                  <a:lnTo>
                    <a:pt x="230124" y="22860"/>
                  </a:lnTo>
                  <a:lnTo>
                    <a:pt x="230124" y="25908"/>
                  </a:lnTo>
                  <a:lnTo>
                    <a:pt x="228600" y="30480"/>
                  </a:lnTo>
                  <a:lnTo>
                    <a:pt x="228600" y="47244"/>
                  </a:lnTo>
                  <a:close/>
                </a:path>
                <a:path w="260985" h="140335">
                  <a:moveTo>
                    <a:pt x="259080" y="10668"/>
                  </a:moveTo>
                  <a:lnTo>
                    <a:pt x="256032" y="10668"/>
                  </a:lnTo>
                  <a:lnTo>
                    <a:pt x="254507" y="9144"/>
                  </a:lnTo>
                  <a:lnTo>
                    <a:pt x="260604" y="9144"/>
                  </a:lnTo>
                  <a:lnTo>
                    <a:pt x="259080" y="10668"/>
                  </a:lnTo>
                  <a:close/>
                </a:path>
                <a:path w="260985" h="140335">
                  <a:moveTo>
                    <a:pt x="260604" y="53340"/>
                  </a:moveTo>
                  <a:lnTo>
                    <a:pt x="205740" y="53340"/>
                  </a:lnTo>
                  <a:lnTo>
                    <a:pt x="204216" y="51816"/>
                  </a:lnTo>
                  <a:lnTo>
                    <a:pt x="204216" y="47244"/>
                  </a:lnTo>
                  <a:lnTo>
                    <a:pt x="260604" y="47244"/>
                  </a:lnTo>
                  <a:lnTo>
                    <a:pt x="260604" y="53340"/>
                  </a:lnTo>
                  <a:close/>
                </a:path>
                <a:path w="260985" h="140335">
                  <a:moveTo>
                    <a:pt x="230124" y="138684"/>
                  </a:moveTo>
                  <a:lnTo>
                    <a:pt x="220980" y="138684"/>
                  </a:lnTo>
                  <a:lnTo>
                    <a:pt x="220980" y="53340"/>
                  </a:lnTo>
                  <a:lnTo>
                    <a:pt x="230124" y="53340"/>
                  </a:lnTo>
                  <a:lnTo>
                    <a:pt x="230124" y="13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00700" y="3096767"/>
            <a:ext cx="2566416" cy="204216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862583" y="1033272"/>
            <a:ext cx="954405" cy="97790"/>
          </a:xfrm>
          <a:custGeom>
            <a:avLst/>
            <a:gdLst/>
            <a:ahLst/>
            <a:cxnLst/>
            <a:rect l="l" t="t" r="r" b="b"/>
            <a:pathLst>
              <a:path w="954405" h="97790">
                <a:moveTo>
                  <a:pt x="12191" y="96011"/>
                </a:moveTo>
                <a:lnTo>
                  <a:pt x="0" y="96011"/>
                </a:lnTo>
                <a:lnTo>
                  <a:pt x="0" y="10667"/>
                </a:lnTo>
                <a:lnTo>
                  <a:pt x="33528" y="10667"/>
                </a:lnTo>
                <a:lnTo>
                  <a:pt x="41147" y="12191"/>
                </a:lnTo>
                <a:lnTo>
                  <a:pt x="49276" y="18287"/>
                </a:lnTo>
                <a:lnTo>
                  <a:pt x="12191" y="18287"/>
                </a:lnTo>
                <a:lnTo>
                  <a:pt x="12191" y="56387"/>
                </a:lnTo>
                <a:lnTo>
                  <a:pt x="49276" y="56387"/>
                </a:lnTo>
                <a:lnTo>
                  <a:pt x="41147" y="62483"/>
                </a:lnTo>
                <a:lnTo>
                  <a:pt x="33528" y="64007"/>
                </a:lnTo>
                <a:lnTo>
                  <a:pt x="12191" y="64007"/>
                </a:lnTo>
                <a:lnTo>
                  <a:pt x="12191" y="96011"/>
                </a:lnTo>
                <a:close/>
              </a:path>
              <a:path w="954405" h="97790">
                <a:moveTo>
                  <a:pt x="49276" y="56387"/>
                </a:moveTo>
                <a:lnTo>
                  <a:pt x="30480" y="56387"/>
                </a:lnTo>
                <a:lnTo>
                  <a:pt x="35052" y="54863"/>
                </a:lnTo>
                <a:lnTo>
                  <a:pt x="38100" y="51815"/>
                </a:lnTo>
                <a:lnTo>
                  <a:pt x="42672" y="48767"/>
                </a:lnTo>
                <a:lnTo>
                  <a:pt x="44195" y="44196"/>
                </a:lnTo>
                <a:lnTo>
                  <a:pt x="44195" y="30479"/>
                </a:lnTo>
                <a:lnTo>
                  <a:pt x="42672" y="25907"/>
                </a:lnTo>
                <a:lnTo>
                  <a:pt x="38100" y="22859"/>
                </a:lnTo>
                <a:lnTo>
                  <a:pt x="35052" y="19811"/>
                </a:lnTo>
                <a:lnTo>
                  <a:pt x="30480" y="18287"/>
                </a:lnTo>
                <a:lnTo>
                  <a:pt x="49276" y="18287"/>
                </a:lnTo>
                <a:lnTo>
                  <a:pt x="53340" y="21335"/>
                </a:lnTo>
                <a:lnTo>
                  <a:pt x="56388" y="27431"/>
                </a:lnTo>
                <a:lnTo>
                  <a:pt x="56388" y="47243"/>
                </a:lnTo>
                <a:lnTo>
                  <a:pt x="53340" y="53339"/>
                </a:lnTo>
                <a:lnTo>
                  <a:pt x="49276" y="56387"/>
                </a:lnTo>
                <a:close/>
              </a:path>
              <a:path w="954405" h="97790">
                <a:moveTo>
                  <a:pt x="77724" y="41148"/>
                </a:moveTo>
                <a:lnTo>
                  <a:pt x="74676" y="33527"/>
                </a:lnTo>
                <a:lnTo>
                  <a:pt x="82295" y="30479"/>
                </a:lnTo>
                <a:lnTo>
                  <a:pt x="89916" y="28955"/>
                </a:lnTo>
                <a:lnTo>
                  <a:pt x="105156" y="28955"/>
                </a:lnTo>
                <a:lnTo>
                  <a:pt x="111252" y="30479"/>
                </a:lnTo>
                <a:lnTo>
                  <a:pt x="114300" y="35052"/>
                </a:lnTo>
                <a:lnTo>
                  <a:pt x="118872" y="38100"/>
                </a:lnTo>
                <a:lnTo>
                  <a:pt x="89916" y="38100"/>
                </a:lnTo>
                <a:lnTo>
                  <a:pt x="77724" y="41148"/>
                </a:lnTo>
                <a:close/>
              </a:path>
              <a:path w="954405" h="97790">
                <a:moveTo>
                  <a:pt x="99060" y="97535"/>
                </a:moveTo>
                <a:lnTo>
                  <a:pt x="85343" y="97535"/>
                </a:lnTo>
                <a:lnTo>
                  <a:pt x="79247" y="96011"/>
                </a:lnTo>
                <a:lnTo>
                  <a:pt x="71628" y="88391"/>
                </a:lnTo>
                <a:lnTo>
                  <a:pt x="70104" y="83819"/>
                </a:lnTo>
                <a:lnTo>
                  <a:pt x="70104" y="71627"/>
                </a:lnTo>
                <a:lnTo>
                  <a:pt x="73152" y="65531"/>
                </a:lnTo>
                <a:lnTo>
                  <a:pt x="77724" y="62483"/>
                </a:lnTo>
                <a:lnTo>
                  <a:pt x="83820" y="57911"/>
                </a:lnTo>
                <a:lnTo>
                  <a:pt x="91440" y="56387"/>
                </a:lnTo>
                <a:lnTo>
                  <a:pt x="111252" y="56387"/>
                </a:lnTo>
                <a:lnTo>
                  <a:pt x="111252" y="47243"/>
                </a:lnTo>
                <a:lnTo>
                  <a:pt x="109728" y="42671"/>
                </a:lnTo>
                <a:lnTo>
                  <a:pt x="100584" y="38100"/>
                </a:lnTo>
                <a:lnTo>
                  <a:pt x="118872" y="38100"/>
                </a:lnTo>
                <a:lnTo>
                  <a:pt x="121920" y="44196"/>
                </a:lnTo>
                <a:lnTo>
                  <a:pt x="121920" y="64007"/>
                </a:lnTo>
                <a:lnTo>
                  <a:pt x="94488" y="64007"/>
                </a:lnTo>
                <a:lnTo>
                  <a:pt x="88391" y="65531"/>
                </a:lnTo>
                <a:lnTo>
                  <a:pt x="85343" y="67055"/>
                </a:lnTo>
                <a:lnTo>
                  <a:pt x="82295" y="70103"/>
                </a:lnTo>
                <a:lnTo>
                  <a:pt x="80772" y="73152"/>
                </a:lnTo>
                <a:lnTo>
                  <a:pt x="80772" y="85343"/>
                </a:lnTo>
                <a:lnTo>
                  <a:pt x="85343" y="89915"/>
                </a:lnTo>
                <a:lnTo>
                  <a:pt x="110490" y="89915"/>
                </a:lnTo>
                <a:lnTo>
                  <a:pt x="109728" y="91439"/>
                </a:lnTo>
                <a:lnTo>
                  <a:pt x="106680" y="94487"/>
                </a:lnTo>
                <a:lnTo>
                  <a:pt x="103632" y="96011"/>
                </a:lnTo>
                <a:lnTo>
                  <a:pt x="99060" y="97535"/>
                </a:lnTo>
                <a:close/>
              </a:path>
              <a:path w="954405" h="97790">
                <a:moveTo>
                  <a:pt x="110490" y="89915"/>
                </a:moveTo>
                <a:lnTo>
                  <a:pt x="100584" y="89915"/>
                </a:lnTo>
                <a:lnTo>
                  <a:pt x="103632" y="88391"/>
                </a:lnTo>
                <a:lnTo>
                  <a:pt x="111252" y="80771"/>
                </a:lnTo>
                <a:lnTo>
                  <a:pt x="111252" y="64007"/>
                </a:lnTo>
                <a:lnTo>
                  <a:pt x="121920" y="64007"/>
                </a:lnTo>
                <a:lnTo>
                  <a:pt x="121920" y="88391"/>
                </a:lnTo>
                <a:lnTo>
                  <a:pt x="111252" y="88391"/>
                </a:lnTo>
                <a:lnTo>
                  <a:pt x="110490" y="89915"/>
                </a:lnTo>
                <a:close/>
              </a:path>
              <a:path w="954405" h="97790">
                <a:moveTo>
                  <a:pt x="123443" y="97535"/>
                </a:moveTo>
                <a:lnTo>
                  <a:pt x="117347" y="97535"/>
                </a:lnTo>
                <a:lnTo>
                  <a:pt x="112776" y="94487"/>
                </a:lnTo>
                <a:lnTo>
                  <a:pt x="111252" y="88391"/>
                </a:lnTo>
                <a:lnTo>
                  <a:pt x="121920" y="88391"/>
                </a:lnTo>
                <a:lnTo>
                  <a:pt x="123443" y="89915"/>
                </a:lnTo>
                <a:lnTo>
                  <a:pt x="124968" y="89915"/>
                </a:lnTo>
                <a:lnTo>
                  <a:pt x="126491" y="91439"/>
                </a:lnTo>
                <a:lnTo>
                  <a:pt x="123443" y="97535"/>
                </a:lnTo>
                <a:close/>
              </a:path>
              <a:path w="954405" h="97790">
                <a:moveTo>
                  <a:pt x="176784" y="15239"/>
                </a:moveTo>
                <a:lnTo>
                  <a:pt x="172212" y="15239"/>
                </a:lnTo>
                <a:lnTo>
                  <a:pt x="166116" y="9143"/>
                </a:lnTo>
                <a:lnTo>
                  <a:pt x="166116" y="4571"/>
                </a:lnTo>
                <a:lnTo>
                  <a:pt x="170688" y="0"/>
                </a:lnTo>
                <a:lnTo>
                  <a:pt x="178308" y="0"/>
                </a:lnTo>
                <a:lnTo>
                  <a:pt x="181356" y="3048"/>
                </a:lnTo>
                <a:lnTo>
                  <a:pt x="181356" y="10667"/>
                </a:lnTo>
                <a:lnTo>
                  <a:pt x="176784" y="15239"/>
                </a:lnTo>
                <a:close/>
              </a:path>
              <a:path w="954405" h="97790">
                <a:moveTo>
                  <a:pt x="182880" y="88391"/>
                </a:moveTo>
                <a:lnTo>
                  <a:pt x="172212" y="88391"/>
                </a:lnTo>
                <a:lnTo>
                  <a:pt x="172212" y="39623"/>
                </a:lnTo>
                <a:lnTo>
                  <a:pt x="152400" y="39623"/>
                </a:lnTo>
                <a:lnTo>
                  <a:pt x="152400" y="30479"/>
                </a:lnTo>
                <a:lnTo>
                  <a:pt x="182880" y="30479"/>
                </a:lnTo>
                <a:lnTo>
                  <a:pt x="182880" y="88391"/>
                </a:lnTo>
                <a:close/>
              </a:path>
              <a:path w="954405" h="97790">
                <a:moveTo>
                  <a:pt x="201168" y="96011"/>
                </a:moveTo>
                <a:lnTo>
                  <a:pt x="152400" y="96011"/>
                </a:lnTo>
                <a:lnTo>
                  <a:pt x="152400" y="88391"/>
                </a:lnTo>
                <a:lnTo>
                  <a:pt x="201168" y="88391"/>
                </a:lnTo>
                <a:lnTo>
                  <a:pt x="201168" y="96011"/>
                </a:lnTo>
                <a:close/>
              </a:path>
              <a:path w="954405" h="97790">
                <a:moveTo>
                  <a:pt x="253458" y="45719"/>
                </a:moveTo>
                <a:lnTo>
                  <a:pt x="245364" y="45719"/>
                </a:lnTo>
                <a:lnTo>
                  <a:pt x="251460" y="36575"/>
                </a:lnTo>
                <a:lnTo>
                  <a:pt x="254508" y="33527"/>
                </a:lnTo>
                <a:lnTo>
                  <a:pt x="259080" y="30479"/>
                </a:lnTo>
                <a:lnTo>
                  <a:pt x="263652" y="28955"/>
                </a:lnTo>
                <a:lnTo>
                  <a:pt x="271272" y="28955"/>
                </a:lnTo>
                <a:lnTo>
                  <a:pt x="274320" y="30479"/>
                </a:lnTo>
                <a:lnTo>
                  <a:pt x="277368" y="30479"/>
                </a:lnTo>
                <a:lnTo>
                  <a:pt x="276961" y="36575"/>
                </a:lnTo>
                <a:lnTo>
                  <a:pt x="276860" y="38100"/>
                </a:lnTo>
                <a:lnTo>
                  <a:pt x="276758" y="39623"/>
                </a:lnTo>
                <a:lnTo>
                  <a:pt x="266700" y="39623"/>
                </a:lnTo>
                <a:lnTo>
                  <a:pt x="260151" y="40814"/>
                </a:lnTo>
                <a:lnTo>
                  <a:pt x="254317" y="44576"/>
                </a:lnTo>
                <a:lnTo>
                  <a:pt x="253458" y="45719"/>
                </a:lnTo>
                <a:close/>
              </a:path>
              <a:path w="954405" h="97790">
                <a:moveTo>
                  <a:pt x="245364" y="88391"/>
                </a:moveTo>
                <a:lnTo>
                  <a:pt x="234695" y="88391"/>
                </a:lnTo>
                <a:lnTo>
                  <a:pt x="234695" y="38100"/>
                </a:lnTo>
                <a:lnTo>
                  <a:pt x="225552" y="38100"/>
                </a:lnTo>
                <a:lnTo>
                  <a:pt x="225552" y="30479"/>
                </a:lnTo>
                <a:lnTo>
                  <a:pt x="243840" y="30479"/>
                </a:lnTo>
                <a:lnTo>
                  <a:pt x="245249" y="44576"/>
                </a:lnTo>
                <a:lnTo>
                  <a:pt x="245364" y="45719"/>
                </a:lnTo>
                <a:lnTo>
                  <a:pt x="253458" y="45719"/>
                </a:lnTo>
                <a:lnTo>
                  <a:pt x="249340" y="51196"/>
                </a:lnTo>
                <a:lnTo>
                  <a:pt x="245364" y="60959"/>
                </a:lnTo>
                <a:lnTo>
                  <a:pt x="245364" y="88391"/>
                </a:lnTo>
                <a:close/>
              </a:path>
              <a:path w="954405" h="97790">
                <a:moveTo>
                  <a:pt x="275843" y="53339"/>
                </a:moveTo>
                <a:lnTo>
                  <a:pt x="268224" y="53339"/>
                </a:lnTo>
                <a:lnTo>
                  <a:pt x="268224" y="39623"/>
                </a:lnTo>
                <a:lnTo>
                  <a:pt x="276758" y="39623"/>
                </a:lnTo>
                <a:lnTo>
                  <a:pt x="275843" y="53339"/>
                </a:lnTo>
                <a:close/>
              </a:path>
              <a:path w="954405" h="97790">
                <a:moveTo>
                  <a:pt x="259080" y="96011"/>
                </a:moveTo>
                <a:lnTo>
                  <a:pt x="225552" y="96011"/>
                </a:lnTo>
                <a:lnTo>
                  <a:pt x="225552" y="88391"/>
                </a:lnTo>
                <a:lnTo>
                  <a:pt x="259080" y="88391"/>
                </a:lnTo>
                <a:lnTo>
                  <a:pt x="259080" y="96011"/>
                </a:lnTo>
                <a:close/>
              </a:path>
              <a:path w="954405" h="97790">
                <a:moveTo>
                  <a:pt x="335280" y="97535"/>
                </a:moveTo>
                <a:lnTo>
                  <a:pt x="316991" y="97535"/>
                </a:lnTo>
                <a:lnTo>
                  <a:pt x="309372" y="94487"/>
                </a:lnTo>
                <a:lnTo>
                  <a:pt x="304800" y="88391"/>
                </a:lnTo>
                <a:lnTo>
                  <a:pt x="301037" y="83510"/>
                </a:lnTo>
                <a:lnTo>
                  <a:pt x="298704" y="77914"/>
                </a:lnTo>
                <a:lnTo>
                  <a:pt x="297513" y="71461"/>
                </a:lnTo>
                <a:lnTo>
                  <a:pt x="297180" y="64007"/>
                </a:lnTo>
                <a:lnTo>
                  <a:pt x="297180" y="56387"/>
                </a:lnTo>
                <a:lnTo>
                  <a:pt x="298704" y="51815"/>
                </a:lnTo>
                <a:lnTo>
                  <a:pt x="300228" y="45719"/>
                </a:lnTo>
                <a:lnTo>
                  <a:pt x="306324" y="36575"/>
                </a:lnTo>
                <a:lnTo>
                  <a:pt x="310895" y="33527"/>
                </a:lnTo>
                <a:lnTo>
                  <a:pt x="313943" y="30479"/>
                </a:lnTo>
                <a:lnTo>
                  <a:pt x="320040" y="28955"/>
                </a:lnTo>
                <a:lnTo>
                  <a:pt x="333756" y="28955"/>
                </a:lnTo>
                <a:lnTo>
                  <a:pt x="339852" y="32003"/>
                </a:lnTo>
                <a:lnTo>
                  <a:pt x="345948" y="38100"/>
                </a:lnTo>
                <a:lnTo>
                  <a:pt x="320040" y="38100"/>
                </a:lnTo>
                <a:lnTo>
                  <a:pt x="316991" y="39623"/>
                </a:lnTo>
                <a:lnTo>
                  <a:pt x="309372" y="47243"/>
                </a:lnTo>
                <a:lnTo>
                  <a:pt x="307847" y="51815"/>
                </a:lnTo>
                <a:lnTo>
                  <a:pt x="307847" y="59435"/>
                </a:lnTo>
                <a:lnTo>
                  <a:pt x="352044" y="59435"/>
                </a:lnTo>
                <a:lnTo>
                  <a:pt x="352044" y="67055"/>
                </a:lnTo>
                <a:lnTo>
                  <a:pt x="307847" y="67055"/>
                </a:lnTo>
                <a:lnTo>
                  <a:pt x="307847" y="74675"/>
                </a:lnTo>
                <a:lnTo>
                  <a:pt x="309372" y="80771"/>
                </a:lnTo>
                <a:lnTo>
                  <a:pt x="313943" y="83819"/>
                </a:lnTo>
                <a:lnTo>
                  <a:pt x="316991" y="86867"/>
                </a:lnTo>
                <a:lnTo>
                  <a:pt x="321564" y="89915"/>
                </a:lnTo>
                <a:lnTo>
                  <a:pt x="348996" y="89915"/>
                </a:lnTo>
                <a:lnTo>
                  <a:pt x="345948" y="92963"/>
                </a:lnTo>
                <a:lnTo>
                  <a:pt x="342900" y="94487"/>
                </a:lnTo>
                <a:lnTo>
                  <a:pt x="338328" y="96011"/>
                </a:lnTo>
                <a:lnTo>
                  <a:pt x="335280" y="97535"/>
                </a:lnTo>
                <a:close/>
              </a:path>
              <a:path w="954405" h="97790">
                <a:moveTo>
                  <a:pt x="352044" y="59435"/>
                </a:moveTo>
                <a:lnTo>
                  <a:pt x="342900" y="59435"/>
                </a:lnTo>
                <a:lnTo>
                  <a:pt x="341376" y="51815"/>
                </a:lnTo>
                <a:lnTo>
                  <a:pt x="339852" y="47243"/>
                </a:lnTo>
                <a:lnTo>
                  <a:pt x="338328" y="44196"/>
                </a:lnTo>
                <a:lnTo>
                  <a:pt x="335280" y="39623"/>
                </a:lnTo>
                <a:lnTo>
                  <a:pt x="330708" y="38100"/>
                </a:lnTo>
                <a:lnTo>
                  <a:pt x="345948" y="38100"/>
                </a:lnTo>
                <a:lnTo>
                  <a:pt x="350520" y="44196"/>
                </a:lnTo>
                <a:lnTo>
                  <a:pt x="352044" y="51815"/>
                </a:lnTo>
                <a:lnTo>
                  <a:pt x="352044" y="59435"/>
                </a:lnTo>
                <a:close/>
              </a:path>
              <a:path w="954405" h="97790">
                <a:moveTo>
                  <a:pt x="348996" y="89915"/>
                </a:moveTo>
                <a:lnTo>
                  <a:pt x="330708" y="89915"/>
                </a:lnTo>
                <a:lnTo>
                  <a:pt x="333756" y="88391"/>
                </a:lnTo>
                <a:lnTo>
                  <a:pt x="335280" y="88391"/>
                </a:lnTo>
                <a:lnTo>
                  <a:pt x="344424" y="83819"/>
                </a:lnTo>
                <a:lnTo>
                  <a:pt x="348996" y="89915"/>
                </a:lnTo>
                <a:close/>
              </a:path>
              <a:path w="954405" h="97790">
                <a:moveTo>
                  <a:pt x="425196" y="36575"/>
                </a:moveTo>
                <a:lnTo>
                  <a:pt x="414528" y="36575"/>
                </a:lnTo>
                <a:lnTo>
                  <a:pt x="414528" y="3048"/>
                </a:lnTo>
                <a:lnTo>
                  <a:pt x="425196" y="4571"/>
                </a:lnTo>
                <a:lnTo>
                  <a:pt x="425196" y="36575"/>
                </a:lnTo>
                <a:close/>
              </a:path>
              <a:path w="954405" h="97790">
                <a:moveTo>
                  <a:pt x="402336" y="97535"/>
                </a:moveTo>
                <a:lnTo>
                  <a:pt x="387096" y="97535"/>
                </a:lnTo>
                <a:lnTo>
                  <a:pt x="381000" y="94487"/>
                </a:lnTo>
                <a:lnTo>
                  <a:pt x="376428" y="88391"/>
                </a:lnTo>
                <a:lnTo>
                  <a:pt x="373379" y="82296"/>
                </a:lnTo>
                <a:lnTo>
                  <a:pt x="370332" y="74675"/>
                </a:lnTo>
                <a:lnTo>
                  <a:pt x="370332" y="56387"/>
                </a:lnTo>
                <a:lnTo>
                  <a:pt x="371856" y="51815"/>
                </a:lnTo>
                <a:lnTo>
                  <a:pt x="373379" y="45719"/>
                </a:lnTo>
                <a:lnTo>
                  <a:pt x="379475" y="36575"/>
                </a:lnTo>
                <a:lnTo>
                  <a:pt x="382524" y="33527"/>
                </a:lnTo>
                <a:lnTo>
                  <a:pt x="387096" y="30479"/>
                </a:lnTo>
                <a:lnTo>
                  <a:pt x="391667" y="28955"/>
                </a:lnTo>
                <a:lnTo>
                  <a:pt x="403860" y="28955"/>
                </a:lnTo>
                <a:lnTo>
                  <a:pt x="409956" y="32003"/>
                </a:lnTo>
                <a:lnTo>
                  <a:pt x="414528" y="36575"/>
                </a:lnTo>
                <a:lnTo>
                  <a:pt x="425196" y="36575"/>
                </a:lnTo>
                <a:lnTo>
                  <a:pt x="425196" y="38100"/>
                </a:lnTo>
                <a:lnTo>
                  <a:pt x="393191" y="38100"/>
                </a:lnTo>
                <a:lnTo>
                  <a:pt x="390144" y="39623"/>
                </a:lnTo>
                <a:lnTo>
                  <a:pt x="384048" y="48767"/>
                </a:lnTo>
                <a:lnTo>
                  <a:pt x="382524" y="54863"/>
                </a:lnTo>
                <a:lnTo>
                  <a:pt x="382524" y="71627"/>
                </a:lnTo>
                <a:lnTo>
                  <a:pt x="384048" y="79248"/>
                </a:lnTo>
                <a:lnTo>
                  <a:pt x="385571" y="83819"/>
                </a:lnTo>
                <a:lnTo>
                  <a:pt x="388620" y="86867"/>
                </a:lnTo>
                <a:lnTo>
                  <a:pt x="393191" y="89915"/>
                </a:lnTo>
                <a:lnTo>
                  <a:pt x="413004" y="89915"/>
                </a:lnTo>
                <a:lnTo>
                  <a:pt x="411479" y="91439"/>
                </a:lnTo>
                <a:lnTo>
                  <a:pt x="409956" y="94487"/>
                </a:lnTo>
                <a:lnTo>
                  <a:pt x="405383" y="96011"/>
                </a:lnTo>
                <a:lnTo>
                  <a:pt x="402336" y="97535"/>
                </a:lnTo>
                <a:close/>
              </a:path>
              <a:path w="954405" h="97790">
                <a:moveTo>
                  <a:pt x="413004" y="89915"/>
                </a:moveTo>
                <a:lnTo>
                  <a:pt x="403860" y="89915"/>
                </a:lnTo>
                <a:lnTo>
                  <a:pt x="409956" y="86867"/>
                </a:lnTo>
                <a:lnTo>
                  <a:pt x="414528" y="79248"/>
                </a:lnTo>
                <a:lnTo>
                  <a:pt x="414528" y="45719"/>
                </a:lnTo>
                <a:lnTo>
                  <a:pt x="409956" y="41148"/>
                </a:lnTo>
                <a:lnTo>
                  <a:pt x="406908" y="39623"/>
                </a:lnTo>
                <a:lnTo>
                  <a:pt x="405383" y="38100"/>
                </a:lnTo>
                <a:lnTo>
                  <a:pt x="425196" y="38100"/>
                </a:lnTo>
                <a:lnTo>
                  <a:pt x="425196" y="88391"/>
                </a:lnTo>
                <a:lnTo>
                  <a:pt x="414528" y="88391"/>
                </a:lnTo>
                <a:lnTo>
                  <a:pt x="413004" y="89915"/>
                </a:lnTo>
                <a:close/>
              </a:path>
              <a:path w="954405" h="97790">
                <a:moveTo>
                  <a:pt x="425196" y="96011"/>
                </a:moveTo>
                <a:lnTo>
                  <a:pt x="416052" y="96011"/>
                </a:lnTo>
                <a:lnTo>
                  <a:pt x="414528" y="88391"/>
                </a:lnTo>
                <a:lnTo>
                  <a:pt x="425196" y="88391"/>
                </a:lnTo>
                <a:lnTo>
                  <a:pt x="425196" y="96011"/>
                </a:lnTo>
                <a:close/>
              </a:path>
              <a:path w="954405" h="97790">
                <a:moveTo>
                  <a:pt x="548640" y="30479"/>
                </a:moveTo>
                <a:lnTo>
                  <a:pt x="537971" y="30479"/>
                </a:lnTo>
                <a:lnTo>
                  <a:pt x="537971" y="15239"/>
                </a:lnTo>
                <a:lnTo>
                  <a:pt x="548640" y="15239"/>
                </a:lnTo>
                <a:lnTo>
                  <a:pt x="548640" y="30479"/>
                </a:lnTo>
                <a:close/>
              </a:path>
              <a:path w="954405" h="97790">
                <a:moveTo>
                  <a:pt x="569975" y="39623"/>
                </a:moveTo>
                <a:lnTo>
                  <a:pt x="522732" y="39623"/>
                </a:lnTo>
                <a:lnTo>
                  <a:pt x="522732" y="30479"/>
                </a:lnTo>
                <a:lnTo>
                  <a:pt x="571500" y="30479"/>
                </a:lnTo>
                <a:lnTo>
                  <a:pt x="569975" y="39623"/>
                </a:lnTo>
                <a:close/>
              </a:path>
              <a:path w="954405" h="97790">
                <a:moveTo>
                  <a:pt x="569975" y="97535"/>
                </a:moveTo>
                <a:lnTo>
                  <a:pt x="553212" y="97535"/>
                </a:lnTo>
                <a:lnTo>
                  <a:pt x="547116" y="96011"/>
                </a:lnTo>
                <a:lnTo>
                  <a:pt x="539496" y="88391"/>
                </a:lnTo>
                <a:lnTo>
                  <a:pt x="537971" y="83819"/>
                </a:lnTo>
                <a:lnTo>
                  <a:pt x="537971" y="39623"/>
                </a:lnTo>
                <a:lnTo>
                  <a:pt x="548640" y="39623"/>
                </a:lnTo>
                <a:lnTo>
                  <a:pt x="548640" y="85343"/>
                </a:lnTo>
                <a:lnTo>
                  <a:pt x="551687" y="86867"/>
                </a:lnTo>
                <a:lnTo>
                  <a:pt x="553212" y="88391"/>
                </a:lnTo>
                <a:lnTo>
                  <a:pt x="556260" y="89915"/>
                </a:lnTo>
                <a:lnTo>
                  <a:pt x="575310" y="89915"/>
                </a:lnTo>
                <a:lnTo>
                  <a:pt x="577596" y="92963"/>
                </a:lnTo>
                <a:lnTo>
                  <a:pt x="574548" y="94487"/>
                </a:lnTo>
                <a:lnTo>
                  <a:pt x="573024" y="96011"/>
                </a:lnTo>
                <a:lnTo>
                  <a:pt x="569975" y="97535"/>
                </a:lnTo>
                <a:close/>
              </a:path>
              <a:path w="954405" h="97790">
                <a:moveTo>
                  <a:pt x="575310" y="89915"/>
                </a:moveTo>
                <a:lnTo>
                  <a:pt x="565404" y="89915"/>
                </a:lnTo>
                <a:lnTo>
                  <a:pt x="569975" y="88391"/>
                </a:lnTo>
                <a:lnTo>
                  <a:pt x="573024" y="86867"/>
                </a:lnTo>
                <a:lnTo>
                  <a:pt x="575310" y="89915"/>
                </a:lnTo>
                <a:close/>
              </a:path>
              <a:path w="954405" h="97790">
                <a:moveTo>
                  <a:pt x="647700" y="62483"/>
                </a:moveTo>
                <a:lnTo>
                  <a:pt x="603504" y="62483"/>
                </a:lnTo>
                <a:lnTo>
                  <a:pt x="603504" y="53339"/>
                </a:lnTo>
                <a:lnTo>
                  <a:pt x="647700" y="53339"/>
                </a:lnTo>
                <a:lnTo>
                  <a:pt x="647700" y="62483"/>
                </a:lnTo>
                <a:close/>
              </a:path>
              <a:path w="954405" h="97790">
                <a:moveTo>
                  <a:pt x="697992" y="30479"/>
                </a:moveTo>
                <a:lnTo>
                  <a:pt x="687324" y="30479"/>
                </a:lnTo>
                <a:lnTo>
                  <a:pt x="687324" y="15239"/>
                </a:lnTo>
                <a:lnTo>
                  <a:pt x="697992" y="15239"/>
                </a:lnTo>
                <a:lnTo>
                  <a:pt x="697992" y="30479"/>
                </a:lnTo>
                <a:close/>
              </a:path>
              <a:path w="954405" h="97790">
                <a:moveTo>
                  <a:pt x="719328" y="39623"/>
                </a:moveTo>
                <a:lnTo>
                  <a:pt x="672083" y="39623"/>
                </a:lnTo>
                <a:lnTo>
                  <a:pt x="672083" y="30479"/>
                </a:lnTo>
                <a:lnTo>
                  <a:pt x="720852" y="30479"/>
                </a:lnTo>
                <a:lnTo>
                  <a:pt x="719328" y="39623"/>
                </a:lnTo>
                <a:close/>
              </a:path>
              <a:path w="954405" h="97790">
                <a:moveTo>
                  <a:pt x="719328" y="97535"/>
                </a:moveTo>
                <a:lnTo>
                  <a:pt x="702564" y="97535"/>
                </a:lnTo>
                <a:lnTo>
                  <a:pt x="697992" y="96011"/>
                </a:lnTo>
                <a:lnTo>
                  <a:pt x="693420" y="92963"/>
                </a:lnTo>
                <a:lnTo>
                  <a:pt x="687324" y="83819"/>
                </a:lnTo>
                <a:lnTo>
                  <a:pt x="687324" y="39623"/>
                </a:lnTo>
                <a:lnTo>
                  <a:pt x="697992" y="39623"/>
                </a:lnTo>
                <a:lnTo>
                  <a:pt x="697992" y="82296"/>
                </a:lnTo>
                <a:lnTo>
                  <a:pt x="699516" y="85343"/>
                </a:lnTo>
                <a:lnTo>
                  <a:pt x="701040" y="86867"/>
                </a:lnTo>
                <a:lnTo>
                  <a:pt x="707136" y="89915"/>
                </a:lnTo>
                <a:lnTo>
                  <a:pt x="726185" y="89915"/>
                </a:lnTo>
                <a:lnTo>
                  <a:pt x="728471" y="92963"/>
                </a:lnTo>
                <a:lnTo>
                  <a:pt x="719328" y="97535"/>
                </a:lnTo>
                <a:close/>
              </a:path>
              <a:path w="954405" h="97790">
                <a:moveTo>
                  <a:pt x="726185" y="89915"/>
                </a:moveTo>
                <a:lnTo>
                  <a:pt x="716279" y="89915"/>
                </a:lnTo>
                <a:lnTo>
                  <a:pt x="719328" y="88391"/>
                </a:lnTo>
                <a:lnTo>
                  <a:pt x="723900" y="86867"/>
                </a:lnTo>
                <a:lnTo>
                  <a:pt x="726185" y="89915"/>
                </a:lnTo>
                <a:close/>
              </a:path>
              <a:path w="954405" h="97790">
                <a:moveTo>
                  <a:pt x="786383" y="97535"/>
                </a:moveTo>
                <a:lnTo>
                  <a:pt x="768096" y="97535"/>
                </a:lnTo>
                <a:lnTo>
                  <a:pt x="760475" y="94487"/>
                </a:lnTo>
                <a:lnTo>
                  <a:pt x="755904" y="88391"/>
                </a:lnTo>
                <a:lnTo>
                  <a:pt x="752141" y="83510"/>
                </a:lnTo>
                <a:lnTo>
                  <a:pt x="749808" y="77914"/>
                </a:lnTo>
                <a:lnTo>
                  <a:pt x="748617" y="71461"/>
                </a:lnTo>
                <a:lnTo>
                  <a:pt x="748283" y="64007"/>
                </a:lnTo>
                <a:lnTo>
                  <a:pt x="748283" y="56387"/>
                </a:lnTo>
                <a:lnTo>
                  <a:pt x="749808" y="51815"/>
                </a:lnTo>
                <a:lnTo>
                  <a:pt x="751332" y="45719"/>
                </a:lnTo>
                <a:lnTo>
                  <a:pt x="757428" y="36575"/>
                </a:lnTo>
                <a:lnTo>
                  <a:pt x="762000" y="33527"/>
                </a:lnTo>
                <a:lnTo>
                  <a:pt x="765048" y="30479"/>
                </a:lnTo>
                <a:lnTo>
                  <a:pt x="771144" y="28955"/>
                </a:lnTo>
                <a:lnTo>
                  <a:pt x="784860" y="28955"/>
                </a:lnTo>
                <a:lnTo>
                  <a:pt x="790956" y="32003"/>
                </a:lnTo>
                <a:lnTo>
                  <a:pt x="797052" y="38100"/>
                </a:lnTo>
                <a:lnTo>
                  <a:pt x="771144" y="38100"/>
                </a:lnTo>
                <a:lnTo>
                  <a:pt x="768096" y="39623"/>
                </a:lnTo>
                <a:lnTo>
                  <a:pt x="760475" y="47243"/>
                </a:lnTo>
                <a:lnTo>
                  <a:pt x="758952" y="51815"/>
                </a:lnTo>
                <a:lnTo>
                  <a:pt x="758952" y="59435"/>
                </a:lnTo>
                <a:lnTo>
                  <a:pt x="803148" y="59435"/>
                </a:lnTo>
                <a:lnTo>
                  <a:pt x="803148" y="67055"/>
                </a:lnTo>
                <a:lnTo>
                  <a:pt x="758952" y="67055"/>
                </a:lnTo>
                <a:lnTo>
                  <a:pt x="758952" y="74675"/>
                </a:lnTo>
                <a:lnTo>
                  <a:pt x="760475" y="80771"/>
                </a:lnTo>
                <a:lnTo>
                  <a:pt x="765048" y="83819"/>
                </a:lnTo>
                <a:lnTo>
                  <a:pt x="768096" y="86867"/>
                </a:lnTo>
                <a:lnTo>
                  <a:pt x="772667" y="89915"/>
                </a:lnTo>
                <a:lnTo>
                  <a:pt x="800100" y="89915"/>
                </a:lnTo>
                <a:lnTo>
                  <a:pt x="797052" y="92963"/>
                </a:lnTo>
                <a:lnTo>
                  <a:pt x="794004" y="94487"/>
                </a:lnTo>
                <a:lnTo>
                  <a:pt x="789432" y="96011"/>
                </a:lnTo>
                <a:lnTo>
                  <a:pt x="786383" y="97535"/>
                </a:lnTo>
                <a:close/>
              </a:path>
              <a:path w="954405" h="97790">
                <a:moveTo>
                  <a:pt x="803148" y="59435"/>
                </a:moveTo>
                <a:lnTo>
                  <a:pt x="794004" y="59435"/>
                </a:lnTo>
                <a:lnTo>
                  <a:pt x="792479" y="51815"/>
                </a:lnTo>
                <a:lnTo>
                  <a:pt x="790956" y="47243"/>
                </a:lnTo>
                <a:lnTo>
                  <a:pt x="789432" y="44196"/>
                </a:lnTo>
                <a:lnTo>
                  <a:pt x="786383" y="39623"/>
                </a:lnTo>
                <a:lnTo>
                  <a:pt x="781812" y="38100"/>
                </a:lnTo>
                <a:lnTo>
                  <a:pt x="797052" y="38100"/>
                </a:lnTo>
                <a:lnTo>
                  <a:pt x="801624" y="44196"/>
                </a:lnTo>
                <a:lnTo>
                  <a:pt x="803148" y="51815"/>
                </a:lnTo>
                <a:lnTo>
                  <a:pt x="803148" y="59435"/>
                </a:lnTo>
                <a:close/>
              </a:path>
              <a:path w="954405" h="97790">
                <a:moveTo>
                  <a:pt x="800100" y="89915"/>
                </a:moveTo>
                <a:lnTo>
                  <a:pt x="781812" y="89915"/>
                </a:lnTo>
                <a:lnTo>
                  <a:pt x="784860" y="88391"/>
                </a:lnTo>
                <a:lnTo>
                  <a:pt x="786383" y="88391"/>
                </a:lnTo>
                <a:lnTo>
                  <a:pt x="795528" y="83819"/>
                </a:lnTo>
                <a:lnTo>
                  <a:pt x="800100" y="89915"/>
                </a:lnTo>
                <a:close/>
              </a:path>
              <a:path w="954405" h="97790">
                <a:moveTo>
                  <a:pt x="873252" y="89915"/>
                </a:moveTo>
                <a:lnTo>
                  <a:pt x="853440" y="89915"/>
                </a:lnTo>
                <a:lnTo>
                  <a:pt x="858012" y="88391"/>
                </a:lnTo>
                <a:lnTo>
                  <a:pt x="859536" y="86867"/>
                </a:lnTo>
                <a:lnTo>
                  <a:pt x="862583" y="85343"/>
                </a:lnTo>
                <a:lnTo>
                  <a:pt x="864108" y="82296"/>
                </a:lnTo>
                <a:lnTo>
                  <a:pt x="864108" y="73152"/>
                </a:lnTo>
                <a:lnTo>
                  <a:pt x="862583" y="71627"/>
                </a:lnTo>
                <a:lnTo>
                  <a:pt x="861060" y="71627"/>
                </a:lnTo>
                <a:lnTo>
                  <a:pt x="859536" y="70103"/>
                </a:lnTo>
                <a:lnTo>
                  <a:pt x="853440" y="67055"/>
                </a:lnTo>
                <a:lnTo>
                  <a:pt x="848867" y="67055"/>
                </a:lnTo>
                <a:lnTo>
                  <a:pt x="841248" y="64007"/>
                </a:lnTo>
                <a:lnTo>
                  <a:pt x="835152" y="62483"/>
                </a:lnTo>
                <a:lnTo>
                  <a:pt x="832104" y="59435"/>
                </a:lnTo>
                <a:lnTo>
                  <a:pt x="827532" y="56387"/>
                </a:lnTo>
                <a:lnTo>
                  <a:pt x="826008" y="53339"/>
                </a:lnTo>
                <a:lnTo>
                  <a:pt x="826008" y="41148"/>
                </a:lnTo>
                <a:lnTo>
                  <a:pt x="833628" y="33527"/>
                </a:lnTo>
                <a:lnTo>
                  <a:pt x="838200" y="30479"/>
                </a:lnTo>
                <a:lnTo>
                  <a:pt x="844296" y="28955"/>
                </a:lnTo>
                <a:lnTo>
                  <a:pt x="861060" y="28955"/>
                </a:lnTo>
                <a:lnTo>
                  <a:pt x="868679" y="32003"/>
                </a:lnTo>
                <a:lnTo>
                  <a:pt x="874775" y="36575"/>
                </a:lnTo>
                <a:lnTo>
                  <a:pt x="873861" y="38100"/>
                </a:lnTo>
                <a:lnTo>
                  <a:pt x="841248" y="38100"/>
                </a:lnTo>
                <a:lnTo>
                  <a:pt x="836675" y="41148"/>
                </a:lnTo>
                <a:lnTo>
                  <a:pt x="836675" y="48767"/>
                </a:lnTo>
                <a:lnTo>
                  <a:pt x="838200" y="50291"/>
                </a:lnTo>
                <a:lnTo>
                  <a:pt x="838200" y="51815"/>
                </a:lnTo>
                <a:lnTo>
                  <a:pt x="839724" y="53339"/>
                </a:lnTo>
                <a:lnTo>
                  <a:pt x="841248" y="53339"/>
                </a:lnTo>
                <a:lnTo>
                  <a:pt x="844296" y="54863"/>
                </a:lnTo>
                <a:lnTo>
                  <a:pt x="845820" y="54863"/>
                </a:lnTo>
                <a:lnTo>
                  <a:pt x="854964" y="57911"/>
                </a:lnTo>
                <a:lnTo>
                  <a:pt x="861060" y="59435"/>
                </a:lnTo>
                <a:lnTo>
                  <a:pt x="867156" y="62483"/>
                </a:lnTo>
                <a:lnTo>
                  <a:pt x="870204" y="65531"/>
                </a:lnTo>
                <a:lnTo>
                  <a:pt x="874775" y="68579"/>
                </a:lnTo>
                <a:lnTo>
                  <a:pt x="876300" y="73152"/>
                </a:lnTo>
                <a:lnTo>
                  <a:pt x="876300" y="85343"/>
                </a:lnTo>
                <a:lnTo>
                  <a:pt x="873252" y="89915"/>
                </a:lnTo>
                <a:close/>
              </a:path>
              <a:path w="954405" h="97790">
                <a:moveTo>
                  <a:pt x="870204" y="44196"/>
                </a:moveTo>
                <a:lnTo>
                  <a:pt x="867156" y="41148"/>
                </a:lnTo>
                <a:lnTo>
                  <a:pt x="864108" y="41148"/>
                </a:lnTo>
                <a:lnTo>
                  <a:pt x="861060" y="39623"/>
                </a:lnTo>
                <a:lnTo>
                  <a:pt x="859536" y="38100"/>
                </a:lnTo>
                <a:lnTo>
                  <a:pt x="873861" y="38100"/>
                </a:lnTo>
                <a:lnTo>
                  <a:pt x="870204" y="44196"/>
                </a:lnTo>
                <a:close/>
              </a:path>
              <a:path w="954405" h="97790">
                <a:moveTo>
                  <a:pt x="856488" y="97535"/>
                </a:moveTo>
                <a:lnTo>
                  <a:pt x="848867" y="97535"/>
                </a:lnTo>
                <a:lnTo>
                  <a:pt x="841176" y="96988"/>
                </a:lnTo>
                <a:lnTo>
                  <a:pt x="834199" y="95440"/>
                </a:lnTo>
                <a:lnTo>
                  <a:pt x="827962" y="92963"/>
                </a:lnTo>
                <a:lnTo>
                  <a:pt x="822960" y="89915"/>
                </a:lnTo>
                <a:lnTo>
                  <a:pt x="829056" y="82296"/>
                </a:lnTo>
                <a:lnTo>
                  <a:pt x="833628" y="86867"/>
                </a:lnTo>
                <a:lnTo>
                  <a:pt x="838200" y="86867"/>
                </a:lnTo>
                <a:lnTo>
                  <a:pt x="844296" y="89915"/>
                </a:lnTo>
                <a:lnTo>
                  <a:pt x="873252" y="89915"/>
                </a:lnTo>
                <a:lnTo>
                  <a:pt x="868679" y="92963"/>
                </a:lnTo>
                <a:lnTo>
                  <a:pt x="862583" y="96011"/>
                </a:lnTo>
                <a:lnTo>
                  <a:pt x="856488" y="97535"/>
                </a:lnTo>
                <a:close/>
              </a:path>
              <a:path w="954405" h="97790">
                <a:moveTo>
                  <a:pt x="923544" y="30479"/>
                </a:moveTo>
                <a:lnTo>
                  <a:pt x="912875" y="30479"/>
                </a:lnTo>
                <a:lnTo>
                  <a:pt x="912875" y="15239"/>
                </a:lnTo>
                <a:lnTo>
                  <a:pt x="923544" y="15239"/>
                </a:lnTo>
                <a:lnTo>
                  <a:pt x="923544" y="30479"/>
                </a:lnTo>
                <a:close/>
              </a:path>
              <a:path w="954405" h="97790">
                <a:moveTo>
                  <a:pt x="944879" y="39623"/>
                </a:moveTo>
                <a:lnTo>
                  <a:pt x="897636" y="39623"/>
                </a:lnTo>
                <a:lnTo>
                  <a:pt x="897636" y="30479"/>
                </a:lnTo>
                <a:lnTo>
                  <a:pt x="946404" y="30479"/>
                </a:lnTo>
                <a:lnTo>
                  <a:pt x="944879" y="39623"/>
                </a:lnTo>
                <a:close/>
              </a:path>
              <a:path w="954405" h="97790">
                <a:moveTo>
                  <a:pt x="944879" y="97535"/>
                </a:moveTo>
                <a:lnTo>
                  <a:pt x="928116" y="97535"/>
                </a:lnTo>
                <a:lnTo>
                  <a:pt x="923544" y="96011"/>
                </a:lnTo>
                <a:lnTo>
                  <a:pt x="918971" y="92963"/>
                </a:lnTo>
                <a:lnTo>
                  <a:pt x="912875" y="83819"/>
                </a:lnTo>
                <a:lnTo>
                  <a:pt x="912875" y="39623"/>
                </a:lnTo>
                <a:lnTo>
                  <a:pt x="923544" y="39623"/>
                </a:lnTo>
                <a:lnTo>
                  <a:pt x="923544" y="82296"/>
                </a:lnTo>
                <a:lnTo>
                  <a:pt x="925067" y="85343"/>
                </a:lnTo>
                <a:lnTo>
                  <a:pt x="926592" y="86867"/>
                </a:lnTo>
                <a:lnTo>
                  <a:pt x="932688" y="89915"/>
                </a:lnTo>
                <a:lnTo>
                  <a:pt x="951738" y="89915"/>
                </a:lnTo>
                <a:lnTo>
                  <a:pt x="954024" y="92963"/>
                </a:lnTo>
                <a:lnTo>
                  <a:pt x="944879" y="97535"/>
                </a:lnTo>
                <a:close/>
              </a:path>
              <a:path w="954405" h="97790">
                <a:moveTo>
                  <a:pt x="951738" y="89915"/>
                </a:moveTo>
                <a:lnTo>
                  <a:pt x="941832" y="89915"/>
                </a:lnTo>
                <a:lnTo>
                  <a:pt x="944879" y="88391"/>
                </a:lnTo>
                <a:lnTo>
                  <a:pt x="949452" y="86867"/>
                </a:lnTo>
                <a:lnTo>
                  <a:pt x="951738" y="89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556260" y="1324355"/>
            <a:ext cx="4643755" cy="710565"/>
            <a:chOff x="556260" y="1324355"/>
            <a:chExt cx="4643755" cy="710565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260" y="1324355"/>
              <a:ext cx="2763012" cy="13258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784" y="1487424"/>
              <a:ext cx="2837688" cy="12039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260" y="1635252"/>
              <a:ext cx="4643294" cy="12344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260" y="1784604"/>
              <a:ext cx="2295143" cy="12344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412" y="1944624"/>
              <a:ext cx="1261871" cy="89916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554736" y="2086355"/>
            <a:ext cx="1243965" cy="398145"/>
            <a:chOff x="554736" y="2086355"/>
            <a:chExt cx="1243965" cy="398145"/>
          </a:xfrm>
        </p:grpSpPr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784" y="2086355"/>
              <a:ext cx="1240536" cy="12344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4736" y="2235708"/>
              <a:ext cx="1112519" cy="248411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462259" y="5806439"/>
            <a:ext cx="111252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1511808" cy="3322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4" y="982980"/>
            <a:ext cx="6074664" cy="2087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82384" y="1034796"/>
            <a:ext cx="591312" cy="115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25512" y="986027"/>
            <a:ext cx="2464308" cy="20269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327" y="1325880"/>
            <a:ext cx="1191768" cy="2072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1818132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0664" y="1758696"/>
            <a:ext cx="8054340" cy="20726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54440" y="1808988"/>
            <a:ext cx="591312" cy="117348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9496044" y="1770888"/>
            <a:ext cx="591820" cy="193675"/>
          </a:xfrm>
          <a:custGeom>
            <a:avLst/>
            <a:gdLst/>
            <a:ahLst/>
            <a:cxnLst/>
            <a:rect l="l" t="t" r="r" b="b"/>
            <a:pathLst>
              <a:path w="591820" h="193675">
                <a:moveTo>
                  <a:pt x="38100" y="193548"/>
                </a:moveTo>
                <a:lnTo>
                  <a:pt x="27432" y="193548"/>
                </a:lnTo>
                <a:lnTo>
                  <a:pt x="48767" y="149352"/>
                </a:lnTo>
                <a:lnTo>
                  <a:pt x="0" y="39624"/>
                </a:lnTo>
                <a:lnTo>
                  <a:pt x="10667" y="39624"/>
                </a:lnTo>
                <a:lnTo>
                  <a:pt x="13716" y="42671"/>
                </a:lnTo>
                <a:lnTo>
                  <a:pt x="51816" y="131063"/>
                </a:lnTo>
                <a:lnTo>
                  <a:pt x="51816" y="132587"/>
                </a:lnTo>
                <a:lnTo>
                  <a:pt x="53339" y="134112"/>
                </a:lnTo>
                <a:lnTo>
                  <a:pt x="53339" y="137160"/>
                </a:lnTo>
                <a:lnTo>
                  <a:pt x="63883" y="137160"/>
                </a:lnTo>
                <a:lnTo>
                  <a:pt x="41148" y="188975"/>
                </a:lnTo>
                <a:lnTo>
                  <a:pt x="39623" y="190500"/>
                </a:lnTo>
                <a:lnTo>
                  <a:pt x="39623" y="192024"/>
                </a:lnTo>
                <a:lnTo>
                  <a:pt x="38100" y="193548"/>
                </a:lnTo>
                <a:close/>
              </a:path>
              <a:path w="591820" h="193675">
                <a:moveTo>
                  <a:pt x="63883" y="137160"/>
                </a:moveTo>
                <a:lnTo>
                  <a:pt x="53339" y="137160"/>
                </a:lnTo>
                <a:lnTo>
                  <a:pt x="54863" y="135636"/>
                </a:lnTo>
                <a:lnTo>
                  <a:pt x="54863" y="131063"/>
                </a:lnTo>
                <a:lnTo>
                  <a:pt x="56387" y="131063"/>
                </a:lnTo>
                <a:lnTo>
                  <a:pt x="94487" y="42671"/>
                </a:lnTo>
                <a:lnTo>
                  <a:pt x="94487" y="41148"/>
                </a:lnTo>
                <a:lnTo>
                  <a:pt x="96011" y="41148"/>
                </a:lnTo>
                <a:lnTo>
                  <a:pt x="96011" y="39624"/>
                </a:lnTo>
                <a:lnTo>
                  <a:pt x="106679" y="39624"/>
                </a:lnTo>
                <a:lnTo>
                  <a:pt x="63883" y="137160"/>
                </a:lnTo>
                <a:close/>
              </a:path>
              <a:path w="591820" h="193675">
                <a:moveTo>
                  <a:pt x="182879" y="153924"/>
                </a:moveTo>
                <a:lnTo>
                  <a:pt x="152400" y="153924"/>
                </a:lnTo>
                <a:lnTo>
                  <a:pt x="140207" y="147828"/>
                </a:lnTo>
                <a:lnTo>
                  <a:pt x="134111" y="143256"/>
                </a:lnTo>
                <a:lnTo>
                  <a:pt x="124967" y="134112"/>
                </a:lnTo>
                <a:lnTo>
                  <a:pt x="121919" y="128016"/>
                </a:lnTo>
                <a:lnTo>
                  <a:pt x="120395" y="120396"/>
                </a:lnTo>
                <a:lnTo>
                  <a:pt x="117348" y="112775"/>
                </a:lnTo>
                <a:lnTo>
                  <a:pt x="115823" y="105156"/>
                </a:lnTo>
                <a:lnTo>
                  <a:pt x="115823" y="86867"/>
                </a:lnTo>
                <a:lnTo>
                  <a:pt x="117348" y="79248"/>
                </a:lnTo>
                <a:lnTo>
                  <a:pt x="120395" y="71628"/>
                </a:lnTo>
                <a:lnTo>
                  <a:pt x="121919" y="65532"/>
                </a:lnTo>
                <a:lnTo>
                  <a:pt x="146303" y="42671"/>
                </a:lnTo>
                <a:lnTo>
                  <a:pt x="152400" y="39624"/>
                </a:lnTo>
                <a:lnTo>
                  <a:pt x="160019" y="38100"/>
                </a:lnTo>
                <a:lnTo>
                  <a:pt x="176783" y="38100"/>
                </a:lnTo>
                <a:lnTo>
                  <a:pt x="182879" y="39624"/>
                </a:lnTo>
                <a:lnTo>
                  <a:pt x="190500" y="42671"/>
                </a:lnTo>
                <a:lnTo>
                  <a:pt x="196595" y="44196"/>
                </a:lnTo>
                <a:lnTo>
                  <a:pt x="198119" y="45720"/>
                </a:lnTo>
                <a:lnTo>
                  <a:pt x="161543" y="45720"/>
                </a:lnTo>
                <a:lnTo>
                  <a:pt x="155448" y="47244"/>
                </a:lnTo>
                <a:lnTo>
                  <a:pt x="150875" y="50291"/>
                </a:lnTo>
                <a:lnTo>
                  <a:pt x="144779" y="51816"/>
                </a:lnTo>
                <a:lnTo>
                  <a:pt x="141732" y="56387"/>
                </a:lnTo>
                <a:lnTo>
                  <a:pt x="137159" y="59436"/>
                </a:lnTo>
                <a:lnTo>
                  <a:pt x="134111" y="64008"/>
                </a:lnTo>
                <a:lnTo>
                  <a:pt x="132587" y="70104"/>
                </a:lnTo>
                <a:lnTo>
                  <a:pt x="129539" y="76200"/>
                </a:lnTo>
                <a:lnTo>
                  <a:pt x="128016" y="82296"/>
                </a:lnTo>
                <a:lnTo>
                  <a:pt x="128016" y="111252"/>
                </a:lnTo>
                <a:lnTo>
                  <a:pt x="129539" y="117348"/>
                </a:lnTo>
                <a:lnTo>
                  <a:pt x="132587" y="123444"/>
                </a:lnTo>
                <a:lnTo>
                  <a:pt x="134111" y="128016"/>
                </a:lnTo>
                <a:lnTo>
                  <a:pt x="161543" y="146304"/>
                </a:lnTo>
                <a:lnTo>
                  <a:pt x="198119" y="146304"/>
                </a:lnTo>
                <a:lnTo>
                  <a:pt x="196595" y="147828"/>
                </a:lnTo>
                <a:lnTo>
                  <a:pt x="190500" y="150875"/>
                </a:lnTo>
                <a:lnTo>
                  <a:pt x="182879" y="153924"/>
                </a:lnTo>
                <a:close/>
              </a:path>
              <a:path w="591820" h="193675">
                <a:moveTo>
                  <a:pt x="198119" y="146304"/>
                </a:moveTo>
                <a:lnTo>
                  <a:pt x="175259" y="146304"/>
                </a:lnTo>
                <a:lnTo>
                  <a:pt x="181355" y="144779"/>
                </a:lnTo>
                <a:lnTo>
                  <a:pt x="185927" y="143256"/>
                </a:lnTo>
                <a:lnTo>
                  <a:pt x="195071" y="137160"/>
                </a:lnTo>
                <a:lnTo>
                  <a:pt x="204216" y="123444"/>
                </a:lnTo>
                <a:lnTo>
                  <a:pt x="207263" y="111252"/>
                </a:lnTo>
                <a:lnTo>
                  <a:pt x="208787" y="103632"/>
                </a:lnTo>
                <a:lnTo>
                  <a:pt x="208787" y="88391"/>
                </a:lnTo>
                <a:lnTo>
                  <a:pt x="190500" y="51816"/>
                </a:lnTo>
                <a:lnTo>
                  <a:pt x="185927" y="50291"/>
                </a:lnTo>
                <a:lnTo>
                  <a:pt x="181355" y="47244"/>
                </a:lnTo>
                <a:lnTo>
                  <a:pt x="175259" y="45720"/>
                </a:lnTo>
                <a:lnTo>
                  <a:pt x="198119" y="45720"/>
                </a:lnTo>
                <a:lnTo>
                  <a:pt x="205739" y="53340"/>
                </a:lnTo>
                <a:lnTo>
                  <a:pt x="210311" y="59436"/>
                </a:lnTo>
                <a:lnTo>
                  <a:pt x="216407" y="71628"/>
                </a:lnTo>
                <a:lnTo>
                  <a:pt x="219455" y="86867"/>
                </a:lnTo>
                <a:lnTo>
                  <a:pt x="219455" y="105156"/>
                </a:lnTo>
                <a:lnTo>
                  <a:pt x="216407" y="120396"/>
                </a:lnTo>
                <a:lnTo>
                  <a:pt x="213359" y="128016"/>
                </a:lnTo>
                <a:lnTo>
                  <a:pt x="210311" y="134112"/>
                </a:lnTo>
                <a:lnTo>
                  <a:pt x="198119" y="146304"/>
                </a:lnTo>
                <a:close/>
              </a:path>
              <a:path w="591820" h="193675">
                <a:moveTo>
                  <a:pt x="291083" y="155448"/>
                </a:moveTo>
                <a:lnTo>
                  <a:pt x="277367" y="155448"/>
                </a:lnTo>
                <a:lnTo>
                  <a:pt x="271271" y="153924"/>
                </a:lnTo>
                <a:lnTo>
                  <a:pt x="266699" y="152400"/>
                </a:lnTo>
                <a:lnTo>
                  <a:pt x="262127" y="149352"/>
                </a:lnTo>
                <a:lnTo>
                  <a:pt x="257555" y="147828"/>
                </a:lnTo>
                <a:lnTo>
                  <a:pt x="254507" y="143256"/>
                </a:lnTo>
                <a:lnTo>
                  <a:pt x="251459" y="140208"/>
                </a:lnTo>
                <a:lnTo>
                  <a:pt x="249935" y="135636"/>
                </a:lnTo>
                <a:lnTo>
                  <a:pt x="248411" y="129540"/>
                </a:lnTo>
                <a:lnTo>
                  <a:pt x="246887" y="124967"/>
                </a:lnTo>
                <a:lnTo>
                  <a:pt x="245363" y="118871"/>
                </a:lnTo>
                <a:lnTo>
                  <a:pt x="245363" y="39624"/>
                </a:lnTo>
                <a:lnTo>
                  <a:pt x="256032" y="39624"/>
                </a:lnTo>
                <a:lnTo>
                  <a:pt x="256032" y="112775"/>
                </a:lnTo>
                <a:lnTo>
                  <a:pt x="256480" y="118871"/>
                </a:lnTo>
                <a:lnTo>
                  <a:pt x="275844" y="146304"/>
                </a:lnTo>
                <a:lnTo>
                  <a:pt x="310387" y="146304"/>
                </a:lnTo>
                <a:lnTo>
                  <a:pt x="306323" y="149352"/>
                </a:lnTo>
                <a:lnTo>
                  <a:pt x="291083" y="155448"/>
                </a:lnTo>
                <a:close/>
              </a:path>
              <a:path w="591820" h="193675">
                <a:moveTo>
                  <a:pt x="310387" y="146304"/>
                </a:moveTo>
                <a:lnTo>
                  <a:pt x="292608" y="146304"/>
                </a:lnTo>
                <a:lnTo>
                  <a:pt x="300227" y="144779"/>
                </a:lnTo>
                <a:lnTo>
                  <a:pt x="306323" y="140208"/>
                </a:lnTo>
                <a:lnTo>
                  <a:pt x="312419" y="137160"/>
                </a:lnTo>
                <a:lnTo>
                  <a:pt x="318516" y="131063"/>
                </a:lnTo>
                <a:lnTo>
                  <a:pt x="323087" y="124967"/>
                </a:lnTo>
                <a:lnTo>
                  <a:pt x="323087" y="39624"/>
                </a:lnTo>
                <a:lnTo>
                  <a:pt x="335280" y="39624"/>
                </a:lnTo>
                <a:lnTo>
                  <a:pt x="335280" y="132587"/>
                </a:lnTo>
                <a:lnTo>
                  <a:pt x="324612" y="132587"/>
                </a:lnTo>
                <a:lnTo>
                  <a:pt x="318516" y="140208"/>
                </a:lnTo>
                <a:lnTo>
                  <a:pt x="310387" y="146304"/>
                </a:lnTo>
                <a:close/>
              </a:path>
              <a:path w="591820" h="193675">
                <a:moveTo>
                  <a:pt x="335280" y="152400"/>
                </a:moveTo>
                <a:lnTo>
                  <a:pt x="326135" y="152400"/>
                </a:lnTo>
                <a:lnTo>
                  <a:pt x="324612" y="150875"/>
                </a:lnTo>
                <a:lnTo>
                  <a:pt x="324612" y="132587"/>
                </a:lnTo>
                <a:lnTo>
                  <a:pt x="335280" y="132587"/>
                </a:lnTo>
                <a:lnTo>
                  <a:pt x="335280" y="152400"/>
                </a:lnTo>
                <a:close/>
              </a:path>
              <a:path w="591820" h="193675">
                <a:moveTo>
                  <a:pt x="467867" y="51816"/>
                </a:moveTo>
                <a:lnTo>
                  <a:pt x="403859" y="51816"/>
                </a:lnTo>
                <a:lnTo>
                  <a:pt x="403859" y="50291"/>
                </a:lnTo>
                <a:lnTo>
                  <a:pt x="402335" y="50291"/>
                </a:lnTo>
                <a:lnTo>
                  <a:pt x="402335" y="44196"/>
                </a:lnTo>
                <a:lnTo>
                  <a:pt x="422148" y="42671"/>
                </a:lnTo>
                <a:lnTo>
                  <a:pt x="425195" y="3048"/>
                </a:lnTo>
                <a:lnTo>
                  <a:pt x="425195" y="1524"/>
                </a:lnTo>
                <a:lnTo>
                  <a:pt x="426719" y="0"/>
                </a:lnTo>
                <a:lnTo>
                  <a:pt x="432816" y="0"/>
                </a:lnTo>
                <a:lnTo>
                  <a:pt x="432816" y="42671"/>
                </a:lnTo>
                <a:lnTo>
                  <a:pt x="467867" y="42671"/>
                </a:lnTo>
                <a:lnTo>
                  <a:pt x="467867" y="51816"/>
                </a:lnTo>
                <a:close/>
              </a:path>
              <a:path w="591820" h="193675">
                <a:moveTo>
                  <a:pt x="451103" y="155448"/>
                </a:moveTo>
                <a:lnTo>
                  <a:pt x="438912" y="155448"/>
                </a:lnTo>
                <a:lnTo>
                  <a:pt x="432816" y="152400"/>
                </a:lnTo>
                <a:lnTo>
                  <a:pt x="428244" y="147828"/>
                </a:lnTo>
                <a:lnTo>
                  <a:pt x="423671" y="144779"/>
                </a:lnTo>
                <a:lnTo>
                  <a:pt x="422148" y="137160"/>
                </a:lnTo>
                <a:lnTo>
                  <a:pt x="422148" y="51816"/>
                </a:lnTo>
                <a:lnTo>
                  <a:pt x="432816" y="51816"/>
                </a:lnTo>
                <a:lnTo>
                  <a:pt x="432816" y="134112"/>
                </a:lnTo>
                <a:lnTo>
                  <a:pt x="434340" y="135636"/>
                </a:lnTo>
                <a:lnTo>
                  <a:pt x="434340" y="138683"/>
                </a:lnTo>
                <a:lnTo>
                  <a:pt x="440435" y="144779"/>
                </a:lnTo>
                <a:lnTo>
                  <a:pt x="441959" y="144779"/>
                </a:lnTo>
                <a:lnTo>
                  <a:pt x="443483" y="146304"/>
                </a:lnTo>
                <a:lnTo>
                  <a:pt x="469391" y="146304"/>
                </a:lnTo>
                <a:lnTo>
                  <a:pt x="467867" y="147828"/>
                </a:lnTo>
                <a:lnTo>
                  <a:pt x="464819" y="149352"/>
                </a:lnTo>
                <a:lnTo>
                  <a:pt x="460248" y="152400"/>
                </a:lnTo>
                <a:lnTo>
                  <a:pt x="451103" y="155448"/>
                </a:lnTo>
                <a:close/>
              </a:path>
              <a:path w="591820" h="193675">
                <a:moveTo>
                  <a:pt x="469391" y="146304"/>
                </a:moveTo>
                <a:lnTo>
                  <a:pt x="454151" y="146304"/>
                </a:lnTo>
                <a:lnTo>
                  <a:pt x="455676" y="144779"/>
                </a:lnTo>
                <a:lnTo>
                  <a:pt x="457199" y="144779"/>
                </a:lnTo>
                <a:lnTo>
                  <a:pt x="460248" y="141732"/>
                </a:lnTo>
                <a:lnTo>
                  <a:pt x="461771" y="141732"/>
                </a:lnTo>
                <a:lnTo>
                  <a:pt x="463295" y="140208"/>
                </a:lnTo>
                <a:lnTo>
                  <a:pt x="464819" y="140208"/>
                </a:lnTo>
                <a:lnTo>
                  <a:pt x="464819" y="138683"/>
                </a:lnTo>
                <a:lnTo>
                  <a:pt x="467867" y="138683"/>
                </a:lnTo>
                <a:lnTo>
                  <a:pt x="467867" y="140208"/>
                </a:lnTo>
                <a:lnTo>
                  <a:pt x="470916" y="144779"/>
                </a:lnTo>
                <a:lnTo>
                  <a:pt x="469391" y="146304"/>
                </a:lnTo>
                <a:close/>
              </a:path>
              <a:path w="591820" h="193675">
                <a:moveTo>
                  <a:pt x="554735" y="153924"/>
                </a:moveTo>
                <a:lnTo>
                  <a:pt x="524255" y="153924"/>
                </a:lnTo>
                <a:lnTo>
                  <a:pt x="512063" y="147828"/>
                </a:lnTo>
                <a:lnTo>
                  <a:pt x="505967" y="143256"/>
                </a:lnTo>
                <a:lnTo>
                  <a:pt x="496823" y="134112"/>
                </a:lnTo>
                <a:lnTo>
                  <a:pt x="493776" y="128016"/>
                </a:lnTo>
                <a:lnTo>
                  <a:pt x="492251" y="120396"/>
                </a:lnTo>
                <a:lnTo>
                  <a:pt x="489203" y="112775"/>
                </a:lnTo>
                <a:lnTo>
                  <a:pt x="487680" y="105156"/>
                </a:lnTo>
                <a:lnTo>
                  <a:pt x="487680" y="86867"/>
                </a:lnTo>
                <a:lnTo>
                  <a:pt x="489203" y="79248"/>
                </a:lnTo>
                <a:lnTo>
                  <a:pt x="492251" y="71628"/>
                </a:lnTo>
                <a:lnTo>
                  <a:pt x="493776" y="65532"/>
                </a:lnTo>
                <a:lnTo>
                  <a:pt x="518159" y="42671"/>
                </a:lnTo>
                <a:lnTo>
                  <a:pt x="524255" y="39624"/>
                </a:lnTo>
                <a:lnTo>
                  <a:pt x="531876" y="38100"/>
                </a:lnTo>
                <a:lnTo>
                  <a:pt x="548640" y="38100"/>
                </a:lnTo>
                <a:lnTo>
                  <a:pt x="554735" y="39624"/>
                </a:lnTo>
                <a:lnTo>
                  <a:pt x="562355" y="42671"/>
                </a:lnTo>
                <a:lnTo>
                  <a:pt x="568451" y="44196"/>
                </a:lnTo>
                <a:lnTo>
                  <a:pt x="569975" y="45720"/>
                </a:lnTo>
                <a:lnTo>
                  <a:pt x="533399" y="45720"/>
                </a:lnTo>
                <a:lnTo>
                  <a:pt x="527303" y="47244"/>
                </a:lnTo>
                <a:lnTo>
                  <a:pt x="522731" y="50291"/>
                </a:lnTo>
                <a:lnTo>
                  <a:pt x="516635" y="51816"/>
                </a:lnTo>
                <a:lnTo>
                  <a:pt x="513587" y="56387"/>
                </a:lnTo>
                <a:lnTo>
                  <a:pt x="509016" y="59436"/>
                </a:lnTo>
                <a:lnTo>
                  <a:pt x="505967" y="64008"/>
                </a:lnTo>
                <a:lnTo>
                  <a:pt x="502919" y="70104"/>
                </a:lnTo>
                <a:lnTo>
                  <a:pt x="499871" y="82296"/>
                </a:lnTo>
                <a:lnTo>
                  <a:pt x="499871" y="111252"/>
                </a:lnTo>
                <a:lnTo>
                  <a:pt x="522731" y="143256"/>
                </a:lnTo>
                <a:lnTo>
                  <a:pt x="533399" y="146304"/>
                </a:lnTo>
                <a:lnTo>
                  <a:pt x="569975" y="146304"/>
                </a:lnTo>
                <a:lnTo>
                  <a:pt x="568451" y="147828"/>
                </a:lnTo>
                <a:lnTo>
                  <a:pt x="562355" y="150875"/>
                </a:lnTo>
                <a:lnTo>
                  <a:pt x="554735" y="153924"/>
                </a:lnTo>
                <a:close/>
              </a:path>
              <a:path w="591820" h="193675">
                <a:moveTo>
                  <a:pt x="569975" y="146304"/>
                </a:moveTo>
                <a:lnTo>
                  <a:pt x="547116" y="146304"/>
                </a:lnTo>
                <a:lnTo>
                  <a:pt x="553212" y="144779"/>
                </a:lnTo>
                <a:lnTo>
                  <a:pt x="557783" y="143256"/>
                </a:lnTo>
                <a:lnTo>
                  <a:pt x="566927" y="137160"/>
                </a:lnTo>
                <a:lnTo>
                  <a:pt x="576071" y="123444"/>
                </a:lnTo>
                <a:lnTo>
                  <a:pt x="579119" y="111252"/>
                </a:lnTo>
                <a:lnTo>
                  <a:pt x="580644" y="103632"/>
                </a:lnTo>
                <a:lnTo>
                  <a:pt x="580644" y="88391"/>
                </a:lnTo>
                <a:lnTo>
                  <a:pt x="562355" y="51816"/>
                </a:lnTo>
                <a:lnTo>
                  <a:pt x="557783" y="50291"/>
                </a:lnTo>
                <a:lnTo>
                  <a:pt x="553212" y="47244"/>
                </a:lnTo>
                <a:lnTo>
                  <a:pt x="547116" y="45720"/>
                </a:lnTo>
                <a:lnTo>
                  <a:pt x="569975" y="45720"/>
                </a:lnTo>
                <a:lnTo>
                  <a:pt x="577595" y="53340"/>
                </a:lnTo>
                <a:lnTo>
                  <a:pt x="582167" y="59436"/>
                </a:lnTo>
                <a:lnTo>
                  <a:pt x="588263" y="71628"/>
                </a:lnTo>
                <a:lnTo>
                  <a:pt x="591312" y="86867"/>
                </a:lnTo>
                <a:lnTo>
                  <a:pt x="591312" y="105156"/>
                </a:lnTo>
                <a:lnTo>
                  <a:pt x="588263" y="120396"/>
                </a:lnTo>
                <a:lnTo>
                  <a:pt x="585216" y="128016"/>
                </a:lnTo>
                <a:lnTo>
                  <a:pt x="582167" y="134112"/>
                </a:lnTo>
                <a:lnTo>
                  <a:pt x="569975" y="14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1520" y="2100072"/>
            <a:ext cx="1554480" cy="1676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729483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4756" y="2670048"/>
            <a:ext cx="1130807" cy="2057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62260" y="5806439"/>
            <a:ext cx="109728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353568"/>
            <a:ext cx="1594104" cy="2819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2367" y="388620"/>
            <a:ext cx="117348" cy="2468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17804" y="982980"/>
            <a:ext cx="358140" cy="167640"/>
          </a:xfrm>
          <a:custGeom>
            <a:avLst/>
            <a:gdLst/>
            <a:ahLst/>
            <a:cxnLst/>
            <a:rect l="l" t="t" r="r" b="b"/>
            <a:pathLst>
              <a:path w="358140" h="167640">
                <a:moveTo>
                  <a:pt x="124968" y="15240"/>
                </a:moveTo>
                <a:lnTo>
                  <a:pt x="0" y="15240"/>
                </a:lnTo>
                <a:lnTo>
                  <a:pt x="0" y="4572"/>
                </a:lnTo>
                <a:lnTo>
                  <a:pt x="124968" y="4572"/>
                </a:lnTo>
                <a:lnTo>
                  <a:pt x="124968" y="15240"/>
                </a:lnTo>
                <a:close/>
              </a:path>
              <a:path w="358140" h="167640">
                <a:moveTo>
                  <a:pt x="68580" y="166115"/>
                </a:moveTo>
                <a:lnTo>
                  <a:pt x="56388" y="166115"/>
                </a:lnTo>
                <a:lnTo>
                  <a:pt x="56388" y="15240"/>
                </a:lnTo>
                <a:lnTo>
                  <a:pt x="68580" y="15240"/>
                </a:lnTo>
                <a:lnTo>
                  <a:pt x="68580" y="166115"/>
                </a:lnTo>
                <a:close/>
              </a:path>
              <a:path w="358140" h="167640">
                <a:moveTo>
                  <a:pt x="158496" y="166115"/>
                </a:moveTo>
                <a:lnTo>
                  <a:pt x="146304" y="166115"/>
                </a:lnTo>
                <a:lnTo>
                  <a:pt x="146304" y="0"/>
                </a:lnTo>
                <a:lnTo>
                  <a:pt x="158496" y="0"/>
                </a:lnTo>
                <a:lnTo>
                  <a:pt x="158496" y="71628"/>
                </a:lnTo>
                <a:lnTo>
                  <a:pt x="167132" y="71628"/>
                </a:lnTo>
                <a:lnTo>
                  <a:pt x="163068" y="74676"/>
                </a:lnTo>
                <a:lnTo>
                  <a:pt x="158496" y="80772"/>
                </a:lnTo>
                <a:lnTo>
                  <a:pt x="158496" y="166115"/>
                </a:lnTo>
                <a:close/>
              </a:path>
              <a:path w="358140" h="167640">
                <a:moveTo>
                  <a:pt x="167132" y="71628"/>
                </a:moveTo>
                <a:lnTo>
                  <a:pt x="158496" y="71628"/>
                </a:lnTo>
                <a:lnTo>
                  <a:pt x="163068" y="65532"/>
                </a:lnTo>
                <a:lnTo>
                  <a:pt x="175260" y="56388"/>
                </a:lnTo>
                <a:lnTo>
                  <a:pt x="182880" y="53340"/>
                </a:lnTo>
                <a:lnTo>
                  <a:pt x="190500" y="51816"/>
                </a:lnTo>
                <a:lnTo>
                  <a:pt x="210312" y="51816"/>
                </a:lnTo>
                <a:lnTo>
                  <a:pt x="214884" y="54864"/>
                </a:lnTo>
                <a:lnTo>
                  <a:pt x="219456" y="56388"/>
                </a:lnTo>
                <a:lnTo>
                  <a:pt x="224028" y="59436"/>
                </a:lnTo>
                <a:lnTo>
                  <a:pt x="187452" y="59436"/>
                </a:lnTo>
                <a:lnTo>
                  <a:pt x="175260" y="65532"/>
                </a:lnTo>
                <a:lnTo>
                  <a:pt x="167132" y="71628"/>
                </a:lnTo>
                <a:close/>
              </a:path>
              <a:path w="358140" h="167640">
                <a:moveTo>
                  <a:pt x="236220" y="166115"/>
                </a:moveTo>
                <a:lnTo>
                  <a:pt x="225552" y="166115"/>
                </a:lnTo>
                <a:lnTo>
                  <a:pt x="225552" y="94488"/>
                </a:lnTo>
                <a:lnTo>
                  <a:pt x="225004" y="86796"/>
                </a:lnTo>
                <a:lnTo>
                  <a:pt x="205740" y="59436"/>
                </a:lnTo>
                <a:lnTo>
                  <a:pt x="224028" y="59436"/>
                </a:lnTo>
                <a:lnTo>
                  <a:pt x="227076" y="62484"/>
                </a:lnTo>
                <a:lnTo>
                  <a:pt x="230124" y="67056"/>
                </a:lnTo>
                <a:lnTo>
                  <a:pt x="234696" y="80772"/>
                </a:lnTo>
                <a:lnTo>
                  <a:pt x="236202" y="86796"/>
                </a:lnTo>
                <a:lnTo>
                  <a:pt x="236220" y="166115"/>
                </a:lnTo>
                <a:close/>
              </a:path>
              <a:path w="358140" h="167640">
                <a:moveTo>
                  <a:pt x="321564" y="167640"/>
                </a:moveTo>
                <a:lnTo>
                  <a:pt x="306324" y="167640"/>
                </a:lnTo>
                <a:lnTo>
                  <a:pt x="298704" y="166115"/>
                </a:lnTo>
                <a:lnTo>
                  <a:pt x="292608" y="163067"/>
                </a:lnTo>
                <a:lnTo>
                  <a:pt x="286511" y="161544"/>
                </a:lnTo>
                <a:lnTo>
                  <a:pt x="264056" y="126825"/>
                </a:lnTo>
                <a:lnTo>
                  <a:pt x="262128" y="106680"/>
                </a:lnTo>
                <a:lnTo>
                  <a:pt x="262128" y="99060"/>
                </a:lnTo>
                <a:lnTo>
                  <a:pt x="284987" y="57912"/>
                </a:lnTo>
                <a:lnTo>
                  <a:pt x="304799" y="51816"/>
                </a:lnTo>
                <a:lnTo>
                  <a:pt x="324612" y="51816"/>
                </a:lnTo>
                <a:lnTo>
                  <a:pt x="330708" y="54864"/>
                </a:lnTo>
                <a:lnTo>
                  <a:pt x="336804" y="56388"/>
                </a:lnTo>
                <a:lnTo>
                  <a:pt x="341376" y="59436"/>
                </a:lnTo>
                <a:lnTo>
                  <a:pt x="301751" y="59436"/>
                </a:lnTo>
                <a:lnTo>
                  <a:pt x="297180" y="62484"/>
                </a:lnTo>
                <a:lnTo>
                  <a:pt x="292608" y="64008"/>
                </a:lnTo>
                <a:lnTo>
                  <a:pt x="289560" y="67056"/>
                </a:lnTo>
                <a:lnTo>
                  <a:pt x="284987" y="70104"/>
                </a:lnTo>
                <a:lnTo>
                  <a:pt x="281940" y="73152"/>
                </a:lnTo>
                <a:lnTo>
                  <a:pt x="278892" y="77724"/>
                </a:lnTo>
                <a:lnTo>
                  <a:pt x="275844" y="86868"/>
                </a:lnTo>
                <a:lnTo>
                  <a:pt x="274320" y="92964"/>
                </a:lnTo>
                <a:lnTo>
                  <a:pt x="272796" y="97536"/>
                </a:lnTo>
                <a:lnTo>
                  <a:pt x="358140" y="97536"/>
                </a:lnTo>
                <a:lnTo>
                  <a:pt x="358140" y="102108"/>
                </a:lnTo>
                <a:lnTo>
                  <a:pt x="356616" y="103632"/>
                </a:lnTo>
                <a:lnTo>
                  <a:pt x="356616" y="105156"/>
                </a:lnTo>
                <a:lnTo>
                  <a:pt x="272796" y="105156"/>
                </a:lnTo>
                <a:lnTo>
                  <a:pt x="272796" y="115824"/>
                </a:lnTo>
                <a:lnTo>
                  <a:pt x="288036" y="150876"/>
                </a:lnTo>
                <a:lnTo>
                  <a:pt x="297180" y="155448"/>
                </a:lnTo>
                <a:lnTo>
                  <a:pt x="301751" y="158496"/>
                </a:lnTo>
                <a:lnTo>
                  <a:pt x="348996" y="158496"/>
                </a:lnTo>
                <a:lnTo>
                  <a:pt x="345948" y="160020"/>
                </a:lnTo>
                <a:lnTo>
                  <a:pt x="341376" y="161544"/>
                </a:lnTo>
                <a:lnTo>
                  <a:pt x="335280" y="164591"/>
                </a:lnTo>
                <a:lnTo>
                  <a:pt x="330708" y="166115"/>
                </a:lnTo>
                <a:lnTo>
                  <a:pt x="326136" y="166115"/>
                </a:lnTo>
                <a:lnTo>
                  <a:pt x="321564" y="167640"/>
                </a:lnTo>
                <a:close/>
              </a:path>
              <a:path w="358140" h="167640">
                <a:moveTo>
                  <a:pt x="358140" y="97536"/>
                </a:moveTo>
                <a:lnTo>
                  <a:pt x="347472" y="97536"/>
                </a:lnTo>
                <a:lnTo>
                  <a:pt x="347472" y="86868"/>
                </a:lnTo>
                <a:lnTo>
                  <a:pt x="345948" y="82296"/>
                </a:lnTo>
                <a:lnTo>
                  <a:pt x="342900" y="77724"/>
                </a:lnTo>
                <a:lnTo>
                  <a:pt x="341376" y="73152"/>
                </a:lnTo>
                <a:lnTo>
                  <a:pt x="332232" y="64008"/>
                </a:lnTo>
                <a:lnTo>
                  <a:pt x="327660" y="62484"/>
                </a:lnTo>
                <a:lnTo>
                  <a:pt x="323088" y="59436"/>
                </a:lnTo>
                <a:lnTo>
                  <a:pt x="341376" y="59436"/>
                </a:lnTo>
                <a:lnTo>
                  <a:pt x="344424" y="64008"/>
                </a:lnTo>
                <a:lnTo>
                  <a:pt x="348996" y="68580"/>
                </a:lnTo>
                <a:lnTo>
                  <a:pt x="352044" y="73152"/>
                </a:lnTo>
                <a:lnTo>
                  <a:pt x="353568" y="79248"/>
                </a:lnTo>
                <a:lnTo>
                  <a:pt x="356616" y="85344"/>
                </a:lnTo>
                <a:lnTo>
                  <a:pt x="358140" y="92964"/>
                </a:lnTo>
                <a:lnTo>
                  <a:pt x="358140" y="97536"/>
                </a:lnTo>
                <a:close/>
              </a:path>
              <a:path w="358140" h="167640">
                <a:moveTo>
                  <a:pt x="348996" y="158496"/>
                </a:moveTo>
                <a:lnTo>
                  <a:pt x="324612" y="158496"/>
                </a:lnTo>
                <a:lnTo>
                  <a:pt x="333756" y="155448"/>
                </a:lnTo>
                <a:lnTo>
                  <a:pt x="342900" y="150876"/>
                </a:lnTo>
                <a:lnTo>
                  <a:pt x="344424" y="150876"/>
                </a:lnTo>
                <a:lnTo>
                  <a:pt x="345948" y="149352"/>
                </a:lnTo>
                <a:lnTo>
                  <a:pt x="348996" y="147828"/>
                </a:lnTo>
                <a:lnTo>
                  <a:pt x="348996" y="146304"/>
                </a:lnTo>
                <a:lnTo>
                  <a:pt x="352044" y="146304"/>
                </a:lnTo>
                <a:lnTo>
                  <a:pt x="352044" y="147828"/>
                </a:lnTo>
                <a:lnTo>
                  <a:pt x="355092" y="152400"/>
                </a:lnTo>
                <a:lnTo>
                  <a:pt x="348996" y="158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975360"/>
            <a:ext cx="8858988" cy="21640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0664" y="1415796"/>
            <a:ext cx="2023871" cy="207263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833103" y="1429511"/>
            <a:ext cx="509270" cy="154305"/>
          </a:xfrm>
          <a:custGeom>
            <a:avLst/>
            <a:gdLst/>
            <a:ahLst/>
            <a:cxnLst/>
            <a:rect l="l" t="t" r="r" b="b"/>
            <a:pathLst>
              <a:path w="509270" h="154305">
                <a:moveTo>
                  <a:pt x="62484" y="42672"/>
                </a:moveTo>
                <a:lnTo>
                  <a:pt x="28956" y="42672"/>
                </a:lnTo>
                <a:lnTo>
                  <a:pt x="35052" y="0"/>
                </a:lnTo>
                <a:lnTo>
                  <a:pt x="27432" y="0"/>
                </a:lnTo>
                <a:lnTo>
                  <a:pt x="25908" y="1524"/>
                </a:lnTo>
                <a:lnTo>
                  <a:pt x="18288" y="42672"/>
                </a:lnTo>
                <a:lnTo>
                  <a:pt x="0" y="44196"/>
                </a:lnTo>
                <a:lnTo>
                  <a:pt x="0" y="50292"/>
                </a:lnTo>
                <a:lnTo>
                  <a:pt x="16764" y="50292"/>
                </a:lnTo>
                <a:lnTo>
                  <a:pt x="9144" y="115824"/>
                </a:lnTo>
                <a:lnTo>
                  <a:pt x="9144" y="123444"/>
                </a:lnTo>
                <a:lnTo>
                  <a:pt x="7620" y="126492"/>
                </a:lnTo>
                <a:lnTo>
                  <a:pt x="7620" y="140208"/>
                </a:lnTo>
                <a:lnTo>
                  <a:pt x="9144" y="146304"/>
                </a:lnTo>
                <a:lnTo>
                  <a:pt x="13716" y="149352"/>
                </a:lnTo>
                <a:lnTo>
                  <a:pt x="16764" y="152400"/>
                </a:lnTo>
                <a:lnTo>
                  <a:pt x="21336" y="153924"/>
                </a:lnTo>
                <a:lnTo>
                  <a:pt x="36576" y="153924"/>
                </a:lnTo>
                <a:lnTo>
                  <a:pt x="41148" y="150876"/>
                </a:lnTo>
                <a:lnTo>
                  <a:pt x="45720" y="149352"/>
                </a:lnTo>
                <a:lnTo>
                  <a:pt x="48768" y="146304"/>
                </a:lnTo>
                <a:lnTo>
                  <a:pt x="51816" y="143256"/>
                </a:lnTo>
                <a:lnTo>
                  <a:pt x="50292" y="138684"/>
                </a:lnTo>
                <a:lnTo>
                  <a:pt x="48768" y="138684"/>
                </a:lnTo>
                <a:lnTo>
                  <a:pt x="48768" y="137160"/>
                </a:lnTo>
                <a:lnTo>
                  <a:pt x="47244" y="137160"/>
                </a:lnTo>
                <a:lnTo>
                  <a:pt x="47244" y="138684"/>
                </a:lnTo>
                <a:lnTo>
                  <a:pt x="45720" y="138684"/>
                </a:lnTo>
                <a:lnTo>
                  <a:pt x="45720" y="140208"/>
                </a:lnTo>
                <a:lnTo>
                  <a:pt x="44196" y="140208"/>
                </a:lnTo>
                <a:lnTo>
                  <a:pt x="41148" y="143256"/>
                </a:lnTo>
                <a:lnTo>
                  <a:pt x="39624" y="143256"/>
                </a:lnTo>
                <a:lnTo>
                  <a:pt x="38100" y="144780"/>
                </a:lnTo>
                <a:lnTo>
                  <a:pt x="35052" y="144780"/>
                </a:lnTo>
                <a:lnTo>
                  <a:pt x="33528" y="146304"/>
                </a:lnTo>
                <a:lnTo>
                  <a:pt x="27432" y="146304"/>
                </a:lnTo>
                <a:lnTo>
                  <a:pt x="24384" y="144780"/>
                </a:lnTo>
                <a:lnTo>
                  <a:pt x="19812" y="140208"/>
                </a:lnTo>
                <a:lnTo>
                  <a:pt x="18288" y="137160"/>
                </a:lnTo>
                <a:lnTo>
                  <a:pt x="18288" y="124968"/>
                </a:lnTo>
                <a:lnTo>
                  <a:pt x="19812" y="121920"/>
                </a:lnTo>
                <a:lnTo>
                  <a:pt x="19812" y="114300"/>
                </a:lnTo>
                <a:lnTo>
                  <a:pt x="27432" y="50292"/>
                </a:lnTo>
                <a:lnTo>
                  <a:pt x="60960" y="50292"/>
                </a:lnTo>
                <a:lnTo>
                  <a:pt x="62484" y="42672"/>
                </a:lnTo>
                <a:close/>
              </a:path>
              <a:path w="509270" h="154305">
                <a:moveTo>
                  <a:pt x="126504" y="80772"/>
                </a:moveTo>
                <a:lnTo>
                  <a:pt x="74688" y="80772"/>
                </a:lnTo>
                <a:lnTo>
                  <a:pt x="74688" y="89916"/>
                </a:lnTo>
                <a:lnTo>
                  <a:pt x="126504" y="89916"/>
                </a:lnTo>
                <a:lnTo>
                  <a:pt x="126504" y="80772"/>
                </a:lnTo>
                <a:close/>
              </a:path>
              <a:path w="509270" h="154305">
                <a:moveTo>
                  <a:pt x="213372" y="143256"/>
                </a:moveTo>
                <a:lnTo>
                  <a:pt x="210312" y="138684"/>
                </a:lnTo>
                <a:lnTo>
                  <a:pt x="205752" y="138684"/>
                </a:lnTo>
                <a:lnTo>
                  <a:pt x="201180" y="143256"/>
                </a:lnTo>
                <a:lnTo>
                  <a:pt x="199656" y="143256"/>
                </a:lnTo>
                <a:lnTo>
                  <a:pt x="196596" y="144780"/>
                </a:lnTo>
                <a:lnTo>
                  <a:pt x="195084" y="144780"/>
                </a:lnTo>
                <a:lnTo>
                  <a:pt x="192036" y="146304"/>
                </a:lnTo>
                <a:lnTo>
                  <a:pt x="187464" y="146304"/>
                </a:lnTo>
                <a:lnTo>
                  <a:pt x="185940" y="144780"/>
                </a:lnTo>
                <a:lnTo>
                  <a:pt x="184404" y="144780"/>
                </a:lnTo>
                <a:lnTo>
                  <a:pt x="181368" y="143256"/>
                </a:lnTo>
                <a:lnTo>
                  <a:pt x="179844" y="143256"/>
                </a:lnTo>
                <a:lnTo>
                  <a:pt x="176796" y="140208"/>
                </a:lnTo>
                <a:lnTo>
                  <a:pt x="176796" y="138684"/>
                </a:lnTo>
                <a:lnTo>
                  <a:pt x="175272" y="135648"/>
                </a:lnTo>
                <a:lnTo>
                  <a:pt x="175272" y="134112"/>
                </a:lnTo>
                <a:lnTo>
                  <a:pt x="173748" y="131064"/>
                </a:lnTo>
                <a:lnTo>
                  <a:pt x="173748" y="50292"/>
                </a:lnTo>
                <a:lnTo>
                  <a:pt x="210312" y="50292"/>
                </a:lnTo>
                <a:lnTo>
                  <a:pt x="210312" y="42672"/>
                </a:lnTo>
                <a:lnTo>
                  <a:pt x="173748" y="42672"/>
                </a:lnTo>
                <a:lnTo>
                  <a:pt x="173748" y="0"/>
                </a:lnTo>
                <a:lnTo>
                  <a:pt x="167652" y="0"/>
                </a:lnTo>
                <a:lnTo>
                  <a:pt x="166128" y="1536"/>
                </a:lnTo>
                <a:lnTo>
                  <a:pt x="163080" y="42672"/>
                </a:lnTo>
                <a:lnTo>
                  <a:pt x="144792" y="44196"/>
                </a:lnTo>
                <a:lnTo>
                  <a:pt x="144792" y="50292"/>
                </a:lnTo>
                <a:lnTo>
                  <a:pt x="163080" y="50292"/>
                </a:lnTo>
                <a:lnTo>
                  <a:pt x="163080" y="137160"/>
                </a:lnTo>
                <a:lnTo>
                  <a:pt x="166128" y="143256"/>
                </a:lnTo>
                <a:lnTo>
                  <a:pt x="169176" y="147840"/>
                </a:lnTo>
                <a:lnTo>
                  <a:pt x="173748" y="152400"/>
                </a:lnTo>
                <a:lnTo>
                  <a:pt x="179844" y="153936"/>
                </a:lnTo>
                <a:lnTo>
                  <a:pt x="196596" y="153936"/>
                </a:lnTo>
                <a:lnTo>
                  <a:pt x="201180" y="152400"/>
                </a:lnTo>
                <a:lnTo>
                  <a:pt x="205752" y="149352"/>
                </a:lnTo>
                <a:lnTo>
                  <a:pt x="210312" y="147840"/>
                </a:lnTo>
                <a:lnTo>
                  <a:pt x="211340" y="146304"/>
                </a:lnTo>
                <a:lnTo>
                  <a:pt x="213372" y="143256"/>
                </a:lnTo>
                <a:close/>
              </a:path>
              <a:path w="509270" h="154305">
                <a:moveTo>
                  <a:pt x="326148" y="79248"/>
                </a:moveTo>
                <a:lnTo>
                  <a:pt x="324612" y="71640"/>
                </a:lnTo>
                <a:lnTo>
                  <a:pt x="321576" y="65544"/>
                </a:lnTo>
                <a:lnTo>
                  <a:pt x="320052" y="59448"/>
                </a:lnTo>
                <a:lnTo>
                  <a:pt x="317004" y="54864"/>
                </a:lnTo>
                <a:lnTo>
                  <a:pt x="315480" y="53352"/>
                </a:lnTo>
                <a:lnTo>
                  <a:pt x="315480" y="73152"/>
                </a:lnTo>
                <a:lnTo>
                  <a:pt x="315480" y="85344"/>
                </a:lnTo>
                <a:lnTo>
                  <a:pt x="240804" y="85344"/>
                </a:lnTo>
                <a:lnTo>
                  <a:pt x="243852" y="73152"/>
                </a:lnTo>
                <a:lnTo>
                  <a:pt x="275856" y="45732"/>
                </a:lnTo>
                <a:lnTo>
                  <a:pt x="286512" y="45732"/>
                </a:lnTo>
                <a:lnTo>
                  <a:pt x="312420" y="68580"/>
                </a:lnTo>
                <a:lnTo>
                  <a:pt x="315480" y="73152"/>
                </a:lnTo>
                <a:lnTo>
                  <a:pt x="315480" y="53352"/>
                </a:lnTo>
                <a:lnTo>
                  <a:pt x="312420" y="50292"/>
                </a:lnTo>
                <a:lnTo>
                  <a:pt x="309384" y="45732"/>
                </a:lnTo>
                <a:lnTo>
                  <a:pt x="303288" y="42672"/>
                </a:lnTo>
                <a:lnTo>
                  <a:pt x="298704" y="41148"/>
                </a:lnTo>
                <a:lnTo>
                  <a:pt x="292620" y="38100"/>
                </a:lnTo>
                <a:lnTo>
                  <a:pt x="272796" y="38100"/>
                </a:lnTo>
                <a:lnTo>
                  <a:pt x="265188" y="39636"/>
                </a:lnTo>
                <a:lnTo>
                  <a:pt x="259092" y="41148"/>
                </a:lnTo>
                <a:lnTo>
                  <a:pt x="252996" y="44196"/>
                </a:lnTo>
                <a:lnTo>
                  <a:pt x="246888" y="48768"/>
                </a:lnTo>
                <a:lnTo>
                  <a:pt x="243852" y="53340"/>
                </a:lnTo>
                <a:lnTo>
                  <a:pt x="239280" y="57912"/>
                </a:lnTo>
                <a:lnTo>
                  <a:pt x="236220" y="64008"/>
                </a:lnTo>
                <a:lnTo>
                  <a:pt x="233184" y="71640"/>
                </a:lnTo>
                <a:lnTo>
                  <a:pt x="231660" y="77736"/>
                </a:lnTo>
                <a:lnTo>
                  <a:pt x="230136" y="85344"/>
                </a:lnTo>
                <a:lnTo>
                  <a:pt x="230136" y="92964"/>
                </a:lnTo>
                <a:lnTo>
                  <a:pt x="239280" y="132588"/>
                </a:lnTo>
                <a:lnTo>
                  <a:pt x="274320" y="153936"/>
                </a:lnTo>
                <a:lnTo>
                  <a:pt x="289572" y="153936"/>
                </a:lnTo>
                <a:lnTo>
                  <a:pt x="294144" y="152400"/>
                </a:lnTo>
                <a:lnTo>
                  <a:pt x="298704" y="152400"/>
                </a:lnTo>
                <a:lnTo>
                  <a:pt x="303288" y="150876"/>
                </a:lnTo>
                <a:lnTo>
                  <a:pt x="309384" y="147840"/>
                </a:lnTo>
                <a:lnTo>
                  <a:pt x="313956" y="146304"/>
                </a:lnTo>
                <a:lnTo>
                  <a:pt x="317004" y="144780"/>
                </a:lnTo>
                <a:lnTo>
                  <a:pt x="323088" y="138684"/>
                </a:lnTo>
                <a:lnTo>
                  <a:pt x="320052" y="134112"/>
                </a:lnTo>
                <a:lnTo>
                  <a:pt x="317004" y="134112"/>
                </a:lnTo>
                <a:lnTo>
                  <a:pt x="313956" y="135648"/>
                </a:lnTo>
                <a:lnTo>
                  <a:pt x="312420" y="137160"/>
                </a:lnTo>
                <a:lnTo>
                  <a:pt x="310896" y="137160"/>
                </a:lnTo>
                <a:lnTo>
                  <a:pt x="307860" y="140208"/>
                </a:lnTo>
                <a:lnTo>
                  <a:pt x="304812" y="141744"/>
                </a:lnTo>
                <a:lnTo>
                  <a:pt x="301764" y="141744"/>
                </a:lnTo>
                <a:lnTo>
                  <a:pt x="288048" y="146304"/>
                </a:lnTo>
                <a:lnTo>
                  <a:pt x="275856" y="146304"/>
                </a:lnTo>
                <a:lnTo>
                  <a:pt x="269760" y="144780"/>
                </a:lnTo>
                <a:lnTo>
                  <a:pt x="265188" y="141744"/>
                </a:lnTo>
                <a:lnTo>
                  <a:pt x="260604" y="140208"/>
                </a:lnTo>
                <a:lnTo>
                  <a:pt x="243852" y="115836"/>
                </a:lnTo>
                <a:lnTo>
                  <a:pt x="240804" y="109740"/>
                </a:lnTo>
                <a:lnTo>
                  <a:pt x="240804" y="91440"/>
                </a:lnTo>
                <a:lnTo>
                  <a:pt x="324612" y="91440"/>
                </a:lnTo>
                <a:lnTo>
                  <a:pt x="324612" y="89916"/>
                </a:lnTo>
                <a:lnTo>
                  <a:pt x="326148" y="88392"/>
                </a:lnTo>
                <a:lnTo>
                  <a:pt x="326148" y="85344"/>
                </a:lnTo>
                <a:lnTo>
                  <a:pt x="326148" y="79248"/>
                </a:lnTo>
                <a:close/>
              </a:path>
              <a:path w="509270" h="154305">
                <a:moveTo>
                  <a:pt x="422160" y="114300"/>
                </a:moveTo>
                <a:lnTo>
                  <a:pt x="417588" y="105156"/>
                </a:lnTo>
                <a:lnTo>
                  <a:pt x="409968" y="97548"/>
                </a:lnTo>
                <a:lnTo>
                  <a:pt x="405396" y="96012"/>
                </a:lnTo>
                <a:lnTo>
                  <a:pt x="402348" y="94488"/>
                </a:lnTo>
                <a:lnTo>
                  <a:pt x="397776" y="92964"/>
                </a:lnTo>
                <a:lnTo>
                  <a:pt x="394728" y="91440"/>
                </a:lnTo>
                <a:lnTo>
                  <a:pt x="390156" y="89916"/>
                </a:lnTo>
                <a:lnTo>
                  <a:pt x="387096" y="88392"/>
                </a:lnTo>
                <a:lnTo>
                  <a:pt x="382536" y="88392"/>
                </a:lnTo>
                <a:lnTo>
                  <a:pt x="379488" y="86868"/>
                </a:lnTo>
                <a:lnTo>
                  <a:pt x="374904" y="85344"/>
                </a:lnTo>
                <a:lnTo>
                  <a:pt x="365772" y="80772"/>
                </a:lnTo>
                <a:lnTo>
                  <a:pt x="359676" y="74676"/>
                </a:lnTo>
                <a:lnTo>
                  <a:pt x="359676" y="62484"/>
                </a:lnTo>
                <a:lnTo>
                  <a:pt x="362712" y="56388"/>
                </a:lnTo>
                <a:lnTo>
                  <a:pt x="368820" y="50292"/>
                </a:lnTo>
                <a:lnTo>
                  <a:pt x="377964" y="45732"/>
                </a:lnTo>
                <a:lnTo>
                  <a:pt x="394728" y="45732"/>
                </a:lnTo>
                <a:lnTo>
                  <a:pt x="400812" y="48768"/>
                </a:lnTo>
                <a:lnTo>
                  <a:pt x="403872" y="48768"/>
                </a:lnTo>
                <a:lnTo>
                  <a:pt x="405396" y="50292"/>
                </a:lnTo>
                <a:lnTo>
                  <a:pt x="408444" y="51816"/>
                </a:lnTo>
                <a:lnTo>
                  <a:pt x="409968" y="53340"/>
                </a:lnTo>
                <a:lnTo>
                  <a:pt x="411492" y="53340"/>
                </a:lnTo>
                <a:lnTo>
                  <a:pt x="413004" y="54864"/>
                </a:lnTo>
                <a:lnTo>
                  <a:pt x="416064" y="54864"/>
                </a:lnTo>
                <a:lnTo>
                  <a:pt x="417588" y="53340"/>
                </a:lnTo>
                <a:lnTo>
                  <a:pt x="419112" y="50292"/>
                </a:lnTo>
                <a:lnTo>
                  <a:pt x="414540" y="45732"/>
                </a:lnTo>
                <a:lnTo>
                  <a:pt x="409968" y="42672"/>
                </a:lnTo>
                <a:lnTo>
                  <a:pt x="405396" y="41148"/>
                </a:lnTo>
                <a:lnTo>
                  <a:pt x="399288" y="38100"/>
                </a:lnTo>
                <a:lnTo>
                  <a:pt x="374904" y="38100"/>
                </a:lnTo>
                <a:lnTo>
                  <a:pt x="365772" y="41148"/>
                </a:lnTo>
                <a:lnTo>
                  <a:pt x="362712" y="44196"/>
                </a:lnTo>
                <a:lnTo>
                  <a:pt x="358152" y="47244"/>
                </a:lnTo>
                <a:lnTo>
                  <a:pt x="355104" y="50292"/>
                </a:lnTo>
                <a:lnTo>
                  <a:pt x="352056" y="56388"/>
                </a:lnTo>
                <a:lnTo>
                  <a:pt x="348996" y="60960"/>
                </a:lnTo>
                <a:lnTo>
                  <a:pt x="348996" y="76200"/>
                </a:lnTo>
                <a:lnTo>
                  <a:pt x="352056" y="79248"/>
                </a:lnTo>
                <a:lnTo>
                  <a:pt x="353580" y="83832"/>
                </a:lnTo>
                <a:lnTo>
                  <a:pt x="358152" y="88392"/>
                </a:lnTo>
                <a:lnTo>
                  <a:pt x="361188" y="89916"/>
                </a:lnTo>
                <a:lnTo>
                  <a:pt x="365772" y="91440"/>
                </a:lnTo>
                <a:lnTo>
                  <a:pt x="371868" y="94488"/>
                </a:lnTo>
                <a:lnTo>
                  <a:pt x="381012" y="97548"/>
                </a:lnTo>
                <a:lnTo>
                  <a:pt x="384060" y="99060"/>
                </a:lnTo>
                <a:lnTo>
                  <a:pt x="388632" y="100584"/>
                </a:lnTo>
                <a:lnTo>
                  <a:pt x="391680" y="100584"/>
                </a:lnTo>
                <a:lnTo>
                  <a:pt x="396252" y="102108"/>
                </a:lnTo>
                <a:lnTo>
                  <a:pt x="405396" y="106680"/>
                </a:lnTo>
                <a:lnTo>
                  <a:pt x="406920" y="109740"/>
                </a:lnTo>
                <a:lnTo>
                  <a:pt x="409968" y="111252"/>
                </a:lnTo>
                <a:lnTo>
                  <a:pt x="411492" y="114300"/>
                </a:lnTo>
                <a:lnTo>
                  <a:pt x="411492" y="128016"/>
                </a:lnTo>
                <a:lnTo>
                  <a:pt x="406920" y="137160"/>
                </a:lnTo>
                <a:lnTo>
                  <a:pt x="402348" y="141744"/>
                </a:lnTo>
                <a:lnTo>
                  <a:pt x="396252" y="144780"/>
                </a:lnTo>
                <a:lnTo>
                  <a:pt x="391680" y="146304"/>
                </a:lnTo>
                <a:lnTo>
                  <a:pt x="373392" y="146304"/>
                </a:lnTo>
                <a:lnTo>
                  <a:pt x="361188" y="140208"/>
                </a:lnTo>
                <a:lnTo>
                  <a:pt x="359676" y="138684"/>
                </a:lnTo>
                <a:lnTo>
                  <a:pt x="356628" y="138684"/>
                </a:lnTo>
                <a:lnTo>
                  <a:pt x="353580" y="135648"/>
                </a:lnTo>
                <a:lnTo>
                  <a:pt x="348996" y="135648"/>
                </a:lnTo>
                <a:lnTo>
                  <a:pt x="348996" y="137160"/>
                </a:lnTo>
                <a:lnTo>
                  <a:pt x="345960" y="140208"/>
                </a:lnTo>
                <a:lnTo>
                  <a:pt x="350520" y="144780"/>
                </a:lnTo>
                <a:lnTo>
                  <a:pt x="356628" y="147840"/>
                </a:lnTo>
                <a:lnTo>
                  <a:pt x="361188" y="150876"/>
                </a:lnTo>
                <a:lnTo>
                  <a:pt x="367296" y="153936"/>
                </a:lnTo>
                <a:lnTo>
                  <a:pt x="394728" y="153936"/>
                </a:lnTo>
                <a:lnTo>
                  <a:pt x="399288" y="152400"/>
                </a:lnTo>
                <a:lnTo>
                  <a:pt x="403872" y="149352"/>
                </a:lnTo>
                <a:lnTo>
                  <a:pt x="408444" y="147840"/>
                </a:lnTo>
                <a:lnTo>
                  <a:pt x="409968" y="146304"/>
                </a:lnTo>
                <a:lnTo>
                  <a:pt x="414540" y="141744"/>
                </a:lnTo>
                <a:lnTo>
                  <a:pt x="417588" y="137160"/>
                </a:lnTo>
                <a:lnTo>
                  <a:pt x="419112" y="134112"/>
                </a:lnTo>
                <a:lnTo>
                  <a:pt x="422160" y="124968"/>
                </a:lnTo>
                <a:lnTo>
                  <a:pt x="422160" y="114300"/>
                </a:lnTo>
                <a:close/>
              </a:path>
              <a:path w="509270" h="154305">
                <a:moveTo>
                  <a:pt x="509028" y="143256"/>
                </a:moveTo>
                <a:lnTo>
                  <a:pt x="505980" y="138684"/>
                </a:lnTo>
                <a:lnTo>
                  <a:pt x="501396" y="138684"/>
                </a:lnTo>
                <a:lnTo>
                  <a:pt x="496836" y="143256"/>
                </a:lnTo>
                <a:lnTo>
                  <a:pt x="495312" y="143256"/>
                </a:lnTo>
                <a:lnTo>
                  <a:pt x="492264" y="144780"/>
                </a:lnTo>
                <a:lnTo>
                  <a:pt x="490740" y="144780"/>
                </a:lnTo>
                <a:lnTo>
                  <a:pt x="487692" y="146304"/>
                </a:lnTo>
                <a:lnTo>
                  <a:pt x="483120" y="146304"/>
                </a:lnTo>
                <a:lnTo>
                  <a:pt x="481596" y="144780"/>
                </a:lnTo>
                <a:lnTo>
                  <a:pt x="480072" y="144780"/>
                </a:lnTo>
                <a:lnTo>
                  <a:pt x="477012" y="143256"/>
                </a:lnTo>
                <a:lnTo>
                  <a:pt x="475488" y="143256"/>
                </a:lnTo>
                <a:lnTo>
                  <a:pt x="472452" y="140208"/>
                </a:lnTo>
                <a:lnTo>
                  <a:pt x="472452" y="138684"/>
                </a:lnTo>
                <a:lnTo>
                  <a:pt x="470928" y="135648"/>
                </a:lnTo>
                <a:lnTo>
                  <a:pt x="470928" y="134112"/>
                </a:lnTo>
                <a:lnTo>
                  <a:pt x="469404" y="131064"/>
                </a:lnTo>
                <a:lnTo>
                  <a:pt x="469404" y="50292"/>
                </a:lnTo>
                <a:lnTo>
                  <a:pt x="505980" y="50292"/>
                </a:lnTo>
                <a:lnTo>
                  <a:pt x="505980" y="42672"/>
                </a:lnTo>
                <a:lnTo>
                  <a:pt x="469404" y="42672"/>
                </a:lnTo>
                <a:lnTo>
                  <a:pt x="469404" y="0"/>
                </a:lnTo>
                <a:lnTo>
                  <a:pt x="463296" y="0"/>
                </a:lnTo>
                <a:lnTo>
                  <a:pt x="461784" y="1536"/>
                </a:lnTo>
                <a:lnTo>
                  <a:pt x="458736" y="42672"/>
                </a:lnTo>
                <a:lnTo>
                  <a:pt x="440448" y="44196"/>
                </a:lnTo>
                <a:lnTo>
                  <a:pt x="440448" y="50292"/>
                </a:lnTo>
                <a:lnTo>
                  <a:pt x="458736" y="50292"/>
                </a:lnTo>
                <a:lnTo>
                  <a:pt x="458736" y="137160"/>
                </a:lnTo>
                <a:lnTo>
                  <a:pt x="461784" y="143256"/>
                </a:lnTo>
                <a:lnTo>
                  <a:pt x="466356" y="147840"/>
                </a:lnTo>
                <a:lnTo>
                  <a:pt x="469404" y="152400"/>
                </a:lnTo>
                <a:lnTo>
                  <a:pt x="475488" y="153936"/>
                </a:lnTo>
                <a:lnTo>
                  <a:pt x="492264" y="153936"/>
                </a:lnTo>
                <a:lnTo>
                  <a:pt x="496836" y="152400"/>
                </a:lnTo>
                <a:lnTo>
                  <a:pt x="501396" y="149352"/>
                </a:lnTo>
                <a:lnTo>
                  <a:pt x="505980" y="147840"/>
                </a:lnTo>
                <a:lnTo>
                  <a:pt x="506996" y="146304"/>
                </a:lnTo>
                <a:lnTo>
                  <a:pt x="509028" y="143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26008" y="1911095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1080" y="1850136"/>
            <a:ext cx="4562856" cy="20573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826008" y="2343911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775203"/>
            <a:ext cx="76200" cy="762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5464" y="2278380"/>
            <a:ext cx="4044696" cy="2118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0664" y="2715767"/>
            <a:ext cx="1411224" cy="205740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2220455" y="2727959"/>
            <a:ext cx="508000" cy="155575"/>
          </a:xfrm>
          <a:custGeom>
            <a:avLst/>
            <a:gdLst/>
            <a:ahLst/>
            <a:cxnLst/>
            <a:rect l="l" t="t" r="r" b="b"/>
            <a:pathLst>
              <a:path w="508000" h="155575">
                <a:moveTo>
                  <a:pt x="60960" y="42684"/>
                </a:moveTo>
                <a:lnTo>
                  <a:pt x="27432" y="42684"/>
                </a:lnTo>
                <a:lnTo>
                  <a:pt x="33528" y="12"/>
                </a:lnTo>
                <a:lnTo>
                  <a:pt x="25908" y="12"/>
                </a:lnTo>
                <a:lnTo>
                  <a:pt x="25908" y="3060"/>
                </a:lnTo>
                <a:lnTo>
                  <a:pt x="18288" y="42684"/>
                </a:lnTo>
                <a:lnTo>
                  <a:pt x="0" y="44208"/>
                </a:lnTo>
                <a:lnTo>
                  <a:pt x="0" y="51828"/>
                </a:lnTo>
                <a:lnTo>
                  <a:pt x="16764" y="51828"/>
                </a:lnTo>
                <a:lnTo>
                  <a:pt x="9144" y="115836"/>
                </a:lnTo>
                <a:lnTo>
                  <a:pt x="9144" y="118884"/>
                </a:lnTo>
                <a:lnTo>
                  <a:pt x="7620" y="121932"/>
                </a:lnTo>
                <a:lnTo>
                  <a:pt x="7620" y="141744"/>
                </a:lnTo>
                <a:lnTo>
                  <a:pt x="9144" y="146316"/>
                </a:lnTo>
                <a:lnTo>
                  <a:pt x="15240" y="152412"/>
                </a:lnTo>
                <a:lnTo>
                  <a:pt x="21336" y="155460"/>
                </a:lnTo>
                <a:lnTo>
                  <a:pt x="32004" y="155460"/>
                </a:lnTo>
                <a:lnTo>
                  <a:pt x="35052" y="153936"/>
                </a:lnTo>
                <a:lnTo>
                  <a:pt x="39624" y="152412"/>
                </a:lnTo>
                <a:lnTo>
                  <a:pt x="44196" y="149364"/>
                </a:lnTo>
                <a:lnTo>
                  <a:pt x="48768" y="147840"/>
                </a:lnTo>
                <a:lnTo>
                  <a:pt x="50292" y="146316"/>
                </a:lnTo>
                <a:lnTo>
                  <a:pt x="51816" y="144792"/>
                </a:lnTo>
                <a:lnTo>
                  <a:pt x="48768" y="138696"/>
                </a:lnTo>
                <a:lnTo>
                  <a:pt x="45720" y="138696"/>
                </a:lnTo>
                <a:lnTo>
                  <a:pt x="42672" y="141744"/>
                </a:lnTo>
                <a:lnTo>
                  <a:pt x="41148" y="141744"/>
                </a:lnTo>
                <a:lnTo>
                  <a:pt x="39624" y="143268"/>
                </a:lnTo>
                <a:lnTo>
                  <a:pt x="38100" y="143268"/>
                </a:lnTo>
                <a:lnTo>
                  <a:pt x="36576" y="144792"/>
                </a:lnTo>
                <a:lnTo>
                  <a:pt x="35052" y="144792"/>
                </a:lnTo>
                <a:lnTo>
                  <a:pt x="32004" y="146316"/>
                </a:lnTo>
                <a:lnTo>
                  <a:pt x="25908" y="146316"/>
                </a:lnTo>
                <a:lnTo>
                  <a:pt x="22860" y="144792"/>
                </a:lnTo>
                <a:lnTo>
                  <a:pt x="18288" y="140220"/>
                </a:lnTo>
                <a:lnTo>
                  <a:pt x="18288" y="118884"/>
                </a:lnTo>
                <a:lnTo>
                  <a:pt x="19812" y="115836"/>
                </a:lnTo>
                <a:lnTo>
                  <a:pt x="27432" y="51828"/>
                </a:lnTo>
                <a:lnTo>
                  <a:pt x="59436" y="51828"/>
                </a:lnTo>
                <a:lnTo>
                  <a:pt x="60960" y="42684"/>
                </a:lnTo>
                <a:close/>
              </a:path>
              <a:path w="508000" h="155575">
                <a:moveTo>
                  <a:pt x="126504" y="80784"/>
                </a:moveTo>
                <a:lnTo>
                  <a:pt x="73164" y="80784"/>
                </a:lnTo>
                <a:lnTo>
                  <a:pt x="73164" y="89916"/>
                </a:lnTo>
                <a:lnTo>
                  <a:pt x="126504" y="89916"/>
                </a:lnTo>
                <a:lnTo>
                  <a:pt x="126504" y="80784"/>
                </a:lnTo>
                <a:close/>
              </a:path>
              <a:path w="508000" h="155575">
                <a:moveTo>
                  <a:pt x="211848" y="144792"/>
                </a:moveTo>
                <a:lnTo>
                  <a:pt x="208800" y="138684"/>
                </a:lnTo>
                <a:lnTo>
                  <a:pt x="205752" y="138684"/>
                </a:lnTo>
                <a:lnTo>
                  <a:pt x="202704" y="141732"/>
                </a:lnTo>
                <a:lnTo>
                  <a:pt x="201180" y="141732"/>
                </a:lnTo>
                <a:lnTo>
                  <a:pt x="199656" y="143268"/>
                </a:lnTo>
                <a:lnTo>
                  <a:pt x="198132" y="143268"/>
                </a:lnTo>
                <a:lnTo>
                  <a:pt x="196608" y="144792"/>
                </a:lnTo>
                <a:lnTo>
                  <a:pt x="193560" y="144792"/>
                </a:lnTo>
                <a:lnTo>
                  <a:pt x="192036" y="146316"/>
                </a:lnTo>
                <a:lnTo>
                  <a:pt x="184416" y="146316"/>
                </a:lnTo>
                <a:lnTo>
                  <a:pt x="182892" y="144792"/>
                </a:lnTo>
                <a:lnTo>
                  <a:pt x="181368" y="144792"/>
                </a:lnTo>
                <a:lnTo>
                  <a:pt x="175272" y="138684"/>
                </a:lnTo>
                <a:lnTo>
                  <a:pt x="175272" y="135648"/>
                </a:lnTo>
                <a:lnTo>
                  <a:pt x="173748" y="134124"/>
                </a:lnTo>
                <a:lnTo>
                  <a:pt x="173748" y="51816"/>
                </a:lnTo>
                <a:lnTo>
                  <a:pt x="208800" y="51816"/>
                </a:lnTo>
                <a:lnTo>
                  <a:pt x="208800" y="42684"/>
                </a:lnTo>
                <a:lnTo>
                  <a:pt x="173748" y="42684"/>
                </a:lnTo>
                <a:lnTo>
                  <a:pt x="173748" y="0"/>
                </a:lnTo>
                <a:lnTo>
                  <a:pt x="166128" y="0"/>
                </a:lnTo>
                <a:lnTo>
                  <a:pt x="166128" y="3060"/>
                </a:lnTo>
                <a:lnTo>
                  <a:pt x="163080" y="42684"/>
                </a:lnTo>
                <a:lnTo>
                  <a:pt x="143268" y="44208"/>
                </a:lnTo>
                <a:lnTo>
                  <a:pt x="143268" y="50292"/>
                </a:lnTo>
                <a:lnTo>
                  <a:pt x="144792" y="50292"/>
                </a:lnTo>
                <a:lnTo>
                  <a:pt x="146316" y="51816"/>
                </a:lnTo>
                <a:lnTo>
                  <a:pt x="163080" y="51816"/>
                </a:lnTo>
                <a:lnTo>
                  <a:pt x="163080" y="137160"/>
                </a:lnTo>
                <a:lnTo>
                  <a:pt x="164604" y="144792"/>
                </a:lnTo>
                <a:lnTo>
                  <a:pt x="169176" y="147840"/>
                </a:lnTo>
                <a:lnTo>
                  <a:pt x="173748" y="152400"/>
                </a:lnTo>
                <a:lnTo>
                  <a:pt x="179844" y="155460"/>
                </a:lnTo>
                <a:lnTo>
                  <a:pt x="192036" y="155460"/>
                </a:lnTo>
                <a:lnTo>
                  <a:pt x="201180" y="152400"/>
                </a:lnTo>
                <a:lnTo>
                  <a:pt x="205752" y="149352"/>
                </a:lnTo>
                <a:lnTo>
                  <a:pt x="208800" y="147840"/>
                </a:lnTo>
                <a:lnTo>
                  <a:pt x="210324" y="146316"/>
                </a:lnTo>
                <a:lnTo>
                  <a:pt x="211848" y="144792"/>
                </a:lnTo>
                <a:close/>
              </a:path>
              <a:path w="508000" h="155575">
                <a:moveTo>
                  <a:pt x="324624" y="79260"/>
                </a:moveTo>
                <a:lnTo>
                  <a:pt x="323100" y="73152"/>
                </a:lnTo>
                <a:lnTo>
                  <a:pt x="321576" y="65532"/>
                </a:lnTo>
                <a:lnTo>
                  <a:pt x="318528" y="59448"/>
                </a:lnTo>
                <a:lnTo>
                  <a:pt x="315468" y="54851"/>
                </a:lnTo>
                <a:lnTo>
                  <a:pt x="315468" y="79260"/>
                </a:lnTo>
                <a:lnTo>
                  <a:pt x="315468" y="85344"/>
                </a:lnTo>
                <a:lnTo>
                  <a:pt x="240804" y="85344"/>
                </a:lnTo>
                <a:lnTo>
                  <a:pt x="240804" y="79260"/>
                </a:lnTo>
                <a:lnTo>
                  <a:pt x="274332" y="45732"/>
                </a:lnTo>
                <a:lnTo>
                  <a:pt x="285000" y="45732"/>
                </a:lnTo>
                <a:lnTo>
                  <a:pt x="313944" y="73152"/>
                </a:lnTo>
                <a:lnTo>
                  <a:pt x="315468" y="79260"/>
                </a:lnTo>
                <a:lnTo>
                  <a:pt x="315468" y="54851"/>
                </a:lnTo>
                <a:lnTo>
                  <a:pt x="312432" y="50292"/>
                </a:lnTo>
                <a:lnTo>
                  <a:pt x="307860" y="47244"/>
                </a:lnTo>
                <a:lnTo>
                  <a:pt x="306336" y="45732"/>
                </a:lnTo>
                <a:lnTo>
                  <a:pt x="303276" y="42684"/>
                </a:lnTo>
                <a:lnTo>
                  <a:pt x="297192" y="41160"/>
                </a:lnTo>
                <a:lnTo>
                  <a:pt x="292620" y="39624"/>
                </a:lnTo>
                <a:lnTo>
                  <a:pt x="286524" y="38100"/>
                </a:lnTo>
                <a:lnTo>
                  <a:pt x="272808" y="38100"/>
                </a:lnTo>
                <a:lnTo>
                  <a:pt x="265176" y="39624"/>
                </a:lnTo>
                <a:lnTo>
                  <a:pt x="259092" y="42684"/>
                </a:lnTo>
                <a:lnTo>
                  <a:pt x="251460" y="44208"/>
                </a:lnTo>
                <a:lnTo>
                  <a:pt x="237744" y="57924"/>
                </a:lnTo>
                <a:lnTo>
                  <a:pt x="234708" y="64008"/>
                </a:lnTo>
                <a:lnTo>
                  <a:pt x="233184" y="71640"/>
                </a:lnTo>
                <a:lnTo>
                  <a:pt x="230136" y="77724"/>
                </a:lnTo>
                <a:lnTo>
                  <a:pt x="228612" y="85344"/>
                </a:lnTo>
                <a:lnTo>
                  <a:pt x="228612" y="94500"/>
                </a:lnTo>
                <a:lnTo>
                  <a:pt x="228892" y="101333"/>
                </a:lnTo>
                <a:lnTo>
                  <a:pt x="228993" y="102108"/>
                </a:lnTo>
                <a:lnTo>
                  <a:pt x="229755" y="108013"/>
                </a:lnTo>
                <a:lnTo>
                  <a:pt x="231178" y="114427"/>
                </a:lnTo>
                <a:lnTo>
                  <a:pt x="233184" y="120408"/>
                </a:lnTo>
                <a:lnTo>
                  <a:pt x="234708" y="126492"/>
                </a:lnTo>
                <a:lnTo>
                  <a:pt x="239268" y="134124"/>
                </a:lnTo>
                <a:lnTo>
                  <a:pt x="252996" y="147840"/>
                </a:lnTo>
                <a:lnTo>
                  <a:pt x="259092" y="150876"/>
                </a:lnTo>
                <a:lnTo>
                  <a:pt x="266712" y="152400"/>
                </a:lnTo>
                <a:lnTo>
                  <a:pt x="272808" y="153924"/>
                </a:lnTo>
                <a:lnTo>
                  <a:pt x="294144" y="153924"/>
                </a:lnTo>
                <a:lnTo>
                  <a:pt x="297192" y="152400"/>
                </a:lnTo>
                <a:lnTo>
                  <a:pt x="301752" y="150876"/>
                </a:lnTo>
                <a:lnTo>
                  <a:pt x="304812" y="149352"/>
                </a:lnTo>
                <a:lnTo>
                  <a:pt x="309384" y="147840"/>
                </a:lnTo>
                <a:lnTo>
                  <a:pt x="312432" y="146316"/>
                </a:lnTo>
                <a:lnTo>
                  <a:pt x="318528" y="143268"/>
                </a:lnTo>
                <a:lnTo>
                  <a:pt x="323100" y="138684"/>
                </a:lnTo>
                <a:lnTo>
                  <a:pt x="320052" y="134124"/>
                </a:lnTo>
                <a:lnTo>
                  <a:pt x="315468" y="134124"/>
                </a:lnTo>
                <a:lnTo>
                  <a:pt x="312432" y="137160"/>
                </a:lnTo>
                <a:lnTo>
                  <a:pt x="306336" y="140208"/>
                </a:lnTo>
                <a:lnTo>
                  <a:pt x="304812" y="141732"/>
                </a:lnTo>
                <a:lnTo>
                  <a:pt x="300240" y="143268"/>
                </a:lnTo>
                <a:lnTo>
                  <a:pt x="297192" y="143268"/>
                </a:lnTo>
                <a:lnTo>
                  <a:pt x="288036" y="146316"/>
                </a:lnTo>
                <a:lnTo>
                  <a:pt x="275844" y="146316"/>
                </a:lnTo>
                <a:lnTo>
                  <a:pt x="269760" y="144792"/>
                </a:lnTo>
                <a:lnTo>
                  <a:pt x="263652" y="141732"/>
                </a:lnTo>
                <a:lnTo>
                  <a:pt x="259092" y="140208"/>
                </a:lnTo>
                <a:lnTo>
                  <a:pt x="254520" y="137160"/>
                </a:lnTo>
                <a:lnTo>
                  <a:pt x="251460" y="132600"/>
                </a:lnTo>
                <a:lnTo>
                  <a:pt x="246900" y="128016"/>
                </a:lnTo>
                <a:lnTo>
                  <a:pt x="245376" y="123444"/>
                </a:lnTo>
                <a:lnTo>
                  <a:pt x="242328" y="115824"/>
                </a:lnTo>
                <a:lnTo>
                  <a:pt x="240804" y="109740"/>
                </a:lnTo>
                <a:lnTo>
                  <a:pt x="239268" y="102108"/>
                </a:lnTo>
                <a:lnTo>
                  <a:pt x="239268" y="91440"/>
                </a:lnTo>
                <a:lnTo>
                  <a:pt x="324624" y="91440"/>
                </a:lnTo>
                <a:lnTo>
                  <a:pt x="324624" y="85344"/>
                </a:lnTo>
                <a:lnTo>
                  <a:pt x="324624" y="79260"/>
                </a:lnTo>
                <a:close/>
              </a:path>
              <a:path w="508000" h="155575">
                <a:moveTo>
                  <a:pt x="422160" y="115824"/>
                </a:moveTo>
                <a:lnTo>
                  <a:pt x="420636" y="111252"/>
                </a:lnTo>
                <a:lnTo>
                  <a:pt x="417576" y="105168"/>
                </a:lnTo>
                <a:lnTo>
                  <a:pt x="414540" y="102108"/>
                </a:lnTo>
                <a:lnTo>
                  <a:pt x="411492" y="100584"/>
                </a:lnTo>
                <a:lnTo>
                  <a:pt x="408444" y="97548"/>
                </a:lnTo>
                <a:lnTo>
                  <a:pt x="405396" y="96024"/>
                </a:lnTo>
                <a:lnTo>
                  <a:pt x="400824" y="94500"/>
                </a:lnTo>
                <a:lnTo>
                  <a:pt x="397776" y="92976"/>
                </a:lnTo>
                <a:lnTo>
                  <a:pt x="393204" y="91440"/>
                </a:lnTo>
                <a:lnTo>
                  <a:pt x="390144" y="89916"/>
                </a:lnTo>
                <a:lnTo>
                  <a:pt x="385584" y="89916"/>
                </a:lnTo>
                <a:lnTo>
                  <a:pt x="382536" y="88392"/>
                </a:lnTo>
                <a:lnTo>
                  <a:pt x="377952" y="86868"/>
                </a:lnTo>
                <a:lnTo>
                  <a:pt x="362724" y="79260"/>
                </a:lnTo>
                <a:lnTo>
                  <a:pt x="361200" y="76200"/>
                </a:lnTo>
                <a:lnTo>
                  <a:pt x="359676" y="74676"/>
                </a:lnTo>
                <a:lnTo>
                  <a:pt x="358152" y="71640"/>
                </a:lnTo>
                <a:lnTo>
                  <a:pt x="358152" y="65532"/>
                </a:lnTo>
                <a:lnTo>
                  <a:pt x="359676" y="62484"/>
                </a:lnTo>
                <a:lnTo>
                  <a:pt x="359676" y="59448"/>
                </a:lnTo>
                <a:lnTo>
                  <a:pt x="361200" y="56400"/>
                </a:lnTo>
                <a:lnTo>
                  <a:pt x="364236" y="54876"/>
                </a:lnTo>
                <a:lnTo>
                  <a:pt x="368820" y="50292"/>
                </a:lnTo>
                <a:lnTo>
                  <a:pt x="374916" y="47244"/>
                </a:lnTo>
                <a:lnTo>
                  <a:pt x="377952" y="47244"/>
                </a:lnTo>
                <a:lnTo>
                  <a:pt x="381012" y="45732"/>
                </a:lnTo>
                <a:lnTo>
                  <a:pt x="390144" y="45732"/>
                </a:lnTo>
                <a:lnTo>
                  <a:pt x="394728" y="47244"/>
                </a:lnTo>
                <a:lnTo>
                  <a:pt x="397776" y="47244"/>
                </a:lnTo>
                <a:lnTo>
                  <a:pt x="403860" y="50292"/>
                </a:lnTo>
                <a:lnTo>
                  <a:pt x="405396" y="50292"/>
                </a:lnTo>
                <a:lnTo>
                  <a:pt x="406920" y="51816"/>
                </a:lnTo>
                <a:lnTo>
                  <a:pt x="409968" y="53340"/>
                </a:lnTo>
                <a:lnTo>
                  <a:pt x="411492" y="54876"/>
                </a:lnTo>
                <a:lnTo>
                  <a:pt x="416052" y="54876"/>
                </a:lnTo>
                <a:lnTo>
                  <a:pt x="416052" y="53340"/>
                </a:lnTo>
                <a:lnTo>
                  <a:pt x="419112" y="50292"/>
                </a:lnTo>
                <a:lnTo>
                  <a:pt x="414540" y="45732"/>
                </a:lnTo>
                <a:lnTo>
                  <a:pt x="409968" y="42684"/>
                </a:lnTo>
                <a:lnTo>
                  <a:pt x="403860" y="41160"/>
                </a:lnTo>
                <a:lnTo>
                  <a:pt x="399300" y="38100"/>
                </a:lnTo>
                <a:lnTo>
                  <a:pt x="374916" y="38100"/>
                </a:lnTo>
                <a:lnTo>
                  <a:pt x="370344" y="39624"/>
                </a:lnTo>
                <a:lnTo>
                  <a:pt x="365760" y="42684"/>
                </a:lnTo>
                <a:lnTo>
                  <a:pt x="361200" y="44208"/>
                </a:lnTo>
                <a:lnTo>
                  <a:pt x="352044" y="53340"/>
                </a:lnTo>
                <a:lnTo>
                  <a:pt x="350532" y="56400"/>
                </a:lnTo>
                <a:lnTo>
                  <a:pt x="349008" y="60960"/>
                </a:lnTo>
                <a:lnTo>
                  <a:pt x="347484" y="64008"/>
                </a:lnTo>
                <a:lnTo>
                  <a:pt x="347484" y="73152"/>
                </a:lnTo>
                <a:lnTo>
                  <a:pt x="349008" y="77724"/>
                </a:lnTo>
                <a:lnTo>
                  <a:pt x="352044" y="83832"/>
                </a:lnTo>
                <a:lnTo>
                  <a:pt x="355104" y="85344"/>
                </a:lnTo>
                <a:lnTo>
                  <a:pt x="358152" y="88392"/>
                </a:lnTo>
                <a:lnTo>
                  <a:pt x="361200" y="89916"/>
                </a:lnTo>
                <a:lnTo>
                  <a:pt x="364236" y="92976"/>
                </a:lnTo>
                <a:lnTo>
                  <a:pt x="368820" y="94500"/>
                </a:lnTo>
                <a:lnTo>
                  <a:pt x="371868" y="94500"/>
                </a:lnTo>
                <a:lnTo>
                  <a:pt x="376440" y="96024"/>
                </a:lnTo>
                <a:lnTo>
                  <a:pt x="379476" y="97548"/>
                </a:lnTo>
                <a:lnTo>
                  <a:pt x="384060" y="99060"/>
                </a:lnTo>
                <a:lnTo>
                  <a:pt x="387108" y="100584"/>
                </a:lnTo>
                <a:lnTo>
                  <a:pt x="391668" y="102108"/>
                </a:lnTo>
                <a:lnTo>
                  <a:pt x="394728" y="102108"/>
                </a:lnTo>
                <a:lnTo>
                  <a:pt x="400824" y="105168"/>
                </a:lnTo>
                <a:lnTo>
                  <a:pt x="403860" y="108216"/>
                </a:lnTo>
                <a:lnTo>
                  <a:pt x="406920" y="109740"/>
                </a:lnTo>
                <a:lnTo>
                  <a:pt x="408444" y="112776"/>
                </a:lnTo>
                <a:lnTo>
                  <a:pt x="409968" y="114300"/>
                </a:lnTo>
                <a:lnTo>
                  <a:pt x="411492" y="117360"/>
                </a:lnTo>
                <a:lnTo>
                  <a:pt x="411492" y="124968"/>
                </a:lnTo>
                <a:lnTo>
                  <a:pt x="409968" y="128016"/>
                </a:lnTo>
                <a:lnTo>
                  <a:pt x="409968" y="131076"/>
                </a:lnTo>
                <a:lnTo>
                  <a:pt x="406920" y="137160"/>
                </a:lnTo>
                <a:lnTo>
                  <a:pt x="403860" y="138684"/>
                </a:lnTo>
                <a:lnTo>
                  <a:pt x="400824" y="141732"/>
                </a:lnTo>
                <a:lnTo>
                  <a:pt x="391668" y="146316"/>
                </a:lnTo>
                <a:lnTo>
                  <a:pt x="373392" y="146316"/>
                </a:lnTo>
                <a:lnTo>
                  <a:pt x="368820" y="144792"/>
                </a:lnTo>
                <a:lnTo>
                  <a:pt x="362724" y="141732"/>
                </a:lnTo>
                <a:lnTo>
                  <a:pt x="361200" y="141732"/>
                </a:lnTo>
                <a:lnTo>
                  <a:pt x="358152" y="140208"/>
                </a:lnTo>
                <a:lnTo>
                  <a:pt x="353568" y="135648"/>
                </a:lnTo>
                <a:lnTo>
                  <a:pt x="349008" y="135648"/>
                </a:lnTo>
                <a:lnTo>
                  <a:pt x="349008" y="137160"/>
                </a:lnTo>
                <a:lnTo>
                  <a:pt x="347484" y="137160"/>
                </a:lnTo>
                <a:lnTo>
                  <a:pt x="345960" y="141732"/>
                </a:lnTo>
                <a:lnTo>
                  <a:pt x="355104" y="147840"/>
                </a:lnTo>
                <a:lnTo>
                  <a:pt x="367296" y="153924"/>
                </a:lnTo>
                <a:lnTo>
                  <a:pt x="373392" y="155460"/>
                </a:lnTo>
                <a:lnTo>
                  <a:pt x="388632" y="155460"/>
                </a:lnTo>
                <a:lnTo>
                  <a:pt x="393204" y="153924"/>
                </a:lnTo>
                <a:lnTo>
                  <a:pt x="399300" y="152400"/>
                </a:lnTo>
                <a:lnTo>
                  <a:pt x="403860" y="150876"/>
                </a:lnTo>
                <a:lnTo>
                  <a:pt x="406920" y="147840"/>
                </a:lnTo>
                <a:lnTo>
                  <a:pt x="409206" y="146316"/>
                </a:lnTo>
                <a:lnTo>
                  <a:pt x="422160" y="124968"/>
                </a:lnTo>
                <a:lnTo>
                  <a:pt x="422160" y="115824"/>
                </a:lnTo>
                <a:close/>
              </a:path>
              <a:path w="508000" h="155575">
                <a:moveTo>
                  <a:pt x="507504" y="144792"/>
                </a:moveTo>
                <a:lnTo>
                  <a:pt x="504444" y="138684"/>
                </a:lnTo>
                <a:lnTo>
                  <a:pt x="501408" y="138684"/>
                </a:lnTo>
                <a:lnTo>
                  <a:pt x="498360" y="141732"/>
                </a:lnTo>
                <a:lnTo>
                  <a:pt x="496836" y="141732"/>
                </a:lnTo>
                <a:lnTo>
                  <a:pt x="495312" y="143268"/>
                </a:lnTo>
                <a:lnTo>
                  <a:pt x="493776" y="143268"/>
                </a:lnTo>
                <a:lnTo>
                  <a:pt x="492252" y="144792"/>
                </a:lnTo>
                <a:lnTo>
                  <a:pt x="489216" y="144792"/>
                </a:lnTo>
                <a:lnTo>
                  <a:pt x="487692" y="146316"/>
                </a:lnTo>
                <a:lnTo>
                  <a:pt x="480060" y="146316"/>
                </a:lnTo>
                <a:lnTo>
                  <a:pt x="478536" y="144792"/>
                </a:lnTo>
                <a:lnTo>
                  <a:pt x="477024" y="144792"/>
                </a:lnTo>
                <a:lnTo>
                  <a:pt x="470928" y="138684"/>
                </a:lnTo>
                <a:lnTo>
                  <a:pt x="470928" y="135648"/>
                </a:lnTo>
                <a:lnTo>
                  <a:pt x="469404" y="134124"/>
                </a:lnTo>
                <a:lnTo>
                  <a:pt x="469404" y="51816"/>
                </a:lnTo>
                <a:lnTo>
                  <a:pt x="504444" y="51816"/>
                </a:lnTo>
                <a:lnTo>
                  <a:pt x="504444" y="42684"/>
                </a:lnTo>
                <a:lnTo>
                  <a:pt x="469404" y="42684"/>
                </a:lnTo>
                <a:lnTo>
                  <a:pt x="469404" y="0"/>
                </a:lnTo>
                <a:lnTo>
                  <a:pt x="461784" y="0"/>
                </a:lnTo>
                <a:lnTo>
                  <a:pt x="461784" y="3060"/>
                </a:lnTo>
                <a:lnTo>
                  <a:pt x="458736" y="42684"/>
                </a:lnTo>
                <a:lnTo>
                  <a:pt x="438924" y="44208"/>
                </a:lnTo>
                <a:lnTo>
                  <a:pt x="438924" y="50292"/>
                </a:lnTo>
                <a:lnTo>
                  <a:pt x="440436" y="50292"/>
                </a:lnTo>
                <a:lnTo>
                  <a:pt x="441960" y="51816"/>
                </a:lnTo>
                <a:lnTo>
                  <a:pt x="458736" y="51816"/>
                </a:lnTo>
                <a:lnTo>
                  <a:pt x="458736" y="137160"/>
                </a:lnTo>
                <a:lnTo>
                  <a:pt x="460260" y="144792"/>
                </a:lnTo>
                <a:lnTo>
                  <a:pt x="464832" y="147840"/>
                </a:lnTo>
                <a:lnTo>
                  <a:pt x="469404" y="152400"/>
                </a:lnTo>
                <a:lnTo>
                  <a:pt x="475500" y="155460"/>
                </a:lnTo>
                <a:lnTo>
                  <a:pt x="487692" y="155460"/>
                </a:lnTo>
                <a:lnTo>
                  <a:pt x="496836" y="152400"/>
                </a:lnTo>
                <a:lnTo>
                  <a:pt x="501408" y="149352"/>
                </a:lnTo>
                <a:lnTo>
                  <a:pt x="504444" y="147840"/>
                </a:lnTo>
                <a:lnTo>
                  <a:pt x="505968" y="146316"/>
                </a:lnTo>
                <a:lnTo>
                  <a:pt x="507504" y="14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826008" y="3209543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1080" y="3148584"/>
            <a:ext cx="4581143" cy="20574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826008" y="3642359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3940" y="3576828"/>
            <a:ext cx="3496056" cy="21183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9683" y="4073652"/>
            <a:ext cx="76200" cy="762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7616" y="4014216"/>
            <a:ext cx="3476244" cy="20726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65676" y="4009644"/>
            <a:ext cx="1255776" cy="21183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596128" y="4017264"/>
            <a:ext cx="1260348" cy="16459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462260" y="5806439"/>
            <a:ext cx="111251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083461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3083461"/>
            <a:ext cx="9752965" cy="830580"/>
            <a:chOff x="476030" y="3083461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488235" y="3083461"/>
              <a:ext cx="9740900" cy="830580"/>
            </a:xfrm>
            <a:custGeom>
              <a:avLst/>
              <a:gdLst/>
              <a:ahLst/>
              <a:cxnLst/>
              <a:rect l="l" t="t" r="r" b="b"/>
              <a:pathLst>
                <a:path w="9740900" h="830579">
                  <a:moveTo>
                    <a:pt x="9725049" y="830392"/>
                  </a:moveTo>
                  <a:lnTo>
                    <a:pt x="9725049" y="0"/>
                  </a:lnTo>
                </a:path>
                <a:path w="9740900" h="830579">
                  <a:moveTo>
                    <a:pt x="0" y="3052"/>
                  </a:moveTo>
                  <a:lnTo>
                    <a:pt x="9740307" y="305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3898589"/>
              <a:ext cx="9752965" cy="0"/>
            </a:xfrm>
            <a:custGeom>
              <a:avLst/>
              <a:gdLst/>
              <a:ahLst/>
              <a:cxnLst/>
              <a:rect l="l" t="t" r="r" b="b"/>
              <a:pathLst>
                <a:path w="9752965" h="0">
                  <a:moveTo>
                    <a:pt x="0" y="0"/>
                  </a:moveTo>
                  <a:lnTo>
                    <a:pt x="9752513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053B44"/>
                </a:solidFill>
              </a:rPr>
              <a:t>Take-Away</a:t>
            </a:r>
            <a:r>
              <a:rPr dirty="0" sz="2600" spc="240">
                <a:solidFill>
                  <a:srgbClr val="053B44"/>
                </a:solidFill>
              </a:rPr>
              <a:t> </a:t>
            </a:r>
            <a:r>
              <a:rPr dirty="0" sz="2600" spc="-10">
                <a:solidFill>
                  <a:srgbClr val="053B44"/>
                </a:solidFill>
              </a:rPr>
              <a:t>Paper</a:t>
            </a:r>
            <a:endParaRPr sz="26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70857" y="824835"/>
            <a:ext cx="9740900" cy="3004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Technicalities: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Arial"/>
              <a:cs typeface="Arial"/>
            </a:endParaRPr>
          </a:p>
          <a:p>
            <a:pPr marL="248285" indent="-208279">
              <a:lnSpc>
                <a:spcPct val="100000"/>
              </a:lnSpc>
              <a:spcBef>
                <a:spcPts val="5"/>
              </a:spcBef>
              <a:buChar char="•"/>
              <a:tabLst>
                <a:tab pos="248285" algn="l"/>
              </a:tabLst>
            </a:pPr>
            <a:r>
              <a:rPr dirty="0" sz="1600" spc="80">
                <a:solidFill>
                  <a:srgbClr val="030303"/>
                </a:solidFill>
                <a:latin typeface="Arial"/>
                <a:cs typeface="Arial"/>
              </a:rPr>
              <a:t>Only</a:t>
            </a:r>
            <a:r>
              <a:rPr dirty="0" sz="1600" spc="5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available</a:t>
            </a:r>
            <a:r>
              <a:rPr dirty="0" sz="1600" spc="7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for</a:t>
            </a:r>
            <a:r>
              <a:rPr dirty="0" sz="1600" spc="34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1C3F87"/>
                </a:solidFill>
                <a:latin typeface="Arial"/>
                <a:cs typeface="Arial"/>
              </a:rPr>
              <a:t>48</a:t>
            </a:r>
            <a:r>
              <a:rPr dirty="0" sz="1650" spc="170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1C3F87"/>
                </a:solidFill>
                <a:latin typeface="Arial"/>
                <a:cs typeface="Arial"/>
              </a:rPr>
              <a:t>hours </a:t>
            </a:r>
            <a:r>
              <a:rPr dirty="0" sz="1600" spc="100">
                <a:solidFill>
                  <a:srgbClr val="030303"/>
                </a:solidFill>
                <a:latin typeface="Arial"/>
                <a:cs typeface="Arial"/>
              </a:rPr>
              <a:t>from</a:t>
            </a:r>
            <a:r>
              <a:rPr dirty="0" sz="1600" spc="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30303"/>
                </a:solidFill>
                <a:latin typeface="Arial"/>
                <a:cs typeface="Arial"/>
              </a:rPr>
              <a:t>Monday</a:t>
            </a:r>
            <a:r>
              <a:rPr dirty="0" sz="1600" spc="1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to</a:t>
            </a:r>
            <a:r>
              <a:rPr dirty="0" sz="1600" spc="15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Wednesday</a:t>
            </a:r>
            <a:r>
              <a:rPr dirty="0" sz="1600" spc="1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of</a:t>
            </a:r>
            <a:r>
              <a:rPr dirty="0" sz="1600" spc="6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60">
                <a:solidFill>
                  <a:srgbClr val="030303"/>
                </a:solidFill>
                <a:latin typeface="Arial"/>
                <a:cs typeface="Arial"/>
              </a:rPr>
              <a:t>Week</a:t>
            </a:r>
            <a:r>
              <a:rPr dirty="0" sz="1600" spc="14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  <a:p>
            <a:pPr marL="248285" indent="-208279">
              <a:lnSpc>
                <a:spcPct val="100000"/>
              </a:lnSpc>
              <a:spcBef>
                <a:spcPts val="1120"/>
              </a:spcBef>
              <a:buChar char="•"/>
              <a:tabLst>
                <a:tab pos="248285" algn="l"/>
              </a:tabLst>
            </a:pP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You</a:t>
            </a:r>
            <a:r>
              <a:rPr dirty="0" sz="1600" spc="-1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can</a:t>
            </a:r>
            <a:r>
              <a:rPr dirty="0" sz="1600" spc="-3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90">
                <a:solidFill>
                  <a:srgbClr val="030303"/>
                </a:solidFill>
                <a:latin typeface="Arial"/>
                <a:cs typeface="Arial"/>
              </a:rPr>
              <a:t>work</a:t>
            </a:r>
            <a:r>
              <a:rPr dirty="0" sz="1600" spc="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30303"/>
                </a:solidFill>
                <a:latin typeface="Arial"/>
                <a:cs typeface="Arial"/>
              </a:rPr>
              <a:t>on</a:t>
            </a:r>
            <a:r>
              <a:rPr dirty="0" sz="1600" spc="-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it</a:t>
            </a:r>
            <a:r>
              <a:rPr dirty="0" sz="1600" spc="1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as</a:t>
            </a:r>
            <a:r>
              <a:rPr dirty="0" sz="1600" spc="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30303"/>
                </a:solidFill>
                <a:latin typeface="Arial"/>
                <a:cs typeface="Arial"/>
              </a:rPr>
              <a:t>long</a:t>
            </a:r>
            <a:r>
              <a:rPr dirty="0" sz="1600" spc="-10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-75">
                <a:solidFill>
                  <a:srgbClr val="030303"/>
                </a:solidFill>
                <a:latin typeface="Arial"/>
                <a:cs typeface="Arial"/>
              </a:rPr>
              <a:t>as</a:t>
            </a:r>
            <a:r>
              <a:rPr dirty="0" sz="1600" spc="-2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you</a:t>
            </a:r>
            <a:r>
              <a:rPr dirty="0" sz="1600" spc="-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30303"/>
                </a:solidFill>
                <a:latin typeface="Arial"/>
                <a:cs typeface="Arial"/>
              </a:rPr>
              <a:t>want</a:t>
            </a:r>
            <a:r>
              <a:rPr dirty="0" sz="1600" spc="6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30303"/>
                </a:solidFill>
                <a:latin typeface="Arial"/>
                <a:cs typeface="Arial"/>
              </a:rPr>
              <a:t>in</a:t>
            </a:r>
            <a:r>
              <a:rPr dirty="0" sz="1600" spc="-7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7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1600" spc="-2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30303"/>
                </a:solidFill>
                <a:latin typeface="Arial"/>
                <a:cs typeface="Arial"/>
              </a:rPr>
              <a:t>time</a:t>
            </a:r>
            <a:r>
              <a:rPr dirty="0" sz="1600" spc="-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available</a:t>
            </a:r>
            <a:endParaRPr sz="1600">
              <a:latin typeface="Arial"/>
              <a:cs typeface="Arial"/>
            </a:endParaRPr>
          </a:p>
          <a:p>
            <a:pPr marL="245745" indent="-205740">
              <a:lnSpc>
                <a:spcPct val="100000"/>
              </a:lnSpc>
              <a:spcBef>
                <a:spcPts val="1135"/>
              </a:spcBef>
              <a:buChar char="•"/>
              <a:tabLst>
                <a:tab pos="245745" algn="l"/>
              </a:tabLst>
            </a:pP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Submit</a:t>
            </a:r>
            <a:r>
              <a:rPr dirty="0" sz="1600" spc="14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1600" spc="19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55">
                <a:solidFill>
                  <a:srgbClr val="030303"/>
                </a:solidFill>
                <a:latin typeface="Arial"/>
                <a:cs typeface="Arial"/>
              </a:rPr>
              <a:t>rendered</a:t>
            </a:r>
            <a:r>
              <a:rPr dirty="0" sz="1600" spc="17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125">
                <a:solidFill>
                  <a:srgbClr val="030303"/>
                </a:solidFill>
                <a:latin typeface="Arial"/>
                <a:cs typeface="Arial"/>
              </a:rPr>
              <a:t>HTML</a:t>
            </a:r>
            <a:r>
              <a:rPr dirty="0" sz="1600" spc="-2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30303"/>
                </a:solidFill>
                <a:latin typeface="Arial"/>
                <a:cs typeface="Arial"/>
              </a:rPr>
              <a:t>file</a:t>
            </a: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65">
                <a:solidFill>
                  <a:srgbClr val="030303"/>
                </a:solidFill>
                <a:latin typeface="Arial"/>
                <a:cs typeface="Arial"/>
              </a:rPr>
              <a:t>on</a:t>
            </a:r>
            <a:r>
              <a:rPr dirty="0" sz="1600" spc="-1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Canvas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6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Read</a:t>
            </a:r>
            <a:r>
              <a:rPr dirty="0" sz="1600" spc="-1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30303"/>
                </a:solidFill>
                <a:latin typeface="Arial"/>
                <a:cs typeface="Arial"/>
              </a:rPr>
              <a:t>the</a:t>
            </a:r>
            <a:r>
              <a:rPr dirty="0" sz="1600" spc="20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3B44"/>
                </a:solidFill>
                <a:latin typeface="Arial"/>
                <a:cs typeface="Arial"/>
              </a:rPr>
              <a:t>TAP</a:t>
            </a:r>
            <a:r>
              <a:rPr dirty="0" sz="1600" spc="-10">
                <a:solidFill>
                  <a:srgbClr val="053B44"/>
                </a:solidFill>
                <a:latin typeface="Arial"/>
                <a:cs typeface="Arial"/>
              </a:rPr>
              <a:t> </a:t>
            </a:r>
            <a:r>
              <a:rPr dirty="0" sz="1600" spc="75">
                <a:solidFill>
                  <a:srgbClr val="053B44"/>
                </a:solidFill>
                <a:latin typeface="Arial"/>
                <a:cs typeface="Arial"/>
              </a:rPr>
              <a:t>Information</a:t>
            </a:r>
            <a:r>
              <a:rPr dirty="0" sz="1600" spc="20">
                <a:solidFill>
                  <a:srgbClr val="053B44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53B44"/>
                </a:solidFill>
                <a:latin typeface="Arial"/>
                <a:cs typeface="Arial"/>
              </a:rPr>
              <a:t>page</a:t>
            </a:r>
            <a:r>
              <a:rPr dirty="0" sz="1600" spc="-45">
                <a:solidFill>
                  <a:srgbClr val="053B44"/>
                </a:solidFill>
                <a:latin typeface="Arial"/>
                <a:cs typeface="Arial"/>
              </a:rPr>
              <a:t> </a:t>
            </a:r>
            <a:r>
              <a:rPr dirty="0" sz="1600" spc="50">
                <a:solidFill>
                  <a:srgbClr val="053B44"/>
                </a:solidFill>
                <a:latin typeface="Arial"/>
                <a:cs typeface="Arial"/>
              </a:rPr>
              <a:t>on</a:t>
            </a:r>
            <a:r>
              <a:rPr dirty="0" sz="1600" spc="-55">
                <a:solidFill>
                  <a:srgbClr val="053B44"/>
                </a:solidFill>
                <a:latin typeface="Arial"/>
                <a:cs typeface="Arial"/>
              </a:rPr>
              <a:t> </a:t>
            </a:r>
            <a:r>
              <a:rPr dirty="0" sz="1600" spc="35">
                <a:solidFill>
                  <a:srgbClr val="053B44"/>
                </a:solidFill>
                <a:latin typeface="Arial"/>
                <a:cs typeface="Arial"/>
              </a:rPr>
              <a:t>Canvas</a:t>
            </a:r>
            <a:r>
              <a:rPr dirty="0" sz="1600" spc="35">
                <a:solidFill>
                  <a:srgbClr val="030303"/>
                </a:solidFill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"/>
              <a:cs typeface="Arial"/>
            </a:endParaRPr>
          </a:p>
          <a:p>
            <a:pPr marL="370205">
              <a:lnSpc>
                <a:spcPct val="100000"/>
              </a:lnSpc>
            </a:pPr>
            <a:r>
              <a:rPr dirty="0" sz="1150" spc="-10" b="1">
                <a:solidFill>
                  <a:srgbClr val="3F5D9A"/>
                </a:solidFill>
                <a:latin typeface="Arial"/>
                <a:cs typeface="Arial"/>
              </a:rPr>
              <a:t>Important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126364">
              <a:lnSpc>
                <a:spcPct val="100000"/>
              </a:lnSpc>
            </a:pPr>
            <a:r>
              <a:rPr dirty="0" sz="1200" spc="-25">
                <a:solidFill>
                  <a:srgbClr val="030303"/>
                </a:solidFill>
                <a:latin typeface="Arial"/>
                <a:cs typeface="Arial"/>
              </a:rPr>
              <a:t>THERE</a:t>
            </a:r>
            <a:r>
              <a:rPr dirty="0" sz="1200" spc="-3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200" spc="-110">
                <a:solidFill>
                  <a:srgbClr val="030303"/>
                </a:solidFill>
                <a:latin typeface="Arial"/>
                <a:cs typeface="Arial"/>
              </a:rPr>
              <a:t>IS</a:t>
            </a:r>
            <a:r>
              <a:rPr dirty="0" sz="1200" spc="-50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200" spc="65" b="1">
                <a:solidFill>
                  <a:srgbClr val="1C3F87"/>
                </a:solidFill>
                <a:latin typeface="Arial"/>
                <a:cs typeface="Arial"/>
              </a:rPr>
              <a:t>NO</a:t>
            </a:r>
            <a:r>
              <a:rPr dirty="0" sz="1200" spc="-85" b="1">
                <a:solidFill>
                  <a:srgbClr val="1C3F87"/>
                </a:solidFill>
                <a:latin typeface="Arial"/>
                <a:cs typeface="Arial"/>
              </a:rPr>
              <a:t> </a:t>
            </a:r>
            <a:r>
              <a:rPr dirty="0" sz="1200" spc="-70">
                <a:solidFill>
                  <a:srgbClr val="030303"/>
                </a:solidFill>
                <a:latin typeface="Arial"/>
                <a:cs typeface="Arial"/>
              </a:rPr>
              <a:t>LATE</a:t>
            </a:r>
            <a:r>
              <a:rPr dirty="0" sz="1200" spc="-35">
                <a:solidFill>
                  <a:srgbClr val="030303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1C1C1C"/>
                </a:solidFill>
                <a:latin typeface="Arial"/>
                <a:cs typeface="Arial"/>
              </a:rPr>
              <a:t>SUBMISSION</a:t>
            </a:r>
            <a:r>
              <a:rPr dirty="0" sz="1200" spc="10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030303"/>
                </a:solidFill>
                <a:latin typeface="Arial"/>
                <a:cs typeface="Arial"/>
              </a:rPr>
              <a:t>PERIOD!!!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362712"/>
            <a:ext cx="2763012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016" y="874775"/>
            <a:ext cx="2750819" cy="26974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67612"/>
            <a:ext cx="76200" cy="762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652772" y="1409700"/>
            <a:ext cx="398145" cy="165100"/>
          </a:xfrm>
          <a:custGeom>
            <a:avLst/>
            <a:gdLst/>
            <a:ahLst/>
            <a:cxnLst/>
            <a:rect l="l" t="t" r="r" b="b"/>
            <a:pathLst>
              <a:path w="398145" h="165100">
                <a:moveTo>
                  <a:pt x="77724" y="164592"/>
                </a:moveTo>
                <a:lnTo>
                  <a:pt x="39123" y="156329"/>
                </a:lnTo>
                <a:lnTo>
                  <a:pt x="9548" y="124182"/>
                </a:lnTo>
                <a:lnTo>
                  <a:pt x="0" y="82296"/>
                </a:lnTo>
                <a:lnTo>
                  <a:pt x="470" y="74318"/>
                </a:lnTo>
                <a:lnTo>
                  <a:pt x="523" y="73413"/>
                </a:lnTo>
                <a:lnTo>
                  <a:pt x="13144" y="34671"/>
                </a:lnTo>
                <a:lnTo>
                  <a:pt x="45720" y="6096"/>
                </a:lnTo>
                <a:lnTo>
                  <a:pt x="77724" y="0"/>
                </a:lnTo>
                <a:lnTo>
                  <a:pt x="85701" y="523"/>
                </a:lnTo>
                <a:lnTo>
                  <a:pt x="117536" y="10668"/>
                </a:lnTo>
                <a:lnTo>
                  <a:pt x="77724" y="10668"/>
                </a:lnTo>
                <a:lnTo>
                  <a:pt x="70889" y="10953"/>
                </a:lnTo>
                <a:lnTo>
                  <a:pt x="30480" y="28956"/>
                </a:lnTo>
                <a:lnTo>
                  <a:pt x="13335" y="66484"/>
                </a:lnTo>
                <a:lnTo>
                  <a:pt x="12192" y="82296"/>
                </a:lnTo>
                <a:lnTo>
                  <a:pt x="12477" y="90916"/>
                </a:lnTo>
                <a:lnTo>
                  <a:pt x="26193" y="130778"/>
                </a:lnTo>
                <a:lnTo>
                  <a:pt x="51816" y="149352"/>
                </a:lnTo>
                <a:lnTo>
                  <a:pt x="57743" y="152209"/>
                </a:lnTo>
                <a:lnTo>
                  <a:pt x="64198" y="154114"/>
                </a:lnTo>
                <a:lnTo>
                  <a:pt x="70889" y="155138"/>
                </a:lnTo>
                <a:lnTo>
                  <a:pt x="77724" y="155448"/>
                </a:lnTo>
                <a:lnTo>
                  <a:pt x="117037" y="155448"/>
                </a:lnTo>
                <a:lnTo>
                  <a:pt x="115657" y="156329"/>
                </a:lnTo>
                <a:lnTo>
                  <a:pt x="108204" y="160020"/>
                </a:lnTo>
                <a:lnTo>
                  <a:pt x="101084" y="162020"/>
                </a:lnTo>
                <a:lnTo>
                  <a:pt x="93535" y="163449"/>
                </a:lnTo>
                <a:lnTo>
                  <a:pt x="85701" y="164306"/>
                </a:lnTo>
                <a:lnTo>
                  <a:pt x="77724" y="164592"/>
                </a:lnTo>
                <a:close/>
              </a:path>
              <a:path w="398145" h="165100">
                <a:moveTo>
                  <a:pt x="117037" y="155448"/>
                </a:moveTo>
                <a:lnTo>
                  <a:pt x="77724" y="155448"/>
                </a:lnTo>
                <a:lnTo>
                  <a:pt x="84558" y="155138"/>
                </a:lnTo>
                <a:lnTo>
                  <a:pt x="91249" y="154114"/>
                </a:lnTo>
                <a:lnTo>
                  <a:pt x="97704" y="152209"/>
                </a:lnTo>
                <a:lnTo>
                  <a:pt x="103632" y="149352"/>
                </a:lnTo>
                <a:lnTo>
                  <a:pt x="111252" y="146304"/>
                </a:lnTo>
                <a:lnTo>
                  <a:pt x="137160" y="112776"/>
                </a:lnTo>
                <a:lnTo>
                  <a:pt x="141391" y="91416"/>
                </a:lnTo>
                <a:lnTo>
                  <a:pt x="141446" y="90916"/>
                </a:lnTo>
                <a:lnTo>
                  <a:pt x="141732" y="82296"/>
                </a:lnTo>
                <a:lnTo>
                  <a:pt x="141446" y="74318"/>
                </a:lnTo>
                <a:lnTo>
                  <a:pt x="140589" y="66484"/>
                </a:lnTo>
                <a:lnTo>
                  <a:pt x="124968" y="28956"/>
                </a:lnTo>
                <a:lnTo>
                  <a:pt x="84558" y="10953"/>
                </a:lnTo>
                <a:lnTo>
                  <a:pt x="77724" y="10668"/>
                </a:lnTo>
                <a:lnTo>
                  <a:pt x="117536" y="10668"/>
                </a:lnTo>
                <a:lnTo>
                  <a:pt x="145875" y="41290"/>
                </a:lnTo>
                <a:lnTo>
                  <a:pt x="153924" y="82296"/>
                </a:lnTo>
                <a:lnTo>
                  <a:pt x="153653" y="90916"/>
                </a:lnTo>
                <a:lnTo>
                  <a:pt x="142166" y="130778"/>
                </a:lnTo>
                <a:lnTo>
                  <a:pt x="122110" y="152209"/>
                </a:lnTo>
                <a:lnTo>
                  <a:pt x="117037" y="155448"/>
                </a:lnTo>
                <a:close/>
              </a:path>
              <a:path w="398145" h="165100">
                <a:moveTo>
                  <a:pt x="204724" y="70104"/>
                </a:moveTo>
                <a:lnTo>
                  <a:pt x="196596" y="70104"/>
                </a:lnTo>
                <a:lnTo>
                  <a:pt x="208788" y="57912"/>
                </a:lnTo>
                <a:lnTo>
                  <a:pt x="214884" y="54864"/>
                </a:lnTo>
                <a:lnTo>
                  <a:pt x="222504" y="50292"/>
                </a:lnTo>
                <a:lnTo>
                  <a:pt x="230124" y="48768"/>
                </a:lnTo>
                <a:lnTo>
                  <a:pt x="249936" y="48768"/>
                </a:lnTo>
                <a:lnTo>
                  <a:pt x="254508" y="51816"/>
                </a:lnTo>
                <a:lnTo>
                  <a:pt x="259080" y="53340"/>
                </a:lnTo>
                <a:lnTo>
                  <a:pt x="263652" y="56388"/>
                </a:lnTo>
                <a:lnTo>
                  <a:pt x="228600" y="56388"/>
                </a:lnTo>
                <a:lnTo>
                  <a:pt x="220980" y="59436"/>
                </a:lnTo>
                <a:lnTo>
                  <a:pt x="214884" y="62484"/>
                </a:lnTo>
                <a:lnTo>
                  <a:pt x="204724" y="70104"/>
                </a:lnTo>
                <a:close/>
              </a:path>
              <a:path w="398145" h="165100">
                <a:moveTo>
                  <a:pt x="198120" y="163068"/>
                </a:moveTo>
                <a:lnTo>
                  <a:pt x="187452" y="163068"/>
                </a:lnTo>
                <a:lnTo>
                  <a:pt x="187452" y="50292"/>
                </a:lnTo>
                <a:lnTo>
                  <a:pt x="195072" y="50292"/>
                </a:lnTo>
                <a:lnTo>
                  <a:pt x="196596" y="53340"/>
                </a:lnTo>
                <a:lnTo>
                  <a:pt x="196596" y="70104"/>
                </a:lnTo>
                <a:lnTo>
                  <a:pt x="204724" y="70104"/>
                </a:lnTo>
                <a:lnTo>
                  <a:pt x="202692" y="71628"/>
                </a:lnTo>
                <a:lnTo>
                  <a:pt x="198120" y="77724"/>
                </a:lnTo>
                <a:lnTo>
                  <a:pt x="198120" y="163068"/>
                </a:lnTo>
                <a:close/>
              </a:path>
              <a:path w="398145" h="165100">
                <a:moveTo>
                  <a:pt x="275844" y="163068"/>
                </a:moveTo>
                <a:lnTo>
                  <a:pt x="265176" y="163068"/>
                </a:lnTo>
                <a:lnTo>
                  <a:pt x="265176" y="91440"/>
                </a:lnTo>
                <a:lnTo>
                  <a:pt x="264628" y="83748"/>
                </a:lnTo>
                <a:lnTo>
                  <a:pt x="245364" y="56388"/>
                </a:lnTo>
                <a:lnTo>
                  <a:pt x="263652" y="56388"/>
                </a:lnTo>
                <a:lnTo>
                  <a:pt x="266700" y="59436"/>
                </a:lnTo>
                <a:lnTo>
                  <a:pt x="269748" y="64008"/>
                </a:lnTo>
                <a:lnTo>
                  <a:pt x="274320" y="77724"/>
                </a:lnTo>
                <a:lnTo>
                  <a:pt x="275826" y="83748"/>
                </a:lnTo>
                <a:lnTo>
                  <a:pt x="275844" y="163068"/>
                </a:lnTo>
                <a:close/>
              </a:path>
              <a:path w="398145" h="165100">
                <a:moveTo>
                  <a:pt x="362712" y="164592"/>
                </a:moveTo>
                <a:lnTo>
                  <a:pt x="345948" y="164592"/>
                </a:lnTo>
                <a:lnTo>
                  <a:pt x="338328" y="163068"/>
                </a:lnTo>
                <a:lnTo>
                  <a:pt x="307848" y="137160"/>
                </a:lnTo>
                <a:lnTo>
                  <a:pt x="301752" y="114300"/>
                </a:lnTo>
                <a:lnTo>
                  <a:pt x="301752" y="96012"/>
                </a:lnTo>
                <a:lnTo>
                  <a:pt x="324612" y="54864"/>
                </a:lnTo>
                <a:lnTo>
                  <a:pt x="344424" y="48768"/>
                </a:lnTo>
                <a:lnTo>
                  <a:pt x="364236" y="48768"/>
                </a:lnTo>
                <a:lnTo>
                  <a:pt x="370332" y="51816"/>
                </a:lnTo>
                <a:lnTo>
                  <a:pt x="376428" y="53340"/>
                </a:lnTo>
                <a:lnTo>
                  <a:pt x="381000" y="56388"/>
                </a:lnTo>
                <a:lnTo>
                  <a:pt x="347472" y="56388"/>
                </a:lnTo>
                <a:lnTo>
                  <a:pt x="341376" y="57912"/>
                </a:lnTo>
                <a:lnTo>
                  <a:pt x="332232" y="60960"/>
                </a:lnTo>
                <a:lnTo>
                  <a:pt x="329184" y="64008"/>
                </a:lnTo>
                <a:lnTo>
                  <a:pt x="324612" y="67056"/>
                </a:lnTo>
                <a:lnTo>
                  <a:pt x="321564" y="70104"/>
                </a:lnTo>
                <a:lnTo>
                  <a:pt x="318516" y="74676"/>
                </a:lnTo>
                <a:lnTo>
                  <a:pt x="315467" y="83820"/>
                </a:lnTo>
                <a:lnTo>
                  <a:pt x="312419" y="96012"/>
                </a:lnTo>
                <a:lnTo>
                  <a:pt x="397764" y="96012"/>
                </a:lnTo>
                <a:lnTo>
                  <a:pt x="397764" y="99060"/>
                </a:lnTo>
                <a:lnTo>
                  <a:pt x="396240" y="100584"/>
                </a:lnTo>
                <a:lnTo>
                  <a:pt x="396240" y="102108"/>
                </a:lnTo>
                <a:lnTo>
                  <a:pt x="312419" y="102108"/>
                </a:lnTo>
                <a:lnTo>
                  <a:pt x="312419" y="112776"/>
                </a:lnTo>
                <a:lnTo>
                  <a:pt x="313943" y="120396"/>
                </a:lnTo>
                <a:lnTo>
                  <a:pt x="336804" y="152400"/>
                </a:lnTo>
                <a:lnTo>
                  <a:pt x="342900" y="155448"/>
                </a:lnTo>
                <a:lnTo>
                  <a:pt x="347472" y="156972"/>
                </a:lnTo>
                <a:lnTo>
                  <a:pt x="385572" y="156972"/>
                </a:lnTo>
                <a:lnTo>
                  <a:pt x="381000" y="158496"/>
                </a:lnTo>
                <a:lnTo>
                  <a:pt x="374904" y="161544"/>
                </a:lnTo>
                <a:lnTo>
                  <a:pt x="370332" y="163068"/>
                </a:lnTo>
                <a:lnTo>
                  <a:pt x="365760" y="163068"/>
                </a:lnTo>
                <a:lnTo>
                  <a:pt x="362712" y="164592"/>
                </a:lnTo>
                <a:close/>
              </a:path>
              <a:path w="398145" h="165100">
                <a:moveTo>
                  <a:pt x="397764" y="96012"/>
                </a:moveTo>
                <a:lnTo>
                  <a:pt x="387096" y="96012"/>
                </a:lnTo>
                <a:lnTo>
                  <a:pt x="387096" y="83820"/>
                </a:lnTo>
                <a:lnTo>
                  <a:pt x="385572" y="79248"/>
                </a:lnTo>
                <a:lnTo>
                  <a:pt x="382524" y="74676"/>
                </a:lnTo>
                <a:lnTo>
                  <a:pt x="381000" y="70104"/>
                </a:lnTo>
                <a:lnTo>
                  <a:pt x="371856" y="60960"/>
                </a:lnTo>
                <a:lnTo>
                  <a:pt x="358140" y="56388"/>
                </a:lnTo>
                <a:lnTo>
                  <a:pt x="381000" y="56388"/>
                </a:lnTo>
                <a:lnTo>
                  <a:pt x="384048" y="60960"/>
                </a:lnTo>
                <a:lnTo>
                  <a:pt x="388620" y="65532"/>
                </a:lnTo>
                <a:lnTo>
                  <a:pt x="391668" y="70104"/>
                </a:lnTo>
                <a:lnTo>
                  <a:pt x="393192" y="76200"/>
                </a:lnTo>
                <a:lnTo>
                  <a:pt x="396240" y="82296"/>
                </a:lnTo>
                <a:lnTo>
                  <a:pt x="397764" y="89916"/>
                </a:lnTo>
                <a:lnTo>
                  <a:pt x="397764" y="96012"/>
                </a:lnTo>
                <a:close/>
              </a:path>
              <a:path w="398145" h="165100">
                <a:moveTo>
                  <a:pt x="385572" y="156972"/>
                </a:moveTo>
                <a:lnTo>
                  <a:pt x="359664" y="156972"/>
                </a:lnTo>
                <a:lnTo>
                  <a:pt x="373380" y="152400"/>
                </a:lnTo>
                <a:lnTo>
                  <a:pt x="376428" y="152400"/>
                </a:lnTo>
                <a:lnTo>
                  <a:pt x="382524" y="149352"/>
                </a:lnTo>
                <a:lnTo>
                  <a:pt x="384048" y="147828"/>
                </a:lnTo>
                <a:lnTo>
                  <a:pt x="387096" y="146304"/>
                </a:lnTo>
                <a:lnTo>
                  <a:pt x="388620" y="144780"/>
                </a:lnTo>
                <a:lnTo>
                  <a:pt x="391668" y="144780"/>
                </a:lnTo>
                <a:lnTo>
                  <a:pt x="394716" y="149352"/>
                </a:lnTo>
                <a:lnTo>
                  <a:pt x="393192" y="150876"/>
                </a:lnTo>
                <a:lnTo>
                  <a:pt x="391668" y="153924"/>
                </a:lnTo>
                <a:lnTo>
                  <a:pt x="385572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2375" y="1703832"/>
            <a:ext cx="1991868" cy="2057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90444" y="1700783"/>
            <a:ext cx="1990344" cy="2072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804" y="2001012"/>
            <a:ext cx="1170432" cy="16611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9683" y="2447544"/>
            <a:ext cx="76200" cy="762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7804" y="2683764"/>
            <a:ext cx="1743455" cy="1676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9683" y="3130295"/>
            <a:ext cx="76200" cy="76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7616" y="3366516"/>
            <a:ext cx="3531108" cy="167640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5402580" y="874775"/>
            <a:ext cx="1009015" cy="222885"/>
          </a:xfrm>
          <a:custGeom>
            <a:avLst/>
            <a:gdLst/>
            <a:ahLst/>
            <a:cxnLst/>
            <a:rect l="l" t="t" r="r" b="b"/>
            <a:pathLst>
              <a:path w="1009014" h="222884">
                <a:moveTo>
                  <a:pt x="33527" y="220980"/>
                </a:moveTo>
                <a:lnTo>
                  <a:pt x="0" y="220980"/>
                </a:lnTo>
                <a:lnTo>
                  <a:pt x="83819" y="6096"/>
                </a:lnTo>
                <a:lnTo>
                  <a:pt x="124967" y="6096"/>
                </a:lnTo>
                <a:lnTo>
                  <a:pt x="139235" y="42672"/>
                </a:lnTo>
                <a:lnTo>
                  <a:pt x="103632" y="42672"/>
                </a:lnTo>
                <a:lnTo>
                  <a:pt x="103632" y="48768"/>
                </a:lnTo>
                <a:lnTo>
                  <a:pt x="99059" y="62484"/>
                </a:lnTo>
                <a:lnTo>
                  <a:pt x="96012" y="68580"/>
                </a:lnTo>
                <a:lnTo>
                  <a:pt x="70103" y="140208"/>
                </a:lnTo>
                <a:lnTo>
                  <a:pt x="177281" y="140208"/>
                </a:lnTo>
                <a:lnTo>
                  <a:pt x="187981" y="167640"/>
                </a:lnTo>
                <a:lnTo>
                  <a:pt x="59435" y="167640"/>
                </a:lnTo>
                <a:lnTo>
                  <a:pt x="44196" y="211836"/>
                </a:lnTo>
                <a:lnTo>
                  <a:pt x="42671" y="213360"/>
                </a:lnTo>
                <a:lnTo>
                  <a:pt x="41148" y="216408"/>
                </a:lnTo>
                <a:lnTo>
                  <a:pt x="39623" y="217932"/>
                </a:lnTo>
                <a:lnTo>
                  <a:pt x="33527" y="220980"/>
                </a:lnTo>
                <a:close/>
              </a:path>
              <a:path w="1009014" h="222884">
                <a:moveTo>
                  <a:pt x="177281" y="140208"/>
                </a:moveTo>
                <a:lnTo>
                  <a:pt x="138683" y="140208"/>
                </a:lnTo>
                <a:lnTo>
                  <a:pt x="112775" y="68580"/>
                </a:lnTo>
                <a:lnTo>
                  <a:pt x="111251" y="65532"/>
                </a:lnTo>
                <a:lnTo>
                  <a:pt x="109727" y="60960"/>
                </a:lnTo>
                <a:lnTo>
                  <a:pt x="108203" y="57912"/>
                </a:lnTo>
                <a:lnTo>
                  <a:pt x="105155" y="48768"/>
                </a:lnTo>
                <a:lnTo>
                  <a:pt x="103632" y="42672"/>
                </a:lnTo>
                <a:lnTo>
                  <a:pt x="139235" y="42672"/>
                </a:lnTo>
                <a:lnTo>
                  <a:pt x="177281" y="140208"/>
                </a:lnTo>
                <a:close/>
              </a:path>
              <a:path w="1009014" h="222884">
                <a:moveTo>
                  <a:pt x="208787" y="220980"/>
                </a:moveTo>
                <a:lnTo>
                  <a:pt x="175259" y="220980"/>
                </a:lnTo>
                <a:lnTo>
                  <a:pt x="169164" y="217932"/>
                </a:lnTo>
                <a:lnTo>
                  <a:pt x="166116" y="214884"/>
                </a:lnTo>
                <a:lnTo>
                  <a:pt x="164591" y="211836"/>
                </a:lnTo>
                <a:lnTo>
                  <a:pt x="149351" y="167640"/>
                </a:lnTo>
                <a:lnTo>
                  <a:pt x="187981" y="167640"/>
                </a:lnTo>
                <a:lnTo>
                  <a:pt x="208787" y="220980"/>
                </a:lnTo>
                <a:close/>
              </a:path>
              <a:path w="1009014" h="222884">
                <a:moveTo>
                  <a:pt x="291083" y="220980"/>
                </a:moveTo>
                <a:lnTo>
                  <a:pt x="259080" y="220980"/>
                </a:lnTo>
                <a:lnTo>
                  <a:pt x="210312" y="68580"/>
                </a:lnTo>
                <a:lnTo>
                  <a:pt x="243839" y="68580"/>
                </a:lnTo>
                <a:lnTo>
                  <a:pt x="246887" y="70104"/>
                </a:lnTo>
                <a:lnTo>
                  <a:pt x="249935" y="73152"/>
                </a:lnTo>
                <a:lnTo>
                  <a:pt x="249935" y="76200"/>
                </a:lnTo>
                <a:lnTo>
                  <a:pt x="271271" y="156972"/>
                </a:lnTo>
                <a:lnTo>
                  <a:pt x="274319" y="166116"/>
                </a:lnTo>
                <a:lnTo>
                  <a:pt x="274319" y="169164"/>
                </a:lnTo>
                <a:lnTo>
                  <a:pt x="275843" y="173736"/>
                </a:lnTo>
                <a:lnTo>
                  <a:pt x="275843" y="178308"/>
                </a:lnTo>
                <a:lnTo>
                  <a:pt x="277367" y="182880"/>
                </a:lnTo>
                <a:lnTo>
                  <a:pt x="303757" y="182880"/>
                </a:lnTo>
                <a:lnTo>
                  <a:pt x="294132" y="213360"/>
                </a:lnTo>
                <a:lnTo>
                  <a:pt x="292607" y="217932"/>
                </a:lnTo>
                <a:lnTo>
                  <a:pt x="291083" y="220980"/>
                </a:lnTo>
                <a:close/>
              </a:path>
              <a:path w="1009014" h="222884">
                <a:moveTo>
                  <a:pt x="303757" y="182880"/>
                </a:moveTo>
                <a:lnTo>
                  <a:pt x="277367" y="182880"/>
                </a:lnTo>
                <a:lnTo>
                  <a:pt x="277367" y="178308"/>
                </a:lnTo>
                <a:lnTo>
                  <a:pt x="280416" y="169164"/>
                </a:lnTo>
                <a:lnTo>
                  <a:pt x="281939" y="166116"/>
                </a:lnTo>
                <a:lnTo>
                  <a:pt x="283464" y="161544"/>
                </a:lnTo>
                <a:lnTo>
                  <a:pt x="283464" y="156972"/>
                </a:lnTo>
                <a:lnTo>
                  <a:pt x="309371" y="74676"/>
                </a:lnTo>
                <a:lnTo>
                  <a:pt x="309371" y="73152"/>
                </a:lnTo>
                <a:lnTo>
                  <a:pt x="313943" y="68580"/>
                </a:lnTo>
                <a:lnTo>
                  <a:pt x="339851" y="68580"/>
                </a:lnTo>
                <a:lnTo>
                  <a:pt x="345948" y="74676"/>
                </a:lnTo>
                <a:lnTo>
                  <a:pt x="356145" y="109728"/>
                </a:lnTo>
                <a:lnTo>
                  <a:pt x="326135" y="109728"/>
                </a:lnTo>
                <a:lnTo>
                  <a:pt x="326135" y="111252"/>
                </a:lnTo>
                <a:lnTo>
                  <a:pt x="324612" y="114300"/>
                </a:lnTo>
                <a:lnTo>
                  <a:pt x="324612" y="117348"/>
                </a:lnTo>
                <a:lnTo>
                  <a:pt x="323087" y="120396"/>
                </a:lnTo>
                <a:lnTo>
                  <a:pt x="323087" y="123444"/>
                </a:lnTo>
                <a:lnTo>
                  <a:pt x="321564" y="126492"/>
                </a:lnTo>
                <a:lnTo>
                  <a:pt x="303757" y="182880"/>
                </a:lnTo>
                <a:close/>
              </a:path>
              <a:path w="1009014" h="222884">
                <a:moveTo>
                  <a:pt x="406526" y="182880"/>
                </a:moveTo>
                <a:lnTo>
                  <a:pt x="376427" y="182880"/>
                </a:lnTo>
                <a:lnTo>
                  <a:pt x="377951" y="178308"/>
                </a:lnTo>
                <a:lnTo>
                  <a:pt x="377951" y="173736"/>
                </a:lnTo>
                <a:lnTo>
                  <a:pt x="379475" y="169164"/>
                </a:lnTo>
                <a:lnTo>
                  <a:pt x="379475" y="166116"/>
                </a:lnTo>
                <a:lnTo>
                  <a:pt x="382523" y="156972"/>
                </a:lnTo>
                <a:lnTo>
                  <a:pt x="405383" y="76200"/>
                </a:lnTo>
                <a:lnTo>
                  <a:pt x="405383" y="73152"/>
                </a:lnTo>
                <a:lnTo>
                  <a:pt x="409955" y="68580"/>
                </a:lnTo>
                <a:lnTo>
                  <a:pt x="441959" y="68580"/>
                </a:lnTo>
                <a:lnTo>
                  <a:pt x="406526" y="182880"/>
                </a:lnTo>
                <a:close/>
              </a:path>
              <a:path w="1009014" h="222884">
                <a:moveTo>
                  <a:pt x="394716" y="220980"/>
                </a:moveTo>
                <a:lnTo>
                  <a:pt x="361187" y="220980"/>
                </a:lnTo>
                <a:lnTo>
                  <a:pt x="359664" y="217932"/>
                </a:lnTo>
                <a:lnTo>
                  <a:pt x="358139" y="213360"/>
                </a:lnTo>
                <a:lnTo>
                  <a:pt x="330707" y="126492"/>
                </a:lnTo>
                <a:lnTo>
                  <a:pt x="329183" y="123444"/>
                </a:lnTo>
                <a:lnTo>
                  <a:pt x="329183" y="120396"/>
                </a:lnTo>
                <a:lnTo>
                  <a:pt x="327659" y="117348"/>
                </a:lnTo>
                <a:lnTo>
                  <a:pt x="327659" y="111252"/>
                </a:lnTo>
                <a:lnTo>
                  <a:pt x="326135" y="109728"/>
                </a:lnTo>
                <a:lnTo>
                  <a:pt x="356145" y="109728"/>
                </a:lnTo>
                <a:lnTo>
                  <a:pt x="370332" y="158496"/>
                </a:lnTo>
                <a:lnTo>
                  <a:pt x="371855" y="163068"/>
                </a:lnTo>
                <a:lnTo>
                  <a:pt x="373380" y="166116"/>
                </a:lnTo>
                <a:lnTo>
                  <a:pt x="373380" y="170688"/>
                </a:lnTo>
                <a:lnTo>
                  <a:pt x="374903" y="175260"/>
                </a:lnTo>
                <a:lnTo>
                  <a:pt x="376427" y="178308"/>
                </a:lnTo>
                <a:lnTo>
                  <a:pt x="376427" y="182880"/>
                </a:lnTo>
                <a:lnTo>
                  <a:pt x="406526" y="182880"/>
                </a:lnTo>
                <a:lnTo>
                  <a:pt x="394716" y="220980"/>
                </a:lnTo>
                <a:close/>
              </a:path>
              <a:path w="1009014" h="222884">
                <a:moveTo>
                  <a:pt x="486155" y="108204"/>
                </a:moveTo>
                <a:lnTo>
                  <a:pt x="475487" y="108204"/>
                </a:lnTo>
                <a:lnTo>
                  <a:pt x="469391" y="102108"/>
                </a:lnTo>
                <a:lnTo>
                  <a:pt x="463296" y="89916"/>
                </a:lnTo>
                <a:lnTo>
                  <a:pt x="476702" y="79033"/>
                </a:lnTo>
                <a:lnTo>
                  <a:pt x="491680" y="71437"/>
                </a:lnTo>
                <a:lnTo>
                  <a:pt x="508087" y="66984"/>
                </a:lnTo>
                <a:lnTo>
                  <a:pt x="525780" y="65532"/>
                </a:lnTo>
                <a:lnTo>
                  <a:pt x="534923" y="65532"/>
                </a:lnTo>
                <a:lnTo>
                  <a:pt x="542186" y="66984"/>
                </a:lnTo>
                <a:lnTo>
                  <a:pt x="542365" y="66984"/>
                </a:lnTo>
                <a:lnTo>
                  <a:pt x="576071" y="94488"/>
                </a:lnTo>
                <a:lnTo>
                  <a:pt x="515112" y="94488"/>
                </a:lnTo>
                <a:lnTo>
                  <a:pt x="505967" y="97536"/>
                </a:lnTo>
                <a:lnTo>
                  <a:pt x="502919" y="97536"/>
                </a:lnTo>
                <a:lnTo>
                  <a:pt x="499871" y="99060"/>
                </a:lnTo>
                <a:lnTo>
                  <a:pt x="496823" y="102108"/>
                </a:lnTo>
                <a:lnTo>
                  <a:pt x="487680" y="106680"/>
                </a:lnTo>
                <a:lnTo>
                  <a:pt x="486155" y="108204"/>
                </a:lnTo>
                <a:close/>
              </a:path>
              <a:path w="1009014" h="222884">
                <a:moveTo>
                  <a:pt x="510539" y="222504"/>
                </a:moveTo>
                <a:lnTo>
                  <a:pt x="487680" y="222504"/>
                </a:lnTo>
                <a:lnTo>
                  <a:pt x="481583" y="220980"/>
                </a:lnTo>
                <a:lnTo>
                  <a:pt x="477012" y="217932"/>
                </a:lnTo>
                <a:lnTo>
                  <a:pt x="472439" y="216408"/>
                </a:lnTo>
                <a:lnTo>
                  <a:pt x="467867" y="213360"/>
                </a:lnTo>
                <a:lnTo>
                  <a:pt x="458723" y="199644"/>
                </a:lnTo>
                <a:lnTo>
                  <a:pt x="457200" y="195072"/>
                </a:lnTo>
                <a:lnTo>
                  <a:pt x="455675" y="188976"/>
                </a:lnTo>
                <a:lnTo>
                  <a:pt x="455675" y="175260"/>
                </a:lnTo>
                <a:lnTo>
                  <a:pt x="457200" y="170688"/>
                </a:lnTo>
                <a:lnTo>
                  <a:pt x="463296" y="158496"/>
                </a:lnTo>
                <a:lnTo>
                  <a:pt x="467867" y="153924"/>
                </a:lnTo>
                <a:lnTo>
                  <a:pt x="475487" y="149352"/>
                </a:lnTo>
                <a:lnTo>
                  <a:pt x="480631" y="146184"/>
                </a:lnTo>
                <a:lnTo>
                  <a:pt x="522731" y="135255"/>
                </a:lnTo>
                <a:lnTo>
                  <a:pt x="547116" y="134112"/>
                </a:lnTo>
                <a:lnTo>
                  <a:pt x="547116" y="114300"/>
                </a:lnTo>
                <a:lnTo>
                  <a:pt x="544067" y="106680"/>
                </a:lnTo>
                <a:lnTo>
                  <a:pt x="539496" y="102108"/>
                </a:lnTo>
                <a:lnTo>
                  <a:pt x="536448" y="97536"/>
                </a:lnTo>
                <a:lnTo>
                  <a:pt x="528827" y="94488"/>
                </a:lnTo>
                <a:lnTo>
                  <a:pt x="576071" y="94488"/>
                </a:lnTo>
                <a:lnTo>
                  <a:pt x="579119" y="100584"/>
                </a:lnTo>
                <a:lnTo>
                  <a:pt x="582167" y="115824"/>
                </a:lnTo>
                <a:lnTo>
                  <a:pt x="582167" y="156972"/>
                </a:lnTo>
                <a:lnTo>
                  <a:pt x="540421" y="156972"/>
                </a:lnTo>
                <a:lnTo>
                  <a:pt x="532256" y="157162"/>
                </a:lnTo>
                <a:lnTo>
                  <a:pt x="498348" y="166116"/>
                </a:lnTo>
                <a:lnTo>
                  <a:pt x="495300" y="167640"/>
                </a:lnTo>
                <a:lnTo>
                  <a:pt x="493775" y="170688"/>
                </a:lnTo>
                <a:lnTo>
                  <a:pt x="490727" y="173736"/>
                </a:lnTo>
                <a:lnTo>
                  <a:pt x="490727" y="185928"/>
                </a:lnTo>
                <a:lnTo>
                  <a:pt x="492251" y="190500"/>
                </a:lnTo>
                <a:lnTo>
                  <a:pt x="496823" y="193548"/>
                </a:lnTo>
                <a:lnTo>
                  <a:pt x="499871" y="196596"/>
                </a:lnTo>
                <a:lnTo>
                  <a:pt x="504443" y="198120"/>
                </a:lnTo>
                <a:lnTo>
                  <a:pt x="582167" y="198120"/>
                </a:lnTo>
                <a:lnTo>
                  <a:pt x="582167" y="202692"/>
                </a:lnTo>
                <a:lnTo>
                  <a:pt x="550164" y="202692"/>
                </a:lnTo>
                <a:lnTo>
                  <a:pt x="545591" y="205740"/>
                </a:lnTo>
                <a:lnTo>
                  <a:pt x="542543" y="208788"/>
                </a:lnTo>
                <a:lnTo>
                  <a:pt x="537971" y="211836"/>
                </a:lnTo>
                <a:lnTo>
                  <a:pt x="534923" y="213360"/>
                </a:lnTo>
                <a:lnTo>
                  <a:pt x="530351" y="216408"/>
                </a:lnTo>
                <a:lnTo>
                  <a:pt x="527303" y="217932"/>
                </a:lnTo>
                <a:lnTo>
                  <a:pt x="522732" y="219456"/>
                </a:lnTo>
                <a:lnTo>
                  <a:pt x="519683" y="220980"/>
                </a:lnTo>
                <a:lnTo>
                  <a:pt x="515112" y="220980"/>
                </a:lnTo>
                <a:lnTo>
                  <a:pt x="510539" y="222504"/>
                </a:lnTo>
                <a:close/>
              </a:path>
              <a:path w="1009014" h="222884">
                <a:moveTo>
                  <a:pt x="582167" y="198120"/>
                </a:moveTo>
                <a:lnTo>
                  <a:pt x="518159" y="198120"/>
                </a:lnTo>
                <a:lnTo>
                  <a:pt x="521207" y="196596"/>
                </a:lnTo>
                <a:lnTo>
                  <a:pt x="524255" y="196596"/>
                </a:lnTo>
                <a:lnTo>
                  <a:pt x="536448" y="190500"/>
                </a:lnTo>
                <a:lnTo>
                  <a:pt x="537971" y="188976"/>
                </a:lnTo>
                <a:lnTo>
                  <a:pt x="541019" y="187452"/>
                </a:lnTo>
                <a:lnTo>
                  <a:pt x="547116" y="181356"/>
                </a:lnTo>
                <a:lnTo>
                  <a:pt x="547116" y="156972"/>
                </a:lnTo>
                <a:lnTo>
                  <a:pt x="582167" y="156972"/>
                </a:lnTo>
                <a:lnTo>
                  <a:pt x="582167" y="198120"/>
                </a:lnTo>
                <a:close/>
              </a:path>
              <a:path w="1009014" h="222884">
                <a:moveTo>
                  <a:pt x="582167" y="220980"/>
                </a:moveTo>
                <a:lnTo>
                  <a:pt x="562355" y="220980"/>
                </a:lnTo>
                <a:lnTo>
                  <a:pt x="559307" y="219456"/>
                </a:lnTo>
                <a:lnTo>
                  <a:pt x="557783" y="219456"/>
                </a:lnTo>
                <a:lnTo>
                  <a:pt x="554735" y="216408"/>
                </a:lnTo>
                <a:lnTo>
                  <a:pt x="553212" y="213360"/>
                </a:lnTo>
                <a:lnTo>
                  <a:pt x="550164" y="202692"/>
                </a:lnTo>
                <a:lnTo>
                  <a:pt x="582167" y="202692"/>
                </a:lnTo>
                <a:lnTo>
                  <a:pt x="582167" y="220980"/>
                </a:lnTo>
                <a:close/>
              </a:path>
              <a:path w="1009014" h="222884">
                <a:moveTo>
                  <a:pt x="710691" y="96012"/>
                </a:moveTo>
                <a:lnTo>
                  <a:pt x="652271" y="96012"/>
                </a:lnTo>
                <a:lnTo>
                  <a:pt x="656867" y="89463"/>
                </a:lnTo>
                <a:lnTo>
                  <a:pt x="689871" y="66103"/>
                </a:lnTo>
                <a:lnTo>
                  <a:pt x="696467" y="65532"/>
                </a:lnTo>
                <a:lnTo>
                  <a:pt x="704087" y="65532"/>
                </a:lnTo>
                <a:lnTo>
                  <a:pt x="710184" y="67056"/>
                </a:lnTo>
                <a:lnTo>
                  <a:pt x="714755" y="71628"/>
                </a:lnTo>
                <a:lnTo>
                  <a:pt x="710691" y="96012"/>
                </a:lnTo>
                <a:close/>
              </a:path>
              <a:path w="1009014" h="222884">
                <a:moveTo>
                  <a:pt x="655319" y="220980"/>
                </a:moveTo>
                <a:lnTo>
                  <a:pt x="618743" y="220980"/>
                </a:lnTo>
                <a:lnTo>
                  <a:pt x="618743" y="68580"/>
                </a:lnTo>
                <a:lnTo>
                  <a:pt x="643127" y="68580"/>
                </a:lnTo>
                <a:lnTo>
                  <a:pt x="646175" y="70104"/>
                </a:lnTo>
                <a:lnTo>
                  <a:pt x="647700" y="70104"/>
                </a:lnTo>
                <a:lnTo>
                  <a:pt x="649223" y="71628"/>
                </a:lnTo>
                <a:lnTo>
                  <a:pt x="650748" y="74676"/>
                </a:lnTo>
                <a:lnTo>
                  <a:pt x="650825" y="78652"/>
                </a:lnTo>
                <a:lnTo>
                  <a:pt x="652271" y="96012"/>
                </a:lnTo>
                <a:lnTo>
                  <a:pt x="710691" y="96012"/>
                </a:lnTo>
                <a:lnTo>
                  <a:pt x="710184" y="99060"/>
                </a:lnTo>
                <a:lnTo>
                  <a:pt x="710184" y="100584"/>
                </a:lnTo>
                <a:lnTo>
                  <a:pt x="681227" y="100584"/>
                </a:lnTo>
                <a:lnTo>
                  <a:pt x="673607" y="103632"/>
                </a:lnTo>
                <a:lnTo>
                  <a:pt x="669035" y="108204"/>
                </a:lnTo>
                <a:lnTo>
                  <a:pt x="662939" y="111252"/>
                </a:lnTo>
                <a:lnTo>
                  <a:pt x="658367" y="117348"/>
                </a:lnTo>
                <a:lnTo>
                  <a:pt x="655319" y="126492"/>
                </a:lnTo>
                <a:lnTo>
                  <a:pt x="655319" y="220980"/>
                </a:lnTo>
                <a:close/>
              </a:path>
              <a:path w="1009014" h="222884">
                <a:moveTo>
                  <a:pt x="707135" y="103632"/>
                </a:moveTo>
                <a:lnTo>
                  <a:pt x="701039" y="103632"/>
                </a:lnTo>
                <a:lnTo>
                  <a:pt x="697991" y="102108"/>
                </a:lnTo>
                <a:lnTo>
                  <a:pt x="696467" y="102108"/>
                </a:lnTo>
                <a:lnTo>
                  <a:pt x="691896" y="100584"/>
                </a:lnTo>
                <a:lnTo>
                  <a:pt x="710184" y="100584"/>
                </a:lnTo>
                <a:lnTo>
                  <a:pt x="707135" y="103632"/>
                </a:lnTo>
                <a:close/>
              </a:path>
              <a:path w="1009014" h="222884">
                <a:moveTo>
                  <a:pt x="868680" y="80772"/>
                </a:moveTo>
                <a:lnTo>
                  <a:pt x="832103" y="80772"/>
                </a:lnTo>
                <a:lnTo>
                  <a:pt x="832103" y="0"/>
                </a:lnTo>
                <a:lnTo>
                  <a:pt x="868680" y="0"/>
                </a:lnTo>
                <a:lnTo>
                  <a:pt x="868680" y="80772"/>
                </a:lnTo>
                <a:close/>
              </a:path>
              <a:path w="1009014" h="222884">
                <a:moveTo>
                  <a:pt x="795527" y="222504"/>
                </a:moveTo>
                <a:lnTo>
                  <a:pt x="777239" y="222504"/>
                </a:lnTo>
                <a:lnTo>
                  <a:pt x="769619" y="220980"/>
                </a:lnTo>
                <a:lnTo>
                  <a:pt x="737806" y="191643"/>
                </a:lnTo>
                <a:lnTo>
                  <a:pt x="728757" y="153876"/>
                </a:lnTo>
                <a:lnTo>
                  <a:pt x="728471" y="144780"/>
                </a:lnTo>
                <a:lnTo>
                  <a:pt x="728757" y="136802"/>
                </a:lnTo>
                <a:lnTo>
                  <a:pt x="742473" y="94154"/>
                </a:lnTo>
                <a:lnTo>
                  <a:pt x="773215" y="69389"/>
                </a:lnTo>
                <a:lnTo>
                  <a:pt x="794003" y="65532"/>
                </a:lnTo>
                <a:lnTo>
                  <a:pt x="803148" y="65532"/>
                </a:lnTo>
                <a:lnTo>
                  <a:pt x="809243" y="67056"/>
                </a:lnTo>
                <a:lnTo>
                  <a:pt x="827532" y="76200"/>
                </a:lnTo>
                <a:lnTo>
                  <a:pt x="832103" y="80772"/>
                </a:lnTo>
                <a:lnTo>
                  <a:pt x="868680" y="80772"/>
                </a:lnTo>
                <a:lnTo>
                  <a:pt x="868680" y="92964"/>
                </a:lnTo>
                <a:lnTo>
                  <a:pt x="797051" y="92964"/>
                </a:lnTo>
                <a:lnTo>
                  <a:pt x="792480" y="94488"/>
                </a:lnTo>
                <a:lnTo>
                  <a:pt x="787907" y="97536"/>
                </a:lnTo>
                <a:lnTo>
                  <a:pt x="783335" y="99060"/>
                </a:lnTo>
                <a:lnTo>
                  <a:pt x="778764" y="102108"/>
                </a:lnTo>
                <a:lnTo>
                  <a:pt x="775716" y="106680"/>
                </a:lnTo>
                <a:lnTo>
                  <a:pt x="772667" y="109728"/>
                </a:lnTo>
                <a:lnTo>
                  <a:pt x="769744" y="121419"/>
                </a:lnTo>
                <a:lnTo>
                  <a:pt x="769619" y="121920"/>
                </a:lnTo>
                <a:lnTo>
                  <a:pt x="766571" y="128016"/>
                </a:lnTo>
                <a:lnTo>
                  <a:pt x="766571" y="161544"/>
                </a:lnTo>
                <a:lnTo>
                  <a:pt x="769619" y="173736"/>
                </a:lnTo>
                <a:lnTo>
                  <a:pt x="772667" y="178308"/>
                </a:lnTo>
                <a:lnTo>
                  <a:pt x="774191" y="182880"/>
                </a:lnTo>
                <a:lnTo>
                  <a:pt x="777239" y="187452"/>
                </a:lnTo>
                <a:lnTo>
                  <a:pt x="780287" y="188976"/>
                </a:lnTo>
                <a:lnTo>
                  <a:pt x="784859" y="190500"/>
                </a:lnTo>
                <a:lnTo>
                  <a:pt x="787907" y="193548"/>
                </a:lnTo>
                <a:lnTo>
                  <a:pt x="868680" y="193548"/>
                </a:lnTo>
                <a:lnTo>
                  <a:pt x="868680" y="199644"/>
                </a:lnTo>
                <a:lnTo>
                  <a:pt x="833627" y="199644"/>
                </a:lnTo>
                <a:lnTo>
                  <a:pt x="824484" y="208788"/>
                </a:lnTo>
                <a:lnTo>
                  <a:pt x="819912" y="211836"/>
                </a:lnTo>
                <a:lnTo>
                  <a:pt x="816864" y="214884"/>
                </a:lnTo>
                <a:lnTo>
                  <a:pt x="812291" y="216408"/>
                </a:lnTo>
                <a:lnTo>
                  <a:pt x="809243" y="217932"/>
                </a:lnTo>
                <a:lnTo>
                  <a:pt x="795527" y="222504"/>
                </a:lnTo>
                <a:close/>
              </a:path>
              <a:path w="1009014" h="222884">
                <a:moveTo>
                  <a:pt x="868680" y="193548"/>
                </a:moveTo>
                <a:lnTo>
                  <a:pt x="804671" y="193548"/>
                </a:lnTo>
                <a:lnTo>
                  <a:pt x="810767" y="192024"/>
                </a:lnTo>
                <a:lnTo>
                  <a:pt x="816864" y="188976"/>
                </a:lnTo>
                <a:lnTo>
                  <a:pt x="821435" y="185928"/>
                </a:lnTo>
                <a:lnTo>
                  <a:pt x="827532" y="181356"/>
                </a:lnTo>
                <a:lnTo>
                  <a:pt x="832103" y="175260"/>
                </a:lnTo>
                <a:lnTo>
                  <a:pt x="832103" y="108204"/>
                </a:lnTo>
                <a:lnTo>
                  <a:pt x="827532" y="102108"/>
                </a:lnTo>
                <a:lnTo>
                  <a:pt x="822959" y="99060"/>
                </a:lnTo>
                <a:lnTo>
                  <a:pt x="818387" y="97536"/>
                </a:lnTo>
                <a:lnTo>
                  <a:pt x="813816" y="94488"/>
                </a:lnTo>
                <a:lnTo>
                  <a:pt x="807719" y="92964"/>
                </a:lnTo>
                <a:lnTo>
                  <a:pt x="868680" y="92964"/>
                </a:lnTo>
                <a:lnTo>
                  <a:pt x="868680" y="193548"/>
                </a:lnTo>
                <a:close/>
              </a:path>
              <a:path w="1009014" h="222884">
                <a:moveTo>
                  <a:pt x="868680" y="220980"/>
                </a:moveTo>
                <a:lnTo>
                  <a:pt x="841248" y="220980"/>
                </a:lnTo>
                <a:lnTo>
                  <a:pt x="838200" y="217932"/>
                </a:lnTo>
                <a:lnTo>
                  <a:pt x="836675" y="213360"/>
                </a:lnTo>
                <a:lnTo>
                  <a:pt x="833627" y="199644"/>
                </a:lnTo>
                <a:lnTo>
                  <a:pt x="868680" y="199644"/>
                </a:lnTo>
                <a:lnTo>
                  <a:pt x="868680" y="220980"/>
                </a:lnTo>
                <a:close/>
              </a:path>
              <a:path w="1009014" h="222884">
                <a:moveTo>
                  <a:pt x="1001877" y="198120"/>
                </a:moveTo>
                <a:lnTo>
                  <a:pt x="954023" y="198120"/>
                </a:lnTo>
                <a:lnTo>
                  <a:pt x="960119" y="195072"/>
                </a:lnTo>
                <a:lnTo>
                  <a:pt x="963167" y="195072"/>
                </a:lnTo>
                <a:lnTo>
                  <a:pt x="966216" y="193548"/>
                </a:lnTo>
                <a:lnTo>
                  <a:pt x="967739" y="192024"/>
                </a:lnTo>
                <a:lnTo>
                  <a:pt x="970787" y="190500"/>
                </a:lnTo>
                <a:lnTo>
                  <a:pt x="972312" y="187452"/>
                </a:lnTo>
                <a:lnTo>
                  <a:pt x="972312" y="185928"/>
                </a:lnTo>
                <a:lnTo>
                  <a:pt x="973835" y="184404"/>
                </a:lnTo>
                <a:lnTo>
                  <a:pt x="973835" y="175260"/>
                </a:lnTo>
                <a:lnTo>
                  <a:pt x="972312" y="172212"/>
                </a:lnTo>
                <a:lnTo>
                  <a:pt x="970787" y="170688"/>
                </a:lnTo>
                <a:lnTo>
                  <a:pt x="969264" y="167640"/>
                </a:lnTo>
                <a:lnTo>
                  <a:pt x="966216" y="166116"/>
                </a:lnTo>
                <a:lnTo>
                  <a:pt x="961643" y="164592"/>
                </a:lnTo>
                <a:lnTo>
                  <a:pt x="955548" y="161544"/>
                </a:lnTo>
                <a:lnTo>
                  <a:pt x="937259" y="155448"/>
                </a:lnTo>
                <a:lnTo>
                  <a:pt x="931164" y="153924"/>
                </a:lnTo>
                <a:lnTo>
                  <a:pt x="926591" y="152400"/>
                </a:lnTo>
                <a:lnTo>
                  <a:pt x="923543" y="149352"/>
                </a:lnTo>
                <a:lnTo>
                  <a:pt x="918971" y="147828"/>
                </a:lnTo>
                <a:lnTo>
                  <a:pt x="914400" y="144780"/>
                </a:lnTo>
                <a:lnTo>
                  <a:pt x="911351" y="141732"/>
                </a:lnTo>
                <a:lnTo>
                  <a:pt x="906780" y="138684"/>
                </a:lnTo>
                <a:lnTo>
                  <a:pt x="905255" y="134112"/>
                </a:lnTo>
                <a:lnTo>
                  <a:pt x="902207" y="129540"/>
                </a:lnTo>
                <a:lnTo>
                  <a:pt x="900684" y="124968"/>
                </a:lnTo>
                <a:lnTo>
                  <a:pt x="899159" y="118872"/>
                </a:lnTo>
                <a:lnTo>
                  <a:pt x="899159" y="106680"/>
                </a:lnTo>
                <a:lnTo>
                  <a:pt x="902207" y="94488"/>
                </a:lnTo>
                <a:lnTo>
                  <a:pt x="905255" y="89916"/>
                </a:lnTo>
                <a:lnTo>
                  <a:pt x="908303" y="83820"/>
                </a:lnTo>
                <a:lnTo>
                  <a:pt x="914400" y="80772"/>
                </a:lnTo>
                <a:lnTo>
                  <a:pt x="918971" y="76200"/>
                </a:lnTo>
                <a:lnTo>
                  <a:pt x="931164" y="70104"/>
                </a:lnTo>
                <a:lnTo>
                  <a:pt x="936926" y="68341"/>
                </a:lnTo>
                <a:lnTo>
                  <a:pt x="943611" y="67341"/>
                </a:lnTo>
                <a:lnTo>
                  <a:pt x="944866" y="67341"/>
                </a:lnTo>
                <a:lnTo>
                  <a:pt x="950540" y="67056"/>
                </a:lnTo>
                <a:lnTo>
                  <a:pt x="957071" y="67056"/>
                </a:lnTo>
                <a:lnTo>
                  <a:pt x="964144" y="67341"/>
                </a:lnTo>
                <a:lnTo>
                  <a:pt x="1001267" y="79248"/>
                </a:lnTo>
                <a:lnTo>
                  <a:pt x="1005839" y="85344"/>
                </a:lnTo>
                <a:lnTo>
                  <a:pt x="1001606" y="92964"/>
                </a:lnTo>
                <a:lnTo>
                  <a:pt x="949451" y="92964"/>
                </a:lnTo>
                <a:lnTo>
                  <a:pt x="944880" y="94488"/>
                </a:lnTo>
                <a:lnTo>
                  <a:pt x="935735" y="100584"/>
                </a:lnTo>
                <a:lnTo>
                  <a:pt x="934212" y="105156"/>
                </a:lnTo>
                <a:lnTo>
                  <a:pt x="934212" y="115824"/>
                </a:lnTo>
                <a:lnTo>
                  <a:pt x="937259" y="117348"/>
                </a:lnTo>
                <a:lnTo>
                  <a:pt x="938784" y="120396"/>
                </a:lnTo>
                <a:lnTo>
                  <a:pt x="944880" y="123444"/>
                </a:lnTo>
                <a:lnTo>
                  <a:pt x="949451" y="124968"/>
                </a:lnTo>
                <a:lnTo>
                  <a:pt x="952500" y="126492"/>
                </a:lnTo>
                <a:lnTo>
                  <a:pt x="979932" y="135636"/>
                </a:lnTo>
                <a:lnTo>
                  <a:pt x="984503" y="138684"/>
                </a:lnTo>
                <a:lnTo>
                  <a:pt x="989075" y="140208"/>
                </a:lnTo>
                <a:lnTo>
                  <a:pt x="993648" y="143256"/>
                </a:lnTo>
                <a:lnTo>
                  <a:pt x="1002791" y="152400"/>
                </a:lnTo>
                <a:lnTo>
                  <a:pt x="1004316" y="156972"/>
                </a:lnTo>
                <a:lnTo>
                  <a:pt x="1007364" y="161544"/>
                </a:lnTo>
                <a:lnTo>
                  <a:pt x="1008887" y="166116"/>
                </a:lnTo>
                <a:lnTo>
                  <a:pt x="1008887" y="179832"/>
                </a:lnTo>
                <a:lnTo>
                  <a:pt x="1007364" y="185928"/>
                </a:lnTo>
                <a:lnTo>
                  <a:pt x="1004316" y="192024"/>
                </a:lnTo>
                <a:lnTo>
                  <a:pt x="1001877" y="198120"/>
                </a:lnTo>
                <a:close/>
              </a:path>
              <a:path w="1009014" h="222884">
                <a:moveTo>
                  <a:pt x="995171" y="102108"/>
                </a:moveTo>
                <a:lnTo>
                  <a:pt x="987551" y="102108"/>
                </a:lnTo>
                <a:lnTo>
                  <a:pt x="986027" y="100584"/>
                </a:lnTo>
                <a:lnTo>
                  <a:pt x="982980" y="100584"/>
                </a:lnTo>
                <a:lnTo>
                  <a:pt x="981455" y="99060"/>
                </a:lnTo>
                <a:lnTo>
                  <a:pt x="975359" y="96012"/>
                </a:lnTo>
                <a:lnTo>
                  <a:pt x="972312" y="96012"/>
                </a:lnTo>
                <a:lnTo>
                  <a:pt x="966216" y="92964"/>
                </a:lnTo>
                <a:lnTo>
                  <a:pt x="1001606" y="92964"/>
                </a:lnTo>
                <a:lnTo>
                  <a:pt x="998219" y="99060"/>
                </a:lnTo>
                <a:lnTo>
                  <a:pt x="995171" y="102108"/>
                </a:lnTo>
                <a:close/>
              </a:path>
              <a:path w="1009014" h="222884">
                <a:moveTo>
                  <a:pt x="954761" y="222456"/>
                </a:moveTo>
                <a:lnTo>
                  <a:pt x="937116" y="222456"/>
                </a:lnTo>
                <a:lnTo>
                  <a:pt x="932687" y="220980"/>
                </a:lnTo>
                <a:lnTo>
                  <a:pt x="926591" y="220980"/>
                </a:lnTo>
                <a:lnTo>
                  <a:pt x="912875" y="216408"/>
                </a:lnTo>
                <a:lnTo>
                  <a:pt x="908303" y="213360"/>
                </a:lnTo>
                <a:lnTo>
                  <a:pt x="905255" y="211836"/>
                </a:lnTo>
                <a:lnTo>
                  <a:pt x="900684" y="208788"/>
                </a:lnTo>
                <a:lnTo>
                  <a:pt x="897635" y="207264"/>
                </a:lnTo>
                <a:lnTo>
                  <a:pt x="894587" y="204216"/>
                </a:lnTo>
                <a:lnTo>
                  <a:pt x="903732" y="190500"/>
                </a:lnTo>
                <a:lnTo>
                  <a:pt x="903732" y="188976"/>
                </a:lnTo>
                <a:lnTo>
                  <a:pt x="906780" y="185928"/>
                </a:lnTo>
                <a:lnTo>
                  <a:pt x="917448" y="185928"/>
                </a:lnTo>
                <a:lnTo>
                  <a:pt x="920496" y="188976"/>
                </a:lnTo>
                <a:lnTo>
                  <a:pt x="926591" y="192024"/>
                </a:lnTo>
                <a:lnTo>
                  <a:pt x="928116" y="193548"/>
                </a:lnTo>
                <a:lnTo>
                  <a:pt x="932687" y="193548"/>
                </a:lnTo>
                <a:lnTo>
                  <a:pt x="938784" y="196596"/>
                </a:lnTo>
                <a:lnTo>
                  <a:pt x="943355" y="198120"/>
                </a:lnTo>
                <a:lnTo>
                  <a:pt x="1001877" y="198120"/>
                </a:lnTo>
                <a:lnTo>
                  <a:pt x="1001267" y="199644"/>
                </a:lnTo>
                <a:lnTo>
                  <a:pt x="998219" y="204216"/>
                </a:lnTo>
                <a:lnTo>
                  <a:pt x="992123" y="208788"/>
                </a:lnTo>
                <a:lnTo>
                  <a:pt x="987551" y="213360"/>
                </a:lnTo>
                <a:lnTo>
                  <a:pt x="981455" y="216408"/>
                </a:lnTo>
                <a:lnTo>
                  <a:pt x="973835" y="219456"/>
                </a:lnTo>
                <a:lnTo>
                  <a:pt x="967859" y="221218"/>
                </a:lnTo>
                <a:lnTo>
                  <a:pt x="961453" y="222123"/>
                </a:lnTo>
                <a:lnTo>
                  <a:pt x="954761" y="222456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5628" y="1301496"/>
            <a:ext cx="1505711" cy="1706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5628" y="2098548"/>
            <a:ext cx="1408175" cy="17068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6948" y="1399032"/>
            <a:ext cx="3849624" cy="21640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6948" y="2378964"/>
            <a:ext cx="4282416" cy="21336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7616" y="3063240"/>
            <a:ext cx="4104132" cy="21488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25439" y="1703832"/>
            <a:ext cx="4578096" cy="16763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25439" y="2500883"/>
            <a:ext cx="4486656" cy="16764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89959" y="3846576"/>
            <a:ext cx="3712463" cy="208787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459211" y="5806440"/>
            <a:ext cx="115824" cy="77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2519172" cy="27279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09016" y="880872"/>
            <a:ext cx="1262380" cy="264160"/>
          </a:xfrm>
          <a:custGeom>
            <a:avLst/>
            <a:gdLst/>
            <a:ahLst/>
            <a:cxnLst/>
            <a:rect l="l" t="t" r="r" b="b"/>
            <a:pathLst>
              <a:path w="1262380" h="264159">
                <a:moveTo>
                  <a:pt x="39623" y="214883"/>
                </a:moveTo>
                <a:lnTo>
                  <a:pt x="0" y="214883"/>
                </a:lnTo>
                <a:lnTo>
                  <a:pt x="0" y="0"/>
                </a:lnTo>
                <a:lnTo>
                  <a:pt x="64008" y="0"/>
                </a:lnTo>
                <a:lnTo>
                  <a:pt x="74890" y="285"/>
                </a:lnTo>
                <a:lnTo>
                  <a:pt x="116205" y="10286"/>
                </a:lnTo>
                <a:lnTo>
                  <a:pt x="139293" y="30479"/>
                </a:lnTo>
                <a:lnTo>
                  <a:pt x="39623" y="30479"/>
                </a:lnTo>
                <a:lnTo>
                  <a:pt x="39623" y="102107"/>
                </a:lnTo>
                <a:lnTo>
                  <a:pt x="133096" y="102107"/>
                </a:lnTo>
                <a:lnTo>
                  <a:pt x="131063" y="105155"/>
                </a:lnTo>
                <a:lnTo>
                  <a:pt x="126492" y="109727"/>
                </a:lnTo>
                <a:lnTo>
                  <a:pt x="120396" y="114300"/>
                </a:lnTo>
                <a:lnTo>
                  <a:pt x="114300" y="117348"/>
                </a:lnTo>
                <a:lnTo>
                  <a:pt x="99060" y="123443"/>
                </a:lnTo>
                <a:lnTo>
                  <a:pt x="105156" y="126491"/>
                </a:lnTo>
                <a:lnTo>
                  <a:pt x="109728" y="129539"/>
                </a:lnTo>
                <a:lnTo>
                  <a:pt x="110489" y="131063"/>
                </a:lnTo>
                <a:lnTo>
                  <a:pt x="39623" y="131063"/>
                </a:lnTo>
                <a:lnTo>
                  <a:pt x="39623" y="214883"/>
                </a:lnTo>
                <a:close/>
              </a:path>
              <a:path w="1262380" h="264159">
                <a:moveTo>
                  <a:pt x="133096" y="102107"/>
                </a:moveTo>
                <a:lnTo>
                  <a:pt x="71628" y="102107"/>
                </a:lnTo>
                <a:lnTo>
                  <a:pt x="89916" y="97535"/>
                </a:lnTo>
                <a:lnTo>
                  <a:pt x="94488" y="94487"/>
                </a:lnTo>
                <a:lnTo>
                  <a:pt x="100584" y="88391"/>
                </a:lnTo>
                <a:lnTo>
                  <a:pt x="103632" y="83819"/>
                </a:lnTo>
                <a:lnTo>
                  <a:pt x="108204" y="70103"/>
                </a:lnTo>
                <a:lnTo>
                  <a:pt x="108204" y="65531"/>
                </a:lnTo>
                <a:lnTo>
                  <a:pt x="83629" y="32765"/>
                </a:lnTo>
                <a:lnTo>
                  <a:pt x="64008" y="30479"/>
                </a:lnTo>
                <a:lnTo>
                  <a:pt x="139293" y="30479"/>
                </a:lnTo>
                <a:lnTo>
                  <a:pt x="146304" y="62483"/>
                </a:lnTo>
                <a:lnTo>
                  <a:pt x="146304" y="76200"/>
                </a:lnTo>
                <a:lnTo>
                  <a:pt x="143256" y="82296"/>
                </a:lnTo>
                <a:lnTo>
                  <a:pt x="141732" y="88391"/>
                </a:lnTo>
                <a:lnTo>
                  <a:pt x="138684" y="94487"/>
                </a:lnTo>
                <a:lnTo>
                  <a:pt x="134111" y="100583"/>
                </a:lnTo>
                <a:lnTo>
                  <a:pt x="133096" y="102107"/>
                </a:lnTo>
                <a:close/>
              </a:path>
              <a:path w="1262380" h="264159">
                <a:moveTo>
                  <a:pt x="166115" y="214883"/>
                </a:moveTo>
                <a:lnTo>
                  <a:pt x="126492" y="214883"/>
                </a:lnTo>
                <a:lnTo>
                  <a:pt x="124967" y="213359"/>
                </a:lnTo>
                <a:lnTo>
                  <a:pt x="121919" y="211835"/>
                </a:lnTo>
                <a:lnTo>
                  <a:pt x="118871" y="211835"/>
                </a:lnTo>
                <a:lnTo>
                  <a:pt x="117348" y="208787"/>
                </a:lnTo>
                <a:lnTo>
                  <a:pt x="115823" y="207263"/>
                </a:lnTo>
                <a:lnTo>
                  <a:pt x="70104" y="138683"/>
                </a:lnTo>
                <a:lnTo>
                  <a:pt x="68580" y="135635"/>
                </a:lnTo>
                <a:lnTo>
                  <a:pt x="65532" y="132587"/>
                </a:lnTo>
                <a:lnTo>
                  <a:pt x="62484" y="131063"/>
                </a:lnTo>
                <a:lnTo>
                  <a:pt x="110489" y="131063"/>
                </a:lnTo>
                <a:lnTo>
                  <a:pt x="112776" y="135635"/>
                </a:lnTo>
                <a:lnTo>
                  <a:pt x="166115" y="214883"/>
                </a:lnTo>
                <a:close/>
              </a:path>
              <a:path w="1262380" h="264159">
                <a:moveTo>
                  <a:pt x="284988" y="214883"/>
                </a:moveTo>
                <a:lnTo>
                  <a:pt x="248411" y="214883"/>
                </a:lnTo>
                <a:lnTo>
                  <a:pt x="248411" y="0"/>
                </a:lnTo>
                <a:lnTo>
                  <a:pt x="284988" y="0"/>
                </a:lnTo>
                <a:lnTo>
                  <a:pt x="286511" y="1523"/>
                </a:lnTo>
                <a:lnTo>
                  <a:pt x="288036" y="1523"/>
                </a:lnTo>
                <a:lnTo>
                  <a:pt x="291084" y="4571"/>
                </a:lnTo>
                <a:lnTo>
                  <a:pt x="292608" y="4571"/>
                </a:lnTo>
                <a:lnTo>
                  <a:pt x="292608" y="6096"/>
                </a:lnTo>
                <a:lnTo>
                  <a:pt x="320508" y="57911"/>
                </a:lnTo>
                <a:lnTo>
                  <a:pt x="283463" y="57911"/>
                </a:lnTo>
                <a:lnTo>
                  <a:pt x="283463" y="70103"/>
                </a:lnTo>
                <a:lnTo>
                  <a:pt x="284988" y="73152"/>
                </a:lnTo>
                <a:lnTo>
                  <a:pt x="284988" y="214883"/>
                </a:lnTo>
                <a:close/>
              </a:path>
              <a:path w="1262380" h="264159">
                <a:moveTo>
                  <a:pt x="400126" y="146303"/>
                </a:moveTo>
                <a:lnTo>
                  <a:pt x="365759" y="146303"/>
                </a:lnTo>
                <a:lnTo>
                  <a:pt x="367284" y="141731"/>
                </a:lnTo>
                <a:lnTo>
                  <a:pt x="371856" y="132587"/>
                </a:lnTo>
                <a:lnTo>
                  <a:pt x="373380" y="128015"/>
                </a:lnTo>
                <a:lnTo>
                  <a:pt x="374904" y="124967"/>
                </a:lnTo>
                <a:lnTo>
                  <a:pt x="437388" y="6096"/>
                </a:lnTo>
                <a:lnTo>
                  <a:pt x="440436" y="3048"/>
                </a:lnTo>
                <a:lnTo>
                  <a:pt x="441959" y="3048"/>
                </a:lnTo>
                <a:lnTo>
                  <a:pt x="441959" y="1523"/>
                </a:lnTo>
                <a:lnTo>
                  <a:pt x="445008" y="1523"/>
                </a:lnTo>
                <a:lnTo>
                  <a:pt x="445008" y="0"/>
                </a:lnTo>
                <a:lnTo>
                  <a:pt x="481584" y="0"/>
                </a:lnTo>
                <a:lnTo>
                  <a:pt x="481584" y="57911"/>
                </a:lnTo>
                <a:lnTo>
                  <a:pt x="446532" y="57911"/>
                </a:lnTo>
                <a:lnTo>
                  <a:pt x="400126" y="146303"/>
                </a:lnTo>
                <a:close/>
              </a:path>
              <a:path w="1262380" h="264159">
                <a:moveTo>
                  <a:pt x="371856" y="188975"/>
                </a:moveTo>
                <a:lnTo>
                  <a:pt x="359663" y="188975"/>
                </a:lnTo>
                <a:lnTo>
                  <a:pt x="356615" y="187452"/>
                </a:lnTo>
                <a:lnTo>
                  <a:pt x="355092" y="185927"/>
                </a:lnTo>
                <a:lnTo>
                  <a:pt x="352044" y="184403"/>
                </a:lnTo>
                <a:lnTo>
                  <a:pt x="350520" y="182879"/>
                </a:lnTo>
                <a:lnTo>
                  <a:pt x="348996" y="179831"/>
                </a:lnTo>
                <a:lnTo>
                  <a:pt x="283463" y="57911"/>
                </a:lnTo>
                <a:lnTo>
                  <a:pt x="320508" y="57911"/>
                </a:lnTo>
                <a:lnTo>
                  <a:pt x="356615" y="124967"/>
                </a:lnTo>
                <a:lnTo>
                  <a:pt x="358140" y="129539"/>
                </a:lnTo>
                <a:lnTo>
                  <a:pt x="364236" y="141731"/>
                </a:lnTo>
                <a:lnTo>
                  <a:pt x="365759" y="146303"/>
                </a:lnTo>
                <a:lnTo>
                  <a:pt x="400126" y="146303"/>
                </a:lnTo>
                <a:lnTo>
                  <a:pt x="382524" y="179831"/>
                </a:lnTo>
                <a:lnTo>
                  <a:pt x="381000" y="182879"/>
                </a:lnTo>
                <a:lnTo>
                  <a:pt x="379476" y="184403"/>
                </a:lnTo>
                <a:lnTo>
                  <a:pt x="376428" y="185927"/>
                </a:lnTo>
                <a:lnTo>
                  <a:pt x="374904" y="187452"/>
                </a:lnTo>
                <a:lnTo>
                  <a:pt x="371856" y="188975"/>
                </a:lnTo>
                <a:close/>
              </a:path>
              <a:path w="1262380" h="264159">
                <a:moveTo>
                  <a:pt x="481584" y="214883"/>
                </a:moveTo>
                <a:lnTo>
                  <a:pt x="446532" y="214883"/>
                </a:lnTo>
                <a:lnTo>
                  <a:pt x="446532" y="57911"/>
                </a:lnTo>
                <a:lnTo>
                  <a:pt x="481584" y="57911"/>
                </a:lnTo>
                <a:lnTo>
                  <a:pt x="481584" y="214883"/>
                </a:lnTo>
                <a:close/>
              </a:path>
              <a:path w="1262380" h="264159">
                <a:moveTo>
                  <a:pt x="597408" y="216407"/>
                </a:moveTo>
                <a:lnTo>
                  <a:pt x="586740" y="216407"/>
                </a:lnTo>
                <a:lnTo>
                  <a:pt x="579000" y="216122"/>
                </a:lnTo>
                <a:lnTo>
                  <a:pt x="539138" y="200906"/>
                </a:lnTo>
                <a:lnTo>
                  <a:pt x="521049" y="178307"/>
                </a:lnTo>
                <a:lnTo>
                  <a:pt x="520969" y="178165"/>
                </a:lnTo>
                <a:lnTo>
                  <a:pt x="512257" y="141731"/>
                </a:lnTo>
                <a:lnTo>
                  <a:pt x="512160" y="138683"/>
                </a:lnTo>
                <a:lnTo>
                  <a:pt x="512063" y="135635"/>
                </a:lnTo>
                <a:lnTo>
                  <a:pt x="512289" y="129539"/>
                </a:lnTo>
                <a:lnTo>
                  <a:pt x="512349" y="127896"/>
                </a:lnTo>
                <a:lnTo>
                  <a:pt x="513089" y="121586"/>
                </a:lnTo>
                <a:lnTo>
                  <a:pt x="513207" y="120586"/>
                </a:lnTo>
                <a:lnTo>
                  <a:pt x="514563" y="113918"/>
                </a:lnTo>
                <a:lnTo>
                  <a:pt x="514635" y="113561"/>
                </a:lnTo>
                <a:lnTo>
                  <a:pt x="516594" y="106822"/>
                </a:lnTo>
                <a:lnTo>
                  <a:pt x="516636" y="106679"/>
                </a:lnTo>
                <a:lnTo>
                  <a:pt x="542163" y="73342"/>
                </a:lnTo>
                <a:lnTo>
                  <a:pt x="585215" y="60959"/>
                </a:lnTo>
                <a:lnTo>
                  <a:pt x="592050" y="61245"/>
                </a:lnTo>
                <a:lnTo>
                  <a:pt x="632459" y="77723"/>
                </a:lnTo>
                <a:lnTo>
                  <a:pt x="639678" y="86867"/>
                </a:lnTo>
                <a:lnTo>
                  <a:pt x="586740" y="86867"/>
                </a:lnTo>
                <a:lnTo>
                  <a:pt x="579688" y="87391"/>
                </a:lnTo>
                <a:lnTo>
                  <a:pt x="579242" y="87391"/>
                </a:lnTo>
                <a:lnTo>
                  <a:pt x="572071" y="89153"/>
                </a:lnTo>
                <a:lnTo>
                  <a:pt x="550163" y="120396"/>
                </a:lnTo>
                <a:lnTo>
                  <a:pt x="650329" y="120396"/>
                </a:lnTo>
                <a:lnTo>
                  <a:pt x="650350" y="120586"/>
                </a:lnTo>
                <a:lnTo>
                  <a:pt x="650462" y="121586"/>
                </a:lnTo>
                <a:lnTo>
                  <a:pt x="650689" y="127896"/>
                </a:lnTo>
                <a:lnTo>
                  <a:pt x="650748" y="138683"/>
                </a:lnTo>
                <a:lnTo>
                  <a:pt x="649224" y="140207"/>
                </a:lnTo>
                <a:lnTo>
                  <a:pt x="649224" y="141731"/>
                </a:lnTo>
                <a:lnTo>
                  <a:pt x="646176" y="141731"/>
                </a:lnTo>
                <a:lnTo>
                  <a:pt x="646176" y="143255"/>
                </a:lnTo>
                <a:lnTo>
                  <a:pt x="548640" y="143255"/>
                </a:lnTo>
                <a:lnTo>
                  <a:pt x="566856" y="181903"/>
                </a:lnTo>
                <a:lnTo>
                  <a:pt x="589788" y="188975"/>
                </a:lnTo>
                <a:lnTo>
                  <a:pt x="646853" y="188975"/>
                </a:lnTo>
                <a:lnTo>
                  <a:pt x="649224" y="192023"/>
                </a:lnTo>
                <a:lnTo>
                  <a:pt x="646176" y="196596"/>
                </a:lnTo>
                <a:lnTo>
                  <a:pt x="641604" y="201167"/>
                </a:lnTo>
                <a:lnTo>
                  <a:pt x="635508" y="204215"/>
                </a:lnTo>
                <a:lnTo>
                  <a:pt x="626363" y="210311"/>
                </a:lnTo>
                <a:lnTo>
                  <a:pt x="614172" y="213359"/>
                </a:lnTo>
                <a:lnTo>
                  <a:pt x="609600" y="214883"/>
                </a:lnTo>
                <a:lnTo>
                  <a:pt x="603504" y="214883"/>
                </a:lnTo>
                <a:lnTo>
                  <a:pt x="597408" y="216407"/>
                </a:lnTo>
                <a:close/>
              </a:path>
              <a:path w="1262380" h="264159">
                <a:moveTo>
                  <a:pt x="650329" y="120396"/>
                </a:moveTo>
                <a:lnTo>
                  <a:pt x="618744" y="120396"/>
                </a:lnTo>
                <a:lnTo>
                  <a:pt x="618744" y="115823"/>
                </a:lnTo>
                <a:lnTo>
                  <a:pt x="617220" y="111252"/>
                </a:lnTo>
                <a:lnTo>
                  <a:pt x="615696" y="108203"/>
                </a:lnTo>
                <a:lnTo>
                  <a:pt x="615696" y="103631"/>
                </a:lnTo>
                <a:lnTo>
                  <a:pt x="612648" y="99059"/>
                </a:lnTo>
                <a:lnTo>
                  <a:pt x="609600" y="96011"/>
                </a:lnTo>
                <a:lnTo>
                  <a:pt x="608076" y="92963"/>
                </a:lnTo>
                <a:lnTo>
                  <a:pt x="605028" y="91439"/>
                </a:lnTo>
                <a:lnTo>
                  <a:pt x="600456" y="89915"/>
                </a:lnTo>
                <a:lnTo>
                  <a:pt x="595884" y="86867"/>
                </a:lnTo>
                <a:lnTo>
                  <a:pt x="639678" y="86867"/>
                </a:lnTo>
                <a:lnTo>
                  <a:pt x="640461" y="88010"/>
                </a:lnTo>
                <a:lnTo>
                  <a:pt x="643604" y="94011"/>
                </a:lnTo>
                <a:lnTo>
                  <a:pt x="646176" y="100583"/>
                </a:lnTo>
                <a:lnTo>
                  <a:pt x="648069" y="106489"/>
                </a:lnTo>
                <a:lnTo>
                  <a:pt x="648176" y="106822"/>
                </a:lnTo>
                <a:lnTo>
                  <a:pt x="649408" y="112942"/>
                </a:lnTo>
                <a:lnTo>
                  <a:pt x="649533" y="113561"/>
                </a:lnTo>
                <a:lnTo>
                  <a:pt x="649605" y="113918"/>
                </a:lnTo>
                <a:lnTo>
                  <a:pt x="650329" y="120396"/>
                </a:lnTo>
                <a:close/>
              </a:path>
              <a:path w="1262380" h="264159">
                <a:moveTo>
                  <a:pt x="646853" y="188975"/>
                </a:moveTo>
                <a:lnTo>
                  <a:pt x="595884" y="188975"/>
                </a:lnTo>
                <a:lnTo>
                  <a:pt x="601980" y="187452"/>
                </a:lnTo>
                <a:lnTo>
                  <a:pt x="605028" y="185927"/>
                </a:lnTo>
                <a:lnTo>
                  <a:pt x="614172" y="182879"/>
                </a:lnTo>
                <a:lnTo>
                  <a:pt x="623315" y="178307"/>
                </a:lnTo>
                <a:lnTo>
                  <a:pt x="624840" y="176783"/>
                </a:lnTo>
                <a:lnTo>
                  <a:pt x="627888" y="175259"/>
                </a:lnTo>
                <a:lnTo>
                  <a:pt x="635508" y="175259"/>
                </a:lnTo>
                <a:lnTo>
                  <a:pt x="637032" y="176783"/>
                </a:lnTo>
                <a:lnTo>
                  <a:pt x="638556" y="176783"/>
                </a:lnTo>
                <a:lnTo>
                  <a:pt x="638556" y="178307"/>
                </a:lnTo>
                <a:lnTo>
                  <a:pt x="646853" y="188975"/>
                </a:lnTo>
                <a:close/>
              </a:path>
              <a:path w="1262380" h="264159">
                <a:moveTo>
                  <a:pt x="755904" y="216407"/>
                </a:moveTo>
                <a:lnTo>
                  <a:pt x="745235" y="216407"/>
                </a:lnTo>
                <a:lnTo>
                  <a:pt x="737496" y="216122"/>
                </a:lnTo>
                <a:lnTo>
                  <a:pt x="697634" y="200906"/>
                </a:lnTo>
                <a:lnTo>
                  <a:pt x="679545" y="178307"/>
                </a:lnTo>
                <a:lnTo>
                  <a:pt x="679465" y="178165"/>
                </a:lnTo>
                <a:lnTo>
                  <a:pt x="670753" y="141731"/>
                </a:lnTo>
                <a:lnTo>
                  <a:pt x="670656" y="138683"/>
                </a:lnTo>
                <a:lnTo>
                  <a:pt x="670559" y="135635"/>
                </a:lnTo>
                <a:lnTo>
                  <a:pt x="670785" y="129539"/>
                </a:lnTo>
                <a:lnTo>
                  <a:pt x="670845" y="127896"/>
                </a:lnTo>
                <a:lnTo>
                  <a:pt x="671585" y="121586"/>
                </a:lnTo>
                <a:lnTo>
                  <a:pt x="671703" y="120586"/>
                </a:lnTo>
                <a:lnTo>
                  <a:pt x="673059" y="113918"/>
                </a:lnTo>
                <a:lnTo>
                  <a:pt x="695259" y="77723"/>
                </a:lnTo>
                <a:lnTo>
                  <a:pt x="735734" y="61245"/>
                </a:lnTo>
                <a:lnTo>
                  <a:pt x="743712" y="60959"/>
                </a:lnTo>
                <a:lnTo>
                  <a:pt x="750546" y="61245"/>
                </a:lnTo>
                <a:lnTo>
                  <a:pt x="790955" y="77723"/>
                </a:lnTo>
                <a:lnTo>
                  <a:pt x="798174" y="86867"/>
                </a:lnTo>
                <a:lnTo>
                  <a:pt x="743712" y="86867"/>
                </a:lnTo>
                <a:lnTo>
                  <a:pt x="736879" y="87391"/>
                </a:lnTo>
                <a:lnTo>
                  <a:pt x="736437" y="87391"/>
                </a:lnTo>
                <a:lnTo>
                  <a:pt x="729805" y="89153"/>
                </a:lnTo>
                <a:lnTo>
                  <a:pt x="707136" y="120396"/>
                </a:lnTo>
                <a:lnTo>
                  <a:pt x="808825" y="120396"/>
                </a:lnTo>
                <a:lnTo>
                  <a:pt x="808846" y="120586"/>
                </a:lnTo>
                <a:lnTo>
                  <a:pt x="808958" y="121586"/>
                </a:lnTo>
                <a:lnTo>
                  <a:pt x="809184" y="127896"/>
                </a:lnTo>
                <a:lnTo>
                  <a:pt x="809243" y="137159"/>
                </a:lnTo>
                <a:lnTo>
                  <a:pt x="807720" y="138683"/>
                </a:lnTo>
                <a:lnTo>
                  <a:pt x="807720" y="141731"/>
                </a:lnTo>
                <a:lnTo>
                  <a:pt x="804672" y="141731"/>
                </a:lnTo>
                <a:lnTo>
                  <a:pt x="804672" y="143255"/>
                </a:lnTo>
                <a:lnTo>
                  <a:pt x="707136" y="143255"/>
                </a:lnTo>
                <a:lnTo>
                  <a:pt x="725352" y="181903"/>
                </a:lnTo>
                <a:lnTo>
                  <a:pt x="748284" y="188975"/>
                </a:lnTo>
                <a:lnTo>
                  <a:pt x="805349" y="188975"/>
                </a:lnTo>
                <a:lnTo>
                  <a:pt x="807720" y="192023"/>
                </a:lnTo>
                <a:lnTo>
                  <a:pt x="804672" y="196596"/>
                </a:lnTo>
                <a:lnTo>
                  <a:pt x="800100" y="201167"/>
                </a:lnTo>
                <a:lnTo>
                  <a:pt x="794004" y="204215"/>
                </a:lnTo>
                <a:lnTo>
                  <a:pt x="784859" y="210311"/>
                </a:lnTo>
                <a:lnTo>
                  <a:pt x="772668" y="213359"/>
                </a:lnTo>
                <a:lnTo>
                  <a:pt x="768096" y="214883"/>
                </a:lnTo>
                <a:lnTo>
                  <a:pt x="762000" y="214883"/>
                </a:lnTo>
                <a:lnTo>
                  <a:pt x="755904" y="216407"/>
                </a:lnTo>
                <a:close/>
              </a:path>
              <a:path w="1262380" h="264159">
                <a:moveTo>
                  <a:pt x="808825" y="120396"/>
                </a:moveTo>
                <a:lnTo>
                  <a:pt x="777239" y="120396"/>
                </a:lnTo>
                <a:lnTo>
                  <a:pt x="777239" y="115823"/>
                </a:lnTo>
                <a:lnTo>
                  <a:pt x="775716" y="111252"/>
                </a:lnTo>
                <a:lnTo>
                  <a:pt x="774192" y="108203"/>
                </a:lnTo>
                <a:lnTo>
                  <a:pt x="771143" y="99059"/>
                </a:lnTo>
                <a:lnTo>
                  <a:pt x="768096" y="96011"/>
                </a:lnTo>
                <a:lnTo>
                  <a:pt x="766572" y="92963"/>
                </a:lnTo>
                <a:lnTo>
                  <a:pt x="762000" y="91439"/>
                </a:lnTo>
                <a:lnTo>
                  <a:pt x="758951" y="89915"/>
                </a:lnTo>
                <a:lnTo>
                  <a:pt x="754380" y="86867"/>
                </a:lnTo>
                <a:lnTo>
                  <a:pt x="798174" y="86867"/>
                </a:lnTo>
                <a:lnTo>
                  <a:pt x="808029" y="113561"/>
                </a:lnTo>
                <a:lnTo>
                  <a:pt x="808101" y="113918"/>
                </a:lnTo>
                <a:lnTo>
                  <a:pt x="808825" y="120396"/>
                </a:lnTo>
                <a:close/>
              </a:path>
              <a:path w="1262380" h="264159">
                <a:moveTo>
                  <a:pt x="805349" y="188975"/>
                </a:moveTo>
                <a:lnTo>
                  <a:pt x="754380" y="188975"/>
                </a:lnTo>
                <a:lnTo>
                  <a:pt x="760476" y="187452"/>
                </a:lnTo>
                <a:lnTo>
                  <a:pt x="763524" y="185927"/>
                </a:lnTo>
                <a:lnTo>
                  <a:pt x="772668" y="182879"/>
                </a:lnTo>
                <a:lnTo>
                  <a:pt x="781812" y="178307"/>
                </a:lnTo>
                <a:lnTo>
                  <a:pt x="783335" y="176783"/>
                </a:lnTo>
                <a:lnTo>
                  <a:pt x="786384" y="175259"/>
                </a:lnTo>
                <a:lnTo>
                  <a:pt x="794004" y="175259"/>
                </a:lnTo>
                <a:lnTo>
                  <a:pt x="794004" y="176783"/>
                </a:lnTo>
                <a:lnTo>
                  <a:pt x="797051" y="176783"/>
                </a:lnTo>
                <a:lnTo>
                  <a:pt x="797051" y="178307"/>
                </a:lnTo>
                <a:lnTo>
                  <a:pt x="805349" y="188975"/>
                </a:lnTo>
                <a:close/>
              </a:path>
              <a:path w="1262380" h="264159">
                <a:moveTo>
                  <a:pt x="925068" y="89915"/>
                </a:moveTo>
                <a:lnTo>
                  <a:pt x="829055" y="89915"/>
                </a:lnTo>
                <a:lnTo>
                  <a:pt x="826008" y="86867"/>
                </a:lnTo>
                <a:lnTo>
                  <a:pt x="826008" y="67055"/>
                </a:lnTo>
                <a:lnTo>
                  <a:pt x="850392" y="64007"/>
                </a:lnTo>
                <a:lnTo>
                  <a:pt x="858012" y="22859"/>
                </a:lnTo>
                <a:lnTo>
                  <a:pt x="858012" y="19811"/>
                </a:lnTo>
                <a:lnTo>
                  <a:pt x="859535" y="18287"/>
                </a:lnTo>
                <a:lnTo>
                  <a:pt x="861059" y="18287"/>
                </a:lnTo>
                <a:lnTo>
                  <a:pt x="861059" y="16763"/>
                </a:lnTo>
                <a:lnTo>
                  <a:pt x="885443" y="16763"/>
                </a:lnTo>
                <a:lnTo>
                  <a:pt x="885443" y="64007"/>
                </a:lnTo>
                <a:lnTo>
                  <a:pt x="925068" y="64007"/>
                </a:lnTo>
                <a:lnTo>
                  <a:pt x="925068" y="89915"/>
                </a:lnTo>
                <a:close/>
              </a:path>
              <a:path w="1262380" h="264159">
                <a:moveTo>
                  <a:pt x="903732" y="216407"/>
                </a:moveTo>
                <a:lnTo>
                  <a:pt x="888492" y="216407"/>
                </a:lnTo>
                <a:lnTo>
                  <a:pt x="879681" y="215812"/>
                </a:lnTo>
                <a:lnTo>
                  <a:pt x="849535" y="184403"/>
                </a:lnTo>
                <a:lnTo>
                  <a:pt x="848868" y="175259"/>
                </a:lnTo>
                <a:lnTo>
                  <a:pt x="848868" y="89915"/>
                </a:lnTo>
                <a:lnTo>
                  <a:pt x="885443" y="89915"/>
                </a:lnTo>
                <a:lnTo>
                  <a:pt x="885443" y="181355"/>
                </a:lnTo>
                <a:lnTo>
                  <a:pt x="888492" y="182879"/>
                </a:lnTo>
                <a:lnTo>
                  <a:pt x="890016" y="185927"/>
                </a:lnTo>
                <a:lnTo>
                  <a:pt x="893064" y="187452"/>
                </a:lnTo>
                <a:lnTo>
                  <a:pt x="918556" y="187452"/>
                </a:lnTo>
                <a:lnTo>
                  <a:pt x="929639" y="202691"/>
                </a:lnTo>
                <a:lnTo>
                  <a:pt x="917447" y="211835"/>
                </a:lnTo>
                <a:lnTo>
                  <a:pt x="911351" y="213359"/>
                </a:lnTo>
                <a:lnTo>
                  <a:pt x="903732" y="216407"/>
                </a:lnTo>
                <a:close/>
              </a:path>
              <a:path w="1262380" h="264159">
                <a:moveTo>
                  <a:pt x="915924" y="184403"/>
                </a:moveTo>
                <a:lnTo>
                  <a:pt x="909828" y="184403"/>
                </a:lnTo>
                <a:lnTo>
                  <a:pt x="909828" y="182879"/>
                </a:lnTo>
                <a:lnTo>
                  <a:pt x="915924" y="182879"/>
                </a:lnTo>
                <a:lnTo>
                  <a:pt x="915924" y="184403"/>
                </a:lnTo>
                <a:close/>
              </a:path>
              <a:path w="1262380" h="264159">
                <a:moveTo>
                  <a:pt x="918556" y="187452"/>
                </a:moveTo>
                <a:lnTo>
                  <a:pt x="902208" y="187452"/>
                </a:lnTo>
                <a:lnTo>
                  <a:pt x="903732" y="185927"/>
                </a:lnTo>
                <a:lnTo>
                  <a:pt x="906780" y="185927"/>
                </a:lnTo>
                <a:lnTo>
                  <a:pt x="906780" y="184403"/>
                </a:lnTo>
                <a:lnTo>
                  <a:pt x="917447" y="184403"/>
                </a:lnTo>
                <a:lnTo>
                  <a:pt x="917447" y="185927"/>
                </a:lnTo>
                <a:lnTo>
                  <a:pt x="918556" y="187452"/>
                </a:lnTo>
                <a:close/>
              </a:path>
              <a:path w="1262380" h="264159">
                <a:moveTo>
                  <a:pt x="1011935" y="216407"/>
                </a:moveTo>
                <a:lnTo>
                  <a:pt x="993647" y="216407"/>
                </a:lnTo>
                <a:lnTo>
                  <a:pt x="986028" y="214883"/>
                </a:lnTo>
                <a:lnTo>
                  <a:pt x="979932" y="213359"/>
                </a:lnTo>
                <a:lnTo>
                  <a:pt x="973835" y="210311"/>
                </a:lnTo>
                <a:lnTo>
                  <a:pt x="967739" y="205739"/>
                </a:lnTo>
                <a:lnTo>
                  <a:pt x="964692" y="201167"/>
                </a:lnTo>
                <a:lnTo>
                  <a:pt x="960120" y="195071"/>
                </a:lnTo>
                <a:lnTo>
                  <a:pt x="954024" y="182879"/>
                </a:lnTo>
                <a:lnTo>
                  <a:pt x="950976" y="167639"/>
                </a:lnTo>
                <a:lnTo>
                  <a:pt x="950976" y="62483"/>
                </a:lnTo>
                <a:lnTo>
                  <a:pt x="987551" y="62483"/>
                </a:lnTo>
                <a:lnTo>
                  <a:pt x="987551" y="169163"/>
                </a:lnTo>
                <a:lnTo>
                  <a:pt x="989076" y="175259"/>
                </a:lnTo>
                <a:lnTo>
                  <a:pt x="993647" y="181355"/>
                </a:lnTo>
                <a:lnTo>
                  <a:pt x="998220" y="185927"/>
                </a:lnTo>
                <a:lnTo>
                  <a:pt x="1004316" y="188975"/>
                </a:lnTo>
                <a:lnTo>
                  <a:pt x="1083564" y="188975"/>
                </a:lnTo>
                <a:lnTo>
                  <a:pt x="1083564" y="195071"/>
                </a:lnTo>
                <a:lnTo>
                  <a:pt x="1048512" y="195071"/>
                </a:lnTo>
                <a:lnTo>
                  <a:pt x="1045464" y="199643"/>
                </a:lnTo>
                <a:lnTo>
                  <a:pt x="1042416" y="201167"/>
                </a:lnTo>
                <a:lnTo>
                  <a:pt x="1036320" y="207263"/>
                </a:lnTo>
                <a:lnTo>
                  <a:pt x="1031747" y="208787"/>
                </a:lnTo>
                <a:lnTo>
                  <a:pt x="1028700" y="210311"/>
                </a:lnTo>
                <a:lnTo>
                  <a:pt x="1024128" y="213359"/>
                </a:lnTo>
                <a:lnTo>
                  <a:pt x="1021080" y="214883"/>
                </a:lnTo>
                <a:lnTo>
                  <a:pt x="1016508" y="214883"/>
                </a:lnTo>
                <a:lnTo>
                  <a:pt x="1011935" y="216407"/>
                </a:lnTo>
                <a:close/>
              </a:path>
              <a:path w="1262380" h="264159">
                <a:moveTo>
                  <a:pt x="1083564" y="188975"/>
                </a:moveTo>
                <a:lnTo>
                  <a:pt x="1019556" y="188975"/>
                </a:lnTo>
                <a:lnTo>
                  <a:pt x="1025651" y="187452"/>
                </a:lnTo>
                <a:lnTo>
                  <a:pt x="1030224" y="184403"/>
                </a:lnTo>
                <a:lnTo>
                  <a:pt x="1036320" y="181355"/>
                </a:lnTo>
                <a:lnTo>
                  <a:pt x="1042416" y="176783"/>
                </a:lnTo>
                <a:lnTo>
                  <a:pt x="1046988" y="172211"/>
                </a:lnTo>
                <a:lnTo>
                  <a:pt x="1046988" y="62483"/>
                </a:lnTo>
                <a:lnTo>
                  <a:pt x="1083564" y="62483"/>
                </a:lnTo>
                <a:lnTo>
                  <a:pt x="1083564" y="188975"/>
                </a:lnTo>
                <a:close/>
              </a:path>
              <a:path w="1262380" h="264159">
                <a:moveTo>
                  <a:pt x="1083564" y="214883"/>
                </a:moveTo>
                <a:lnTo>
                  <a:pt x="1056132" y="214883"/>
                </a:lnTo>
                <a:lnTo>
                  <a:pt x="1053084" y="211835"/>
                </a:lnTo>
                <a:lnTo>
                  <a:pt x="1051560" y="207263"/>
                </a:lnTo>
                <a:lnTo>
                  <a:pt x="1048512" y="195071"/>
                </a:lnTo>
                <a:lnTo>
                  <a:pt x="1083564" y="195071"/>
                </a:lnTo>
                <a:lnTo>
                  <a:pt x="1083564" y="214883"/>
                </a:lnTo>
                <a:close/>
              </a:path>
              <a:path w="1262380" h="264159">
                <a:moveTo>
                  <a:pt x="1249325" y="83819"/>
                </a:moveTo>
                <a:lnTo>
                  <a:pt x="1156716" y="83819"/>
                </a:lnTo>
                <a:lnTo>
                  <a:pt x="1161550" y="78414"/>
                </a:lnTo>
                <a:lnTo>
                  <a:pt x="1166812" y="73723"/>
                </a:lnTo>
                <a:lnTo>
                  <a:pt x="1172360" y="69889"/>
                </a:lnTo>
                <a:lnTo>
                  <a:pt x="1178051" y="67055"/>
                </a:lnTo>
                <a:lnTo>
                  <a:pt x="1184052" y="63936"/>
                </a:lnTo>
                <a:lnTo>
                  <a:pt x="1190625" y="61531"/>
                </a:lnTo>
                <a:lnTo>
                  <a:pt x="1197768" y="59983"/>
                </a:lnTo>
                <a:lnTo>
                  <a:pt x="1205484" y="59435"/>
                </a:lnTo>
                <a:lnTo>
                  <a:pt x="1214628" y="59435"/>
                </a:lnTo>
                <a:lnTo>
                  <a:pt x="1222247" y="60959"/>
                </a:lnTo>
                <a:lnTo>
                  <a:pt x="1228343" y="65531"/>
                </a:lnTo>
                <a:lnTo>
                  <a:pt x="1235964" y="68579"/>
                </a:lnTo>
                <a:lnTo>
                  <a:pt x="1242060" y="73152"/>
                </a:lnTo>
                <a:lnTo>
                  <a:pt x="1246632" y="79248"/>
                </a:lnTo>
                <a:lnTo>
                  <a:pt x="1249325" y="83819"/>
                </a:lnTo>
                <a:close/>
              </a:path>
              <a:path w="1262380" h="264159">
                <a:moveTo>
                  <a:pt x="1158239" y="263652"/>
                </a:moveTo>
                <a:lnTo>
                  <a:pt x="1121664" y="263652"/>
                </a:lnTo>
                <a:lnTo>
                  <a:pt x="1121664" y="62483"/>
                </a:lnTo>
                <a:lnTo>
                  <a:pt x="1149096" y="62483"/>
                </a:lnTo>
                <a:lnTo>
                  <a:pt x="1153668" y="67055"/>
                </a:lnTo>
                <a:lnTo>
                  <a:pt x="1153668" y="68579"/>
                </a:lnTo>
                <a:lnTo>
                  <a:pt x="1156716" y="83819"/>
                </a:lnTo>
                <a:lnTo>
                  <a:pt x="1249325" y="83819"/>
                </a:lnTo>
                <a:lnTo>
                  <a:pt x="1250013" y="84986"/>
                </a:lnTo>
                <a:lnTo>
                  <a:pt x="1251805" y="88391"/>
                </a:lnTo>
                <a:lnTo>
                  <a:pt x="1185672" y="88391"/>
                </a:lnTo>
                <a:lnTo>
                  <a:pt x="1179576" y="89915"/>
                </a:lnTo>
                <a:lnTo>
                  <a:pt x="1173480" y="92963"/>
                </a:lnTo>
                <a:lnTo>
                  <a:pt x="1168908" y="96011"/>
                </a:lnTo>
                <a:lnTo>
                  <a:pt x="1162812" y="100583"/>
                </a:lnTo>
                <a:lnTo>
                  <a:pt x="1158239" y="106679"/>
                </a:lnTo>
                <a:lnTo>
                  <a:pt x="1158239" y="175259"/>
                </a:lnTo>
                <a:lnTo>
                  <a:pt x="1167384" y="184403"/>
                </a:lnTo>
                <a:lnTo>
                  <a:pt x="1176528" y="187452"/>
                </a:lnTo>
                <a:lnTo>
                  <a:pt x="1182624" y="188975"/>
                </a:lnTo>
                <a:lnTo>
                  <a:pt x="1248163" y="188975"/>
                </a:lnTo>
                <a:lnTo>
                  <a:pt x="1245108" y="193548"/>
                </a:lnTo>
                <a:lnTo>
                  <a:pt x="1240274" y="198953"/>
                </a:lnTo>
                <a:lnTo>
                  <a:pt x="1236080" y="202691"/>
                </a:lnTo>
                <a:lnTo>
                  <a:pt x="1158239" y="202691"/>
                </a:lnTo>
                <a:lnTo>
                  <a:pt x="1158239" y="263652"/>
                </a:lnTo>
                <a:close/>
              </a:path>
              <a:path w="1262380" h="264159">
                <a:moveTo>
                  <a:pt x="1248163" y="188975"/>
                </a:moveTo>
                <a:lnTo>
                  <a:pt x="1193292" y="188975"/>
                </a:lnTo>
                <a:lnTo>
                  <a:pt x="1199388" y="187452"/>
                </a:lnTo>
                <a:lnTo>
                  <a:pt x="1202435" y="185927"/>
                </a:lnTo>
                <a:lnTo>
                  <a:pt x="1223772" y="153923"/>
                </a:lnTo>
                <a:lnTo>
                  <a:pt x="1223772" y="120396"/>
                </a:lnTo>
                <a:lnTo>
                  <a:pt x="1197864" y="88391"/>
                </a:lnTo>
                <a:lnTo>
                  <a:pt x="1251805" y="88391"/>
                </a:lnTo>
                <a:lnTo>
                  <a:pt x="1261586" y="128277"/>
                </a:lnTo>
                <a:lnTo>
                  <a:pt x="1261872" y="137159"/>
                </a:lnTo>
                <a:lnTo>
                  <a:pt x="1261586" y="145803"/>
                </a:lnTo>
                <a:lnTo>
                  <a:pt x="1248513" y="188452"/>
                </a:lnTo>
                <a:lnTo>
                  <a:pt x="1248163" y="188975"/>
                </a:lnTo>
                <a:close/>
              </a:path>
              <a:path w="1262380" h="264159">
                <a:moveTo>
                  <a:pt x="1196339" y="216407"/>
                </a:moveTo>
                <a:lnTo>
                  <a:pt x="1188720" y="216407"/>
                </a:lnTo>
                <a:lnTo>
                  <a:pt x="1181100" y="214883"/>
                </a:lnTo>
                <a:lnTo>
                  <a:pt x="1175004" y="213359"/>
                </a:lnTo>
                <a:lnTo>
                  <a:pt x="1168908" y="210311"/>
                </a:lnTo>
                <a:lnTo>
                  <a:pt x="1164335" y="207263"/>
                </a:lnTo>
                <a:lnTo>
                  <a:pt x="1158239" y="202691"/>
                </a:lnTo>
                <a:lnTo>
                  <a:pt x="1236080" y="202691"/>
                </a:lnTo>
                <a:lnTo>
                  <a:pt x="1196339" y="216407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204" y="1339596"/>
            <a:ext cx="1959864" cy="2057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0027" y="1335024"/>
            <a:ext cx="3416808" cy="20726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1512" y="1341120"/>
            <a:ext cx="1903475" cy="20421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1900427"/>
            <a:ext cx="76200" cy="762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287523"/>
            <a:ext cx="76200" cy="762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7616" y="1831848"/>
            <a:ext cx="7604760" cy="21640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4756" y="2228088"/>
            <a:ext cx="5125212" cy="20726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016" y="2688335"/>
            <a:ext cx="2750819" cy="26974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3281171"/>
            <a:ext cx="76200" cy="76200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4652772" y="3223260"/>
            <a:ext cx="398145" cy="165100"/>
          </a:xfrm>
          <a:custGeom>
            <a:avLst/>
            <a:gdLst/>
            <a:ahLst/>
            <a:cxnLst/>
            <a:rect l="l" t="t" r="r" b="b"/>
            <a:pathLst>
              <a:path w="398145" h="165100">
                <a:moveTo>
                  <a:pt x="77724" y="164592"/>
                </a:moveTo>
                <a:lnTo>
                  <a:pt x="39123" y="156329"/>
                </a:lnTo>
                <a:lnTo>
                  <a:pt x="9548" y="124182"/>
                </a:lnTo>
                <a:lnTo>
                  <a:pt x="0" y="82296"/>
                </a:lnTo>
                <a:lnTo>
                  <a:pt x="470" y="74318"/>
                </a:lnTo>
                <a:lnTo>
                  <a:pt x="523" y="73413"/>
                </a:lnTo>
                <a:lnTo>
                  <a:pt x="13144" y="35242"/>
                </a:lnTo>
                <a:lnTo>
                  <a:pt x="45720" y="6096"/>
                </a:lnTo>
                <a:lnTo>
                  <a:pt x="77724" y="0"/>
                </a:lnTo>
                <a:lnTo>
                  <a:pt x="85701" y="523"/>
                </a:lnTo>
                <a:lnTo>
                  <a:pt x="117536" y="10668"/>
                </a:lnTo>
                <a:lnTo>
                  <a:pt x="77724" y="10668"/>
                </a:lnTo>
                <a:lnTo>
                  <a:pt x="70889" y="10953"/>
                </a:lnTo>
                <a:lnTo>
                  <a:pt x="35099" y="25312"/>
                </a:lnTo>
                <a:lnTo>
                  <a:pt x="30480" y="30480"/>
                </a:lnTo>
                <a:lnTo>
                  <a:pt x="24384" y="36576"/>
                </a:lnTo>
                <a:lnTo>
                  <a:pt x="12576" y="73413"/>
                </a:lnTo>
                <a:lnTo>
                  <a:pt x="12192" y="82296"/>
                </a:lnTo>
                <a:lnTo>
                  <a:pt x="12477" y="90916"/>
                </a:lnTo>
                <a:lnTo>
                  <a:pt x="26193" y="130778"/>
                </a:lnTo>
                <a:lnTo>
                  <a:pt x="57792" y="152876"/>
                </a:lnTo>
                <a:lnTo>
                  <a:pt x="77724" y="155448"/>
                </a:lnTo>
                <a:lnTo>
                  <a:pt x="117037" y="155448"/>
                </a:lnTo>
                <a:lnTo>
                  <a:pt x="115657" y="156329"/>
                </a:lnTo>
                <a:lnTo>
                  <a:pt x="108204" y="160020"/>
                </a:lnTo>
                <a:lnTo>
                  <a:pt x="101084" y="162020"/>
                </a:lnTo>
                <a:lnTo>
                  <a:pt x="93535" y="163449"/>
                </a:lnTo>
                <a:lnTo>
                  <a:pt x="85701" y="164306"/>
                </a:lnTo>
                <a:lnTo>
                  <a:pt x="77724" y="164592"/>
                </a:lnTo>
                <a:close/>
              </a:path>
              <a:path w="398145" h="165100">
                <a:moveTo>
                  <a:pt x="117037" y="155448"/>
                </a:moveTo>
                <a:lnTo>
                  <a:pt x="77724" y="155448"/>
                </a:lnTo>
                <a:lnTo>
                  <a:pt x="84558" y="155162"/>
                </a:lnTo>
                <a:lnTo>
                  <a:pt x="91249" y="154305"/>
                </a:lnTo>
                <a:lnTo>
                  <a:pt x="124968" y="135636"/>
                </a:lnTo>
                <a:lnTo>
                  <a:pt x="140589" y="98679"/>
                </a:lnTo>
                <a:lnTo>
                  <a:pt x="141732" y="82296"/>
                </a:lnTo>
                <a:lnTo>
                  <a:pt x="141446" y="74318"/>
                </a:lnTo>
                <a:lnTo>
                  <a:pt x="129540" y="36576"/>
                </a:lnTo>
                <a:lnTo>
                  <a:pt x="97655" y="13239"/>
                </a:lnTo>
                <a:lnTo>
                  <a:pt x="77724" y="10668"/>
                </a:lnTo>
                <a:lnTo>
                  <a:pt x="117536" y="10668"/>
                </a:lnTo>
                <a:lnTo>
                  <a:pt x="145875" y="41933"/>
                </a:lnTo>
                <a:lnTo>
                  <a:pt x="153924" y="82296"/>
                </a:lnTo>
                <a:lnTo>
                  <a:pt x="153671" y="90916"/>
                </a:lnTo>
                <a:lnTo>
                  <a:pt x="142166" y="130778"/>
                </a:lnTo>
                <a:lnTo>
                  <a:pt x="122110" y="152209"/>
                </a:lnTo>
                <a:lnTo>
                  <a:pt x="117037" y="155448"/>
                </a:lnTo>
                <a:close/>
              </a:path>
              <a:path w="398145" h="165100">
                <a:moveTo>
                  <a:pt x="204724" y="70104"/>
                </a:moveTo>
                <a:lnTo>
                  <a:pt x="196596" y="70104"/>
                </a:lnTo>
                <a:lnTo>
                  <a:pt x="208788" y="57912"/>
                </a:lnTo>
                <a:lnTo>
                  <a:pt x="214884" y="54864"/>
                </a:lnTo>
                <a:lnTo>
                  <a:pt x="222504" y="50292"/>
                </a:lnTo>
                <a:lnTo>
                  <a:pt x="230124" y="48768"/>
                </a:lnTo>
                <a:lnTo>
                  <a:pt x="249936" y="48768"/>
                </a:lnTo>
                <a:lnTo>
                  <a:pt x="254508" y="51816"/>
                </a:lnTo>
                <a:lnTo>
                  <a:pt x="259080" y="53340"/>
                </a:lnTo>
                <a:lnTo>
                  <a:pt x="263652" y="56388"/>
                </a:lnTo>
                <a:lnTo>
                  <a:pt x="228600" y="56388"/>
                </a:lnTo>
                <a:lnTo>
                  <a:pt x="220980" y="59436"/>
                </a:lnTo>
                <a:lnTo>
                  <a:pt x="214884" y="62484"/>
                </a:lnTo>
                <a:lnTo>
                  <a:pt x="204724" y="70104"/>
                </a:lnTo>
                <a:close/>
              </a:path>
              <a:path w="398145" h="165100">
                <a:moveTo>
                  <a:pt x="198120" y="163068"/>
                </a:moveTo>
                <a:lnTo>
                  <a:pt x="187452" y="163068"/>
                </a:lnTo>
                <a:lnTo>
                  <a:pt x="187452" y="50292"/>
                </a:lnTo>
                <a:lnTo>
                  <a:pt x="195072" y="50292"/>
                </a:lnTo>
                <a:lnTo>
                  <a:pt x="195072" y="51816"/>
                </a:lnTo>
                <a:lnTo>
                  <a:pt x="196596" y="53340"/>
                </a:lnTo>
                <a:lnTo>
                  <a:pt x="196596" y="70104"/>
                </a:lnTo>
                <a:lnTo>
                  <a:pt x="204724" y="70104"/>
                </a:lnTo>
                <a:lnTo>
                  <a:pt x="202692" y="71628"/>
                </a:lnTo>
                <a:lnTo>
                  <a:pt x="198120" y="79248"/>
                </a:lnTo>
                <a:lnTo>
                  <a:pt x="198120" y="163068"/>
                </a:lnTo>
                <a:close/>
              </a:path>
              <a:path w="398145" h="165100">
                <a:moveTo>
                  <a:pt x="275844" y="163068"/>
                </a:moveTo>
                <a:lnTo>
                  <a:pt x="265176" y="163068"/>
                </a:lnTo>
                <a:lnTo>
                  <a:pt x="265176" y="91440"/>
                </a:lnTo>
                <a:lnTo>
                  <a:pt x="264628" y="83748"/>
                </a:lnTo>
                <a:lnTo>
                  <a:pt x="245364" y="56388"/>
                </a:lnTo>
                <a:lnTo>
                  <a:pt x="263652" y="56388"/>
                </a:lnTo>
                <a:lnTo>
                  <a:pt x="266700" y="59436"/>
                </a:lnTo>
                <a:lnTo>
                  <a:pt x="269748" y="64008"/>
                </a:lnTo>
                <a:lnTo>
                  <a:pt x="272796" y="73152"/>
                </a:lnTo>
                <a:lnTo>
                  <a:pt x="274320" y="79248"/>
                </a:lnTo>
                <a:lnTo>
                  <a:pt x="275820" y="83748"/>
                </a:lnTo>
                <a:lnTo>
                  <a:pt x="275844" y="163068"/>
                </a:lnTo>
                <a:close/>
              </a:path>
              <a:path w="398145" h="165100">
                <a:moveTo>
                  <a:pt x="362712" y="164592"/>
                </a:moveTo>
                <a:lnTo>
                  <a:pt x="345948" y="164592"/>
                </a:lnTo>
                <a:lnTo>
                  <a:pt x="338328" y="163068"/>
                </a:lnTo>
                <a:lnTo>
                  <a:pt x="307848" y="137160"/>
                </a:lnTo>
                <a:lnTo>
                  <a:pt x="301752" y="114300"/>
                </a:lnTo>
                <a:lnTo>
                  <a:pt x="301752" y="96012"/>
                </a:lnTo>
                <a:lnTo>
                  <a:pt x="324612" y="54864"/>
                </a:lnTo>
                <a:lnTo>
                  <a:pt x="344424" y="48768"/>
                </a:lnTo>
                <a:lnTo>
                  <a:pt x="364236" y="48768"/>
                </a:lnTo>
                <a:lnTo>
                  <a:pt x="370332" y="51816"/>
                </a:lnTo>
                <a:lnTo>
                  <a:pt x="376428" y="53340"/>
                </a:lnTo>
                <a:lnTo>
                  <a:pt x="381000" y="56388"/>
                </a:lnTo>
                <a:lnTo>
                  <a:pt x="347472" y="56388"/>
                </a:lnTo>
                <a:lnTo>
                  <a:pt x="341376" y="57912"/>
                </a:lnTo>
                <a:lnTo>
                  <a:pt x="332232" y="60960"/>
                </a:lnTo>
                <a:lnTo>
                  <a:pt x="329184" y="64008"/>
                </a:lnTo>
                <a:lnTo>
                  <a:pt x="324612" y="67056"/>
                </a:lnTo>
                <a:lnTo>
                  <a:pt x="321564" y="70104"/>
                </a:lnTo>
                <a:lnTo>
                  <a:pt x="318516" y="74676"/>
                </a:lnTo>
                <a:lnTo>
                  <a:pt x="315467" y="83820"/>
                </a:lnTo>
                <a:lnTo>
                  <a:pt x="312419" y="96012"/>
                </a:lnTo>
                <a:lnTo>
                  <a:pt x="397764" y="96012"/>
                </a:lnTo>
                <a:lnTo>
                  <a:pt x="397764" y="99060"/>
                </a:lnTo>
                <a:lnTo>
                  <a:pt x="396240" y="100584"/>
                </a:lnTo>
                <a:lnTo>
                  <a:pt x="396240" y="102108"/>
                </a:lnTo>
                <a:lnTo>
                  <a:pt x="312419" y="102108"/>
                </a:lnTo>
                <a:lnTo>
                  <a:pt x="312419" y="112776"/>
                </a:lnTo>
                <a:lnTo>
                  <a:pt x="313943" y="120396"/>
                </a:lnTo>
                <a:lnTo>
                  <a:pt x="315467" y="126492"/>
                </a:lnTo>
                <a:lnTo>
                  <a:pt x="316992" y="134112"/>
                </a:lnTo>
                <a:lnTo>
                  <a:pt x="323088" y="143256"/>
                </a:lnTo>
                <a:lnTo>
                  <a:pt x="327660" y="147828"/>
                </a:lnTo>
                <a:lnTo>
                  <a:pt x="332232" y="150876"/>
                </a:lnTo>
                <a:lnTo>
                  <a:pt x="336804" y="152400"/>
                </a:lnTo>
                <a:lnTo>
                  <a:pt x="342900" y="155448"/>
                </a:lnTo>
                <a:lnTo>
                  <a:pt x="347472" y="156972"/>
                </a:lnTo>
                <a:lnTo>
                  <a:pt x="385572" y="156972"/>
                </a:lnTo>
                <a:lnTo>
                  <a:pt x="381000" y="158496"/>
                </a:lnTo>
                <a:lnTo>
                  <a:pt x="374904" y="161544"/>
                </a:lnTo>
                <a:lnTo>
                  <a:pt x="370332" y="163068"/>
                </a:lnTo>
                <a:lnTo>
                  <a:pt x="365760" y="163068"/>
                </a:lnTo>
                <a:lnTo>
                  <a:pt x="362712" y="164592"/>
                </a:lnTo>
                <a:close/>
              </a:path>
              <a:path w="398145" h="165100">
                <a:moveTo>
                  <a:pt x="397764" y="96012"/>
                </a:moveTo>
                <a:lnTo>
                  <a:pt x="387096" y="96012"/>
                </a:lnTo>
                <a:lnTo>
                  <a:pt x="387096" y="83820"/>
                </a:lnTo>
                <a:lnTo>
                  <a:pt x="385572" y="79248"/>
                </a:lnTo>
                <a:lnTo>
                  <a:pt x="382524" y="74676"/>
                </a:lnTo>
                <a:lnTo>
                  <a:pt x="381000" y="70104"/>
                </a:lnTo>
                <a:lnTo>
                  <a:pt x="371856" y="60960"/>
                </a:lnTo>
                <a:lnTo>
                  <a:pt x="358140" y="56388"/>
                </a:lnTo>
                <a:lnTo>
                  <a:pt x="381000" y="56388"/>
                </a:lnTo>
                <a:lnTo>
                  <a:pt x="384048" y="60960"/>
                </a:lnTo>
                <a:lnTo>
                  <a:pt x="388620" y="65532"/>
                </a:lnTo>
                <a:lnTo>
                  <a:pt x="391668" y="70104"/>
                </a:lnTo>
                <a:lnTo>
                  <a:pt x="393192" y="76200"/>
                </a:lnTo>
                <a:lnTo>
                  <a:pt x="396240" y="82296"/>
                </a:lnTo>
                <a:lnTo>
                  <a:pt x="397764" y="89916"/>
                </a:lnTo>
                <a:lnTo>
                  <a:pt x="397764" y="96012"/>
                </a:lnTo>
                <a:close/>
              </a:path>
              <a:path w="398145" h="165100">
                <a:moveTo>
                  <a:pt x="385572" y="156972"/>
                </a:moveTo>
                <a:lnTo>
                  <a:pt x="359664" y="156972"/>
                </a:lnTo>
                <a:lnTo>
                  <a:pt x="368808" y="153924"/>
                </a:lnTo>
                <a:lnTo>
                  <a:pt x="373380" y="153924"/>
                </a:lnTo>
                <a:lnTo>
                  <a:pt x="382524" y="149352"/>
                </a:lnTo>
                <a:lnTo>
                  <a:pt x="384048" y="147828"/>
                </a:lnTo>
                <a:lnTo>
                  <a:pt x="387096" y="146304"/>
                </a:lnTo>
                <a:lnTo>
                  <a:pt x="388620" y="144780"/>
                </a:lnTo>
                <a:lnTo>
                  <a:pt x="391668" y="144780"/>
                </a:lnTo>
                <a:lnTo>
                  <a:pt x="394716" y="149352"/>
                </a:lnTo>
                <a:lnTo>
                  <a:pt x="393192" y="150876"/>
                </a:lnTo>
                <a:lnTo>
                  <a:pt x="391668" y="153924"/>
                </a:lnTo>
                <a:lnTo>
                  <a:pt x="385572" y="156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2375" y="3517392"/>
            <a:ext cx="1991868" cy="2057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9683" y="3963923"/>
            <a:ext cx="76200" cy="762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7804" y="4200144"/>
            <a:ext cx="1743455" cy="16764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9683" y="4648200"/>
            <a:ext cx="76200" cy="762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7616" y="4884420"/>
            <a:ext cx="3531108" cy="16764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402580" y="2688335"/>
            <a:ext cx="1009015" cy="222885"/>
          </a:xfrm>
          <a:custGeom>
            <a:avLst/>
            <a:gdLst/>
            <a:ahLst/>
            <a:cxnLst/>
            <a:rect l="l" t="t" r="r" b="b"/>
            <a:pathLst>
              <a:path w="1009014" h="222885">
                <a:moveTo>
                  <a:pt x="33527" y="220980"/>
                </a:moveTo>
                <a:lnTo>
                  <a:pt x="0" y="220980"/>
                </a:lnTo>
                <a:lnTo>
                  <a:pt x="83819" y="6096"/>
                </a:lnTo>
                <a:lnTo>
                  <a:pt x="124967" y="6096"/>
                </a:lnTo>
                <a:lnTo>
                  <a:pt x="139235" y="42672"/>
                </a:lnTo>
                <a:lnTo>
                  <a:pt x="103632" y="42672"/>
                </a:lnTo>
                <a:lnTo>
                  <a:pt x="103632" y="48767"/>
                </a:lnTo>
                <a:lnTo>
                  <a:pt x="99059" y="62483"/>
                </a:lnTo>
                <a:lnTo>
                  <a:pt x="96012" y="68580"/>
                </a:lnTo>
                <a:lnTo>
                  <a:pt x="70103" y="140208"/>
                </a:lnTo>
                <a:lnTo>
                  <a:pt x="177281" y="140208"/>
                </a:lnTo>
                <a:lnTo>
                  <a:pt x="187981" y="167640"/>
                </a:lnTo>
                <a:lnTo>
                  <a:pt x="59435" y="167640"/>
                </a:lnTo>
                <a:lnTo>
                  <a:pt x="44196" y="211836"/>
                </a:lnTo>
                <a:lnTo>
                  <a:pt x="42671" y="213360"/>
                </a:lnTo>
                <a:lnTo>
                  <a:pt x="41148" y="216408"/>
                </a:lnTo>
                <a:lnTo>
                  <a:pt x="39623" y="217932"/>
                </a:lnTo>
                <a:lnTo>
                  <a:pt x="33527" y="220980"/>
                </a:lnTo>
                <a:close/>
              </a:path>
              <a:path w="1009014" h="222885">
                <a:moveTo>
                  <a:pt x="177281" y="140208"/>
                </a:moveTo>
                <a:lnTo>
                  <a:pt x="138683" y="140208"/>
                </a:lnTo>
                <a:lnTo>
                  <a:pt x="112775" y="68580"/>
                </a:lnTo>
                <a:lnTo>
                  <a:pt x="111251" y="65532"/>
                </a:lnTo>
                <a:lnTo>
                  <a:pt x="109727" y="60960"/>
                </a:lnTo>
                <a:lnTo>
                  <a:pt x="108203" y="57912"/>
                </a:lnTo>
                <a:lnTo>
                  <a:pt x="105155" y="48767"/>
                </a:lnTo>
                <a:lnTo>
                  <a:pt x="103632" y="42672"/>
                </a:lnTo>
                <a:lnTo>
                  <a:pt x="139235" y="42672"/>
                </a:lnTo>
                <a:lnTo>
                  <a:pt x="177281" y="140208"/>
                </a:lnTo>
                <a:close/>
              </a:path>
              <a:path w="1009014" h="222885">
                <a:moveTo>
                  <a:pt x="208787" y="220980"/>
                </a:moveTo>
                <a:lnTo>
                  <a:pt x="175259" y="220980"/>
                </a:lnTo>
                <a:lnTo>
                  <a:pt x="169164" y="217932"/>
                </a:lnTo>
                <a:lnTo>
                  <a:pt x="166116" y="214883"/>
                </a:lnTo>
                <a:lnTo>
                  <a:pt x="164591" y="211836"/>
                </a:lnTo>
                <a:lnTo>
                  <a:pt x="149351" y="167640"/>
                </a:lnTo>
                <a:lnTo>
                  <a:pt x="187981" y="167640"/>
                </a:lnTo>
                <a:lnTo>
                  <a:pt x="208787" y="220980"/>
                </a:lnTo>
                <a:close/>
              </a:path>
              <a:path w="1009014" h="222885">
                <a:moveTo>
                  <a:pt x="291083" y="220980"/>
                </a:moveTo>
                <a:lnTo>
                  <a:pt x="259080" y="220980"/>
                </a:lnTo>
                <a:lnTo>
                  <a:pt x="210312" y="68580"/>
                </a:lnTo>
                <a:lnTo>
                  <a:pt x="242316" y="68580"/>
                </a:lnTo>
                <a:lnTo>
                  <a:pt x="243839" y="70104"/>
                </a:lnTo>
                <a:lnTo>
                  <a:pt x="246887" y="70104"/>
                </a:lnTo>
                <a:lnTo>
                  <a:pt x="249935" y="73152"/>
                </a:lnTo>
                <a:lnTo>
                  <a:pt x="249935" y="76200"/>
                </a:lnTo>
                <a:lnTo>
                  <a:pt x="271271" y="156972"/>
                </a:lnTo>
                <a:lnTo>
                  <a:pt x="274319" y="166116"/>
                </a:lnTo>
                <a:lnTo>
                  <a:pt x="274319" y="169164"/>
                </a:lnTo>
                <a:lnTo>
                  <a:pt x="275843" y="173736"/>
                </a:lnTo>
                <a:lnTo>
                  <a:pt x="275843" y="178308"/>
                </a:lnTo>
                <a:lnTo>
                  <a:pt x="277367" y="182880"/>
                </a:lnTo>
                <a:lnTo>
                  <a:pt x="304064" y="182880"/>
                </a:lnTo>
                <a:lnTo>
                  <a:pt x="294132" y="214883"/>
                </a:lnTo>
                <a:lnTo>
                  <a:pt x="291083" y="220980"/>
                </a:lnTo>
                <a:close/>
              </a:path>
              <a:path w="1009014" h="222885">
                <a:moveTo>
                  <a:pt x="304064" y="182880"/>
                </a:moveTo>
                <a:lnTo>
                  <a:pt x="277367" y="182880"/>
                </a:lnTo>
                <a:lnTo>
                  <a:pt x="277367" y="178308"/>
                </a:lnTo>
                <a:lnTo>
                  <a:pt x="280416" y="169164"/>
                </a:lnTo>
                <a:lnTo>
                  <a:pt x="281939" y="166116"/>
                </a:lnTo>
                <a:lnTo>
                  <a:pt x="283464" y="161544"/>
                </a:lnTo>
                <a:lnTo>
                  <a:pt x="283464" y="156972"/>
                </a:lnTo>
                <a:lnTo>
                  <a:pt x="309371" y="74675"/>
                </a:lnTo>
                <a:lnTo>
                  <a:pt x="309371" y="73152"/>
                </a:lnTo>
                <a:lnTo>
                  <a:pt x="313943" y="68580"/>
                </a:lnTo>
                <a:lnTo>
                  <a:pt x="339851" y="68580"/>
                </a:lnTo>
                <a:lnTo>
                  <a:pt x="345948" y="74675"/>
                </a:lnTo>
                <a:lnTo>
                  <a:pt x="356145" y="109728"/>
                </a:lnTo>
                <a:lnTo>
                  <a:pt x="326135" y="109728"/>
                </a:lnTo>
                <a:lnTo>
                  <a:pt x="326135" y="111252"/>
                </a:lnTo>
                <a:lnTo>
                  <a:pt x="324612" y="114300"/>
                </a:lnTo>
                <a:lnTo>
                  <a:pt x="324612" y="117348"/>
                </a:lnTo>
                <a:lnTo>
                  <a:pt x="323087" y="120396"/>
                </a:lnTo>
                <a:lnTo>
                  <a:pt x="323087" y="123444"/>
                </a:lnTo>
                <a:lnTo>
                  <a:pt x="321564" y="126491"/>
                </a:lnTo>
                <a:lnTo>
                  <a:pt x="304064" y="182880"/>
                </a:lnTo>
                <a:close/>
              </a:path>
              <a:path w="1009014" h="222885">
                <a:moveTo>
                  <a:pt x="406526" y="182880"/>
                </a:moveTo>
                <a:lnTo>
                  <a:pt x="376427" y="182880"/>
                </a:lnTo>
                <a:lnTo>
                  <a:pt x="377951" y="178308"/>
                </a:lnTo>
                <a:lnTo>
                  <a:pt x="377951" y="173736"/>
                </a:lnTo>
                <a:lnTo>
                  <a:pt x="379475" y="169164"/>
                </a:lnTo>
                <a:lnTo>
                  <a:pt x="379475" y="166116"/>
                </a:lnTo>
                <a:lnTo>
                  <a:pt x="382523" y="156972"/>
                </a:lnTo>
                <a:lnTo>
                  <a:pt x="405383" y="76200"/>
                </a:lnTo>
                <a:lnTo>
                  <a:pt x="405383" y="73152"/>
                </a:lnTo>
                <a:lnTo>
                  <a:pt x="408432" y="70104"/>
                </a:lnTo>
                <a:lnTo>
                  <a:pt x="409955" y="70104"/>
                </a:lnTo>
                <a:lnTo>
                  <a:pt x="413003" y="68580"/>
                </a:lnTo>
                <a:lnTo>
                  <a:pt x="441959" y="68580"/>
                </a:lnTo>
                <a:lnTo>
                  <a:pt x="406526" y="182880"/>
                </a:lnTo>
                <a:close/>
              </a:path>
              <a:path w="1009014" h="222885">
                <a:moveTo>
                  <a:pt x="394716" y="220980"/>
                </a:moveTo>
                <a:lnTo>
                  <a:pt x="361187" y="220980"/>
                </a:lnTo>
                <a:lnTo>
                  <a:pt x="358139" y="214883"/>
                </a:lnTo>
                <a:lnTo>
                  <a:pt x="330707" y="126491"/>
                </a:lnTo>
                <a:lnTo>
                  <a:pt x="329183" y="123444"/>
                </a:lnTo>
                <a:lnTo>
                  <a:pt x="329183" y="120396"/>
                </a:lnTo>
                <a:lnTo>
                  <a:pt x="327659" y="117348"/>
                </a:lnTo>
                <a:lnTo>
                  <a:pt x="327659" y="111252"/>
                </a:lnTo>
                <a:lnTo>
                  <a:pt x="326135" y="109728"/>
                </a:lnTo>
                <a:lnTo>
                  <a:pt x="356145" y="109728"/>
                </a:lnTo>
                <a:lnTo>
                  <a:pt x="370332" y="158496"/>
                </a:lnTo>
                <a:lnTo>
                  <a:pt x="371855" y="163067"/>
                </a:lnTo>
                <a:lnTo>
                  <a:pt x="373380" y="166116"/>
                </a:lnTo>
                <a:lnTo>
                  <a:pt x="373380" y="170688"/>
                </a:lnTo>
                <a:lnTo>
                  <a:pt x="374903" y="175260"/>
                </a:lnTo>
                <a:lnTo>
                  <a:pt x="376427" y="178308"/>
                </a:lnTo>
                <a:lnTo>
                  <a:pt x="376427" y="182880"/>
                </a:lnTo>
                <a:lnTo>
                  <a:pt x="406526" y="182880"/>
                </a:lnTo>
                <a:lnTo>
                  <a:pt x="394716" y="220980"/>
                </a:lnTo>
                <a:close/>
              </a:path>
              <a:path w="1009014" h="222885">
                <a:moveTo>
                  <a:pt x="486155" y="108204"/>
                </a:moveTo>
                <a:lnTo>
                  <a:pt x="475487" y="108204"/>
                </a:lnTo>
                <a:lnTo>
                  <a:pt x="469391" y="102108"/>
                </a:lnTo>
                <a:lnTo>
                  <a:pt x="463296" y="89916"/>
                </a:lnTo>
                <a:lnTo>
                  <a:pt x="476702" y="79676"/>
                </a:lnTo>
                <a:lnTo>
                  <a:pt x="491680" y="72009"/>
                </a:lnTo>
                <a:lnTo>
                  <a:pt x="508087" y="67198"/>
                </a:lnTo>
                <a:lnTo>
                  <a:pt x="525780" y="65532"/>
                </a:lnTo>
                <a:lnTo>
                  <a:pt x="534923" y="65532"/>
                </a:lnTo>
                <a:lnTo>
                  <a:pt x="576071" y="94488"/>
                </a:lnTo>
                <a:lnTo>
                  <a:pt x="515112" y="94488"/>
                </a:lnTo>
                <a:lnTo>
                  <a:pt x="505967" y="97536"/>
                </a:lnTo>
                <a:lnTo>
                  <a:pt x="502919" y="97536"/>
                </a:lnTo>
                <a:lnTo>
                  <a:pt x="499871" y="100583"/>
                </a:lnTo>
                <a:lnTo>
                  <a:pt x="487680" y="106680"/>
                </a:lnTo>
                <a:lnTo>
                  <a:pt x="486155" y="108204"/>
                </a:lnTo>
                <a:close/>
              </a:path>
              <a:path w="1009014" h="222885">
                <a:moveTo>
                  <a:pt x="510539" y="222504"/>
                </a:moveTo>
                <a:lnTo>
                  <a:pt x="487680" y="222504"/>
                </a:lnTo>
                <a:lnTo>
                  <a:pt x="481583" y="220980"/>
                </a:lnTo>
                <a:lnTo>
                  <a:pt x="455675" y="188975"/>
                </a:lnTo>
                <a:lnTo>
                  <a:pt x="455675" y="175260"/>
                </a:lnTo>
                <a:lnTo>
                  <a:pt x="457200" y="170688"/>
                </a:lnTo>
                <a:lnTo>
                  <a:pt x="463296" y="158496"/>
                </a:lnTo>
                <a:lnTo>
                  <a:pt x="467867" y="153924"/>
                </a:lnTo>
                <a:lnTo>
                  <a:pt x="475487" y="149352"/>
                </a:lnTo>
                <a:lnTo>
                  <a:pt x="480631" y="146185"/>
                </a:lnTo>
                <a:lnTo>
                  <a:pt x="522731" y="135255"/>
                </a:lnTo>
                <a:lnTo>
                  <a:pt x="547116" y="134112"/>
                </a:lnTo>
                <a:lnTo>
                  <a:pt x="547116" y="114300"/>
                </a:lnTo>
                <a:lnTo>
                  <a:pt x="544067" y="106680"/>
                </a:lnTo>
                <a:lnTo>
                  <a:pt x="539496" y="102108"/>
                </a:lnTo>
                <a:lnTo>
                  <a:pt x="536448" y="97536"/>
                </a:lnTo>
                <a:lnTo>
                  <a:pt x="528827" y="94488"/>
                </a:lnTo>
                <a:lnTo>
                  <a:pt x="576071" y="94488"/>
                </a:lnTo>
                <a:lnTo>
                  <a:pt x="579119" y="100583"/>
                </a:lnTo>
                <a:lnTo>
                  <a:pt x="582167" y="115824"/>
                </a:lnTo>
                <a:lnTo>
                  <a:pt x="582167" y="156972"/>
                </a:lnTo>
                <a:lnTo>
                  <a:pt x="540421" y="156972"/>
                </a:lnTo>
                <a:lnTo>
                  <a:pt x="532256" y="157162"/>
                </a:lnTo>
                <a:lnTo>
                  <a:pt x="498348" y="166116"/>
                </a:lnTo>
                <a:lnTo>
                  <a:pt x="495300" y="167640"/>
                </a:lnTo>
                <a:lnTo>
                  <a:pt x="493775" y="170688"/>
                </a:lnTo>
                <a:lnTo>
                  <a:pt x="490727" y="173736"/>
                </a:lnTo>
                <a:lnTo>
                  <a:pt x="490727" y="185928"/>
                </a:lnTo>
                <a:lnTo>
                  <a:pt x="492251" y="190500"/>
                </a:lnTo>
                <a:lnTo>
                  <a:pt x="496823" y="193548"/>
                </a:lnTo>
                <a:lnTo>
                  <a:pt x="499871" y="196596"/>
                </a:lnTo>
                <a:lnTo>
                  <a:pt x="504443" y="198120"/>
                </a:lnTo>
                <a:lnTo>
                  <a:pt x="582167" y="198120"/>
                </a:lnTo>
                <a:lnTo>
                  <a:pt x="582167" y="202691"/>
                </a:lnTo>
                <a:lnTo>
                  <a:pt x="550164" y="202691"/>
                </a:lnTo>
                <a:lnTo>
                  <a:pt x="545591" y="205740"/>
                </a:lnTo>
                <a:lnTo>
                  <a:pt x="542543" y="208788"/>
                </a:lnTo>
                <a:lnTo>
                  <a:pt x="537971" y="211836"/>
                </a:lnTo>
                <a:lnTo>
                  <a:pt x="534923" y="213360"/>
                </a:lnTo>
                <a:lnTo>
                  <a:pt x="530351" y="216408"/>
                </a:lnTo>
                <a:lnTo>
                  <a:pt x="527303" y="217932"/>
                </a:lnTo>
                <a:lnTo>
                  <a:pt x="522732" y="219456"/>
                </a:lnTo>
                <a:lnTo>
                  <a:pt x="519683" y="220980"/>
                </a:lnTo>
                <a:lnTo>
                  <a:pt x="515112" y="220980"/>
                </a:lnTo>
                <a:lnTo>
                  <a:pt x="510539" y="222504"/>
                </a:lnTo>
                <a:close/>
              </a:path>
              <a:path w="1009014" h="222885">
                <a:moveTo>
                  <a:pt x="582167" y="198120"/>
                </a:moveTo>
                <a:lnTo>
                  <a:pt x="518159" y="198120"/>
                </a:lnTo>
                <a:lnTo>
                  <a:pt x="521207" y="196596"/>
                </a:lnTo>
                <a:lnTo>
                  <a:pt x="524255" y="196596"/>
                </a:lnTo>
                <a:lnTo>
                  <a:pt x="536448" y="190500"/>
                </a:lnTo>
                <a:lnTo>
                  <a:pt x="537971" y="188975"/>
                </a:lnTo>
                <a:lnTo>
                  <a:pt x="541019" y="187452"/>
                </a:lnTo>
                <a:lnTo>
                  <a:pt x="547116" y="181356"/>
                </a:lnTo>
                <a:lnTo>
                  <a:pt x="547116" y="156972"/>
                </a:lnTo>
                <a:lnTo>
                  <a:pt x="582167" y="156972"/>
                </a:lnTo>
                <a:lnTo>
                  <a:pt x="582167" y="198120"/>
                </a:lnTo>
                <a:close/>
              </a:path>
              <a:path w="1009014" h="222885">
                <a:moveTo>
                  <a:pt x="582167" y="220980"/>
                </a:moveTo>
                <a:lnTo>
                  <a:pt x="562355" y="220980"/>
                </a:lnTo>
                <a:lnTo>
                  <a:pt x="559307" y="219456"/>
                </a:lnTo>
                <a:lnTo>
                  <a:pt x="557783" y="219456"/>
                </a:lnTo>
                <a:lnTo>
                  <a:pt x="554735" y="216408"/>
                </a:lnTo>
                <a:lnTo>
                  <a:pt x="553212" y="213360"/>
                </a:lnTo>
                <a:lnTo>
                  <a:pt x="550164" y="202691"/>
                </a:lnTo>
                <a:lnTo>
                  <a:pt x="582167" y="202691"/>
                </a:lnTo>
                <a:lnTo>
                  <a:pt x="582167" y="220980"/>
                </a:lnTo>
                <a:close/>
              </a:path>
              <a:path w="1009014" h="222885">
                <a:moveTo>
                  <a:pt x="710691" y="96012"/>
                </a:moveTo>
                <a:lnTo>
                  <a:pt x="652271" y="96012"/>
                </a:lnTo>
                <a:lnTo>
                  <a:pt x="656867" y="89463"/>
                </a:lnTo>
                <a:lnTo>
                  <a:pt x="689871" y="66103"/>
                </a:lnTo>
                <a:lnTo>
                  <a:pt x="696467" y="65532"/>
                </a:lnTo>
                <a:lnTo>
                  <a:pt x="704087" y="65532"/>
                </a:lnTo>
                <a:lnTo>
                  <a:pt x="710184" y="67056"/>
                </a:lnTo>
                <a:lnTo>
                  <a:pt x="714755" y="71628"/>
                </a:lnTo>
                <a:lnTo>
                  <a:pt x="710691" y="96012"/>
                </a:lnTo>
                <a:close/>
              </a:path>
              <a:path w="1009014" h="222885">
                <a:moveTo>
                  <a:pt x="655319" y="220980"/>
                </a:moveTo>
                <a:lnTo>
                  <a:pt x="618743" y="220980"/>
                </a:lnTo>
                <a:lnTo>
                  <a:pt x="618743" y="68580"/>
                </a:lnTo>
                <a:lnTo>
                  <a:pt x="643127" y="68580"/>
                </a:lnTo>
                <a:lnTo>
                  <a:pt x="646175" y="70104"/>
                </a:lnTo>
                <a:lnTo>
                  <a:pt x="647700" y="70104"/>
                </a:lnTo>
                <a:lnTo>
                  <a:pt x="649223" y="71628"/>
                </a:lnTo>
                <a:lnTo>
                  <a:pt x="650748" y="74675"/>
                </a:lnTo>
                <a:lnTo>
                  <a:pt x="650825" y="78652"/>
                </a:lnTo>
                <a:lnTo>
                  <a:pt x="652271" y="96012"/>
                </a:lnTo>
                <a:lnTo>
                  <a:pt x="710691" y="96012"/>
                </a:lnTo>
                <a:lnTo>
                  <a:pt x="710184" y="99060"/>
                </a:lnTo>
                <a:lnTo>
                  <a:pt x="710184" y="100583"/>
                </a:lnTo>
                <a:lnTo>
                  <a:pt x="681227" y="100583"/>
                </a:lnTo>
                <a:lnTo>
                  <a:pt x="673607" y="103632"/>
                </a:lnTo>
                <a:lnTo>
                  <a:pt x="669035" y="108204"/>
                </a:lnTo>
                <a:lnTo>
                  <a:pt x="662939" y="111252"/>
                </a:lnTo>
                <a:lnTo>
                  <a:pt x="658367" y="117348"/>
                </a:lnTo>
                <a:lnTo>
                  <a:pt x="655319" y="126491"/>
                </a:lnTo>
                <a:lnTo>
                  <a:pt x="655319" y="220980"/>
                </a:lnTo>
                <a:close/>
              </a:path>
              <a:path w="1009014" h="222885">
                <a:moveTo>
                  <a:pt x="707135" y="103632"/>
                </a:moveTo>
                <a:lnTo>
                  <a:pt x="701039" y="103632"/>
                </a:lnTo>
                <a:lnTo>
                  <a:pt x="697991" y="102108"/>
                </a:lnTo>
                <a:lnTo>
                  <a:pt x="696467" y="102108"/>
                </a:lnTo>
                <a:lnTo>
                  <a:pt x="691896" y="100583"/>
                </a:lnTo>
                <a:lnTo>
                  <a:pt x="710184" y="100583"/>
                </a:lnTo>
                <a:lnTo>
                  <a:pt x="707135" y="103632"/>
                </a:lnTo>
                <a:close/>
              </a:path>
              <a:path w="1009014" h="222885">
                <a:moveTo>
                  <a:pt x="868680" y="80772"/>
                </a:moveTo>
                <a:lnTo>
                  <a:pt x="832103" y="80772"/>
                </a:lnTo>
                <a:lnTo>
                  <a:pt x="832103" y="0"/>
                </a:lnTo>
                <a:lnTo>
                  <a:pt x="868680" y="0"/>
                </a:lnTo>
                <a:lnTo>
                  <a:pt x="868680" y="80772"/>
                </a:lnTo>
                <a:close/>
              </a:path>
              <a:path w="1009014" h="222885">
                <a:moveTo>
                  <a:pt x="795527" y="222504"/>
                </a:moveTo>
                <a:lnTo>
                  <a:pt x="777239" y="222504"/>
                </a:lnTo>
                <a:lnTo>
                  <a:pt x="769619" y="220980"/>
                </a:lnTo>
                <a:lnTo>
                  <a:pt x="737806" y="191643"/>
                </a:lnTo>
                <a:lnTo>
                  <a:pt x="728757" y="153876"/>
                </a:lnTo>
                <a:lnTo>
                  <a:pt x="728471" y="144780"/>
                </a:lnTo>
                <a:lnTo>
                  <a:pt x="728757" y="136802"/>
                </a:lnTo>
                <a:lnTo>
                  <a:pt x="742473" y="94154"/>
                </a:lnTo>
                <a:lnTo>
                  <a:pt x="773215" y="69389"/>
                </a:lnTo>
                <a:lnTo>
                  <a:pt x="794003" y="65532"/>
                </a:lnTo>
                <a:lnTo>
                  <a:pt x="803148" y="65532"/>
                </a:lnTo>
                <a:lnTo>
                  <a:pt x="809243" y="67056"/>
                </a:lnTo>
                <a:lnTo>
                  <a:pt x="827532" y="76200"/>
                </a:lnTo>
                <a:lnTo>
                  <a:pt x="832103" y="80772"/>
                </a:lnTo>
                <a:lnTo>
                  <a:pt x="868680" y="80772"/>
                </a:lnTo>
                <a:lnTo>
                  <a:pt x="868680" y="94488"/>
                </a:lnTo>
                <a:lnTo>
                  <a:pt x="792480" y="94488"/>
                </a:lnTo>
                <a:lnTo>
                  <a:pt x="787907" y="97536"/>
                </a:lnTo>
                <a:lnTo>
                  <a:pt x="769619" y="121920"/>
                </a:lnTo>
                <a:lnTo>
                  <a:pt x="766571" y="128016"/>
                </a:lnTo>
                <a:lnTo>
                  <a:pt x="766571" y="161544"/>
                </a:lnTo>
                <a:lnTo>
                  <a:pt x="769619" y="173736"/>
                </a:lnTo>
                <a:lnTo>
                  <a:pt x="772667" y="178308"/>
                </a:lnTo>
                <a:lnTo>
                  <a:pt x="774191" y="182880"/>
                </a:lnTo>
                <a:lnTo>
                  <a:pt x="777239" y="187452"/>
                </a:lnTo>
                <a:lnTo>
                  <a:pt x="780287" y="188975"/>
                </a:lnTo>
                <a:lnTo>
                  <a:pt x="784859" y="192024"/>
                </a:lnTo>
                <a:lnTo>
                  <a:pt x="787907" y="193548"/>
                </a:lnTo>
                <a:lnTo>
                  <a:pt x="868680" y="193548"/>
                </a:lnTo>
                <a:lnTo>
                  <a:pt x="868680" y="199644"/>
                </a:lnTo>
                <a:lnTo>
                  <a:pt x="833627" y="199644"/>
                </a:lnTo>
                <a:lnTo>
                  <a:pt x="824484" y="208788"/>
                </a:lnTo>
                <a:lnTo>
                  <a:pt x="819912" y="211836"/>
                </a:lnTo>
                <a:lnTo>
                  <a:pt x="816864" y="214883"/>
                </a:lnTo>
                <a:lnTo>
                  <a:pt x="812291" y="216408"/>
                </a:lnTo>
                <a:lnTo>
                  <a:pt x="809243" y="217932"/>
                </a:lnTo>
                <a:lnTo>
                  <a:pt x="795527" y="222504"/>
                </a:lnTo>
                <a:close/>
              </a:path>
              <a:path w="1009014" h="222885">
                <a:moveTo>
                  <a:pt x="868680" y="193548"/>
                </a:moveTo>
                <a:lnTo>
                  <a:pt x="804671" y="193548"/>
                </a:lnTo>
                <a:lnTo>
                  <a:pt x="810767" y="192024"/>
                </a:lnTo>
                <a:lnTo>
                  <a:pt x="816864" y="188975"/>
                </a:lnTo>
                <a:lnTo>
                  <a:pt x="821435" y="185928"/>
                </a:lnTo>
                <a:lnTo>
                  <a:pt x="827532" y="181356"/>
                </a:lnTo>
                <a:lnTo>
                  <a:pt x="832103" y="175260"/>
                </a:lnTo>
                <a:lnTo>
                  <a:pt x="832103" y="108204"/>
                </a:lnTo>
                <a:lnTo>
                  <a:pt x="827532" y="102108"/>
                </a:lnTo>
                <a:lnTo>
                  <a:pt x="822959" y="99060"/>
                </a:lnTo>
                <a:lnTo>
                  <a:pt x="818387" y="97536"/>
                </a:lnTo>
                <a:lnTo>
                  <a:pt x="813816" y="94488"/>
                </a:lnTo>
                <a:lnTo>
                  <a:pt x="868680" y="94488"/>
                </a:lnTo>
                <a:lnTo>
                  <a:pt x="868680" y="193548"/>
                </a:lnTo>
                <a:close/>
              </a:path>
              <a:path w="1009014" h="222885">
                <a:moveTo>
                  <a:pt x="868680" y="220980"/>
                </a:moveTo>
                <a:lnTo>
                  <a:pt x="841248" y="220980"/>
                </a:lnTo>
                <a:lnTo>
                  <a:pt x="838200" y="217932"/>
                </a:lnTo>
                <a:lnTo>
                  <a:pt x="836675" y="213360"/>
                </a:lnTo>
                <a:lnTo>
                  <a:pt x="833627" y="199644"/>
                </a:lnTo>
                <a:lnTo>
                  <a:pt x="868680" y="199644"/>
                </a:lnTo>
                <a:lnTo>
                  <a:pt x="868680" y="220980"/>
                </a:lnTo>
                <a:close/>
              </a:path>
              <a:path w="1009014" h="222885">
                <a:moveTo>
                  <a:pt x="1002029" y="198120"/>
                </a:moveTo>
                <a:lnTo>
                  <a:pt x="954023" y="198120"/>
                </a:lnTo>
                <a:lnTo>
                  <a:pt x="957071" y="196596"/>
                </a:lnTo>
                <a:lnTo>
                  <a:pt x="960119" y="196596"/>
                </a:lnTo>
                <a:lnTo>
                  <a:pt x="966216" y="193548"/>
                </a:lnTo>
                <a:lnTo>
                  <a:pt x="967739" y="192024"/>
                </a:lnTo>
                <a:lnTo>
                  <a:pt x="970787" y="190500"/>
                </a:lnTo>
                <a:lnTo>
                  <a:pt x="972312" y="187452"/>
                </a:lnTo>
                <a:lnTo>
                  <a:pt x="972312" y="185928"/>
                </a:lnTo>
                <a:lnTo>
                  <a:pt x="973835" y="184404"/>
                </a:lnTo>
                <a:lnTo>
                  <a:pt x="973835" y="175260"/>
                </a:lnTo>
                <a:lnTo>
                  <a:pt x="972312" y="172212"/>
                </a:lnTo>
                <a:lnTo>
                  <a:pt x="970787" y="170688"/>
                </a:lnTo>
                <a:lnTo>
                  <a:pt x="969264" y="167640"/>
                </a:lnTo>
                <a:lnTo>
                  <a:pt x="966216" y="166116"/>
                </a:lnTo>
                <a:lnTo>
                  <a:pt x="961643" y="164591"/>
                </a:lnTo>
                <a:lnTo>
                  <a:pt x="955548" y="161544"/>
                </a:lnTo>
                <a:lnTo>
                  <a:pt x="937259" y="155448"/>
                </a:lnTo>
                <a:lnTo>
                  <a:pt x="931164" y="153924"/>
                </a:lnTo>
                <a:lnTo>
                  <a:pt x="926591" y="152400"/>
                </a:lnTo>
                <a:lnTo>
                  <a:pt x="923543" y="149352"/>
                </a:lnTo>
                <a:lnTo>
                  <a:pt x="918971" y="147828"/>
                </a:lnTo>
                <a:lnTo>
                  <a:pt x="914400" y="144780"/>
                </a:lnTo>
                <a:lnTo>
                  <a:pt x="911351" y="141732"/>
                </a:lnTo>
                <a:lnTo>
                  <a:pt x="906780" y="138683"/>
                </a:lnTo>
                <a:lnTo>
                  <a:pt x="905255" y="134112"/>
                </a:lnTo>
                <a:lnTo>
                  <a:pt x="902207" y="129540"/>
                </a:lnTo>
                <a:lnTo>
                  <a:pt x="900684" y="124967"/>
                </a:lnTo>
                <a:lnTo>
                  <a:pt x="899159" y="118872"/>
                </a:lnTo>
                <a:lnTo>
                  <a:pt x="899159" y="106680"/>
                </a:lnTo>
                <a:lnTo>
                  <a:pt x="902207" y="94488"/>
                </a:lnTo>
                <a:lnTo>
                  <a:pt x="905255" y="89916"/>
                </a:lnTo>
                <a:lnTo>
                  <a:pt x="908303" y="83820"/>
                </a:lnTo>
                <a:lnTo>
                  <a:pt x="914400" y="80772"/>
                </a:lnTo>
                <a:lnTo>
                  <a:pt x="918971" y="76200"/>
                </a:lnTo>
                <a:lnTo>
                  <a:pt x="931164" y="70104"/>
                </a:lnTo>
                <a:lnTo>
                  <a:pt x="936926" y="68341"/>
                </a:lnTo>
                <a:lnTo>
                  <a:pt x="943611" y="67341"/>
                </a:lnTo>
                <a:lnTo>
                  <a:pt x="944866" y="67341"/>
                </a:lnTo>
                <a:lnTo>
                  <a:pt x="950540" y="67056"/>
                </a:lnTo>
                <a:lnTo>
                  <a:pt x="957071" y="67056"/>
                </a:lnTo>
                <a:lnTo>
                  <a:pt x="964144" y="67341"/>
                </a:lnTo>
                <a:lnTo>
                  <a:pt x="1001267" y="79248"/>
                </a:lnTo>
                <a:lnTo>
                  <a:pt x="1005839" y="85344"/>
                </a:lnTo>
                <a:lnTo>
                  <a:pt x="1001606" y="92964"/>
                </a:lnTo>
                <a:lnTo>
                  <a:pt x="949451" y="92964"/>
                </a:lnTo>
                <a:lnTo>
                  <a:pt x="944880" y="94488"/>
                </a:lnTo>
                <a:lnTo>
                  <a:pt x="935735" y="100583"/>
                </a:lnTo>
                <a:lnTo>
                  <a:pt x="934212" y="105156"/>
                </a:lnTo>
                <a:lnTo>
                  <a:pt x="934212" y="115824"/>
                </a:lnTo>
                <a:lnTo>
                  <a:pt x="937259" y="117348"/>
                </a:lnTo>
                <a:lnTo>
                  <a:pt x="938784" y="120396"/>
                </a:lnTo>
                <a:lnTo>
                  <a:pt x="944880" y="123444"/>
                </a:lnTo>
                <a:lnTo>
                  <a:pt x="949451" y="124967"/>
                </a:lnTo>
                <a:lnTo>
                  <a:pt x="952500" y="126491"/>
                </a:lnTo>
                <a:lnTo>
                  <a:pt x="979932" y="135636"/>
                </a:lnTo>
                <a:lnTo>
                  <a:pt x="984503" y="138683"/>
                </a:lnTo>
                <a:lnTo>
                  <a:pt x="989075" y="140208"/>
                </a:lnTo>
                <a:lnTo>
                  <a:pt x="993648" y="143256"/>
                </a:lnTo>
                <a:lnTo>
                  <a:pt x="1002791" y="152400"/>
                </a:lnTo>
                <a:lnTo>
                  <a:pt x="1004316" y="156972"/>
                </a:lnTo>
                <a:lnTo>
                  <a:pt x="1007364" y="161544"/>
                </a:lnTo>
                <a:lnTo>
                  <a:pt x="1008887" y="166116"/>
                </a:lnTo>
                <a:lnTo>
                  <a:pt x="1008887" y="179832"/>
                </a:lnTo>
                <a:lnTo>
                  <a:pt x="1007364" y="185928"/>
                </a:lnTo>
                <a:lnTo>
                  <a:pt x="1004316" y="193548"/>
                </a:lnTo>
                <a:lnTo>
                  <a:pt x="1002029" y="198120"/>
                </a:lnTo>
                <a:close/>
              </a:path>
              <a:path w="1009014" h="222885">
                <a:moveTo>
                  <a:pt x="995171" y="102108"/>
                </a:moveTo>
                <a:lnTo>
                  <a:pt x="987551" y="102108"/>
                </a:lnTo>
                <a:lnTo>
                  <a:pt x="986027" y="100583"/>
                </a:lnTo>
                <a:lnTo>
                  <a:pt x="982980" y="100583"/>
                </a:lnTo>
                <a:lnTo>
                  <a:pt x="981455" y="99060"/>
                </a:lnTo>
                <a:lnTo>
                  <a:pt x="975359" y="96012"/>
                </a:lnTo>
                <a:lnTo>
                  <a:pt x="972312" y="96012"/>
                </a:lnTo>
                <a:lnTo>
                  <a:pt x="966216" y="92964"/>
                </a:lnTo>
                <a:lnTo>
                  <a:pt x="1001606" y="92964"/>
                </a:lnTo>
                <a:lnTo>
                  <a:pt x="998219" y="99060"/>
                </a:lnTo>
                <a:lnTo>
                  <a:pt x="995171" y="102108"/>
                </a:lnTo>
                <a:close/>
              </a:path>
              <a:path w="1009014" h="222885">
                <a:moveTo>
                  <a:pt x="954761" y="222456"/>
                </a:moveTo>
                <a:lnTo>
                  <a:pt x="937116" y="222456"/>
                </a:lnTo>
                <a:lnTo>
                  <a:pt x="932687" y="220980"/>
                </a:lnTo>
                <a:lnTo>
                  <a:pt x="926591" y="220980"/>
                </a:lnTo>
                <a:lnTo>
                  <a:pt x="912875" y="216408"/>
                </a:lnTo>
                <a:lnTo>
                  <a:pt x="908303" y="213360"/>
                </a:lnTo>
                <a:lnTo>
                  <a:pt x="905255" y="211836"/>
                </a:lnTo>
                <a:lnTo>
                  <a:pt x="900684" y="208788"/>
                </a:lnTo>
                <a:lnTo>
                  <a:pt x="897635" y="207264"/>
                </a:lnTo>
                <a:lnTo>
                  <a:pt x="894587" y="204216"/>
                </a:lnTo>
                <a:lnTo>
                  <a:pt x="903732" y="190500"/>
                </a:lnTo>
                <a:lnTo>
                  <a:pt x="903732" y="188975"/>
                </a:lnTo>
                <a:lnTo>
                  <a:pt x="906780" y="185928"/>
                </a:lnTo>
                <a:lnTo>
                  <a:pt x="917448" y="185928"/>
                </a:lnTo>
                <a:lnTo>
                  <a:pt x="920496" y="188975"/>
                </a:lnTo>
                <a:lnTo>
                  <a:pt x="926591" y="192024"/>
                </a:lnTo>
                <a:lnTo>
                  <a:pt x="928116" y="193548"/>
                </a:lnTo>
                <a:lnTo>
                  <a:pt x="932687" y="193548"/>
                </a:lnTo>
                <a:lnTo>
                  <a:pt x="938784" y="196596"/>
                </a:lnTo>
                <a:lnTo>
                  <a:pt x="943355" y="198120"/>
                </a:lnTo>
                <a:lnTo>
                  <a:pt x="1002029" y="198120"/>
                </a:lnTo>
                <a:lnTo>
                  <a:pt x="1001267" y="199644"/>
                </a:lnTo>
                <a:lnTo>
                  <a:pt x="998219" y="204216"/>
                </a:lnTo>
                <a:lnTo>
                  <a:pt x="992123" y="208788"/>
                </a:lnTo>
                <a:lnTo>
                  <a:pt x="987551" y="213360"/>
                </a:lnTo>
                <a:lnTo>
                  <a:pt x="981455" y="216408"/>
                </a:lnTo>
                <a:lnTo>
                  <a:pt x="973835" y="219456"/>
                </a:lnTo>
                <a:lnTo>
                  <a:pt x="967859" y="221218"/>
                </a:lnTo>
                <a:lnTo>
                  <a:pt x="961453" y="222123"/>
                </a:lnTo>
                <a:lnTo>
                  <a:pt x="954761" y="222456"/>
                </a:lnTo>
                <a:close/>
              </a:path>
            </a:pathLst>
          </a:custGeom>
          <a:solidFill>
            <a:srgbClr val="003B4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405628" y="3115056"/>
            <a:ext cx="1505711" cy="1706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41207" y="3517392"/>
            <a:ext cx="1865376" cy="20574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19344" y="3858767"/>
            <a:ext cx="2336291" cy="20574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05628" y="4253484"/>
            <a:ext cx="1408175" cy="172212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9345168" y="4655820"/>
            <a:ext cx="777240" cy="167640"/>
          </a:xfrm>
          <a:custGeom>
            <a:avLst/>
            <a:gdLst/>
            <a:ahLst/>
            <a:cxnLst/>
            <a:rect l="l" t="t" r="r" b="b"/>
            <a:pathLst>
              <a:path w="777240" h="167639">
                <a:moveTo>
                  <a:pt x="51915" y="155448"/>
                </a:moveTo>
                <a:lnTo>
                  <a:pt x="44196" y="155448"/>
                </a:lnTo>
                <a:lnTo>
                  <a:pt x="44196" y="150876"/>
                </a:lnTo>
                <a:lnTo>
                  <a:pt x="45719" y="147828"/>
                </a:lnTo>
                <a:lnTo>
                  <a:pt x="45719" y="144780"/>
                </a:lnTo>
                <a:lnTo>
                  <a:pt x="76200" y="54864"/>
                </a:lnTo>
                <a:lnTo>
                  <a:pt x="77724" y="53340"/>
                </a:lnTo>
                <a:lnTo>
                  <a:pt x="77724" y="51816"/>
                </a:lnTo>
                <a:lnTo>
                  <a:pt x="85344" y="51816"/>
                </a:lnTo>
                <a:lnTo>
                  <a:pt x="88392" y="54864"/>
                </a:lnTo>
                <a:lnTo>
                  <a:pt x="91827" y="65532"/>
                </a:lnTo>
                <a:lnTo>
                  <a:pt x="82296" y="65532"/>
                </a:lnTo>
                <a:lnTo>
                  <a:pt x="80771" y="67056"/>
                </a:lnTo>
                <a:lnTo>
                  <a:pt x="80771" y="71628"/>
                </a:lnTo>
                <a:lnTo>
                  <a:pt x="51915" y="155448"/>
                </a:lnTo>
                <a:close/>
              </a:path>
              <a:path w="777240" h="167639">
                <a:moveTo>
                  <a:pt x="48767" y="166116"/>
                </a:moveTo>
                <a:lnTo>
                  <a:pt x="38100" y="166116"/>
                </a:lnTo>
                <a:lnTo>
                  <a:pt x="0" y="53340"/>
                </a:lnTo>
                <a:lnTo>
                  <a:pt x="10667" y="53340"/>
                </a:lnTo>
                <a:lnTo>
                  <a:pt x="12192" y="54864"/>
                </a:lnTo>
                <a:lnTo>
                  <a:pt x="12192" y="56388"/>
                </a:lnTo>
                <a:lnTo>
                  <a:pt x="41148" y="144780"/>
                </a:lnTo>
                <a:lnTo>
                  <a:pt x="41148" y="146304"/>
                </a:lnTo>
                <a:lnTo>
                  <a:pt x="42671" y="147828"/>
                </a:lnTo>
                <a:lnTo>
                  <a:pt x="42671" y="153924"/>
                </a:lnTo>
                <a:lnTo>
                  <a:pt x="44196" y="155448"/>
                </a:lnTo>
                <a:lnTo>
                  <a:pt x="51915" y="155448"/>
                </a:lnTo>
                <a:lnTo>
                  <a:pt x="48767" y="164591"/>
                </a:lnTo>
                <a:lnTo>
                  <a:pt x="48767" y="166116"/>
                </a:lnTo>
                <a:close/>
              </a:path>
              <a:path w="777240" h="167639">
                <a:moveTo>
                  <a:pt x="128571" y="155448"/>
                </a:moveTo>
                <a:lnTo>
                  <a:pt x="120396" y="155448"/>
                </a:lnTo>
                <a:lnTo>
                  <a:pt x="120396" y="152400"/>
                </a:lnTo>
                <a:lnTo>
                  <a:pt x="121919" y="150876"/>
                </a:lnTo>
                <a:lnTo>
                  <a:pt x="121919" y="146304"/>
                </a:lnTo>
                <a:lnTo>
                  <a:pt x="123444" y="144780"/>
                </a:lnTo>
                <a:lnTo>
                  <a:pt x="150876" y="56388"/>
                </a:lnTo>
                <a:lnTo>
                  <a:pt x="152400" y="53340"/>
                </a:lnTo>
                <a:lnTo>
                  <a:pt x="163067" y="53340"/>
                </a:lnTo>
                <a:lnTo>
                  <a:pt x="128571" y="155448"/>
                </a:lnTo>
                <a:close/>
              </a:path>
              <a:path w="777240" h="167639">
                <a:moveTo>
                  <a:pt x="124967" y="166116"/>
                </a:moveTo>
                <a:lnTo>
                  <a:pt x="115824" y="166116"/>
                </a:lnTo>
                <a:lnTo>
                  <a:pt x="114300" y="164591"/>
                </a:lnTo>
                <a:lnTo>
                  <a:pt x="83819" y="71628"/>
                </a:lnTo>
                <a:lnTo>
                  <a:pt x="83819" y="70104"/>
                </a:lnTo>
                <a:lnTo>
                  <a:pt x="82296" y="70104"/>
                </a:lnTo>
                <a:lnTo>
                  <a:pt x="82296" y="65532"/>
                </a:lnTo>
                <a:lnTo>
                  <a:pt x="91827" y="65532"/>
                </a:lnTo>
                <a:lnTo>
                  <a:pt x="117348" y="144780"/>
                </a:lnTo>
                <a:lnTo>
                  <a:pt x="118871" y="147828"/>
                </a:lnTo>
                <a:lnTo>
                  <a:pt x="120396" y="152400"/>
                </a:lnTo>
                <a:lnTo>
                  <a:pt x="120396" y="155448"/>
                </a:lnTo>
                <a:lnTo>
                  <a:pt x="128571" y="155448"/>
                </a:lnTo>
                <a:lnTo>
                  <a:pt x="124967" y="166116"/>
                </a:lnTo>
                <a:close/>
              </a:path>
              <a:path w="777240" h="167639">
                <a:moveTo>
                  <a:pt x="195071" y="166116"/>
                </a:moveTo>
                <a:lnTo>
                  <a:pt x="184403" y="166116"/>
                </a:lnTo>
                <a:lnTo>
                  <a:pt x="184403" y="0"/>
                </a:lnTo>
                <a:lnTo>
                  <a:pt x="195071" y="0"/>
                </a:lnTo>
                <a:lnTo>
                  <a:pt x="195071" y="71628"/>
                </a:lnTo>
                <a:lnTo>
                  <a:pt x="203708" y="71628"/>
                </a:lnTo>
                <a:lnTo>
                  <a:pt x="199644" y="74676"/>
                </a:lnTo>
                <a:lnTo>
                  <a:pt x="195071" y="80772"/>
                </a:lnTo>
                <a:lnTo>
                  <a:pt x="195071" y="166116"/>
                </a:lnTo>
                <a:close/>
              </a:path>
              <a:path w="777240" h="167639">
                <a:moveTo>
                  <a:pt x="203708" y="71628"/>
                </a:moveTo>
                <a:lnTo>
                  <a:pt x="195071" y="71628"/>
                </a:lnTo>
                <a:lnTo>
                  <a:pt x="199644" y="65532"/>
                </a:lnTo>
                <a:lnTo>
                  <a:pt x="205739" y="60960"/>
                </a:lnTo>
                <a:lnTo>
                  <a:pt x="213360" y="56388"/>
                </a:lnTo>
                <a:lnTo>
                  <a:pt x="219455" y="53340"/>
                </a:lnTo>
                <a:lnTo>
                  <a:pt x="227076" y="51816"/>
                </a:lnTo>
                <a:lnTo>
                  <a:pt x="246887" y="51816"/>
                </a:lnTo>
                <a:lnTo>
                  <a:pt x="251460" y="54864"/>
                </a:lnTo>
                <a:lnTo>
                  <a:pt x="257555" y="56388"/>
                </a:lnTo>
                <a:lnTo>
                  <a:pt x="260604" y="59436"/>
                </a:lnTo>
                <a:lnTo>
                  <a:pt x="225551" y="59436"/>
                </a:lnTo>
                <a:lnTo>
                  <a:pt x="217932" y="62483"/>
                </a:lnTo>
                <a:lnTo>
                  <a:pt x="211835" y="65532"/>
                </a:lnTo>
                <a:lnTo>
                  <a:pt x="203708" y="71628"/>
                </a:lnTo>
                <a:close/>
              </a:path>
              <a:path w="777240" h="167639">
                <a:moveTo>
                  <a:pt x="272796" y="166116"/>
                </a:moveTo>
                <a:lnTo>
                  <a:pt x="262128" y="166116"/>
                </a:lnTo>
                <a:lnTo>
                  <a:pt x="262128" y="94488"/>
                </a:lnTo>
                <a:lnTo>
                  <a:pt x="261818" y="86796"/>
                </a:lnTo>
                <a:lnTo>
                  <a:pt x="242316" y="59436"/>
                </a:lnTo>
                <a:lnTo>
                  <a:pt x="260604" y="59436"/>
                </a:lnTo>
                <a:lnTo>
                  <a:pt x="263651" y="62483"/>
                </a:lnTo>
                <a:lnTo>
                  <a:pt x="269748" y="71628"/>
                </a:lnTo>
                <a:lnTo>
                  <a:pt x="272796" y="80772"/>
                </a:lnTo>
                <a:lnTo>
                  <a:pt x="272796" y="166116"/>
                </a:lnTo>
                <a:close/>
              </a:path>
              <a:path w="777240" h="167639">
                <a:moveTo>
                  <a:pt x="358139" y="167640"/>
                </a:moveTo>
                <a:lnTo>
                  <a:pt x="342900" y="167640"/>
                </a:lnTo>
                <a:lnTo>
                  <a:pt x="335280" y="166116"/>
                </a:lnTo>
                <a:lnTo>
                  <a:pt x="329183" y="163068"/>
                </a:lnTo>
                <a:lnTo>
                  <a:pt x="323087" y="161544"/>
                </a:lnTo>
                <a:lnTo>
                  <a:pt x="303276" y="134112"/>
                </a:lnTo>
                <a:lnTo>
                  <a:pt x="300228" y="126491"/>
                </a:lnTo>
                <a:lnTo>
                  <a:pt x="298703" y="118872"/>
                </a:lnTo>
                <a:lnTo>
                  <a:pt x="298703" y="100583"/>
                </a:lnTo>
                <a:lnTo>
                  <a:pt x="300228" y="92964"/>
                </a:lnTo>
                <a:lnTo>
                  <a:pt x="303276" y="85344"/>
                </a:lnTo>
                <a:lnTo>
                  <a:pt x="304800" y="77724"/>
                </a:lnTo>
                <a:lnTo>
                  <a:pt x="307848" y="71628"/>
                </a:lnTo>
                <a:lnTo>
                  <a:pt x="316992" y="62483"/>
                </a:lnTo>
                <a:lnTo>
                  <a:pt x="323087" y="57912"/>
                </a:lnTo>
                <a:lnTo>
                  <a:pt x="335280" y="51816"/>
                </a:lnTo>
                <a:lnTo>
                  <a:pt x="365760" y="51816"/>
                </a:lnTo>
                <a:lnTo>
                  <a:pt x="371855" y="54864"/>
                </a:lnTo>
                <a:lnTo>
                  <a:pt x="379476" y="57912"/>
                </a:lnTo>
                <a:lnTo>
                  <a:pt x="381000" y="59436"/>
                </a:lnTo>
                <a:lnTo>
                  <a:pt x="344424" y="59436"/>
                </a:lnTo>
                <a:lnTo>
                  <a:pt x="338328" y="60960"/>
                </a:lnTo>
                <a:lnTo>
                  <a:pt x="310896" y="94488"/>
                </a:lnTo>
                <a:lnTo>
                  <a:pt x="310896" y="123444"/>
                </a:lnTo>
                <a:lnTo>
                  <a:pt x="333755" y="155448"/>
                </a:lnTo>
                <a:lnTo>
                  <a:pt x="338328" y="158496"/>
                </a:lnTo>
                <a:lnTo>
                  <a:pt x="344424" y="160020"/>
                </a:lnTo>
                <a:lnTo>
                  <a:pt x="381000" y="160020"/>
                </a:lnTo>
                <a:lnTo>
                  <a:pt x="379476" y="161544"/>
                </a:lnTo>
                <a:lnTo>
                  <a:pt x="371855" y="163068"/>
                </a:lnTo>
                <a:lnTo>
                  <a:pt x="365760" y="166116"/>
                </a:lnTo>
                <a:lnTo>
                  <a:pt x="358139" y="167640"/>
                </a:lnTo>
                <a:close/>
              </a:path>
              <a:path w="777240" h="167639">
                <a:moveTo>
                  <a:pt x="381000" y="160020"/>
                </a:moveTo>
                <a:lnTo>
                  <a:pt x="358139" y="160020"/>
                </a:lnTo>
                <a:lnTo>
                  <a:pt x="362712" y="158496"/>
                </a:lnTo>
                <a:lnTo>
                  <a:pt x="368808" y="155448"/>
                </a:lnTo>
                <a:lnTo>
                  <a:pt x="391667" y="117348"/>
                </a:lnTo>
                <a:lnTo>
                  <a:pt x="391667" y="102108"/>
                </a:lnTo>
                <a:lnTo>
                  <a:pt x="368808" y="62483"/>
                </a:lnTo>
                <a:lnTo>
                  <a:pt x="362712" y="60960"/>
                </a:lnTo>
                <a:lnTo>
                  <a:pt x="358139" y="59436"/>
                </a:lnTo>
                <a:lnTo>
                  <a:pt x="381000" y="59436"/>
                </a:lnTo>
                <a:lnTo>
                  <a:pt x="393192" y="71628"/>
                </a:lnTo>
                <a:lnTo>
                  <a:pt x="396239" y="77724"/>
                </a:lnTo>
                <a:lnTo>
                  <a:pt x="399287" y="85344"/>
                </a:lnTo>
                <a:lnTo>
                  <a:pt x="402335" y="100583"/>
                </a:lnTo>
                <a:lnTo>
                  <a:pt x="402335" y="118872"/>
                </a:lnTo>
                <a:lnTo>
                  <a:pt x="399287" y="134112"/>
                </a:lnTo>
                <a:lnTo>
                  <a:pt x="393192" y="146304"/>
                </a:lnTo>
                <a:lnTo>
                  <a:pt x="388619" y="152400"/>
                </a:lnTo>
                <a:lnTo>
                  <a:pt x="381000" y="160020"/>
                </a:lnTo>
                <a:close/>
              </a:path>
              <a:path w="777240" h="167639">
                <a:moveTo>
                  <a:pt x="486156" y="166116"/>
                </a:moveTo>
                <a:lnTo>
                  <a:pt x="475488" y="166116"/>
                </a:lnTo>
                <a:lnTo>
                  <a:pt x="475488" y="0"/>
                </a:lnTo>
                <a:lnTo>
                  <a:pt x="486156" y="0"/>
                </a:lnTo>
                <a:lnTo>
                  <a:pt x="486156" y="71628"/>
                </a:lnTo>
                <a:lnTo>
                  <a:pt x="494792" y="71628"/>
                </a:lnTo>
                <a:lnTo>
                  <a:pt x="490728" y="74676"/>
                </a:lnTo>
                <a:lnTo>
                  <a:pt x="486156" y="80772"/>
                </a:lnTo>
                <a:lnTo>
                  <a:pt x="486156" y="166116"/>
                </a:lnTo>
                <a:close/>
              </a:path>
              <a:path w="777240" h="167639">
                <a:moveTo>
                  <a:pt x="494792" y="71628"/>
                </a:moveTo>
                <a:lnTo>
                  <a:pt x="486156" y="71628"/>
                </a:lnTo>
                <a:lnTo>
                  <a:pt x="490728" y="65532"/>
                </a:lnTo>
                <a:lnTo>
                  <a:pt x="502920" y="56388"/>
                </a:lnTo>
                <a:lnTo>
                  <a:pt x="510539" y="53340"/>
                </a:lnTo>
                <a:lnTo>
                  <a:pt x="518160" y="51816"/>
                </a:lnTo>
                <a:lnTo>
                  <a:pt x="537971" y="51816"/>
                </a:lnTo>
                <a:lnTo>
                  <a:pt x="542543" y="54864"/>
                </a:lnTo>
                <a:lnTo>
                  <a:pt x="547116" y="56388"/>
                </a:lnTo>
                <a:lnTo>
                  <a:pt x="551688" y="59436"/>
                </a:lnTo>
                <a:lnTo>
                  <a:pt x="516635" y="59436"/>
                </a:lnTo>
                <a:lnTo>
                  <a:pt x="509016" y="62483"/>
                </a:lnTo>
                <a:lnTo>
                  <a:pt x="502920" y="65532"/>
                </a:lnTo>
                <a:lnTo>
                  <a:pt x="494792" y="71628"/>
                </a:lnTo>
                <a:close/>
              </a:path>
              <a:path w="777240" h="167639">
                <a:moveTo>
                  <a:pt x="563879" y="166116"/>
                </a:moveTo>
                <a:lnTo>
                  <a:pt x="553211" y="166116"/>
                </a:lnTo>
                <a:lnTo>
                  <a:pt x="553211" y="94488"/>
                </a:lnTo>
                <a:lnTo>
                  <a:pt x="552663" y="86796"/>
                </a:lnTo>
                <a:lnTo>
                  <a:pt x="533400" y="59436"/>
                </a:lnTo>
                <a:lnTo>
                  <a:pt x="551688" y="59436"/>
                </a:lnTo>
                <a:lnTo>
                  <a:pt x="554735" y="62483"/>
                </a:lnTo>
                <a:lnTo>
                  <a:pt x="557784" y="67056"/>
                </a:lnTo>
                <a:lnTo>
                  <a:pt x="562356" y="80772"/>
                </a:lnTo>
                <a:lnTo>
                  <a:pt x="563861" y="86796"/>
                </a:lnTo>
                <a:lnTo>
                  <a:pt x="563879" y="166116"/>
                </a:lnTo>
                <a:close/>
              </a:path>
              <a:path w="777240" h="167639">
                <a:moveTo>
                  <a:pt x="603503" y="74676"/>
                </a:moveTo>
                <a:lnTo>
                  <a:pt x="601979" y="74676"/>
                </a:lnTo>
                <a:lnTo>
                  <a:pt x="598932" y="71628"/>
                </a:lnTo>
                <a:lnTo>
                  <a:pt x="597407" y="68580"/>
                </a:lnTo>
                <a:lnTo>
                  <a:pt x="603503" y="62483"/>
                </a:lnTo>
                <a:lnTo>
                  <a:pt x="609600" y="57912"/>
                </a:lnTo>
                <a:lnTo>
                  <a:pt x="615696" y="54864"/>
                </a:lnTo>
                <a:lnTo>
                  <a:pt x="623316" y="51816"/>
                </a:lnTo>
                <a:lnTo>
                  <a:pt x="629411" y="50291"/>
                </a:lnTo>
                <a:lnTo>
                  <a:pt x="644652" y="50291"/>
                </a:lnTo>
                <a:lnTo>
                  <a:pt x="653796" y="53340"/>
                </a:lnTo>
                <a:lnTo>
                  <a:pt x="658367" y="56388"/>
                </a:lnTo>
                <a:lnTo>
                  <a:pt x="662939" y="57912"/>
                </a:lnTo>
                <a:lnTo>
                  <a:pt x="663956" y="59436"/>
                </a:lnTo>
                <a:lnTo>
                  <a:pt x="632460" y="59436"/>
                </a:lnTo>
                <a:lnTo>
                  <a:pt x="618743" y="64008"/>
                </a:lnTo>
                <a:lnTo>
                  <a:pt x="615696" y="65532"/>
                </a:lnTo>
                <a:lnTo>
                  <a:pt x="614171" y="67056"/>
                </a:lnTo>
                <a:lnTo>
                  <a:pt x="608075" y="70104"/>
                </a:lnTo>
                <a:lnTo>
                  <a:pt x="603503" y="74676"/>
                </a:lnTo>
                <a:close/>
              </a:path>
              <a:path w="777240" h="167639">
                <a:moveTo>
                  <a:pt x="630935" y="167640"/>
                </a:moveTo>
                <a:lnTo>
                  <a:pt x="614171" y="167640"/>
                </a:lnTo>
                <a:lnTo>
                  <a:pt x="611124" y="166116"/>
                </a:lnTo>
                <a:lnTo>
                  <a:pt x="606552" y="164591"/>
                </a:lnTo>
                <a:lnTo>
                  <a:pt x="600456" y="161544"/>
                </a:lnTo>
                <a:lnTo>
                  <a:pt x="598932" y="158496"/>
                </a:lnTo>
                <a:lnTo>
                  <a:pt x="595884" y="155448"/>
                </a:lnTo>
                <a:lnTo>
                  <a:pt x="594360" y="152400"/>
                </a:lnTo>
                <a:lnTo>
                  <a:pt x="592835" y="147828"/>
                </a:lnTo>
                <a:lnTo>
                  <a:pt x="591311" y="144780"/>
                </a:lnTo>
                <a:lnTo>
                  <a:pt x="591311" y="134112"/>
                </a:lnTo>
                <a:lnTo>
                  <a:pt x="592835" y="129540"/>
                </a:lnTo>
                <a:lnTo>
                  <a:pt x="630935" y="108204"/>
                </a:lnTo>
                <a:lnTo>
                  <a:pt x="638103" y="106418"/>
                </a:lnTo>
                <a:lnTo>
                  <a:pt x="645985" y="105346"/>
                </a:lnTo>
                <a:lnTo>
                  <a:pt x="664464" y="103632"/>
                </a:lnTo>
                <a:lnTo>
                  <a:pt x="664464" y="92964"/>
                </a:lnTo>
                <a:lnTo>
                  <a:pt x="664016" y="86868"/>
                </a:lnTo>
                <a:lnTo>
                  <a:pt x="663916" y="85510"/>
                </a:lnTo>
                <a:lnTo>
                  <a:pt x="662368" y="79057"/>
                </a:lnTo>
                <a:lnTo>
                  <a:pt x="659963" y="73461"/>
                </a:lnTo>
                <a:lnTo>
                  <a:pt x="656843" y="68580"/>
                </a:lnTo>
                <a:lnTo>
                  <a:pt x="652271" y="62483"/>
                </a:lnTo>
                <a:lnTo>
                  <a:pt x="646175" y="59436"/>
                </a:lnTo>
                <a:lnTo>
                  <a:pt x="663956" y="59436"/>
                </a:lnTo>
                <a:lnTo>
                  <a:pt x="665988" y="62483"/>
                </a:lnTo>
                <a:lnTo>
                  <a:pt x="669035" y="65532"/>
                </a:lnTo>
                <a:lnTo>
                  <a:pt x="672084" y="74676"/>
                </a:lnTo>
                <a:lnTo>
                  <a:pt x="675132" y="86868"/>
                </a:lnTo>
                <a:lnTo>
                  <a:pt x="675132" y="111252"/>
                </a:lnTo>
                <a:lnTo>
                  <a:pt x="664464" y="111252"/>
                </a:lnTo>
                <a:lnTo>
                  <a:pt x="656748" y="111514"/>
                </a:lnTo>
                <a:lnTo>
                  <a:pt x="649605" y="112204"/>
                </a:lnTo>
                <a:lnTo>
                  <a:pt x="643033" y="113180"/>
                </a:lnTo>
                <a:lnTo>
                  <a:pt x="637032" y="114300"/>
                </a:lnTo>
                <a:lnTo>
                  <a:pt x="627888" y="115824"/>
                </a:lnTo>
                <a:lnTo>
                  <a:pt x="621792" y="117348"/>
                </a:lnTo>
                <a:lnTo>
                  <a:pt x="617220" y="118872"/>
                </a:lnTo>
                <a:lnTo>
                  <a:pt x="608075" y="124968"/>
                </a:lnTo>
                <a:lnTo>
                  <a:pt x="606552" y="128016"/>
                </a:lnTo>
                <a:lnTo>
                  <a:pt x="603503" y="131064"/>
                </a:lnTo>
                <a:lnTo>
                  <a:pt x="601979" y="134112"/>
                </a:lnTo>
                <a:lnTo>
                  <a:pt x="601979" y="141732"/>
                </a:lnTo>
                <a:lnTo>
                  <a:pt x="603503" y="144780"/>
                </a:lnTo>
                <a:lnTo>
                  <a:pt x="603503" y="147828"/>
                </a:lnTo>
                <a:lnTo>
                  <a:pt x="606552" y="153924"/>
                </a:lnTo>
                <a:lnTo>
                  <a:pt x="609600" y="155448"/>
                </a:lnTo>
                <a:lnTo>
                  <a:pt x="611124" y="156972"/>
                </a:lnTo>
                <a:lnTo>
                  <a:pt x="614171" y="158496"/>
                </a:lnTo>
                <a:lnTo>
                  <a:pt x="615696" y="158496"/>
                </a:lnTo>
                <a:lnTo>
                  <a:pt x="618743" y="160020"/>
                </a:lnTo>
                <a:lnTo>
                  <a:pt x="652271" y="160020"/>
                </a:lnTo>
                <a:lnTo>
                  <a:pt x="643128" y="164591"/>
                </a:lnTo>
                <a:lnTo>
                  <a:pt x="638556" y="166116"/>
                </a:lnTo>
                <a:lnTo>
                  <a:pt x="635507" y="166116"/>
                </a:lnTo>
                <a:lnTo>
                  <a:pt x="630935" y="167640"/>
                </a:lnTo>
                <a:close/>
              </a:path>
              <a:path w="777240" h="167639">
                <a:moveTo>
                  <a:pt x="652271" y="160020"/>
                </a:moveTo>
                <a:lnTo>
                  <a:pt x="633984" y="160020"/>
                </a:lnTo>
                <a:lnTo>
                  <a:pt x="637032" y="158496"/>
                </a:lnTo>
                <a:lnTo>
                  <a:pt x="640079" y="158496"/>
                </a:lnTo>
                <a:lnTo>
                  <a:pt x="644652" y="156972"/>
                </a:lnTo>
                <a:lnTo>
                  <a:pt x="650747" y="153924"/>
                </a:lnTo>
                <a:lnTo>
                  <a:pt x="661416" y="143256"/>
                </a:lnTo>
                <a:lnTo>
                  <a:pt x="664464" y="141732"/>
                </a:lnTo>
                <a:lnTo>
                  <a:pt x="664464" y="111252"/>
                </a:lnTo>
                <a:lnTo>
                  <a:pt x="675132" y="111252"/>
                </a:lnTo>
                <a:lnTo>
                  <a:pt x="675132" y="149352"/>
                </a:lnTo>
                <a:lnTo>
                  <a:pt x="664464" y="149352"/>
                </a:lnTo>
                <a:lnTo>
                  <a:pt x="661416" y="152400"/>
                </a:lnTo>
                <a:lnTo>
                  <a:pt x="658367" y="153924"/>
                </a:lnTo>
                <a:lnTo>
                  <a:pt x="652271" y="160020"/>
                </a:lnTo>
                <a:close/>
              </a:path>
              <a:path w="777240" h="167639">
                <a:moveTo>
                  <a:pt x="675132" y="166116"/>
                </a:moveTo>
                <a:lnTo>
                  <a:pt x="667511" y="166116"/>
                </a:lnTo>
                <a:lnTo>
                  <a:pt x="667511" y="164591"/>
                </a:lnTo>
                <a:lnTo>
                  <a:pt x="665988" y="163068"/>
                </a:lnTo>
                <a:lnTo>
                  <a:pt x="664464" y="149352"/>
                </a:lnTo>
                <a:lnTo>
                  <a:pt x="675132" y="149352"/>
                </a:lnTo>
                <a:lnTo>
                  <a:pt x="675132" y="166116"/>
                </a:lnTo>
                <a:close/>
              </a:path>
              <a:path w="777240" h="167639">
                <a:moveTo>
                  <a:pt x="764285" y="160020"/>
                </a:moveTo>
                <a:lnTo>
                  <a:pt x="746760" y="160020"/>
                </a:lnTo>
                <a:lnTo>
                  <a:pt x="755903" y="155448"/>
                </a:lnTo>
                <a:lnTo>
                  <a:pt x="758952" y="152400"/>
                </a:lnTo>
                <a:lnTo>
                  <a:pt x="762000" y="150876"/>
                </a:lnTo>
                <a:lnTo>
                  <a:pt x="765047" y="144780"/>
                </a:lnTo>
                <a:lnTo>
                  <a:pt x="765047" y="141732"/>
                </a:lnTo>
                <a:lnTo>
                  <a:pt x="766571" y="138683"/>
                </a:lnTo>
                <a:lnTo>
                  <a:pt x="766571" y="131064"/>
                </a:lnTo>
                <a:lnTo>
                  <a:pt x="763524" y="124968"/>
                </a:lnTo>
                <a:lnTo>
                  <a:pt x="758952" y="120396"/>
                </a:lnTo>
                <a:lnTo>
                  <a:pt x="746760" y="114300"/>
                </a:lnTo>
                <a:lnTo>
                  <a:pt x="742188" y="112776"/>
                </a:lnTo>
                <a:lnTo>
                  <a:pt x="739139" y="112776"/>
                </a:lnTo>
                <a:lnTo>
                  <a:pt x="734567" y="111252"/>
                </a:lnTo>
                <a:lnTo>
                  <a:pt x="731520" y="109728"/>
                </a:lnTo>
                <a:lnTo>
                  <a:pt x="726947" y="108204"/>
                </a:lnTo>
                <a:lnTo>
                  <a:pt x="723900" y="106680"/>
                </a:lnTo>
                <a:lnTo>
                  <a:pt x="719328" y="105156"/>
                </a:lnTo>
                <a:lnTo>
                  <a:pt x="713232" y="102108"/>
                </a:lnTo>
                <a:lnTo>
                  <a:pt x="707135" y="96012"/>
                </a:lnTo>
                <a:lnTo>
                  <a:pt x="702564" y="86868"/>
                </a:lnTo>
                <a:lnTo>
                  <a:pt x="702564" y="77724"/>
                </a:lnTo>
                <a:lnTo>
                  <a:pt x="704088" y="73152"/>
                </a:lnTo>
                <a:lnTo>
                  <a:pt x="707135" y="67056"/>
                </a:lnTo>
                <a:lnTo>
                  <a:pt x="710184" y="62483"/>
                </a:lnTo>
                <a:lnTo>
                  <a:pt x="713232" y="60960"/>
                </a:lnTo>
                <a:lnTo>
                  <a:pt x="716279" y="57912"/>
                </a:lnTo>
                <a:lnTo>
                  <a:pt x="720852" y="54864"/>
                </a:lnTo>
                <a:lnTo>
                  <a:pt x="729996" y="51816"/>
                </a:lnTo>
                <a:lnTo>
                  <a:pt x="754379" y="51816"/>
                </a:lnTo>
                <a:lnTo>
                  <a:pt x="758952" y="54864"/>
                </a:lnTo>
                <a:lnTo>
                  <a:pt x="765047" y="56388"/>
                </a:lnTo>
                <a:lnTo>
                  <a:pt x="769620" y="59436"/>
                </a:lnTo>
                <a:lnTo>
                  <a:pt x="733043" y="59436"/>
                </a:lnTo>
                <a:lnTo>
                  <a:pt x="720852" y="65532"/>
                </a:lnTo>
                <a:lnTo>
                  <a:pt x="719328" y="68580"/>
                </a:lnTo>
                <a:lnTo>
                  <a:pt x="716279" y="70104"/>
                </a:lnTo>
                <a:lnTo>
                  <a:pt x="714756" y="73152"/>
                </a:lnTo>
                <a:lnTo>
                  <a:pt x="714756" y="76200"/>
                </a:lnTo>
                <a:lnTo>
                  <a:pt x="713232" y="77724"/>
                </a:lnTo>
                <a:lnTo>
                  <a:pt x="713232" y="85344"/>
                </a:lnTo>
                <a:lnTo>
                  <a:pt x="714756" y="86868"/>
                </a:lnTo>
                <a:lnTo>
                  <a:pt x="717803" y="92964"/>
                </a:lnTo>
                <a:lnTo>
                  <a:pt x="733043" y="100583"/>
                </a:lnTo>
                <a:lnTo>
                  <a:pt x="737616" y="102108"/>
                </a:lnTo>
                <a:lnTo>
                  <a:pt x="740664" y="102108"/>
                </a:lnTo>
                <a:lnTo>
                  <a:pt x="745235" y="103632"/>
                </a:lnTo>
                <a:lnTo>
                  <a:pt x="748284" y="105156"/>
                </a:lnTo>
                <a:lnTo>
                  <a:pt x="752856" y="106680"/>
                </a:lnTo>
                <a:lnTo>
                  <a:pt x="755903" y="108204"/>
                </a:lnTo>
                <a:lnTo>
                  <a:pt x="760475" y="109728"/>
                </a:lnTo>
                <a:lnTo>
                  <a:pt x="766571" y="112776"/>
                </a:lnTo>
                <a:lnTo>
                  <a:pt x="772667" y="118872"/>
                </a:lnTo>
                <a:lnTo>
                  <a:pt x="777239" y="128016"/>
                </a:lnTo>
                <a:lnTo>
                  <a:pt x="777239" y="138683"/>
                </a:lnTo>
                <a:lnTo>
                  <a:pt x="775716" y="143256"/>
                </a:lnTo>
                <a:lnTo>
                  <a:pt x="774192" y="146304"/>
                </a:lnTo>
                <a:lnTo>
                  <a:pt x="772667" y="150876"/>
                </a:lnTo>
                <a:lnTo>
                  <a:pt x="769620" y="155448"/>
                </a:lnTo>
                <a:lnTo>
                  <a:pt x="766571" y="158496"/>
                </a:lnTo>
                <a:lnTo>
                  <a:pt x="764285" y="160020"/>
                </a:lnTo>
                <a:close/>
              </a:path>
              <a:path w="777240" h="167639">
                <a:moveTo>
                  <a:pt x="771143" y="68580"/>
                </a:moveTo>
                <a:lnTo>
                  <a:pt x="766571" y="68580"/>
                </a:lnTo>
                <a:lnTo>
                  <a:pt x="765047" y="67056"/>
                </a:lnTo>
                <a:lnTo>
                  <a:pt x="762000" y="65532"/>
                </a:lnTo>
                <a:lnTo>
                  <a:pt x="758952" y="62483"/>
                </a:lnTo>
                <a:lnTo>
                  <a:pt x="755903" y="62483"/>
                </a:lnTo>
                <a:lnTo>
                  <a:pt x="749807" y="59436"/>
                </a:lnTo>
                <a:lnTo>
                  <a:pt x="769620" y="59436"/>
                </a:lnTo>
                <a:lnTo>
                  <a:pt x="774192" y="64008"/>
                </a:lnTo>
                <a:lnTo>
                  <a:pt x="771143" y="67056"/>
                </a:lnTo>
                <a:lnTo>
                  <a:pt x="771143" y="68580"/>
                </a:lnTo>
                <a:close/>
              </a:path>
              <a:path w="777240" h="167639">
                <a:moveTo>
                  <a:pt x="748284" y="167640"/>
                </a:moveTo>
                <a:lnTo>
                  <a:pt x="722375" y="167640"/>
                </a:lnTo>
                <a:lnTo>
                  <a:pt x="710184" y="161544"/>
                </a:lnTo>
                <a:lnTo>
                  <a:pt x="705611" y="158496"/>
                </a:lnTo>
                <a:lnTo>
                  <a:pt x="701039" y="153924"/>
                </a:lnTo>
                <a:lnTo>
                  <a:pt x="702564" y="150876"/>
                </a:lnTo>
                <a:lnTo>
                  <a:pt x="704088" y="149352"/>
                </a:lnTo>
                <a:lnTo>
                  <a:pt x="708660" y="149352"/>
                </a:lnTo>
                <a:lnTo>
                  <a:pt x="711707" y="152400"/>
                </a:lnTo>
                <a:lnTo>
                  <a:pt x="713232" y="152400"/>
                </a:lnTo>
                <a:lnTo>
                  <a:pt x="716279" y="153924"/>
                </a:lnTo>
                <a:lnTo>
                  <a:pt x="717803" y="155448"/>
                </a:lnTo>
                <a:lnTo>
                  <a:pt x="723900" y="158496"/>
                </a:lnTo>
                <a:lnTo>
                  <a:pt x="728471" y="160020"/>
                </a:lnTo>
                <a:lnTo>
                  <a:pt x="764285" y="160020"/>
                </a:lnTo>
                <a:lnTo>
                  <a:pt x="762000" y="161544"/>
                </a:lnTo>
                <a:lnTo>
                  <a:pt x="758952" y="163068"/>
                </a:lnTo>
                <a:lnTo>
                  <a:pt x="754379" y="166116"/>
                </a:lnTo>
                <a:lnTo>
                  <a:pt x="748284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419344" y="4998720"/>
            <a:ext cx="1691639" cy="20574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6948" y="3212592"/>
            <a:ext cx="3849624" cy="216408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6948" y="3896867"/>
            <a:ext cx="4282416" cy="2133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37616" y="4579620"/>
            <a:ext cx="4104108" cy="21640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425439" y="3517392"/>
            <a:ext cx="2667000" cy="16764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425439" y="4655820"/>
            <a:ext cx="3863340" cy="167640"/>
          </a:xfrm>
          <a:prstGeom prst="rect">
            <a:avLst/>
          </a:prstGeom>
        </p:spPr>
      </p:pic>
      <p:sp>
        <p:nvSpPr>
          <p:cNvPr id="31" name="object 31" descr=""/>
          <p:cNvSpPr/>
          <p:nvPr/>
        </p:nvSpPr>
        <p:spPr>
          <a:xfrm>
            <a:off x="10524743" y="5807963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9144" y="33528"/>
                </a:moveTo>
                <a:lnTo>
                  <a:pt x="4572" y="33528"/>
                </a:lnTo>
                <a:lnTo>
                  <a:pt x="9144" y="0"/>
                </a:lnTo>
                <a:lnTo>
                  <a:pt x="44196" y="0"/>
                </a:lnTo>
                <a:lnTo>
                  <a:pt x="44196" y="3048"/>
                </a:lnTo>
                <a:lnTo>
                  <a:pt x="42672" y="3048"/>
                </a:lnTo>
                <a:lnTo>
                  <a:pt x="42672" y="4572"/>
                </a:lnTo>
                <a:lnTo>
                  <a:pt x="13716" y="4572"/>
                </a:lnTo>
                <a:lnTo>
                  <a:pt x="9144" y="28956"/>
                </a:lnTo>
                <a:lnTo>
                  <a:pt x="32004" y="28956"/>
                </a:lnTo>
                <a:lnTo>
                  <a:pt x="38100" y="32004"/>
                </a:lnTo>
                <a:lnTo>
                  <a:pt x="12192" y="32004"/>
                </a:lnTo>
                <a:lnTo>
                  <a:pt x="9144" y="33528"/>
                </a:lnTo>
                <a:close/>
              </a:path>
              <a:path w="45720" h="76200">
                <a:moveTo>
                  <a:pt x="32004" y="28956"/>
                </a:moveTo>
                <a:lnTo>
                  <a:pt x="10668" y="28956"/>
                </a:lnTo>
                <a:lnTo>
                  <a:pt x="13716" y="27432"/>
                </a:lnTo>
                <a:lnTo>
                  <a:pt x="28956" y="27432"/>
                </a:lnTo>
                <a:lnTo>
                  <a:pt x="32004" y="28956"/>
                </a:lnTo>
                <a:close/>
              </a:path>
              <a:path w="45720" h="76200">
                <a:moveTo>
                  <a:pt x="35052" y="71628"/>
                </a:moveTo>
                <a:lnTo>
                  <a:pt x="22860" y="71628"/>
                </a:lnTo>
                <a:lnTo>
                  <a:pt x="25908" y="70104"/>
                </a:lnTo>
                <a:lnTo>
                  <a:pt x="27432" y="70104"/>
                </a:lnTo>
                <a:lnTo>
                  <a:pt x="30480" y="68580"/>
                </a:lnTo>
                <a:lnTo>
                  <a:pt x="32004" y="67056"/>
                </a:lnTo>
                <a:lnTo>
                  <a:pt x="35052" y="65532"/>
                </a:lnTo>
                <a:lnTo>
                  <a:pt x="36576" y="64008"/>
                </a:lnTo>
                <a:lnTo>
                  <a:pt x="38100" y="60960"/>
                </a:lnTo>
                <a:lnTo>
                  <a:pt x="39624" y="59436"/>
                </a:lnTo>
                <a:lnTo>
                  <a:pt x="39624" y="56388"/>
                </a:lnTo>
                <a:lnTo>
                  <a:pt x="41148" y="53340"/>
                </a:lnTo>
                <a:lnTo>
                  <a:pt x="41148" y="47244"/>
                </a:lnTo>
                <a:lnTo>
                  <a:pt x="39624" y="45720"/>
                </a:lnTo>
                <a:lnTo>
                  <a:pt x="39624" y="42672"/>
                </a:lnTo>
                <a:lnTo>
                  <a:pt x="38100" y="41148"/>
                </a:lnTo>
                <a:lnTo>
                  <a:pt x="38100" y="38100"/>
                </a:lnTo>
                <a:lnTo>
                  <a:pt x="35052" y="36576"/>
                </a:lnTo>
                <a:lnTo>
                  <a:pt x="32004" y="33528"/>
                </a:lnTo>
                <a:lnTo>
                  <a:pt x="28956" y="33528"/>
                </a:lnTo>
                <a:lnTo>
                  <a:pt x="27432" y="32004"/>
                </a:lnTo>
                <a:lnTo>
                  <a:pt x="38100" y="32004"/>
                </a:lnTo>
                <a:lnTo>
                  <a:pt x="39624" y="33528"/>
                </a:lnTo>
                <a:lnTo>
                  <a:pt x="41148" y="36576"/>
                </a:lnTo>
                <a:lnTo>
                  <a:pt x="42672" y="38100"/>
                </a:lnTo>
                <a:lnTo>
                  <a:pt x="45720" y="44196"/>
                </a:lnTo>
                <a:lnTo>
                  <a:pt x="45720" y="57912"/>
                </a:lnTo>
                <a:lnTo>
                  <a:pt x="42672" y="64008"/>
                </a:lnTo>
                <a:lnTo>
                  <a:pt x="35052" y="71628"/>
                </a:lnTo>
                <a:close/>
              </a:path>
              <a:path w="45720" h="76200">
                <a:moveTo>
                  <a:pt x="12192" y="70104"/>
                </a:moveTo>
                <a:lnTo>
                  <a:pt x="1524" y="70104"/>
                </a:lnTo>
                <a:lnTo>
                  <a:pt x="0" y="68580"/>
                </a:lnTo>
                <a:lnTo>
                  <a:pt x="1524" y="67056"/>
                </a:lnTo>
                <a:lnTo>
                  <a:pt x="1524" y="65532"/>
                </a:lnTo>
                <a:lnTo>
                  <a:pt x="4572" y="65532"/>
                </a:lnTo>
                <a:lnTo>
                  <a:pt x="4572" y="67056"/>
                </a:lnTo>
                <a:lnTo>
                  <a:pt x="6096" y="67056"/>
                </a:lnTo>
                <a:lnTo>
                  <a:pt x="7620" y="68580"/>
                </a:lnTo>
                <a:lnTo>
                  <a:pt x="10668" y="68580"/>
                </a:lnTo>
                <a:lnTo>
                  <a:pt x="12192" y="70104"/>
                </a:lnTo>
                <a:close/>
              </a:path>
              <a:path w="45720" h="76200">
                <a:moveTo>
                  <a:pt x="33528" y="73152"/>
                </a:moveTo>
                <a:lnTo>
                  <a:pt x="6096" y="73152"/>
                </a:lnTo>
                <a:lnTo>
                  <a:pt x="3048" y="70104"/>
                </a:lnTo>
                <a:lnTo>
                  <a:pt x="15240" y="70104"/>
                </a:lnTo>
                <a:lnTo>
                  <a:pt x="16764" y="71628"/>
                </a:lnTo>
                <a:lnTo>
                  <a:pt x="35052" y="71628"/>
                </a:lnTo>
                <a:lnTo>
                  <a:pt x="33528" y="73152"/>
                </a:lnTo>
                <a:close/>
              </a:path>
              <a:path w="45720" h="76200">
                <a:moveTo>
                  <a:pt x="22860" y="76200"/>
                </a:moveTo>
                <a:lnTo>
                  <a:pt x="18288" y="76200"/>
                </a:lnTo>
                <a:lnTo>
                  <a:pt x="15240" y="74676"/>
                </a:lnTo>
                <a:lnTo>
                  <a:pt x="10668" y="74676"/>
                </a:lnTo>
                <a:lnTo>
                  <a:pt x="9144" y="73152"/>
                </a:lnTo>
                <a:lnTo>
                  <a:pt x="30480" y="73152"/>
                </a:lnTo>
                <a:lnTo>
                  <a:pt x="25908" y="74676"/>
                </a:lnTo>
                <a:lnTo>
                  <a:pt x="228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" y="362712"/>
            <a:ext cx="1725168" cy="33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" y="893064"/>
            <a:ext cx="3607308" cy="2057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83" y="1476755"/>
            <a:ext cx="76200" cy="76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804" y="1415796"/>
            <a:ext cx="4139184" cy="208787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26008" y="1888236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60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5464" y="1827276"/>
            <a:ext cx="3087624" cy="20574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4201668" y="1839467"/>
            <a:ext cx="601980" cy="155575"/>
          </a:xfrm>
          <a:custGeom>
            <a:avLst/>
            <a:gdLst/>
            <a:ahLst/>
            <a:cxnLst/>
            <a:rect l="l" t="t" r="r" b="b"/>
            <a:pathLst>
              <a:path w="601979" h="155575">
                <a:moveTo>
                  <a:pt x="62484" y="42672"/>
                </a:moveTo>
                <a:lnTo>
                  <a:pt x="28956" y="42672"/>
                </a:lnTo>
                <a:lnTo>
                  <a:pt x="35052" y="0"/>
                </a:lnTo>
                <a:lnTo>
                  <a:pt x="27432" y="0"/>
                </a:lnTo>
                <a:lnTo>
                  <a:pt x="25908" y="1524"/>
                </a:lnTo>
                <a:lnTo>
                  <a:pt x="25908" y="3048"/>
                </a:lnTo>
                <a:lnTo>
                  <a:pt x="18288" y="42672"/>
                </a:lnTo>
                <a:lnTo>
                  <a:pt x="0" y="44196"/>
                </a:lnTo>
                <a:lnTo>
                  <a:pt x="0" y="50292"/>
                </a:lnTo>
                <a:lnTo>
                  <a:pt x="1524" y="51816"/>
                </a:lnTo>
                <a:lnTo>
                  <a:pt x="16764" y="51816"/>
                </a:lnTo>
                <a:lnTo>
                  <a:pt x="9144" y="115824"/>
                </a:lnTo>
                <a:lnTo>
                  <a:pt x="9144" y="123444"/>
                </a:lnTo>
                <a:lnTo>
                  <a:pt x="7620" y="126492"/>
                </a:lnTo>
                <a:lnTo>
                  <a:pt x="7620" y="140208"/>
                </a:lnTo>
                <a:lnTo>
                  <a:pt x="9144" y="146304"/>
                </a:lnTo>
                <a:lnTo>
                  <a:pt x="13716" y="149352"/>
                </a:lnTo>
                <a:lnTo>
                  <a:pt x="16764" y="152400"/>
                </a:lnTo>
                <a:lnTo>
                  <a:pt x="21336" y="155448"/>
                </a:lnTo>
                <a:lnTo>
                  <a:pt x="32004" y="155448"/>
                </a:lnTo>
                <a:lnTo>
                  <a:pt x="41148" y="152400"/>
                </a:lnTo>
                <a:lnTo>
                  <a:pt x="45720" y="149352"/>
                </a:lnTo>
                <a:lnTo>
                  <a:pt x="48768" y="147828"/>
                </a:lnTo>
                <a:lnTo>
                  <a:pt x="49784" y="146304"/>
                </a:lnTo>
                <a:lnTo>
                  <a:pt x="51816" y="143256"/>
                </a:lnTo>
                <a:lnTo>
                  <a:pt x="50292" y="138684"/>
                </a:lnTo>
                <a:lnTo>
                  <a:pt x="45720" y="138684"/>
                </a:lnTo>
                <a:lnTo>
                  <a:pt x="45720" y="140208"/>
                </a:lnTo>
                <a:lnTo>
                  <a:pt x="44196" y="140208"/>
                </a:lnTo>
                <a:lnTo>
                  <a:pt x="41148" y="143256"/>
                </a:lnTo>
                <a:lnTo>
                  <a:pt x="39624" y="143256"/>
                </a:lnTo>
                <a:lnTo>
                  <a:pt x="38100" y="144780"/>
                </a:lnTo>
                <a:lnTo>
                  <a:pt x="35052" y="144780"/>
                </a:lnTo>
                <a:lnTo>
                  <a:pt x="33528" y="146304"/>
                </a:lnTo>
                <a:lnTo>
                  <a:pt x="27432" y="146304"/>
                </a:lnTo>
                <a:lnTo>
                  <a:pt x="24384" y="144780"/>
                </a:lnTo>
                <a:lnTo>
                  <a:pt x="19812" y="140208"/>
                </a:lnTo>
                <a:lnTo>
                  <a:pt x="18288" y="137160"/>
                </a:lnTo>
                <a:lnTo>
                  <a:pt x="18288" y="126492"/>
                </a:lnTo>
                <a:lnTo>
                  <a:pt x="19812" y="124968"/>
                </a:lnTo>
                <a:lnTo>
                  <a:pt x="19812" y="115824"/>
                </a:lnTo>
                <a:lnTo>
                  <a:pt x="27432" y="51816"/>
                </a:lnTo>
                <a:lnTo>
                  <a:pt x="60960" y="51816"/>
                </a:lnTo>
                <a:lnTo>
                  <a:pt x="62484" y="42672"/>
                </a:lnTo>
                <a:close/>
              </a:path>
              <a:path w="601979" h="155575">
                <a:moveTo>
                  <a:pt x="126492" y="80784"/>
                </a:moveTo>
                <a:lnTo>
                  <a:pt x="74676" y="80784"/>
                </a:lnTo>
                <a:lnTo>
                  <a:pt x="74676" y="89916"/>
                </a:lnTo>
                <a:lnTo>
                  <a:pt x="126492" y="89916"/>
                </a:lnTo>
                <a:lnTo>
                  <a:pt x="126492" y="80784"/>
                </a:lnTo>
                <a:close/>
              </a:path>
              <a:path w="601979" h="155575">
                <a:moveTo>
                  <a:pt x="213360" y="144792"/>
                </a:moveTo>
                <a:lnTo>
                  <a:pt x="210312" y="138684"/>
                </a:lnTo>
                <a:lnTo>
                  <a:pt x="205740" y="138684"/>
                </a:lnTo>
                <a:lnTo>
                  <a:pt x="204216" y="140208"/>
                </a:lnTo>
                <a:lnTo>
                  <a:pt x="204216" y="141732"/>
                </a:lnTo>
                <a:lnTo>
                  <a:pt x="202692" y="141732"/>
                </a:lnTo>
                <a:lnTo>
                  <a:pt x="201168" y="143268"/>
                </a:lnTo>
                <a:lnTo>
                  <a:pt x="199644" y="143268"/>
                </a:lnTo>
                <a:lnTo>
                  <a:pt x="196596" y="144792"/>
                </a:lnTo>
                <a:lnTo>
                  <a:pt x="195072" y="144792"/>
                </a:lnTo>
                <a:lnTo>
                  <a:pt x="192024" y="146304"/>
                </a:lnTo>
                <a:lnTo>
                  <a:pt x="187452" y="146304"/>
                </a:lnTo>
                <a:lnTo>
                  <a:pt x="185928" y="144792"/>
                </a:lnTo>
                <a:lnTo>
                  <a:pt x="181356" y="144792"/>
                </a:lnTo>
                <a:lnTo>
                  <a:pt x="176784" y="140208"/>
                </a:lnTo>
                <a:lnTo>
                  <a:pt x="176784" y="138684"/>
                </a:lnTo>
                <a:lnTo>
                  <a:pt x="175260" y="135636"/>
                </a:lnTo>
                <a:lnTo>
                  <a:pt x="175260" y="134112"/>
                </a:lnTo>
                <a:lnTo>
                  <a:pt x="173723" y="131076"/>
                </a:lnTo>
                <a:lnTo>
                  <a:pt x="173723" y="51816"/>
                </a:lnTo>
                <a:lnTo>
                  <a:pt x="210312" y="51816"/>
                </a:lnTo>
                <a:lnTo>
                  <a:pt x="210312" y="42684"/>
                </a:lnTo>
                <a:lnTo>
                  <a:pt x="173723" y="42684"/>
                </a:lnTo>
                <a:lnTo>
                  <a:pt x="173723" y="0"/>
                </a:lnTo>
                <a:lnTo>
                  <a:pt x="167640" y="0"/>
                </a:lnTo>
                <a:lnTo>
                  <a:pt x="166116" y="1524"/>
                </a:lnTo>
                <a:lnTo>
                  <a:pt x="166116" y="3048"/>
                </a:lnTo>
                <a:lnTo>
                  <a:pt x="163068" y="42684"/>
                </a:lnTo>
                <a:lnTo>
                  <a:pt x="144780" y="44196"/>
                </a:lnTo>
                <a:lnTo>
                  <a:pt x="144780" y="50292"/>
                </a:lnTo>
                <a:lnTo>
                  <a:pt x="146304" y="50292"/>
                </a:lnTo>
                <a:lnTo>
                  <a:pt x="146304" y="51816"/>
                </a:lnTo>
                <a:lnTo>
                  <a:pt x="163068" y="51816"/>
                </a:lnTo>
                <a:lnTo>
                  <a:pt x="163068" y="137172"/>
                </a:lnTo>
                <a:lnTo>
                  <a:pt x="166116" y="144792"/>
                </a:lnTo>
                <a:lnTo>
                  <a:pt x="173723" y="152400"/>
                </a:lnTo>
                <a:lnTo>
                  <a:pt x="179832" y="155448"/>
                </a:lnTo>
                <a:lnTo>
                  <a:pt x="192024" y="155448"/>
                </a:lnTo>
                <a:lnTo>
                  <a:pt x="201168" y="152400"/>
                </a:lnTo>
                <a:lnTo>
                  <a:pt x="205740" y="149352"/>
                </a:lnTo>
                <a:lnTo>
                  <a:pt x="210312" y="147828"/>
                </a:lnTo>
                <a:lnTo>
                  <a:pt x="211836" y="146304"/>
                </a:lnTo>
                <a:lnTo>
                  <a:pt x="213360" y="144792"/>
                </a:lnTo>
                <a:close/>
              </a:path>
              <a:path w="601979" h="155575">
                <a:moveTo>
                  <a:pt x="326123" y="79248"/>
                </a:moveTo>
                <a:lnTo>
                  <a:pt x="324612" y="71628"/>
                </a:lnTo>
                <a:lnTo>
                  <a:pt x="321564" y="65532"/>
                </a:lnTo>
                <a:lnTo>
                  <a:pt x="320040" y="59436"/>
                </a:lnTo>
                <a:lnTo>
                  <a:pt x="316992" y="54876"/>
                </a:lnTo>
                <a:lnTo>
                  <a:pt x="315468" y="53352"/>
                </a:lnTo>
                <a:lnTo>
                  <a:pt x="315468" y="73152"/>
                </a:lnTo>
                <a:lnTo>
                  <a:pt x="315468" y="85344"/>
                </a:lnTo>
                <a:lnTo>
                  <a:pt x="240792" y="85344"/>
                </a:lnTo>
                <a:lnTo>
                  <a:pt x="243840" y="73152"/>
                </a:lnTo>
                <a:lnTo>
                  <a:pt x="275844" y="45720"/>
                </a:lnTo>
                <a:lnTo>
                  <a:pt x="286512" y="45720"/>
                </a:lnTo>
                <a:lnTo>
                  <a:pt x="312420" y="68592"/>
                </a:lnTo>
                <a:lnTo>
                  <a:pt x="315468" y="73152"/>
                </a:lnTo>
                <a:lnTo>
                  <a:pt x="315468" y="53352"/>
                </a:lnTo>
                <a:lnTo>
                  <a:pt x="312420" y="50292"/>
                </a:lnTo>
                <a:lnTo>
                  <a:pt x="309372" y="45720"/>
                </a:lnTo>
                <a:lnTo>
                  <a:pt x="304800" y="42684"/>
                </a:lnTo>
                <a:lnTo>
                  <a:pt x="298704" y="41148"/>
                </a:lnTo>
                <a:lnTo>
                  <a:pt x="292608" y="38100"/>
                </a:lnTo>
                <a:lnTo>
                  <a:pt x="272796" y="38100"/>
                </a:lnTo>
                <a:lnTo>
                  <a:pt x="265176" y="39624"/>
                </a:lnTo>
                <a:lnTo>
                  <a:pt x="259080" y="42684"/>
                </a:lnTo>
                <a:lnTo>
                  <a:pt x="252984" y="44196"/>
                </a:lnTo>
                <a:lnTo>
                  <a:pt x="246888" y="48780"/>
                </a:lnTo>
                <a:lnTo>
                  <a:pt x="243840" y="53340"/>
                </a:lnTo>
                <a:lnTo>
                  <a:pt x="239268" y="57912"/>
                </a:lnTo>
                <a:lnTo>
                  <a:pt x="236220" y="64008"/>
                </a:lnTo>
                <a:lnTo>
                  <a:pt x="233172" y="71628"/>
                </a:lnTo>
                <a:lnTo>
                  <a:pt x="231648" y="77724"/>
                </a:lnTo>
                <a:lnTo>
                  <a:pt x="230124" y="85344"/>
                </a:lnTo>
                <a:lnTo>
                  <a:pt x="230124" y="103632"/>
                </a:lnTo>
                <a:lnTo>
                  <a:pt x="248412" y="143268"/>
                </a:lnTo>
                <a:lnTo>
                  <a:pt x="274320" y="153924"/>
                </a:lnTo>
                <a:lnTo>
                  <a:pt x="289560" y="153924"/>
                </a:lnTo>
                <a:lnTo>
                  <a:pt x="294132" y="152400"/>
                </a:lnTo>
                <a:lnTo>
                  <a:pt x="298704" y="152400"/>
                </a:lnTo>
                <a:lnTo>
                  <a:pt x="303276" y="150888"/>
                </a:lnTo>
                <a:lnTo>
                  <a:pt x="309372" y="147828"/>
                </a:lnTo>
                <a:lnTo>
                  <a:pt x="313944" y="146304"/>
                </a:lnTo>
                <a:lnTo>
                  <a:pt x="320040" y="143268"/>
                </a:lnTo>
                <a:lnTo>
                  <a:pt x="321564" y="140208"/>
                </a:lnTo>
                <a:lnTo>
                  <a:pt x="323088" y="138684"/>
                </a:lnTo>
                <a:lnTo>
                  <a:pt x="320040" y="134112"/>
                </a:lnTo>
                <a:lnTo>
                  <a:pt x="316992" y="134112"/>
                </a:lnTo>
                <a:lnTo>
                  <a:pt x="313944" y="135636"/>
                </a:lnTo>
                <a:lnTo>
                  <a:pt x="310896" y="138684"/>
                </a:lnTo>
                <a:lnTo>
                  <a:pt x="301752" y="143268"/>
                </a:lnTo>
                <a:lnTo>
                  <a:pt x="297180" y="143268"/>
                </a:lnTo>
                <a:lnTo>
                  <a:pt x="288023" y="146304"/>
                </a:lnTo>
                <a:lnTo>
                  <a:pt x="275844" y="146304"/>
                </a:lnTo>
                <a:lnTo>
                  <a:pt x="269748" y="144792"/>
                </a:lnTo>
                <a:lnTo>
                  <a:pt x="265176" y="141732"/>
                </a:lnTo>
                <a:lnTo>
                  <a:pt x="260604" y="140208"/>
                </a:lnTo>
                <a:lnTo>
                  <a:pt x="256032" y="137172"/>
                </a:lnTo>
                <a:lnTo>
                  <a:pt x="251460" y="132588"/>
                </a:lnTo>
                <a:lnTo>
                  <a:pt x="245364" y="123444"/>
                </a:lnTo>
                <a:lnTo>
                  <a:pt x="243840" y="115824"/>
                </a:lnTo>
                <a:lnTo>
                  <a:pt x="242316" y="109728"/>
                </a:lnTo>
                <a:lnTo>
                  <a:pt x="240792" y="102108"/>
                </a:lnTo>
                <a:lnTo>
                  <a:pt x="240792" y="91440"/>
                </a:lnTo>
                <a:lnTo>
                  <a:pt x="324612" y="91440"/>
                </a:lnTo>
                <a:lnTo>
                  <a:pt x="324612" y="89916"/>
                </a:lnTo>
                <a:lnTo>
                  <a:pt x="326123" y="88392"/>
                </a:lnTo>
                <a:lnTo>
                  <a:pt x="326123" y="85344"/>
                </a:lnTo>
                <a:lnTo>
                  <a:pt x="326123" y="79248"/>
                </a:lnTo>
                <a:close/>
              </a:path>
              <a:path w="601979" h="155575">
                <a:moveTo>
                  <a:pt x="422148" y="115824"/>
                </a:moveTo>
                <a:lnTo>
                  <a:pt x="420624" y="111252"/>
                </a:lnTo>
                <a:lnTo>
                  <a:pt x="417576" y="105168"/>
                </a:lnTo>
                <a:lnTo>
                  <a:pt x="409956" y="97536"/>
                </a:lnTo>
                <a:lnTo>
                  <a:pt x="405384" y="96012"/>
                </a:lnTo>
                <a:lnTo>
                  <a:pt x="402323" y="94488"/>
                </a:lnTo>
                <a:lnTo>
                  <a:pt x="397764" y="92976"/>
                </a:lnTo>
                <a:lnTo>
                  <a:pt x="394716" y="91440"/>
                </a:lnTo>
                <a:lnTo>
                  <a:pt x="390144" y="89916"/>
                </a:lnTo>
                <a:lnTo>
                  <a:pt x="387096" y="89916"/>
                </a:lnTo>
                <a:lnTo>
                  <a:pt x="382524" y="88392"/>
                </a:lnTo>
                <a:lnTo>
                  <a:pt x="379476" y="86880"/>
                </a:lnTo>
                <a:lnTo>
                  <a:pt x="374904" y="85344"/>
                </a:lnTo>
                <a:lnTo>
                  <a:pt x="365760" y="80784"/>
                </a:lnTo>
                <a:lnTo>
                  <a:pt x="359664" y="74688"/>
                </a:lnTo>
                <a:lnTo>
                  <a:pt x="359664" y="62484"/>
                </a:lnTo>
                <a:lnTo>
                  <a:pt x="362712" y="56388"/>
                </a:lnTo>
                <a:lnTo>
                  <a:pt x="368808" y="50292"/>
                </a:lnTo>
                <a:lnTo>
                  <a:pt x="374904" y="47244"/>
                </a:lnTo>
                <a:lnTo>
                  <a:pt x="377952" y="47244"/>
                </a:lnTo>
                <a:lnTo>
                  <a:pt x="382524" y="45720"/>
                </a:lnTo>
                <a:lnTo>
                  <a:pt x="391668" y="45720"/>
                </a:lnTo>
                <a:lnTo>
                  <a:pt x="394716" y="47244"/>
                </a:lnTo>
                <a:lnTo>
                  <a:pt x="397764" y="47244"/>
                </a:lnTo>
                <a:lnTo>
                  <a:pt x="400812" y="48780"/>
                </a:lnTo>
                <a:lnTo>
                  <a:pt x="403860" y="48780"/>
                </a:lnTo>
                <a:lnTo>
                  <a:pt x="405384" y="50292"/>
                </a:lnTo>
                <a:lnTo>
                  <a:pt x="408432" y="51816"/>
                </a:lnTo>
                <a:lnTo>
                  <a:pt x="409956" y="53340"/>
                </a:lnTo>
                <a:lnTo>
                  <a:pt x="411480" y="53340"/>
                </a:lnTo>
                <a:lnTo>
                  <a:pt x="413004" y="54876"/>
                </a:lnTo>
                <a:lnTo>
                  <a:pt x="416052" y="54876"/>
                </a:lnTo>
                <a:lnTo>
                  <a:pt x="417576" y="53340"/>
                </a:lnTo>
                <a:lnTo>
                  <a:pt x="419100" y="50292"/>
                </a:lnTo>
                <a:lnTo>
                  <a:pt x="414528" y="45720"/>
                </a:lnTo>
                <a:lnTo>
                  <a:pt x="409956" y="42684"/>
                </a:lnTo>
                <a:lnTo>
                  <a:pt x="405384" y="41148"/>
                </a:lnTo>
                <a:lnTo>
                  <a:pt x="399288" y="38100"/>
                </a:lnTo>
                <a:lnTo>
                  <a:pt x="374904" y="38100"/>
                </a:lnTo>
                <a:lnTo>
                  <a:pt x="365760" y="41148"/>
                </a:lnTo>
                <a:lnTo>
                  <a:pt x="359664" y="47244"/>
                </a:lnTo>
                <a:lnTo>
                  <a:pt x="355092" y="50292"/>
                </a:lnTo>
                <a:lnTo>
                  <a:pt x="352044" y="56388"/>
                </a:lnTo>
                <a:lnTo>
                  <a:pt x="348996" y="60972"/>
                </a:lnTo>
                <a:lnTo>
                  <a:pt x="348996" y="77724"/>
                </a:lnTo>
                <a:lnTo>
                  <a:pt x="352044" y="80784"/>
                </a:lnTo>
                <a:lnTo>
                  <a:pt x="353568" y="83820"/>
                </a:lnTo>
                <a:lnTo>
                  <a:pt x="358140" y="88392"/>
                </a:lnTo>
                <a:lnTo>
                  <a:pt x="361188" y="89916"/>
                </a:lnTo>
                <a:lnTo>
                  <a:pt x="365760" y="92976"/>
                </a:lnTo>
                <a:lnTo>
                  <a:pt x="368808" y="92976"/>
                </a:lnTo>
                <a:lnTo>
                  <a:pt x="371856" y="94488"/>
                </a:lnTo>
                <a:lnTo>
                  <a:pt x="381000" y="97536"/>
                </a:lnTo>
                <a:lnTo>
                  <a:pt x="384048" y="99072"/>
                </a:lnTo>
                <a:lnTo>
                  <a:pt x="388620" y="100584"/>
                </a:lnTo>
                <a:lnTo>
                  <a:pt x="391668" y="100584"/>
                </a:lnTo>
                <a:lnTo>
                  <a:pt x="396240" y="102108"/>
                </a:lnTo>
                <a:lnTo>
                  <a:pt x="402323" y="105168"/>
                </a:lnTo>
                <a:lnTo>
                  <a:pt x="411480" y="114300"/>
                </a:lnTo>
                <a:lnTo>
                  <a:pt x="411480" y="128016"/>
                </a:lnTo>
                <a:lnTo>
                  <a:pt x="406908" y="137172"/>
                </a:lnTo>
                <a:lnTo>
                  <a:pt x="402323" y="141732"/>
                </a:lnTo>
                <a:lnTo>
                  <a:pt x="396240" y="144792"/>
                </a:lnTo>
                <a:lnTo>
                  <a:pt x="391668" y="146304"/>
                </a:lnTo>
                <a:lnTo>
                  <a:pt x="373380" y="146304"/>
                </a:lnTo>
                <a:lnTo>
                  <a:pt x="364223" y="141732"/>
                </a:lnTo>
                <a:lnTo>
                  <a:pt x="361188" y="141732"/>
                </a:lnTo>
                <a:lnTo>
                  <a:pt x="359664" y="140208"/>
                </a:lnTo>
                <a:lnTo>
                  <a:pt x="356616" y="138684"/>
                </a:lnTo>
                <a:lnTo>
                  <a:pt x="355092" y="137172"/>
                </a:lnTo>
                <a:lnTo>
                  <a:pt x="355092" y="135636"/>
                </a:lnTo>
                <a:lnTo>
                  <a:pt x="348996" y="135636"/>
                </a:lnTo>
                <a:lnTo>
                  <a:pt x="348996" y="137172"/>
                </a:lnTo>
                <a:lnTo>
                  <a:pt x="345948" y="140208"/>
                </a:lnTo>
                <a:lnTo>
                  <a:pt x="350520" y="144792"/>
                </a:lnTo>
                <a:lnTo>
                  <a:pt x="356616" y="147828"/>
                </a:lnTo>
                <a:lnTo>
                  <a:pt x="361188" y="150888"/>
                </a:lnTo>
                <a:lnTo>
                  <a:pt x="367284" y="153924"/>
                </a:lnTo>
                <a:lnTo>
                  <a:pt x="374904" y="155448"/>
                </a:lnTo>
                <a:lnTo>
                  <a:pt x="388620" y="155448"/>
                </a:lnTo>
                <a:lnTo>
                  <a:pt x="394716" y="153924"/>
                </a:lnTo>
                <a:lnTo>
                  <a:pt x="403860" y="150888"/>
                </a:lnTo>
                <a:lnTo>
                  <a:pt x="408432" y="147828"/>
                </a:lnTo>
                <a:lnTo>
                  <a:pt x="409956" y="146304"/>
                </a:lnTo>
                <a:lnTo>
                  <a:pt x="414528" y="141732"/>
                </a:lnTo>
                <a:lnTo>
                  <a:pt x="417576" y="137172"/>
                </a:lnTo>
                <a:lnTo>
                  <a:pt x="419100" y="134112"/>
                </a:lnTo>
                <a:lnTo>
                  <a:pt x="422148" y="124980"/>
                </a:lnTo>
                <a:lnTo>
                  <a:pt x="422148" y="115824"/>
                </a:lnTo>
                <a:close/>
              </a:path>
              <a:path w="601979" h="155575">
                <a:moveTo>
                  <a:pt x="509016" y="144792"/>
                </a:moveTo>
                <a:lnTo>
                  <a:pt x="505968" y="138684"/>
                </a:lnTo>
                <a:lnTo>
                  <a:pt x="501396" y="138684"/>
                </a:lnTo>
                <a:lnTo>
                  <a:pt x="499872" y="140208"/>
                </a:lnTo>
                <a:lnTo>
                  <a:pt x="499872" y="141732"/>
                </a:lnTo>
                <a:lnTo>
                  <a:pt x="498348" y="141732"/>
                </a:lnTo>
                <a:lnTo>
                  <a:pt x="496824" y="143268"/>
                </a:lnTo>
                <a:lnTo>
                  <a:pt x="495300" y="143268"/>
                </a:lnTo>
                <a:lnTo>
                  <a:pt x="492252" y="144792"/>
                </a:lnTo>
                <a:lnTo>
                  <a:pt x="490728" y="144792"/>
                </a:lnTo>
                <a:lnTo>
                  <a:pt x="487680" y="146304"/>
                </a:lnTo>
                <a:lnTo>
                  <a:pt x="483108" y="146304"/>
                </a:lnTo>
                <a:lnTo>
                  <a:pt x="481584" y="144792"/>
                </a:lnTo>
                <a:lnTo>
                  <a:pt x="477012" y="144792"/>
                </a:lnTo>
                <a:lnTo>
                  <a:pt x="472440" y="140208"/>
                </a:lnTo>
                <a:lnTo>
                  <a:pt x="472440" y="138684"/>
                </a:lnTo>
                <a:lnTo>
                  <a:pt x="470916" y="135636"/>
                </a:lnTo>
                <a:lnTo>
                  <a:pt x="470916" y="134112"/>
                </a:lnTo>
                <a:lnTo>
                  <a:pt x="469392" y="131076"/>
                </a:lnTo>
                <a:lnTo>
                  <a:pt x="469392" y="51816"/>
                </a:lnTo>
                <a:lnTo>
                  <a:pt x="505968" y="51816"/>
                </a:lnTo>
                <a:lnTo>
                  <a:pt x="505968" y="42684"/>
                </a:lnTo>
                <a:lnTo>
                  <a:pt x="469392" y="42684"/>
                </a:lnTo>
                <a:lnTo>
                  <a:pt x="469392" y="0"/>
                </a:lnTo>
                <a:lnTo>
                  <a:pt x="463296" y="0"/>
                </a:lnTo>
                <a:lnTo>
                  <a:pt x="461772" y="1524"/>
                </a:lnTo>
                <a:lnTo>
                  <a:pt x="461772" y="3048"/>
                </a:lnTo>
                <a:lnTo>
                  <a:pt x="458724" y="42684"/>
                </a:lnTo>
                <a:lnTo>
                  <a:pt x="440423" y="44196"/>
                </a:lnTo>
                <a:lnTo>
                  <a:pt x="440423" y="50292"/>
                </a:lnTo>
                <a:lnTo>
                  <a:pt x="441960" y="50292"/>
                </a:lnTo>
                <a:lnTo>
                  <a:pt x="441960" y="51816"/>
                </a:lnTo>
                <a:lnTo>
                  <a:pt x="458724" y="51816"/>
                </a:lnTo>
                <a:lnTo>
                  <a:pt x="458724" y="137172"/>
                </a:lnTo>
                <a:lnTo>
                  <a:pt x="461772" y="144792"/>
                </a:lnTo>
                <a:lnTo>
                  <a:pt x="466344" y="147828"/>
                </a:lnTo>
                <a:lnTo>
                  <a:pt x="469392" y="152400"/>
                </a:lnTo>
                <a:lnTo>
                  <a:pt x="475488" y="155448"/>
                </a:lnTo>
                <a:lnTo>
                  <a:pt x="487680" y="155448"/>
                </a:lnTo>
                <a:lnTo>
                  <a:pt x="496824" y="152400"/>
                </a:lnTo>
                <a:lnTo>
                  <a:pt x="501396" y="149352"/>
                </a:lnTo>
                <a:lnTo>
                  <a:pt x="505968" y="147828"/>
                </a:lnTo>
                <a:lnTo>
                  <a:pt x="507492" y="146304"/>
                </a:lnTo>
                <a:lnTo>
                  <a:pt x="509016" y="144792"/>
                </a:lnTo>
                <a:close/>
              </a:path>
              <a:path w="601979" h="155575">
                <a:moveTo>
                  <a:pt x="601980" y="115824"/>
                </a:moveTo>
                <a:lnTo>
                  <a:pt x="600456" y="111252"/>
                </a:lnTo>
                <a:lnTo>
                  <a:pt x="597408" y="105168"/>
                </a:lnTo>
                <a:lnTo>
                  <a:pt x="594360" y="102108"/>
                </a:lnTo>
                <a:lnTo>
                  <a:pt x="591312" y="100584"/>
                </a:lnTo>
                <a:lnTo>
                  <a:pt x="588264" y="97536"/>
                </a:lnTo>
                <a:lnTo>
                  <a:pt x="582168" y="94488"/>
                </a:lnTo>
                <a:lnTo>
                  <a:pt x="577596" y="92976"/>
                </a:lnTo>
                <a:lnTo>
                  <a:pt x="574548" y="91440"/>
                </a:lnTo>
                <a:lnTo>
                  <a:pt x="569976" y="89916"/>
                </a:lnTo>
                <a:lnTo>
                  <a:pt x="565404" y="89916"/>
                </a:lnTo>
                <a:lnTo>
                  <a:pt x="562356" y="88392"/>
                </a:lnTo>
                <a:lnTo>
                  <a:pt x="557784" y="86880"/>
                </a:lnTo>
                <a:lnTo>
                  <a:pt x="542544" y="79248"/>
                </a:lnTo>
                <a:lnTo>
                  <a:pt x="541020" y="76200"/>
                </a:lnTo>
                <a:lnTo>
                  <a:pt x="539496" y="74688"/>
                </a:lnTo>
                <a:lnTo>
                  <a:pt x="537972" y="71628"/>
                </a:lnTo>
                <a:lnTo>
                  <a:pt x="537972" y="64008"/>
                </a:lnTo>
                <a:lnTo>
                  <a:pt x="539496" y="62484"/>
                </a:lnTo>
                <a:lnTo>
                  <a:pt x="541020" y="59436"/>
                </a:lnTo>
                <a:lnTo>
                  <a:pt x="541020" y="56388"/>
                </a:lnTo>
                <a:lnTo>
                  <a:pt x="544068" y="54876"/>
                </a:lnTo>
                <a:lnTo>
                  <a:pt x="545592" y="51816"/>
                </a:lnTo>
                <a:lnTo>
                  <a:pt x="554723" y="47244"/>
                </a:lnTo>
                <a:lnTo>
                  <a:pt x="557784" y="47244"/>
                </a:lnTo>
                <a:lnTo>
                  <a:pt x="562356" y="45720"/>
                </a:lnTo>
                <a:lnTo>
                  <a:pt x="569976" y="45720"/>
                </a:lnTo>
                <a:lnTo>
                  <a:pt x="574548" y="47244"/>
                </a:lnTo>
                <a:lnTo>
                  <a:pt x="577596" y="47244"/>
                </a:lnTo>
                <a:lnTo>
                  <a:pt x="580644" y="48780"/>
                </a:lnTo>
                <a:lnTo>
                  <a:pt x="583692" y="48780"/>
                </a:lnTo>
                <a:lnTo>
                  <a:pt x="586740" y="51816"/>
                </a:lnTo>
                <a:lnTo>
                  <a:pt x="589788" y="53340"/>
                </a:lnTo>
                <a:lnTo>
                  <a:pt x="591312" y="53340"/>
                </a:lnTo>
                <a:lnTo>
                  <a:pt x="591312" y="54876"/>
                </a:lnTo>
                <a:lnTo>
                  <a:pt x="595884" y="54876"/>
                </a:lnTo>
                <a:lnTo>
                  <a:pt x="595884" y="53340"/>
                </a:lnTo>
                <a:lnTo>
                  <a:pt x="598932" y="50292"/>
                </a:lnTo>
                <a:lnTo>
                  <a:pt x="594360" y="45720"/>
                </a:lnTo>
                <a:lnTo>
                  <a:pt x="589788" y="42684"/>
                </a:lnTo>
                <a:lnTo>
                  <a:pt x="583692" y="41148"/>
                </a:lnTo>
                <a:lnTo>
                  <a:pt x="579120" y="38100"/>
                </a:lnTo>
                <a:lnTo>
                  <a:pt x="554723" y="38100"/>
                </a:lnTo>
                <a:lnTo>
                  <a:pt x="545592" y="41148"/>
                </a:lnTo>
                <a:lnTo>
                  <a:pt x="541020" y="44196"/>
                </a:lnTo>
                <a:lnTo>
                  <a:pt x="531876" y="53340"/>
                </a:lnTo>
                <a:lnTo>
                  <a:pt x="530352" y="56388"/>
                </a:lnTo>
                <a:lnTo>
                  <a:pt x="528828" y="60972"/>
                </a:lnTo>
                <a:lnTo>
                  <a:pt x="528828" y="77724"/>
                </a:lnTo>
                <a:lnTo>
                  <a:pt x="531876" y="83820"/>
                </a:lnTo>
                <a:lnTo>
                  <a:pt x="534924" y="85344"/>
                </a:lnTo>
                <a:lnTo>
                  <a:pt x="537972" y="88392"/>
                </a:lnTo>
                <a:lnTo>
                  <a:pt x="541020" y="89916"/>
                </a:lnTo>
                <a:lnTo>
                  <a:pt x="544068" y="92976"/>
                </a:lnTo>
                <a:lnTo>
                  <a:pt x="548640" y="92976"/>
                </a:lnTo>
                <a:lnTo>
                  <a:pt x="551688" y="94488"/>
                </a:lnTo>
                <a:lnTo>
                  <a:pt x="556260" y="96012"/>
                </a:lnTo>
                <a:lnTo>
                  <a:pt x="559308" y="97536"/>
                </a:lnTo>
                <a:lnTo>
                  <a:pt x="563880" y="99072"/>
                </a:lnTo>
                <a:lnTo>
                  <a:pt x="566928" y="100584"/>
                </a:lnTo>
                <a:lnTo>
                  <a:pt x="571500" y="100584"/>
                </a:lnTo>
                <a:lnTo>
                  <a:pt x="574548" y="102108"/>
                </a:lnTo>
                <a:lnTo>
                  <a:pt x="579120" y="103632"/>
                </a:lnTo>
                <a:lnTo>
                  <a:pt x="583692" y="108204"/>
                </a:lnTo>
                <a:lnTo>
                  <a:pt x="586740" y="109728"/>
                </a:lnTo>
                <a:lnTo>
                  <a:pt x="588264" y="112788"/>
                </a:lnTo>
                <a:lnTo>
                  <a:pt x="589788" y="114300"/>
                </a:lnTo>
                <a:lnTo>
                  <a:pt x="591312" y="117348"/>
                </a:lnTo>
                <a:lnTo>
                  <a:pt x="591312" y="128016"/>
                </a:lnTo>
                <a:lnTo>
                  <a:pt x="586740" y="137172"/>
                </a:lnTo>
                <a:lnTo>
                  <a:pt x="583692" y="138684"/>
                </a:lnTo>
                <a:lnTo>
                  <a:pt x="582168" y="141732"/>
                </a:lnTo>
                <a:lnTo>
                  <a:pt x="579120" y="143268"/>
                </a:lnTo>
                <a:lnTo>
                  <a:pt x="574548" y="144792"/>
                </a:lnTo>
                <a:lnTo>
                  <a:pt x="571500" y="146304"/>
                </a:lnTo>
                <a:lnTo>
                  <a:pt x="553212" y="146304"/>
                </a:lnTo>
                <a:lnTo>
                  <a:pt x="548640" y="144792"/>
                </a:lnTo>
                <a:lnTo>
                  <a:pt x="542544" y="141732"/>
                </a:lnTo>
                <a:lnTo>
                  <a:pt x="541020" y="141732"/>
                </a:lnTo>
                <a:lnTo>
                  <a:pt x="537972" y="140208"/>
                </a:lnTo>
                <a:lnTo>
                  <a:pt x="533400" y="135636"/>
                </a:lnTo>
                <a:lnTo>
                  <a:pt x="528828" y="135636"/>
                </a:lnTo>
                <a:lnTo>
                  <a:pt x="528828" y="137172"/>
                </a:lnTo>
                <a:lnTo>
                  <a:pt x="525780" y="140208"/>
                </a:lnTo>
                <a:lnTo>
                  <a:pt x="530352" y="144792"/>
                </a:lnTo>
                <a:lnTo>
                  <a:pt x="534924" y="147828"/>
                </a:lnTo>
                <a:lnTo>
                  <a:pt x="547116" y="153924"/>
                </a:lnTo>
                <a:lnTo>
                  <a:pt x="553212" y="155448"/>
                </a:lnTo>
                <a:lnTo>
                  <a:pt x="568452" y="155448"/>
                </a:lnTo>
                <a:lnTo>
                  <a:pt x="573024" y="153924"/>
                </a:lnTo>
                <a:lnTo>
                  <a:pt x="579120" y="152400"/>
                </a:lnTo>
                <a:lnTo>
                  <a:pt x="583692" y="150888"/>
                </a:lnTo>
                <a:lnTo>
                  <a:pt x="588264" y="147828"/>
                </a:lnTo>
                <a:lnTo>
                  <a:pt x="589788" y="146304"/>
                </a:lnTo>
                <a:lnTo>
                  <a:pt x="594360" y="141732"/>
                </a:lnTo>
                <a:lnTo>
                  <a:pt x="597408" y="137172"/>
                </a:lnTo>
                <a:lnTo>
                  <a:pt x="598932" y="134112"/>
                </a:lnTo>
                <a:lnTo>
                  <a:pt x="601980" y="124980"/>
                </a:lnTo>
                <a:lnTo>
                  <a:pt x="601980" y="115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9683" y="2296667"/>
            <a:ext cx="76200" cy="7620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14756" y="2237232"/>
            <a:ext cx="1024255" cy="167640"/>
          </a:xfrm>
          <a:custGeom>
            <a:avLst/>
            <a:gdLst/>
            <a:ahLst/>
            <a:cxnLst/>
            <a:rect l="l" t="t" r="r" b="b"/>
            <a:pathLst>
              <a:path w="1024255" h="167639">
                <a:moveTo>
                  <a:pt x="60960" y="164591"/>
                </a:moveTo>
                <a:lnTo>
                  <a:pt x="51816" y="164591"/>
                </a:lnTo>
                <a:lnTo>
                  <a:pt x="0" y="4571"/>
                </a:lnTo>
                <a:lnTo>
                  <a:pt x="13716" y="4571"/>
                </a:lnTo>
                <a:lnTo>
                  <a:pt x="13716" y="7619"/>
                </a:lnTo>
                <a:lnTo>
                  <a:pt x="54864" y="140208"/>
                </a:lnTo>
                <a:lnTo>
                  <a:pt x="54864" y="141731"/>
                </a:lnTo>
                <a:lnTo>
                  <a:pt x="56387" y="143255"/>
                </a:lnTo>
                <a:lnTo>
                  <a:pt x="56387" y="147827"/>
                </a:lnTo>
                <a:lnTo>
                  <a:pt x="57912" y="149351"/>
                </a:lnTo>
                <a:lnTo>
                  <a:pt x="66319" y="149351"/>
                </a:lnTo>
                <a:lnTo>
                  <a:pt x="60960" y="164591"/>
                </a:lnTo>
                <a:close/>
              </a:path>
              <a:path w="1024255" h="167639">
                <a:moveTo>
                  <a:pt x="115823" y="6095"/>
                </a:moveTo>
                <a:lnTo>
                  <a:pt x="106679" y="6095"/>
                </a:lnTo>
                <a:lnTo>
                  <a:pt x="106679" y="4571"/>
                </a:lnTo>
                <a:lnTo>
                  <a:pt x="115823" y="4571"/>
                </a:lnTo>
                <a:lnTo>
                  <a:pt x="115823" y="6095"/>
                </a:lnTo>
                <a:close/>
              </a:path>
              <a:path w="1024255" h="167639">
                <a:moveTo>
                  <a:pt x="175477" y="149351"/>
                </a:moveTo>
                <a:lnTo>
                  <a:pt x="164591" y="149351"/>
                </a:lnTo>
                <a:lnTo>
                  <a:pt x="166116" y="147827"/>
                </a:lnTo>
                <a:lnTo>
                  <a:pt x="166116" y="143255"/>
                </a:lnTo>
                <a:lnTo>
                  <a:pt x="167639" y="141731"/>
                </a:lnTo>
                <a:lnTo>
                  <a:pt x="167639" y="140208"/>
                </a:lnTo>
                <a:lnTo>
                  <a:pt x="207264" y="7619"/>
                </a:lnTo>
                <a:lnTo>
                  <a:pt x="208787" y="6095"/>
                </a:lnTo>
                <a:lnTo>
                  <a:pt x="208787" y="4571"/>
                </a:lnTo>
                <a:lnTo>
                  <a:pt x="220979" y="4571"/>
                </a:lnTo>
                <a:lnTo>
                  <a:pt x="175477" y="149351"/>
                </a:lnTo>
                <a:close/>
              </a:path>
              <a:path w="1024255" h="167639">
                <a:moveTo>
                  <a:pt x="66319" y="149351"/>
                </a:moveTo>
                <a:lnTo>
                  <a:pt x="57912" y="149351"/>
                </a:lnTo>
                <a:lnTo>
                  <a:pt x="57912" y="144779"/>
                </a:lnTo>
                <a:lnTo>
                  <a:pt x="59435" y="143255"/>
                </a:lnTo>
                <a:lnTo>
                  <a:pt x="59435" y="140208"/>
                </a:lnTo>
                <a:lnTo>
                  <a:pt x="105156" y="7619"/>
                </a:lnTo>
                <a:lnTo>
                  <a:pt x="105156" y="6095"/>
                </a:lnTo>
                <a:lnTo>
                  <a:pt x="117348" y="6095"/>
                </a:lnTo>
                <a:lnTo>
                  <a:pt x="117348" y="7619"/>
                </a:lnTo>
                <a:lnTo>
                  <a:pt x="121552" y="19812"/>
                </a:lnTo>
                <a:lnTo>
                  <a:pt x="111252" y="19812"/>
                </a:lnTo>
                <a:lnTo>
                  <a:pt x="109727" y="21335"/>
                </a:lnTo>
                <a:lnTo>
                  <a:pt x="109727" y="25908"/>
                </a:lnTo>
                <a:lnTo>
                  <a:pt x="66319" y="149351"/>
                </a:lnTo>
                <a:close/>
              </a:path>
              <a:path w="1024255" h="167639">
                <a:moveTo>
                  <a:pt x="170687" y="164591"/>
                </a:moveTo>
                <a:lnTo>
                  <a:pt x="160019" y="164591"/>
                </a:lnTo>
                <a:lnTo>
                  <a:pt x="112775" y="25908"/>
                </a:lnTo>
                <a:lnTo>
                  <a:pt x="111252" y="22859"/>
                </a:lnTo>
                <a:lnTo>
                  <a:pt x="111252" y="19812"/>
                </a:lnTo>
                <a:lnTo>
                  <a:pt x="121552" y="19812"/>
                </a:lnTo>
                <a:lnTo>
                  <a:pt x="163068" y="140208"/>
                </a:lnTo>
                <a:lnTo>
                  <a:pt x="163068" y="143255"/>
                </a:lnTo>
                <a:lnTo>
                  <a:pt x="164591" y="144779"/>
                </a:lnTo>
                <a:lnTo>
                  <a:pt x="164591" y="149351"/>
                </a:lnTo>
                <a:lnTo>
                  <a:pt x="175477" y="149351"/>
                </a:lnTo>
                <a:lnTo>
                  <a:pt x="170687" y="164591"/>
                </a:lnTo>
                <a:close/>
              </a:path>
              <a:path w="1024255" h="167639">
                <a:moveTo>
                  <a:pt x="252983" y="164591"/>
                </a:moveTo>
                <a:lnTo>
                  <a:pt x="242316" y="164591"/>
                </a:lnTo>
                <a:lnTo>
                  <a:pt x="242316" y="0"/>
                </a:lnTo>
                <a:lnTo>
                  <a:pt x="252983" y="0"/>
                </a:lnTo>
                <a:lnTo>
                  <a:pt x="252983" y="71627"/>
                </a:lnTo>
                <a:lnTo>
                  <a:pt x="259588" y="71627"/>
                </a:lnTo>
                <a:lnTo>
                  <a:pt x="257556" y="73151"/>
                </a:lnTo>
                <a:lnTo>
                  <a:pt x="252983" y="80771"/>
                </a:lnTo>
                <a:lnTo>
                  <a:pt x="252983" y="164591"/>
                </a:lnTo>
                <a:close/>
              </a:path>
              <a:path w="1024255" h="167639">
                <a:moveTo>
                  <a:pt x="259588" y="71627"/>
                </a:moveTo>
                <a:lnTo>
                  <a:pt x="252983" y="71627"/>
                </a:lnTo>
                <a:lnTo>
                  <a:pt x="257556" y="65531"/>
                </a:lnTo>
                <a:lnTo>
                  <a:pt x="263652" y="59435"/>
                </a:lnTo>
                <a:lnTo>
                  <a:pt x="271271" y="56387"/>
                </a:lnTo>
                <a:lnTo>
                  <a:pt x="277368" y="51816"/>
                </a:lnTo>
                <a:lnTo>
                  <a:pt x="284987" y="50291"/>
                </a:lnTo>
                <a:lnTo>
                  <a:pt x="304800" y="50291"/>
                </a:lnTo>
                <a:lnTo>
                  <a:pt x="309371" y="53339"/>
                </a:lnTo>
                <a:lnTo>
                  <a:pt x="313943" y="54863"/>
                </a:lnTo>
                <a:lnTo>
                  <a:pt x="318516" y="57912"/>
                </a:lnTo>
                <a:lnTo>
                  <a:pt x="320039" y="59435"/>
                </a:lnTo>
                <a:lnTo>
                  <a:pt x="283464" y="59435"/>
                </a:lnTo>
                <a:lnTo>
                  <a:pt x="275843" y="60959"/>
                </a:lnTo>
                <a:lnTo>
                  <a:pt x="269748" y="64008"/>
                </a:lnTo>
                <a:lnTo>
                  <a:pt x="259588" y="71627"/>
                </a:lnTo>
                <a:close/>
              </a:path>
              <a:path w="1024255" h="167639">
                <a:moveTo>
                  <a:pt x="330708" y="164591"/>
                </a:moveTo>
                <a:lnTo>
                  <a:pt x="320039" y="164591"/>
                </a:lnTo>
                <a:lnTo>
                  <a:pt x="320039" y="92963"/>
                </a:lnTo>
                <a:lnTo>
                  <a:pt x="319492" y="85272"/>
                </a:lnTo>
                <a:lnTo>
                  <a:pt x="300227" y="59435"/>
                </a:lnTo>
                <a:lnTo>
                  <a:pt x="320039" y="59435"/>
                </a:lnTo>
                <a:lnTo>
                  <a:pt x="321564" y="60959"/>
                </a:lnTo>
                <a:lnTo>
                  <a:pt x="324612" y="65531"/>
                </a:lnTo>
                <a:lnTo>
                  <a:pt x="326135" y="70104"/>
                </a:lnTo>
                <a:lnTo>
                  <a:pt x="329183" y="74675"/>
                </a:lnTo>
                <a:lnTo>
                  <a:pt x="330708" y="80771"/>
                </a:lnTo>
                <a:lnTo>
                  <a:pt x="330708" y="164591"/>
                </a:lnTo>
                <a:close/>
              </a:path>
              <a:path w="1024255" h="167639">
                <a:moveTo>
                  <a:pt x="420623" y="166116"/>
                </a:moveTo>
                <a:lnTo>
                  <a:pt x="393192" y="166116"/>
                </a:lnTo>
                <a:lnTo>
                  <a:pt x="381000" y="160019"/>
                </a:lnTo>
                <a:lnTo>
                  <a:pt x="374904" y="155447"/>
                </a:lnTo>
                <a:lnTo>
                  <a:pt x="365760" y="146304"/>
                </a:lnTo>
                <a:lnTo>
                  <a:pt x="362712" y="138683"/>
                </a:lnTo>
                <a:lnTo>
                  <a:pt x="359664" y="132587"/>
                </a:lnTo>
                <a:lnTo>
                  <a:pt x="358544" y="126611"/>
                </a:lnTo>
                <a:lnTo>
                  <a:pt x="357568" y="120205"/>
                </a:lnTo>
                <a:lnTo>
                  <a:pt x="356959" y="114300"/>
                </a:lnTo>
                <a:lnTo>
                  <a:pt x="356877" y="113514"/>
                </a:lnTo>
                <a:lnTo>
                  <a:pt x="356616" y="106679"/>
                </a:lnTo>
                <a:lnTo>
                  <a:pt x="356616" y="97535"/>
                </a:lnTo>
                <a:lnTo>
                  <a:pt x="379475" y="56387"/>
                </a:lnTo>
                <a:lnTo>
                  <a:pt x="385571" y="54863"/>
                </a:lnTo>
                <a:lnTo>
                  <a:pt x="393192" y="51816"/>
                </a:lnTo>
                <a:lnTo>
                  <a:pt x="399287" y="50291"/>
                </a:lnTo>
                <a:lnTo>
                  <a:pt x="414527" y="50291"/>
                </a:lnTo>
                <a:lnTo>
                  <a:pt x="420623" y="51816"/>
                </a:lnTo>
                <a:lnTo>
                  <a:pt x="425196" y="53339"/>
                </a:lnTo>
                <a:lnTo>
                  <a:pt x="431292" y="54863"/>
                </a:lnTo>
                <a:lnTo>
                  <a:pt x="434340" y="57912"/>
                </a:lnTo>
                <a:lnTo>
                  <a:pt x="402335" y="57912"/>
                </a:lnTo>
                <a:lnTo>
                  <a:pt x="396239" y="59435"/>
                </a:lnTo>
                <a:lnTo>
                  <a:pt x="387096" y="62483"/>
                </a:lnTo>
                <a:lnTo>
                  <a:pt x="381000" y="68579"/>
                </a:lnTo>
                <a:lnTo>
                  <a:pt x="376427" y="71627"/>
                </a:lnTo>
                <a:lnTo>
                  <a:pt x="374904" y="76200"/>
                </a:lnTo>
                <a:lnTo>
                  <a:pt x="371856" y="80771"/>
                </a:lnTo>
                <a:lnTo>
                  <a:pt x="370331" y="85343"/>
                </a:lnTo>
                <a:lnTo>
                  <a:pt x="367283" y="97535"/>
                </a:lnTo>
                <a:lnTo>
                  <a:pt x="452627" y="97535"/>
                </a:lnTo>
                <a:lnTo>
                  <a:pt x="452627" y="102108"/>
                </a:lnTo>
                <a:lnTo>
                  <a:pt x="451104" y="103631"/>
                </a:lnTo>
                <a:lnTo>
                  <a:pt x="367283" y="103631"/>
                </a:lnTo>
                <a:lnTo>
                  <a:pt x="367283" y="114300"/>
                </a:lnTo>
                <a:lnTo>
                  <a:pt x="368808" y="121919"/>
                </a:lnTo>
                <a:lnTo>
                  <a:pt x="370331" y="128016"/>
                </a:lnTo>
                <a:lnTo>
                  <a:pt x="371856" y="135635"/>
                </a:lnTo>
                <a:lnTo>
                  <a:pt x="374904" y="140208"/>
                </a:lnTo>
                <a:lnTo>
                  <a:pt x="379475" y="144779"/>
                </a:lnTo>
                <a:lnTo>
                  <a:pt x="382523" y="149351"/>
                </a:lnTo>
                <a:lnTo>
                  <a:pt x="391668" y="155447"/>
                </a:lnTo>
                <a:lnTo>
                  <a:pt x="397764" y="156971"/>
                </a:lnTo>
                <a:lnTo>
                  <a:pt x="402335" y="158495"/>
                </a:lnTo>
                <a:lnTo>
                  <a:pt x="440435" y="158495"/>
                </a:lnTo>
                <a:lnTo>
                  <a:pt x="437387" y="160019"/>
                </a:lnTo>
                <a:lnTo>
                  <a:pt x="432816" y="161543"/>
                </a:lnTo>
                <a:lnTo>
                  <a:pt x="429768" y="163067"/>
                </a:lnTo>
                <a:lnTo>
                  <a:pt x="420623" y="166116"/>
                </a:lnTo>
                <a:close/>
              </a:path>
              <a:path w="1024255" h="167639">
                <a:moveTo>
                  <a:pt x="452627" y="97535"/>
                </a:moveTo>
                <a:lnTo>
                  <a:pt x="441960" y="97535"/>
                </a:lnTo>
                <a:lnTo>
                  <a:pt x="441960" y="85343"/>
                </a:lnTo>
                <a:lnTo>
                  <a:pt x="438912" y="76200"/>
                </a:lnTo>
                <a:lnTo>
                  <a:pt x="435864" y="71627"/>
                </a:lnTo>
                <a:lnTo>
                  <a:pt x="426719" y="62483"/>
                </a:lnTo>
                <a:lnTo>
                  <a:pt x="413004" y="57912"/>
                </a:lnTo>
                <a:lnTo>
                  <a:pt x="434340" y="57912"/>
                </a:lnTo>
                <a:lnTo>
                  <a:pt x="443483" y="67055"/>
                </a:lnTo>
                <a:lnTo>
                  <a:pt x="449579" y="79247"/>
                </a:lnTo>
                <a:lnTo>
                  <a:pt x="452627" y="91439"/>
                </a:lnTo>
                <a:lnTo>
                  <a:pt x="452627" y="97535"/>
                </a:lnTo>
                <a:close/>
              </a:path>
              <a:path w="1024255" h="167639">
                <a:moveTo>
                  <a:pt x="440435" y="158495"/>
                </a:moveTo>
                <a:lnTo>
                  <a:pt x="414527" y="158495"/>
                </a:lnTo>
                <a:lnTo>
                  <a:pt x="420623" y="156971"/>
                </a:lnTo>
                <a:lnTo>
                  <a:pt x="423671" y="155447"/>
                </a:lnTo>
                <a:lnTo>
                  <a:pt x="428244" y="155447"/>
                </a:lnTo>
                <a:lnTo>
                  <a:pt x="440435" y="149351"/>
                </a:lnTo>
                <a:lnTo>
                  <a:pt x="443483" y="146304"/>
                </a:lnTo>
                <a:lnTo>
                  <a:pt x="448056" y="146304"/>
                </a:lnTo>
                <a:lnTo>
                  <a:pt x="451104" y="150875"/>
                </a:lnTo>
                <a:lnTo>
                  <a:pt x="448056" y="152400"/>
                </a:lnTo>
                <a:lnTo>
                  <a:pt x="446531" y="155447"/>
                </a:lnTo>
                <a:lnTo>
                  <a:pt x="440435" y="158495"/>
                </a:lnTo>
                <a:close/>
              </a:path>
              <a:path w="1024255" h="167639">
                <a:moveTo>
                  <a:pt x="497205" y="79247"/>
                </a:moveTo>
                <a:lnTo>
                  <a:pt x="492252" y="79247"/>
                </a:lnTo>
                <a:lnTo>
                  <a:pt x="495300" y="70104"/>
                </a:lnTo>
                <a:lnTo>
                  <a:pt x="499871" y="62483"/>
                </a:lnTo>
                <a:lnTo>
                  <a:pt x="505968" y="57912"/>
                </a:lnTo>
                <a:lnTo>
                  <a:pt x="512064" y="51816"/>
                </a:lnTo>
                <a:lnTo>
                  <a:pt x="519684" y="50291"/>
                </a:lnTo>
                <a:lnTo>
                  <a:pt x="537972" y="50291"/>
                </a:lnTo>
                <a:lnTo>
                  <a:pt x="547115" y="54863"/>
                </a:lnTo>
                <a:lnTo>
                  <a:pt x="545592" y="60959"/>
                </a:lnTo>
                <a:lnTo>
                  <a:pt x="518160" y="60959"/>
                </a:lnTo>
                <a:lnTo>
                  <a:pt x="510539" y="62483"/>
                </a:lnTo>
                <a:lnTo>
                  <a:pt x="505968" y="68579"/>
                </a:lnTo>
                <a:lnTo>
                  <a:pt x="501681" y="72580"/>
                </a:lnTo>
                <a:lnTo>
                  <a:pt x="497967" y="77723"/>
                </a:lnTo>
                <a:lnTo>
                  <a:pt x="497205" y="79247"/>
                </a:lnTo>
                <a:close/>
              </a:path>
              <a:path w="1024255" h="167639">
                <a:moveTo>
                  <a:pt x="492252" y="164591"/>
                </a:moveTo>
                <a:lnTo>
                  <a:pt x="481583" y="164591"/>
                </a:lnTo>
                <a:lnTo>
                  <a:pt x="481583" y="51816"/>
                </a:lnTo>
                <a:lnTo>
                  <a:pt x="489204" y="51816"/>
                </a:lnTo>
                <a:lnTo>
                  <a:pt x="490727" y="53339"/>
                </a:lnTo>
                <a:lnTo>
                  <a:pt x="490727" y="54863"/>
                </a:lnTo>
                <a:lnTo>
                  <a:pt x="492156" y="77723"/>
                </a:lnTo>
                <a:lnTo>
                  <a:pt x="492252" y="79247"/>
                </a:lnTo>
                <a:lnTo>
                  <a:pt x="497205" y="79247"/>
                </a:lnTo>
                <a:lnTo>
                  <a:pt x="494823" y="84010"/>
                </a:lnTo>
                <a:lnTo>
                  <a:pt x="492252" y="91439"/>
                </a:lnTo>
                <a:lnTo>
                  <a:pt x="492252" y="164591"/>
                </a:lnTo>
                <a:close/>
              </a:path>
              <a:path w="1024255" h="167639">
                <a:moveTo>
                  <a:pt x="544068" y="64008"/>
                </a:moveTo>
                <a:lnTo>
                  <a:pt x="541019" y="64008"/>
                </a:lnTo>
                <a:lnTo>
                  <a:pt x="541019" y="62483"/>
                </a:lnTo>
                <a:lnTo>
                  <a:pt x="537972" y="62483"/>
                </a:lnTo>
                <a:lnTo>
                  <a:pt x="536448" y="60959"/>
                </a:lnTo>
                <a:lnTo>
                  <a:pt x="545592" y="60959"/>
                </a:lnTo>
                <a:lnTo>
                  <a:pt x="545592" y="62483"/>
                </a:lnTo>
                <a:lnTo>
                  <a:pt x="544068" y="64008"/>
                </a:lnTo>
                <a:close/>
              </a:path>
              <a:path w="1024255" h="167639">
                <a:moveTo>
                  <a:pt x="627888" y="166116"/>
                </a:moveTo>
                <a:lnTo>
                  <a:pt x="600456" y="166116"/>
                </a:lnTo>
                <a:lnTo>
                  <a:pt x="588264" y="160019"/>
                </a:lnTo>
                <a:lnTo>
                  <a:pt x="582168" y="155447"/>
                </a:lnTo>
                <a:lnTo>
                  <a:pt x="573023" y="146304"/>
                </a:lnTo>
                <a:lnTo>
                  <a:pt x="569976" y="138683"/>
                </a:lnTo>
                <a:lnTo>
                  <a:pt x="566927" y="132587"/>
                </a:lnTo>
                <a:lnTo>
                  <a:pt x="565808" y="126611"/>
                </a:lnTo>
                <a:lnTo>
                  <a:pt x="564832" y="120205"/>
                </a:lnTo>
                <a:lnTo>
                  <a:pt x="564223" y="114300"/>
                </a:lnTo>
                <a:lnTo>
                  <a:pt x="564141" y="113514"/>
                </a:lnTo>
                <a:lnTo>
                  <a:pt x="563880" y="106679"/>
                </a:lnTo>
                <a:lnTo>
                  <a:pt x="563880" y="97535"/>
                </a:lnTo>
                <a:lnTo>
                  <a:pt x="586739" y="56387"/>
                </a:lnTo>
                <a:lnTo>
                  <a:pt x="592835" y="54863"/>
                </a:lnTo>
                <a:lnTo>
                  <a:pt x="598931" y="51816"/>
                </a:lnTo>
                <a:lnTo>
                  <a:pt x="606552" y="50291"/>
                </a:lnTo>
                <a:lnTo>
                  <a:pt x="621792" y="50291"/>
                </a:lnTo>
                <a:lnTo>
                  <a:pt x="626364" y="51816"/>
                </a:lnTo>
                <a:lnTo>
                  <a:pt x="638556" y="54863"/>
                </a:lnTo>
                <a:lnTo>
                  <a:pt x="641604" y="57912"/>
                </a:lnTo>
                <a:lnTo>
                  <a:pt x="609599" y="57912"/>
                </a:lnTo>
                <a:lnTo>
                  <a:pt x="603503" y="59435"/>
                </a:lnTo>
                <a:lnTo>
                  <a:pt x="594360" y="62483"/>
                </a:lnTo>
                <a:lnTo>
                  <a:pt x="591311" y="65531"/>
                </a:lnTo>
                <a:lnTo>
                  <a:pt x="586739" y="68579"/>
                </a:lnTo>
                <a:lnTo>
                  <a:pt x="583692" y="71627"/>
                </a:lnTo>
                <a:lnTo>
                  <a:pt x="580644" y="76200"/>
                </a:lnTo>
                <a:lnTo>
                  <a:pt x="577595" y="85343"/>
                </a:lnTo>
                <a:lnTo>
                  <a:pt x="574548" y="97535"/>
                </a:lnTo>
                <a:lnTo>
                  <a:pt x="659892" y="97535"/>
                </a:lnTo>
                <a:lnTo>
                  <a:pt x="659892" y="102108"/>
                </a:lnTo>
                <a:lnTo>
                  <a:pt x="658368" y="102108"/>
                </a:lnTo>
                <a:lnTo>
                  <a:pt x="658368" y="103631"/>
                </a:lnTo>
                <a:lnTo>
                  <a:pt x="574548" y="103631"/>
                </a:lnTo>
                <a:lnTo>
                  <a:pt x="574548" y="114300"/>
                </a:lnTo>
                <a:lnTo>
                  <a:pt x="576072" y="121919"/>
                </a:lnTo>
                <a:lnTo>
                  <a:pt x="577595" y="128016"/>
                </a:lnTo>
                <a:lnTo>
                  <a:pt x="579119" y="135635"/>
                </a:lnTo>
                <a:lnTo>
                  <a:pt x="609599" y="158495"/>
                </a:lnTo>
                <a:lnTo>
                  <a:pt x="647699" y="158495"/>
                </a:lnTo>
                <a:lnTo>
                  <a:pt x="643127" y="160019"/>
                </a:lnTo>
                <a:lnTo>
                  <a:pt x="637031" y="163067"/>
                </a:lnTo>
                <a:lnTo>
                  <a:pt x="627888" y="166116"/>
                </a:lnTo>
                <a:close/>
              </a:path>
              <a:path w="1024255" h="167639">
                <a:moveTo>
                  <a:pt x="659892" y="97535"/>
                </a:moveTo>
                <a:lnTo>
                  <a:pt x="649223" y="97535"/>
                </a:lnTo>
                <a:lnTo>
                  <a:pt x="649223" y="85343"/>
                </a:lnTo>
                <a:lnTo>
                  <a:pt x="647699" y="80771"/>
                </a:lnTo>
                <a:lnTo>
                  <a:pt x="644652" y="76200"/>
                </a:lnTo>
                <a:lnTo>
                  <a:pt x="643127" y="71627"/>
                </a:lnTo>
                <a:lnTo>
                  <a:pt x="633984" y="62483"/>
                </a:lnTo>
                <a:lnTo>
                  <a:pt x="620268" y="57912"/>
                </a:lnTo>
                <a:lnTo>
                  <a:pt x="641604" y="57912"/>
                </a:lnTo>
                <a:lnTo>
                  <a:pt x="650748" y="67055"/>
                </a:lnTo>
                <a:lnTo>
                  <a:pt x="653795" y="73151"/>
                </a:lnTo>
                <a:lnTo>
                  <a:pt x="655319" y="79247"/>
                </a:lnTo>
                <a:lnTo>
                  <a:pt x="658368" y="85343"/>
                </a:lnTo>
                <a:lnTo>
                  <a:pt x="659892" y="91439"/>
                </a:lnTo>
                <a:lnTo>
                  <a:pt x="659892" y="97535"/>
                </a:lnTo>
                <a:close/>
              </a:path>
              <a:path w="1024255" h="167639">
                <a:moveTo>
                  <a:pt x="647699" y="158495"/>
                </a:moveTo>
                <a:lnTo>
                  <a:pt x="621792" y="158495"/>
                </a:lnTo>
                <a:lnTo>
                  <a:pt x="630935" y="155447"/>
                </a:lnTo>
                <a:lnTo>
                  <a:pt x="635507" y="155447"/>
                </a:lnTo>
                <a:lnTo>
                  <a:pt x="644652" y="150875"/>
                </a:lnTo>
                <a:lnTo>
                  <a:pt x="646176" y="149351"/>
                </a:lnTo>
                <a:lnTo>
                  <a:pt x="649223" y="147827"/>
                </a:lnTo>
                <a:lnTo>
                  <a:pt x="650748" y="146304"/>
                </a:lnTo>
                <a:lnTo>
                  <a:pt x="653795" y="146304"/>
                </a:lnTo>
                <a:lnTo>
                  <a:pt x="656844" y="150875"/>
                </a:lnTo>
                <a:lnTo>
                  <a:pt x="655319" y="152400"/>
                </a:lnTo>
                <a:lnTo>
                  <a:pt x="653795" y="155447"/>
                </a:lnTo>
                <a:lnTo>
                  <a:pt x="647699" y="158495"/>
                </a:lnTo>
                <a:close/>
              </a:path>
              <a:path w="1024255" h="167639">
                <a:moveTo>
                  <a:pt x="784860" y="64008"/>
                </a:moveTo>
                <a:lnTo>
                  <a:pt x="720852" y="64008"/>
                </a:lnTo>
                <a:lnTo>
                  <a:pt x="720852" y="62483"/>
                </a:lnTo>
                <a:lnTo>
                  <a:pt x="719327" y="60959"/>
                </a:lnTo>
                <a:lnTo>
                  <a:pt x="719327" y="56387"/>
                </a:lnTo>
                <a:lnTo>
                  <a:pt x="739140" y="54863"/>
                </a:lnTo>
                <a:lnTo>
                  <a:pt x="742188" y="15239"/>
                </a:lnTo>
                <a:lnTo>
                  <a:pt x="742188" y="12191"/>
                </a:lnTo>
                <a:lnTo>
                  <a:pt x="749807" y="12191"/>
                </a:lnTo>
                <a:lnTo>
                  <a:pt x="749807" y="54863"/>
                </a:lnTo>
                <a:lnTo>
                  <a:pt x="784860" y="54863"/>
                </a:lnTo>
                <a:lnTo>
                  <a:pt x="784860" y="64008"/>
                </a:lnTo>
                <a:close/>
              </a:path>
              <a:path w="1024255" h="167639">
                <a:moveTo>
                  <a:pt x="768095" y="167639"/>
                </a:moveTo>
                <a:lnTo>
                  <a:pt x="755903" y="167639"/>
                </a:lnTo>
                <a:lnTo>
                  <a:pt x="749807" y="164591"/>
                </a:lnTo>
                <a:lnTo>
                  <a:pt x="745236" y="160019"/>
                </a:lnTo>
                <a:lnTo>
                  <a:pt x="740664" y="156971"/>
                </a:lnTo>
                <a:lnTo>
                  <a:pt x="739140" y="149351"/>
                </a:lnTo>
                <a:lnTo>
                  <a:pt x="739140" y="64008"/>
                </a:lnTo>
                <a:lnTo>
                  <a:pt x="749807" y="64008"/>
                </a:lnTo>
                <a:lnTo>
                  <a:pt x="749807" y="146304"/>
                </a:lnTo>
                <a:lnTo>
                  <a:pt x="751331" y="147827"/>
                </a:lnTo>
                <a:lnTo>
                  <a:pt x="751331" y="150875"/>
                </a:lnTo>
                <a:lnTo>
                  <a:pt x="757427" y="156971"/>
                </a:lnTo>
                <a:lnTo>
                  <a:pt x="758952" y="156971"/>
                </a:lnTo>
                <a:lnTo>
                  <a:pt x="760476" y="158495"/>
                </a:lnTo>
                <a:lnTo>
                  <a:pt x="786383" y="158495"/>
                </a:lnTo>
                <a:lnTo>
                  <a:pt x="784860" y="160019"/>
                </a:lnTo>
                <a:lnTo>
                  <a:pt x="781811" y="161543"/>
                </a:lnTo>
                <a:lnTo>
                  <a:pt x="777240" y="164591"/>
                </a:lnTo>
                <a:lnTo>
                  <a:pt x="768095" y="167639"/>
                </a:lnTo>
                <a:close/>
              </a:path>
              <a:path w="1024255" h="167639">
                <a:moveTo>
                  <a:pt x="786383" y="158495"/>
                </a:moveTo>
                <a:lnTo>
                  <a:pt x="771144" y="158495"/>
                </a:lnTo>
                <a:lnTo>
                  <a:pt x="774192" y="155447"/>
                </a:lnTo>
                <a:lnTo>
                  <a:pt x="775715" y="155447"/>
                </a:lnTo>
                <a:lnTo>
                  <a:pt x="777240" y="153923"/>
                </a:lnTo>
                <a:lnTo>
                  <a:pt x="778764" y="153923"/>
                </a:lnTo>
                <a:lnTo>
                  <a:pt x="780288" y="152400"/>
                </a:lnTo>
                <a:lnTo>
                  <a:pt x="781811" y="152400"/>
                </a:lnTo>
                <a:lnTo>
                  <a:pt x="781811" y="150875"/>
                </a:lnTo>
                <a:lnTo>
                  <a:pt x="784860" y="150875"/>
                </a:lnTo>
                <a:lnTo>
                  <a:pt x="784860" y="152400"/>
                </a:lnTo>
                <a:lnTo>
                  <a:pt x="787907" y="156971"/>
                </a:lnTo>
                <a:lnTo>
                  <a:pt x="786383" y="158495"/>
                </a:lnTo>
                <a:close/>
              </a:path>
              <a:path w="1024255" h="167639">
                <a:moveTo>
                  <a:pt x="824484" y="164591"/>
                </a:moveTo>
                <a:lnTo>
                  <a:pt x="813815" y="164591"/>
                </a:lnTo>
                <a:lnTo>
                  <a:pt x="813815" y="0"/>
                </a:lnTo>
                <a:lnTo>
                  <a:pt x="824484" y="0"/>
                </a:lnTo>
                <a:lnTo>
                  <a:pt x="824484" y="71627"/>
                </a:lnTo>
                <a:lnTo>
                  <a:pt x="831088" y="71627"/>
                </a:lnTo>
                <a:lnTo>
                  <a:pt x="829056" y="73151"/>
                </a:lnTo>
                <a:lnTo>
                  <a:pt x="824484" y="80771"/>
                </a:lnTo>
                <a:lnTo>
                  <a:pt x="824484" y="164591"/>
                </a:lnTo>
                <a:close/>
              </a:path>
              <a:path w="1024255" h="167639">
                <a:moveTo>
                  <a:pt x="831088" y="71627"/>
                </a:moveTo>
                <a:lnTo>
                  <a:pt x="824484" y="71627"/>
                </a:lnTo>
                <a:lnTo>
                  <a:pt x="829056" y="65531"/>
                </a:lnTo>
                <a:lnTo>
                  <a:pt x="835152" y="59435"/>
                </a:lnTo>
                <a:lnTo>
                  <a:pt x="842772" y="56387"/>
                </a:lnTo>
                <a:lnTo>
                  <a:pt x="848868" y="51816"/>
                </a:lnTo>
                <a:lnTo>
                  <a:pt x="856488" y="50291"/>
                </a:lnTo>
                <a:lnTo>
                  <a:pt x="876299" y="50291"/>
                </a:lnTo>
                <a:lnTo>
                  <a:pt x="880872" y="53339"/>
                </a:lnTo>
                <a:lnTo>
                  <a:pt x="886968" y="54863"/>
                </a:lnTo>
                <a:lnTo>
                  <a:pt x="891540" y="59435"/>
                </a:lnTo>
                <a:lnTo>
                  <a:pt x="854964" y="59435"/>
                </a:lnTo>
                <a:lnTo>
                  <a:pt x="847344" y="60959"/>
                </a:lnTo>
                <a:lnTo>
                  <a:pt x="841248" y="64008"/>
                </a:lnTo>
                <a:lnTo>
                  <a:pt x="831088" y="71627"/>
                </a:lnTo>
                <a:close/>
              </a:path>
              <a:path w="1024255" h="167639">
                <a:moveTo>
                  <a:pt x="902207" y="164591"/>
                </a:moveTo>
                <a:lnTo>
                  <a:pt x="891540" y="164591"/>
                </a:lnTo>
                <a:lnTo>
                  <a:pt x="891540" y="92963"/>
                </a:lnTo>
                <a:lnTo>
                  <a:pt x="891206" y="85272"/>
                </a:lnTo>
                <a:lnTo>
                  <a:pt x="871727" y="59435"/>
                </a:lnTo>
                <a:lnTo>
                  <a:pt x="891540" y="59435"/>
                </a:lnTo>
                <a:lnTo>
                  <a:pt x="893064" y="60959"/>
                </a:lnTo>
                <a:lnTo>
                  <a:pt x="899160" y="70104"/>
                </a:lnTo>
                <a:lnTo>
                  <a:pt x="900684" y="74675"/>
                </a:lnTo>
                <a:lnTo>
                  <a:pt x="902207" y="80771"/>
                </a:lnTo>
                <a:lnTo>
                  <a:pt x="902207" y="164591"/>
                </a:lnTo>
                <a:close/>
              </a:path>
              <a:path w="1024255" h="167639">
                <a:moveTo>
                  <a:pt x="993648" y="166116"/>
                </a:moveTo>
                <a:lnTo>
                  <a:pt x="966215" y="166116"/>
                </a:lnTo>
                <a:lnTo>
                  <a:pt x="958595" y="163067"/>
                </a:lnTo>
                <a:lnTo>
                  <a:pt x="952499" y="160019"/>
                </a:lnTo>
                <a:lnTo>
                  <a:pt x="938784" y="146304"/>
                </a:lnTo>
                <a:lnTo>
                  <a:pt x="934211" y="138683"/>
                </a:lnTo>
                <a:lnTo>
                  <a:pt x="932688" y="132587"/>
                </a:lnTo>
                <a:lnTo>
                  <a:pt x="930687" y="126611"/>
                </a:lnTo>
                <a:lnTo>
                  <a:pt x="929259" y="120205"/>
                </a:lnTo>
                <a:lnTo>
                  <a:pt x="928502" y="114300"/>
                </a:lnTo>
                <a:lnTo>
                  <a:pt x="928401" y="113514"/>
                </a:lnTo>
                <a:lnTo>
                  <a:pt x="928115" y="106679"/>
                </a:lnTo>
                <a:lnTo>
                  <a:pt x="928115" y="97535"/>
                </a:lnTo>
                <a:lnTo>
                  <a:pt x="929640" y="89916"/>
                </a:lnTo>
                <a:lnTo>
                  <a:pt x="932688" y="83819"/>
                </a:lnTo>
                <a:lnTo>
                  <a:pt x="934211" y="76200"/>
                </a:lnTo>
                <a:lnTo>
                  <a:pt x="958595" y="54863"/>
                </a:lnTo>
                <a:lnTo>
                  <a:pt x="964692" y="51816"/>
                </a:lnTo>
                <a:lnTo>
                  <a:pt x="972311" y="50291"/>
                </a:lnTo>
                <a:lnTo>
                  <a:pt x="986028" y="50291"/>
                </a:lnTo>
                <a:lnTo>
                  <a:pt x="992123" y="51816"/>
                </a:lnTo>
                <a:lnTo>
                  <a:pt x="996695" y="53339"/>
                </a:lnTo>
                <a:lnTo>
                  <a:pt x="1002792" y="54863"/>
                </a:lnTo>
                <a:lnTo>
                  <a:pt x="1005840" y="57912"/>
                </a:lnTo>
                <a:lnTo>
                  <a:pt x="973836" y="57912"/>
                </a:lnTo>
                <a:lnTo>
                  <a:pt x="960119" y="62483"/>
                </a:lnTo>
                <a:lnTo>
                  <a:pt x="940307" y="91439"/>
                </a:lnTo>
                <a:lnTo>
                  <a:pt x="940307" y="97535"/>
                </a:lnTo>
                <a:lnTo>
                  <a:pt x="1024128" y="97535"/>
                </a:lnTo>
                <a:lnTo>
                  <a:pt x="1024128" y="103631"/>
                </a:lnTo>
                <a:lnTo>
                  <a:pt x="938784" y="103631"/>
                </a:lnTo>
                <a:lnTo>
                  <a:pt x="938784" y="114300"/>
                </a:lnTo>
                <a:lnTo>
                  <a:pt x="940307" y="121919"/>
                </a:lnTo>
                <a:lnTo>
                  <a:pt x="941831" y="128016"/>
                </a:lnTo>
                <a:lnTo>
                  <a:pt x="944880" y="135635"/>
                </a:lnTo>
                <a:lnTo>
                  <a:pt x="946403" y="140208"/>
                </a:lnTo>
                <a:lnTo>
                  <a:pt x="950976" y="144779"/>
                </a:lnTo>
                <a:lnTo>
                  <a:pt x="954023" y="149351"/>
                </a:lnTo>
                <a:lnTo>
                  <a:pt x="958595" y="152400"/>
                </a:lnTo>
                <a:lnTo>
                  <a:pt x="964692" y="155447"/>
                </a:lnTo>
                <a:lnTo>
                  <a:pt x="969264" y="156971"/>
                </a:lnTo>
                <a:lnTo>
                  <a:pt x="975360" y="158495"/>
                </a:lnTo>
                <a:lnTo>
                  <a:pt x="1011935" y="158495"/>
                </a:lnTo>
                <a:lnTo>
                  <a:pt x="1008888" y="160019"/>
                </a:lnTo>
                <a:lnTo>
                  <a:pt x="1004315" y="161543"/>
                </a:lnTo>
                <a:lnTo>
                  <a:pt x="1001268" y="163067"/>
                </a:lnTo>
                <a:lnTo>
                  <a:pt x="996695" y="164591"/>
                </a:lnTo>
                <a:lnTo>
                  <a:pt x="993648" y="166116"/>
                </a:lnTo>
                <a:close/>
              </a:path>
              <a:path w="1024255" h="167639">
                <a:moveTo>
                  <a:pt x="1024128" y="97535"/>
                </a:moveTo>
                <a:lnTo>
                  <a:pt x="1014984" y="97535"/>
                </a:lnTo>
                <a:lnTo>
                  <a:pt x="1014984" y="91439"/>
                </a:lnTo>
                <a:lnTo>
                  <a:pt x="1013460" y="85343"/>
                </a:lnTo>
                <a:lnTo>
                  <a:pt x="1010411" y="76200"/>
                </a:lnTo>
                <a:lnTo>
                  <a:pt x="1007364" y="71627"/>
                </a:lnTo>
                <a:lnTo>
                  <a:pt x="998219" y="62483"/>
                </a:lnTo>
                <a:lnTo>
                  <a:pt x="984503" y="57912"/>
                </a:lnTo>
                <a:lnTo>
                  <a:pt x="1005840" y="57912"/>
                </a:lnTo>
                <a:lnTo>
                  <a:pt x="1007364" y="59435"/>
                </a:lnTo>
                <a:lnTo>
                  <a:pt x="1011936" y="62483"/>
                </a:lnTo>
                <a:lnTo>
                  <a:pt x="1014984" y="67055"/>
                </a:lnTo>
                <a:lnTo>
                  <a:pt x="1021080" y="79247"/>
                </a:lnTo>
                <a:lnTo>
                  <a:pt x="1024128" y="91439"/>
                </a:lnTo>
                <a:lnTo>
                  <a:pt x="1024128" y="97535"/>
                </a:lnTo>
                <a:close/>
              </a:path>
              <a:path w="1024255" h="167639">
                <a:moveTo>
                  <a:pt x="1011935" y="158495"/>
                </a:moveTo>
                <a:lnTo>
                  <a:pt x="987552" y="158495"/>
                </a:lnTo>
                <a:lnTo>
                  <a:pt x="996695" y="155447"/>
                </a:lnTo>
                <a:lnTo>
                  <a:pt x="999744" y="155447"/>
                </a:lnTo>
                <a:lnTo>
                  <a:pt x="1004315" y="153923"/>
                </a:lnTo>
                <a:lnTo>
                  <a:pt x="1007364" y="152400"/>
                </a:lnTo>
                <a:lnTo>
                  <a:pt x="1008888" y="150875"/>
                </a:lnTo>
                <a:lnTo>
                  <a:pt x="1011936" y="149351"/>
                </a:lnTo>
                <a:lnTo>
                  <a:pt x="1014984" y="146304"/>
                </a:lnTo>
                <a:lnTo>
                  <a:pt x="1019556" y="146304"/>
                </a:lnTo>
                <a:lnTo>
                  <a:pt x="1022603" y="150875"/>
                </a:lnTo>
                <a:lnTo>
                  <a:pt x="1018032" y="155447"/>
                </a:lnTo>
                <a:lnTo>
                  <a:pt x="1011935" y="15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5939" y="2238755"/>
            <a:ext cx="2063496" cy="16611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683" y="2729483"/>
            <a:ext cx="76200" cy="762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7616" y="2670048"/>
            <a:ext cx="3874008" cy="2072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9683" y="3162300"/>
            <a:ext cx="76200" cy="762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616" y="3102864"/>
            <a:ext cx="4646676" cy="205739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10524744" y="5807963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36576" y="73152"/>
                </a:moveTo>
                <a:lnTo>
                  <a:pt x="10668" y="73152"/>
                </a:lnTo>
                <a:lnTo>
                  <a:pt x="7620" y="71628"/>
                </a:lnTo>
                <a:lnTo>
                  <a:pt x="6096" y="68580"/>
                </a:lnTo>
                <a:lnTo>
                  <a:pt x="4572" y="67056"/>
                </a:lnTo>
                <a:lnTo>
                  <a:pt x="0" y="57912"/>
                </a:lnTo>
                <a:lnTo>
                  <a:pt x="0" y="44196"/>
                </a:lnTo>
                <a:lnTo>
                  <a:pt x="1524" y="41148"/>
                </a:lnTo>
                <a:lnTo>
                  <a:pt x="3048" y="36576"/>
                </a:lnTo>
                <a:lnTo>
                  <a:pt x="6096" y="33528"/>
                </a:lnTo>
                <a:lnTo>
                  <a:pt x="9144" y="28956"/>
                </a:lnTo>
                <a:lnTo>
                  <a:pt x="28956" y="0"/>
                </a:lnTo>
                <a:lnTo>
                  <a:pt x="36576" y="0"/>
                </a:lnTo>
                <a:lnTo>
                  <a:pt x="13716" y="28956"/>
                </a:lnTo>
                <a:lnTo>
                  <a:pt x="13716" y="30480"/>
                </a:lnTo>
                <a:lnTo>
                  <a:pt x="9144" y="35052"/>
                </a:lnTo>
                <a:lnTo>
                  <a:pt x="9144" y="36576"/>
                </a:lnTo>
                <a:lnTo>
                  <a:pt x="13716" y="36576"/>
                </a:lnTo>
                <a:lnTo>
                  <a:pt x="10668" y="38100"/>
                </a:lnTo>
                <a:lnTo>
                  <a:pt x="6096" y="42672"/>
                </a:lnTo>
                <a:lnTo>
                  <a:pt x="6096" y="45720"/>
                </a:lnTo>
                <a:lnTo>
                  <a:pt x="4572" y="47244"/>
                </a:lnTo>
                <a:lnTo>
                  <a:pt x="4572" y="57912"/>
                </a:lnTo>
                <a:lnTo>
                  <a:pt x="6096" y="59436"/>
                </a:lnTo>
                <a:lnTo>
                  <a:pt x="6096" y="62484"/>
                </a:lnTo>
                <a:lnTo>
                  <a:pt x="10668" y="67056"/>
                </a:lnTo>
                <a:lnTo>
                  <a:pt x="13716" y="68580"/>
                </a:lnTo>
                <a:lnTo>
                  <a:pt x="15240" y="70104"/>
                </a:lnTo>
                <a:lnTo>
                  <a:pt x="18288" y="70104"/>
                </a:lnTo>
                <a:lnTo>
                  <a:pt x="19812" y="71628"/>
                </a:lnTo>
                <a:lnTo>
                  <a:pt x="39624" y="71628"/>
                </a:lnTo>
                <a:lnTo>
                  <a:pt x="36576" y="73152"/>
                </a:lnTo>
                <a:close/>
              </a:path>
              <a:path w="47625" h="76200">
                <a:moveTo>
                  <a:pt x="35052" y="32004"/>
                </a:moveTo>
                <a:lnTo>
                  <a:pt x="16764" y="32004"/>
                </a:lnTo>
                <a:lnTo>
                  <a:pt x="22860" y="28956"/>
                </a:lnTo>
                <a:lnTo>
                  <a:pt x="28956" y="28956"/>
                </a:lnTo>
                <a:lnTo>
                  <a:pt x="35052" y="32004"/>
                </a:lnTo>
                <a:close/>
              </a:path>
              <a:path w="47625" h="76200">
                <a:moveTo>
                  <a:pt x="13716" y="36576"/>
                </a:moveTo>
                <a:lnTo>
                  <a:pt x="9144" y="36576"/>
                </a:lnTo>
                <a:lnTo>
                  <a:pt x="13716" y="32004"/>
                </a:lnTo>
                <a:lnTo>
                  <a:pt x="38100" y="32004"/>
                </a:lnTo>
                <a:lnTo>
                  <a:pt x="39624" y="33528"/>
                </a:lnTo>
                <a:lnTo>
                  <a:pt x="18288" y="33528"/>
                </a:lnTo>
                <a:lnTo>
                  <a:pt x="15240" y="35052"/>
                </a:lnTo>
                <a:lnTo>
                  <a:pt x="13716" y="36576"/>
                </a:lnTo>
                <a:close/>
              </a:path>
              <a:path w="47625" h="76200">
                <a:moveTo>
                  <a:pt x="39624" y="71628"/>
                </a:moveTo>
                <a:lnTo>
                  <a:pt x="25908" y="71628"/>
                </a:lnTo>
                <a:lnTo>
                  <a:pt x="28956" y="70104"/>
                </a:lnTo>
                <a:lnTo>
                  <a:pt x="32004" y="70104"/>
                </a:lnTo>
                <a:lnTo>
                  <a:pt x="33528" y="68580"/>
                </a:lnTo>
                <a:lnTo>
                  <a:pt x="36576" y="67056"/>
                </a:lnTo>
                <a:lnTo>
                  <a:pt x="41148" y="62484"/>
                </a:lnTo>
                <a:lnTo>
                  <a:pt x="41148" y="59436"/>
                </a:lnTo>
                <a:lnTo>
                  <a:pt x="42672" y="57912"/>
                </a:lnTo>
                <a:lnTo>
                  <a:pt x="42672" y="47244"/>
                </a:lnTo>
                <a:lnTo>
                  <a:pt x="41148" y="44196"/>
                </a:lnTo>
                <a:lnTo>
                  <a:pt x="41148" y="42672"/>
                </a:lnTo>
                <a:lnTo>
                  <a:pt x="39624" y="39624"/>
                </a:lnTo>
                <a:lnTo>
                  <a:pt x="36576" y="36576"/>
                </a:lnTo>
                <a:lnTo>
                  <a:pt x="33528" y="35052"/>
                </a:lnTo>
                <a:lnTo>
                  <a:pt x="32004" y="35052"/>
                </a:lnTo>
                <a:lnTo>
                  <a:pt x="28956" y="33528"/>
                </a:lnTo>
                <a:lnTo>
                  <a:pt x="39624" y="33528"/>
                </a:lnTo>
                <a:lnTo>
                  <a:pt x="45720" y="39624"/>
                </a:lnTo>
                <a:lnTo>
                  <a:pt x="45720" y="42672"/>
                </a:lnTo>
                <a:lnTo>
                  <a:pt x="47244" y="45720"/>
                </a:lnTo>
                <a:lnTo>
                  <a:pt x="47244" y="57912"/>
                </a:lnTo>
                <a:lnTo>
                  <a:pt x="42672" y="67056"/>
                </a:lnTo>
                <a:lnTo>
                  <a:pt x="41148" y="68580"/>
                </a:lnTo>
                <a:lnTo>
                  <a:pt x="39624" y="71628"/>
                </a:lnTo>
                <a:close/>
              </a:path>
              <a:path w="47625" h="76200">
                <a:moveTo>
                  <a:pt x="27432" y="76200"/>
                </a:moveTo>
                <a:lnTo>
                  <a:pt x="19812" y="76200"/>
                </a:lnTo>
                <a:lnTo>
                  <a:pt x="13716" y="73152"/>
                </a:lnTo>
                <a:lnTo>
                  <a:pt x="33528" y="73152"/>
                </a:lnTo>
                <a:lnTo>
                  <a:pt x="2743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143488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76030" y="1434888"/>
            <a:ext cx="9752965" cy="830580"/>
            <a:chOff x="476030" y="1434888"/>
            <a:chExt cx="9752965" cy="830580"/>
          </a:xfrm>
        </p:grpSpPr>
        <p:sp>
          <p:nvSpPr>
            <p:cNvPr id="4" name="object 4" descr=""/>
            <p:cNvSpPr/>
            <p:nvPr/>
          </p:nvSpPr>
          <p:spPr>
            <a:xfrm>
              <a:off x="10213286" y="1434888"/>
              <a:ext cx="0" cy="830580"/>
            </a:xfrm>
            <a:custGeom>
              <a:avLst/>
              <a:gdLst/>
              <a:ahLst/>
              <a:cxnLst/>
              <a:rect l="l" t="t" r="r" b="b"/>
              <a:pathLst>
                <a:path w="0" h="830580">
                  <a:moveTo>
                    <a:pt x="0" y="8303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6030" y="1444047"/>
              <a:ext cx="9752965" cy="812165"/>
            </a:xfrm>
            <a:custGeom>
              <a:avLst/>
              <a:gdLst/>
              <a:ahLst/>
              <a:cxnLst/>
              <a:rect l="l" t="t" r="r" b="b"/>
              <a:pathLst>
                <a:path w="9752965" h="812164">
                  <a:moveTo>
                    <a:pt x="0" y="0"/>
                  </a:moveTo>
                  <a:lnTo>
                    <a:pt x="9752513" y="0"/>
                  </a:lnTo>
                </a:path>
                <a:path w="9752965" h="812164">
                  <a:moveTo>
                    <a:pt x="12205" y="812074"/>
                  </a:moveTo>
                  <a:lnTo>
                    <a:pt x="9752513" y="812074"/>
                  </a:lnTo>
                </a:path>
              </a:pathLst>
            </a:custGeom>
            <a:ln w="6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dirty="0" sz="2600"/>
              <a:t>Comparing</a:t>
            </a:r>
            <a:r>
              <a:rPr dirty="0" sz="2600" spc="170"/>
              <a:t> </a:t>
            </a:r>
            <a:r>
              <a:rPr dirty="0" sz="2600"/>
              <a:t>Two</a:t>
            </a:r>
            <a:r>
              <a:rPr dirty="0" sz="2600" spc="180"/>
              <a:t> </a:t>
            </a:r>
            <a:r>
              <a:rPr dirty="0" sz="2600" spc="65"/>
              <a:t>Means</a:t>
            </a:r>
            <a:endParaRPr sz="2600"/>
          </a:p>
        </p:txBody>
      </p:sp>
      <p:sp>
        <p:nvSpPr>
          <p:cNvPr id="8" name="object 8" descr=""/>
          <p:cNvSpPr txBox="1"/>
          <p:nvPr/>
        </p:nvSpPr>
        <p:spPr>
          <a:xfrm>
            <a:off x="10518965" y="5763244"/>
            <a:ext cx="90805" cy="14668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850" spc="-50">
                <a:solidFill>
                  <a:srgbClr val="424242"/>
                </a:solidFill>
                <a:latin typeface="Arial"/>
                <a:cs typeface="Arial"/>
              </a:rPr>
              <a:t>7</a:t>
            </a:r>
            <a:endParaRPr sz="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7983" y="888692"/>
            <a:ext cx="9714230" cy="3187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00"/>
              </a:spcBef>
              <a:buChar char="•"/>
              <a:tabLst>
                <a:tab pos="223520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Extremely</a:t>
            </a:r>
            <a:r>
              <a:rPr dirty="0" sz="1650" spc="15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common</a:t>
            </a:r>
            <a:r>
              <a:rPr dirty="0" sz="1650" spc="1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fundamental</a:t>
            </a:r>
            <a:r>
              <a:rPr dirty="0" sz="1650" spc="2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50505"/>
                </a:solidFill>
                <a:latin typeface="Arial"/>
                <a:cs typeface="Arial"/>
              </a:rPr>
              <a:t>testing</a:t>
            </a:r>
            <a:r>
              <a:rPr dirty="0" sz="1650" spc="3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paradigm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5"/>
              </a:spcBef>
              <a:buClr>
                <a:srgbClr val="050505"/>
              </a:buClr>
              <a:buFont typeface="Arial"/>
              <a:buChar char="•"/>
            </a:pPr>
            <a:endParaRPr sz="165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</a:pPr>
            <a:r>
              <a:rPr dirty="0" sz="1150" b="1">
                <a:solidFill>
                  <a:srgbClr val="3F5B97"/>
                </a:solidFill>
                <a:latin typeface="Arial"/>
                <a:cs typeface="Arial"/>
              </a:rPr>
              <a:t>The</a:t>
            </a:r>
            <a:r>
              <a:rPr dirty="0" sz="1150" spc="-25" b="1">
                <a:solidFill>
                  <a:srgbClr val="3F5B97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3F5B97"/>
                </a:solidFill>
                <a:latin typeface="Arial"/>
                <a:cs typeface="Arial"/>
              </a:rPr>
              <a:t>Fundamental</a:t>
            </a:r>
            <a:r>
              <a:rPr dirty="0" sz="1150" spc="135" b="1">
                <a:solidFill>
                  <a:srgbClr val="3F5B97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7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dirty="0" sz="1150" spc="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people</a:t>
            </a:r>
            <a:r>
              <a:rPr dirty="0" sz="11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1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one</a:t>
            </a:r>
            <a:r>
              <a:rPr dirty="0" sz="1150" spc="-30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group</a:t>
            </a:r>
            <a:r>
              <a:rPr dirty="0" sz="1150" spc="85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score,</a:t>
            </a:r>
            <a:r>
              <a:rPr dirty="0" sz="1150" spc="3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50">
                <a:solidFill>
                  <a:srgbClr val="050505"/>
                </a:solidFill>
                <a:latin typeface="Arial"/>
                <a:cs typeface="Arial"/>
              </a:rPr>
              <a:t>p</a:t>
            </a:r>
            <a:r>
              <a:rPr dirty="0" sz="1150" spc="50">
                <a:solidFill>
                  <a:srgbClr val="1D1D1D"/>
                </a:solidFill>
                <a:latin typeface="Arial"/>
                <a:cs typeface="Arial"/>
              </a:rPr>
              <a:t>e</a:t>
            </a:r>
            <a:r>
              <a:rPr dirty="0" sz="1150" spc="50">
                <a:solidFill>
                  <a:srgbClr val="050505"/>
                </a:solidFill>
                <a:latin typeface="Arial"/>
                <a:cs typeface="Arial"/>
              </a:rPr>
              <a:t>rform</a:t>
            </a:r>
            <a:r>
              <a:rPr dirty="0" sz="1150" spc="5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dirty="0" sz="115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react,</a:t>
            </a:r>
            <a:r>
              <a:rPr dirty="0" sz="1150" spc="-2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behave</a:t>
            </a:r>
            <a:r>
              <a:rPr dirty="0" sz="1150" spc="114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1D1D1D"/>
                </a:solidFill>
                <a:latin typeface="Arial"/>
                <a:cs typeface="Arial"/>
              </a:rPr>
              <a:t>(etc.)</a:t>
            </a:r>
            <a:r>
              <a:rPr dirty="0" sz="1150" spc="1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differently</a:t>
            </a:r>
            <a:r>
              <a:rPr dirty="0" sz="1150" spc="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50505"/>
                </a:solidFill>
                <a:latin typeface="Arial"/>
                <a:cs typeface="Arial"/>
              </a:rPr>
              <a:t>than in</a:t>
            </a:r>
            <a:r>
              <a:rPr dirty="0" sz="1150" spc="-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C3F85"/>
                </a:solidFill>
                <a:latin typeface="Arial"/>
                <a:cs typeface="Arial"/>
              </a:rPr>
              <a:t>another</a:t>
            </a:r>
            <a:r>
              <a:rPr dirty="0" sz="1150" spc="114" b="1">
                <a:solidFill>
                  <a:srgbClr val="1C3F85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C3F85"/>
                </a:solidFill>
                <a:latin typeface="Arial"/>
                <a:cs typeface="Arial"/>
              </a:rPr>
              <a:t>group</a:t>
            </a:r>
            <a:r>
              <a:rPr dirty="0" sz="1150" spc="-10" b="1">
                <a:solidFill>
                  <a:srgbClr val="1D1D1D"/>
                </a:solidFill>
                <a:latin typeface="Arial"/>
                <a:cs typeface="Arial"/>
              </a:rPr>
              <a:t>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Arial"/>
              <a:cs typeface="Arial"/>
            </a:endParaRPr>
          </a:p>
          <a:p>
            <a:pPr marL="213995" indent="-201295">
              <a:lnSpc>
                <a:spcPct val="100000"/>
              </a:lnSpc>
              <a:buChar char="•"/>
              <a:tabLst>
                <a:tab pos="213995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Two</a:t>
            </a:r>
            <a:r>
              <a:rPr dirty="0" sz="16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types</a:t>
            </a:r>
            <a:r>
              <a:rPr dirty="0" sz="1650" spc="9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(for</a:t>
            </a:r>
            <a:r>
              <a:rPr dirty="0" sz="1650" spc="1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today!)</a:t>
            </a:r>
            <a:endParaRPr sz="1650">
              <a:latin typeface="Arial"/>
              <a:cs typeface="Arial"/>
            </a:endParaRPr>
          </a:p>
          <a:p>
            <a:pPr lvl="1" marL="529590" indent="-212090">
              <a:lnSpc>
                <a:spcPct val="100000"/>
              </a:lnSpc>
              <a:spcBef>
                <a:spcPts val="1435"/>
              </a:spcBef>
              <a:buSzPct val="72727"/>
              <a:buChar char="■"/>
              <a:tabLst>
                <a:tab pos="529590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Independent:</a:t>
            </a:r>
            <a:r>
              <a:rPr dirty="0" sz="1650" spc="19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different</a:t>
            </a:r>
            <a:r>
              <a:rPr dirty="0" sz="1650" spc="10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entities/participants</a:t>
            </a:r>
            <a:r>
              <a:rPr dirty="0" sz="1650" spc="-1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50" spc="-6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each</a:t>
            </a:r>
            <a:r>
              <a:rPr dirty="0" sz="1650" spc="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groups</a:t>
            </a:r>
            <a:endParaRPr sz="1650">
              <a:latin typeface="Arial"/>
              <a:cs typeface="Arial"/>
            </a:endParaRPr>
          </a:p>
          <a:p>
            <a:pPr lvl="1" marL="532765" indent="-215265">
              <a:lnSpc>
                <a:spcPct val="100000"/>
              </a:lnSpc>
              <a:spcBef>
                <a:spcPts val="1430"/>
              </a:spcBef>
              <a:buSzPct val="72727"/>
              <a:buChar char="■"/>
              <a:tabLst>
                <a:tab pos="532765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Paired: </a:t>
            </a:r>
            <a:r>
              <a:rPr dirty="0" sz="1650" spc="-30">
                <a:solidFill>
                  <a:srgbClr val="050505"/>
                </a:solidFill>
                <a:latin typeface="Arial"/>
                <a:cs typeface="Arial"/>
              </a:rPr>
              <a:t>same</a:t>
            </a:r>
            <a:r>
              <a:rPr dirty="0" sz="1650" spc="-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entities/participants</a:t>
            </a:r>
            <a:r>
              <a:rPr dirty="0" sz="1650" spc="-13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dirty="0" sz="1650" spc="-8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both</a:t>
            </a:r>
            <a:r>
              <a:rPr dirty="0" sz="1650" spc="-7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groups</a:t>
            </a:r>
            <a:endParaRPr sz="1650">
              <a:latin typeface="Arial"/>
              <a:cs typeface="Arial"/>
            </a:endParaRPr>
          </a:p>
          <a:p>
            <a:pPr marL="217804" indent="-205104">
              <a:lnSpc>
                <a:spcPct val="100000"/>
              </a:lnSpc>
              <a:spcBef>
                <a:spcPts val="1435"/>
              </a:spcBef>
              <a:buChar char="•"/>
              <a:tabLst>
                <a:tab pos="217804" algn="l"/>
              </a:tabLst>
            </a:pP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Very</a:t>
            </a:r>
            <a:r>
              <a:rPr dirty="0" sz="1650" spc="4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similar</a:t>
            </a:r>
            <a:r>
              <a:rPr dirty="0" sz="1650" spc="20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logic</a:t>
            </a:r>
            <a:r>
              <a:rPr dirty="0" sz="1650" spc="8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dirty="0" sz="1650" spc="7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interpretation,</a:t>
            </a:r>
            <a:r>
              <a:rPr dirty="0" sz="1650" spc="-11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50505"/>
                </a:solidFill>
                <a:latin typeface="Arial"/>
                <a:cs typeface="Arial"/>
              </a:rPr>
              <a:t>slightly</a:t>
            </a:r>
            <a:r>
              <a:rPr dirty="0" sz="1650" spc="65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50505"/>
                </a:solidFill>
                <a:latin typeface="Arial"/>
                <a:cs typeface="Arial"/>
              </a:rPr>
              <a:t>different</a:t>
            </a:r>
            <a:r>
              <a:rPr dirty="0" sz="1650" spc="14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50505"/>
                </a:solidFill>
                <a:latin typeface="Arial"/>
                <a:cs typeface="Arial"/>
              </a:rPr>
              <a:t>maths!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" y="347472"/>
            <a:ext cx="6594348" cy="34747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83" y="1043939"/>
            <a:ext cx="76200" cy="76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4" y="982980"/>
            <a:ext cx="1091184" cy="2057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5855" y="982980"/>
            <a:ext cx="1139952" cy="2057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08960" y="982980"/>
            <a:ext cx="3229356" cy="2057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826008" y="1455420"/>
            <a:ext cx="71755" cy="73660"/>
          </a:xfrm>
          <a:custGeom>
            <a:avLst/>
            <a:gdLst/>
            <a:ahLst/>
            <a:cxnLst/>
            <a:rect l="l" t="t" r="r" b="b"/>
            <a:pathLst>
              <a:path w="71755" h="73659">
                <a:moveTo>
                  <a:pt x="71628" y="73152"/>
                </a:moveTo>
                <a:lnTo>
                  <a:pt x="0" y="73152"/>
                </a:lnTo>
                <a:lnTo>
                  <a:pt x="0" y="0"/>
                </a:lnTo>
                <a:lnTo>
                  <a:pt x="71628" y="0"/>
                </a:lnTo>
                <a:lnTo>
                  <a:pt x="71628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0891" y="1394459"/>
            <a:ext cx="7476744" cy="205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211" y="2031642"/>
            <a:ext cx="4510602" cy="34275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02579" y="1964436"/>
            <a:ext cx="4494158" cy="303885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30012" y="5273039"/>
            <a:ext cx="1272539" cy="20574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0523219" y="5806440"/>
            <a:ext cx="48895" cy="78105"/>
          </a:xfrm>
          <a:custGeom>
            <a:avLst/>
            <a:gdLst/>
            <a:ahLst/>
            <a:cxnLst/>
            <a:rect l="l" t="t" r="r" b="b"/>
            <a:pathLst>
              <a:path w="48895" h="78104">
                <a:moveTo>
                  <a:pt x="19812" y="35052"/>
                </a:moveTo>
                <a:lnTo>
                  <a:pt x="10668" y="35052"/>
                </a:lnTo>
                <a:lnTo>
                  <a:pt x="4572" y="28956"/>
                </a:lnTo>
                <a:lnTo>
                  <a:pt x="4572" y="25908"/>
                </a:lnTo>
                <a:lnTo>
                  <a:pt x="3048" y="22860"/>
                </a:lnTo>
                <a:lnTo>
                  <a:pt x="3048" y="13716"/>
                </a:lnTo>
                <a:lnTo>
                  <a:pt x="4572" y="12192"/>
                </a:lnTo>
                <a:lnTo>
                  <a:pt x="6096" y="9144"/>
                </a:lnTo>
                <a:lnTo>
                  <a:pt x="12192" y="3048"/>
                </a:lnTo>
                <a:lnTo>
                  <a:pt x="18288" y="0"/>
                </a:lnTo>
                <a:lnTo>
                  <a:pt x="30480" y="0"/>
                </a:lnTo>
                <a:lnTo>
                  <a:pt x="36576" y="3048"/>
                </a:lnTo>
                <a:lnTo>
                  <a:pt x="38100" y="4572"/>
                </a:lnTo>
                <a:lnTo>
                  <a:pt x="18288" y="4572"/>
                </a:lnTo>
                <a:lnTo>
                  <a:pt x="15240" y="6096"/>
                </a:lnTo>
                <a:lnTo>
                  <a:pt x="12192" y="9144"/>
                </a:lnTo>
                <a:lnTo>
                  <a:pt x="10668" y="9144"/>
                </a:lnTo>
                <a:lnTo>
                  <a:pt x="9144" y="12192"/>
                </a:lnTo>
                <a:lnTo>
                  <a:pt x="9144" y="13716"/>
                </a:lnTo>
                <a:lnTo>
                  <a:pt x="7620" y="15240"/>
                </a:lnTo>
                <a:lnTo>
                  <a:pt x="7620" y="22860"/>
                </a:lnTo>
                <a:lnTo>
                  <a:pt x="9144" y="25908"/>
                </a:lnTo>
                <a:lnTo>
                  <a:pt x="9144" y="27432"/>
                </a:lnTo>
                <a:lnTo>
                  <a:pt x="15240" y="33528"/>
                </a:lnTo>
                <a:lnTo>
                  <a:pt x="16764" y="33528"/>
                </a:lnTo>
                <a:lnTo>
                  <a:pt x="19812" y="35052"/>
                </a:lnTo>
                <a:close/>
              </a:path>
              <a:path w="48895" h="78104">
                <a:moveTo>
                  <a:pt x="38100" y="35052"/>
                </a:moveTo>
                <a:lnTo>
                  <a:pt x="30480" y="35052"/>
                </a:lnTo>
                <a:lnTo>
                  <a:pt x="32004" y="33528"/>
                </a:lnTo>
                <a:lnTo>
                  <a:pt x="33528" y="33528"/>
                </a:lnTo>
                <a:lnTo>
                  <a:pt x="36576" y="32004"/>
                </a:lnTo>
                <a:lnTo>
                  <a:pt x="38100" y="30480"/>
                </a:lnTo>
                <a:lnTo>
                  <a:pt x="38100" y="28956"/>
                </a:lnTo>
                <a:lnTo>
                  <a:pt x="41148" y="25908"/>
                </a:lnTo>
                <a:lnTo>
                  <a:pt x="41148" y="15240"/>
                </a:lnTo>
                <a:lnTo>
                  <a:pt x="39624" y="13716"/>
                </a:lnTo>
                <a:lnTo>
                  <a:pt x="39624" y="12192"/>
                </a:lnTo>
                <a:lnTo>
                  <a:pt x="38100" y="9144"/>
                </a:lnTo>
                <a:lnTo>
                  <a:pt x="36576" y="9144"/>
                </a:lnTo>
                <a:lnTo>
                  <a:pt x="32004" y="4572"/>
                </a:lnTo>
                <a:lnTo>
                  <a:pt x="38100" y="4572"/>
                </a:lnTo>
                <a:lnTo>
                  <a:pt x="41148" y="6096"/>
                </a:lnTo>
                <a:lnTo>
                  <a:pt x="44196" y="9144"/>
                </a:lnTo>
                <a:lnTo>
                  <a:pt x="44196" y="12192"/>
                </a:lnTo>
                <a:lnTo>
                  <a:pt x="45720" y="13716"/>
                </a:lnTo>
                <a:lnTo>
                  <a:pt x="45720" y="25908"/>
                </a:lnTo>
                <a:lnTo>
                  <a:pt x="44196" y="27432"/>
                </a:lnTo>
                <a:lnTo>
                  <a:pt x="44196" y="28956"/>
                </a:lnTo>
                <a:lnTo>
                  <a:pt x="38100" y="35052"/>
                </a:lnTo>
                <a:close/>
              </a:path>
              <a:path w="48895" h="78104">
                <a:moveTo>
                  <a:pt x="35052" y="36576"/>
                </a:moveTo>
                <a:lnTo>
                  <a:pt x="13716" y="36576"/>
                </a:lnTo>
                <a:lnTo>
                  <a:pt x="12192" y="35052"/>
                </a:lnTo>
                <a:lnTo>
                  <a:pt x="36576" y="35052"/>
                </a:lnTo>
                <a:lnTo>
                  <a:pt x="35052" y="36576"/>
                </a:lnTo>
                <a:close/>
              </a:path>
              <a:path w="48895" h="78104">
                <a:moveTo>
                  <a:pt x="35052" y="38100"/>
                </a:moveTo>
                <a:lnTo>
                  <a:pt x="13716" y="38100"/>
                </a:lnTo>
                <a:lnTo>
                  <a:pt x="16764" y="36576"/>
                </a:lnTo>
                <a:lnTo>
                  <a:pt x="32004" y="36576"/>
                </a:lnTo>
                <a:lnTo>
                  <a:pt x="35052" y="38100"/>
                </a:lnTo>
                <a:close/>
              </a:path>
              <a:path w="48895" h="78104">
                <a:moveTo>
                  <a:pt x="39624" y="39624"/>
                </a:moveTo>
                <a:lnTo>
                  <a:pt x="10668" y="39624"/>
                </a:lnTo>
                <a:lnTo>
                  <a:pt x="12192" y="38100"/>
                </a:lnTo>
                <a:lnTo>
                  <a:pt x="36576" y="38100"/>
                </a:lnTo>
                <a:lnTo>
                  <a:pt x="39624" y="39624"/>
                </a:lnTo>
                <a:close/>
              </a:path>
              <a:path w="48895" h="78104">
                <a:moveTo>
                  <a:pt x="35052" y="76200"/>
                </a:moveTo>
                <a:lnTo>
                  <a:pt x="15240" y="76200"/>
                </a:lnTo>
                <a:lnTo>
                  <a:pt x="9144" y="73152"/>
                </a:lnTo>
                <a:lnTo>
                  <a:pt x="7620" y="71628"/>
                </a:lnTo>
                <a:lnTo>
                  <a:pt x="4572" y="70104"/>
                </a:lnTo>
                <a:lnTo>
                  <a:pt x="3048" y="67056"/>
                </a:lnTo>
                <a:lnTo>
                  <a:pt x="1524" y="65532"/>
                </a:lnTo>
                <a:lnTo>
                  <a:pt x="1524" y="62484"/>
                </a:lnTo>
                <a:lnTo>
                  <a:pt x="0" y="59436"/>
                </a:lnTo>
                <a:lnTo>
                  <a:pt x="0" y="51816"/>
                </a:lnTo>
                <a:lnTo>
                  <a:pt x="1524" y="48768"/>
                </a:lnTo>
                <a:lnTo>
                  <a:pt x="1524" y="47244"/>
                </a:lnTo>
                <a:lnTo>
                  <a:pt x="3048" y="44196"/>
                </a:lnTo>
                <a:lnTo>
                  <a:pt x="7620" y="39624"/>
                </a:lnTo>
                <a:lnTo>
                  <a:pt x="18288" y="39624"/>
                </a:lnTo>
                <a:lnTo>
                  <a:pt x="15240" y="41148"/>
                </a:lnTo>
                <a:lnTo>
                  <a:pt x="13716" y="41148"/>
                </a:lnTo>
                <a:lnTo>
                  <a:pt x="9144" y="45720"/>
                </a:lnTo>
                <a:lnTo>
                  <a:pt x="7620" y="48768"/>
                </a:lnTo>
                <a:lnTo>
                  <a:pt x="6096" y="50292"/>
                </a:lnTo>
                <a:lnTo>
                  <a:pt x="6096" y="62484"/>
                </a:lnTo>
                <a:lnTo>
                  <a:pt x="7620" y="65532"/>
                </a:lnTo>
                <a:lnTo>
                  <a:pt x="13716" y="71628"/>
                </a:lnTo>
                <a:lnTo>
                  <a:pt x="16764" y="71628"/>
                </a:lnTo>
                <a:lnTo>
                  <a:pt x="19812" y="73152"/>
                </a:lnTo>
                <a:lnTo>
                  <a:pt x="39624" y="73152"/>
                </a:lnTo>
                <a:lnTo>
                  <a:pt x="38100" y="74676"/>
                </a:lnTo>
                <a:lnTo>
                  <a:pt x="35052" y="76200"/>
                </a:lnTo>
                <a:close/>
              </a:path>
              <a:path w="48895" h="78104">
                <a:moveTo>
                  <a:pt x="39624" y="73152"/>
                </a:moveTo>
                <a:lnTo>
                  <a:pt x="30480" y="73152"/>
                </a:lnTo>
                <a:lnTo>
                  <a:pt x="32004" y="71628"/>
                </a:lnTo>
                <a:lnTo>
                  <a:pt x="35052" y="71628"/>
                </a:lnTo>
                <a:lnTo>
                  <a:pt x="41148" y="65532"/>
                </a:lnTo>
                <a:lnTo>
                  <a:pt x="42672" y="62484"/>
                </a:lnTo>
                <a:lnTo>
                  <a:pt x="44196" y="60960"/>
                </a:lnTo>
                <a:lnTo>
                  <a:pt x="44196" y="53340"/>
                </a:lnTo>
                <a:lnTo>
                  <a:pt x="42672" y="50292"/>
                </a:lnTo>
                <a:lnTo>
                  <a:pt x="42672" y="48768"/>
                </a:lnTo>
                <a:lnTo>
                  <a:pt x="41148" y="45720"/>
                </a:lnTo>
                <a:lnTo>
                  <a:pt x="38100" y="42672"/>
                </a:lnTo>
                <a:lnTo>
                  <a:pt x="35052" y="41148"/>
                </a:lnTo>
                <a:lnTo>
                  <a:pt x="33528" y="41148"/>
                </a:lnTo>
                <a:lnTo>
                  <a:pt x="32004" y="39624"/>
                </a:lnTo>
                <a:lnTo>
                  <a:pt x="41148" y="39624"/>
                </a:lnTo>
                <a:lnTo>
                  <a:pt x="45720" y="44196"/>
                </a:lnTo>
                <a:lnTo>
                  <a:pt x="47244" y="47244"/>
                </a:lnTo>
                <a:lnTo>
                  <a:pt x="47244" y="48768"/>
                </a:lnTo>
                <a:lnTo>
                  <a:pt x="48768" y="51816"/>
                </a:lnTo>
                <a:lnTo>
                  <a:pt x="48768" y="62484"/>
                </a:lnTo>
                <a:lnTo>
                  <a:pt x="47244" y="65532"/>
                </a:lnTo>
                <a:lnTo>
                  <a:pt x="45720" y="67056"/>
                </a:lnTo>
                <a:lnTo>
                  <a:pt x="44196" y="70104"/>
                </a:lnTo>
                <a:lnTo>
                  <a:pt x="42672" y="71628"/>
                </a:lnTo>
                <a:lnTo>
                  <a:pt x="39624" y="73152"/>
                </a:lnTo>
                <a:close/>
              </a:path>
              <a:path w="48895" h="78104">
                <a:moveTo>
                  <a:pt x="28956" y="77724"/>
                </a:moveTo>
                <a:lnTo>
                  <a:pt x="21336" y="77724"/>
                </a:lnTo>
                <a:lnTo>
                  <a:pt x="18288" y="76200"/>
                </a:lnTo>
                <a:lnTo>
                  <a:pt x="32004" y="76200"/>
                </a:lnTo>
                <a:lnTo>
                  <a:pt x="28956" y="77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97390" y="327884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97390" y="2350762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80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27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13285" y="3278848"/>
            <a:ext cx="0" cy="830580"/>
          </a:xfrm>
          <a:custGeom>
            <a:avLst/>
            <a:gdLst/>
            <a:ahLst/>
            <a:cxnLst/>
            <a:rect l="l" t="t" r="r" b="b"/>
            <a:pathLst>
              <a:path w="0" h="830579">
                <a:moveTo>
                  <a:pt x="0" y="83039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76030" y="2350762"/>
            <a:ext cx="9752965" cy="830580"/>
            <a:chOff x="476030" y="2350762"/>
            <a:chExt cx="9752965" cy="830580"/>
          </a:xfrm>
        </p:grpSpPr>
        <p:sp>
          <p:nvSpPr>
            <p:cNvPr id="6" name="object 6" descr=""/>
            <p:cNvSpPr/>
            <p:nvPr/>
          </p:nvSpPr>
          <p:spPr>
            <a:xfrm>
              <a:off x="476030" y="2350762"/>
              <a:ext cx="9752965" cy="830580"/>
            </a:xfrm>
            <a:custGeom>
              <a:avLst/>
              <a:gdLst/>
              <a:ahLst/>
              <a:cxnLst/>
              <a:rect l="l" t="t" r="r" b="b"/>
              <a:pathLst>
                <a:path w="9752965" h="830580">
                  <a:moveTo>
                    <a:pt x="9737255" y="830392"/>
                  </a:moveTo>
                  <a:lnTo>
                    <a:pt x="9737255" y="0"/>
                  </a:lnTo>
                </a:path>
                <a:path w="9752965" h="830580">
                  <a:moveTo>
                    <a:pt x="0" y="6105"/>
                  </a:moveTo>
                  <a:lnTo>
                    <a:pt x="9752513" y="6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8235" y="3168943"/>
              <a:ext cx="9740900" cy="0"/>
            </a:xfrm>
            <a:custGeom>
              <a:avLst/>
              <a:gdLst/>
              <a:ahLst/>
              <a:cxnLst/>
              <a:rect l="l" t="t" r="r" b="b"/>
              <a:pathLst>
                <a:path w="9740900" h="0">
                  <a:moveTo>
                    <a:pt x="0" y="0"/>
                  </a:moveTo>
                  <a:lnTo>
                    <a:pt x="9740307" y="0"/>
                  </a:lnTo>
                </a:path>
              </a:pathLst>
            </a:custGeom>
            <a:ln w="61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488235" y="3284954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88235" y="4097028"/>
            <a:ext cx="9740900" cy="0"/>
          </a:xfrm>
          <a:custGeom>
            <a:avLst/>
            <a:gdLst/>
            <a:ahLst/>
            <a:cxnLst/>
            <a:rect l="l" t="t" r="r" b="b"/>
            <a:pathLst>
              <a:path w="9740900" h="0">
                <a:moveTo>
                  <a:pt x="0" y="0"/>
                </a:moveTo>
                <a:lnTo>
                  <a:pt x="9740307" y="0"/>
                </a:lnTo>
              </a:path>
            </a:pathLst>
          </a:custGeom>
          <a:ln w="6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1430">
              <a:lnSpc>
                <a:spcPct val="100000"/>
              </a:lnSpc>
              <a:spcBef>
                <a:spcPts val="105"/>
              </a:spcBef>
            </a:pPr>
            <a:r>
              <a:rPr dirty="0" sz="2600" spc="70"/>
              <a:t>Grapheme-</a:t>
            </a:r>
            <a:r>
              <a:rPr dirty="0" sz="2600" spc="65"/>
              <a:t>Colour</a:t>
            </a:r>
            <a:r>
              <a:rPr dirty="0" sz="2600" spc="-95"/>
              <a:t> </a:t>
            </a:r>
            <a:r>
              <a:rPr dirty="0" sz="2600" spc="-10"/>
              <a:t>Synaesthesia</a:t>
            </a:r>
            <a:endParaRPr sz="2600"/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 spc="-25">
                <a:solidFill>
                  <a:srgbClr val="424242"/>
                </a:solidFill>
              </a:rPr>
              <a:t>10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497983" y="910063"/>
            <a:ext cx="9714230" cy="311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00"/>
              </a:spcBef>
              <a:buChar char="•"/>
              <a:tabLst>
                <a:tab pos="219075" algn="l"/>
              </a:tabLst>
            </a:pP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Association</a:t>
            </a:r>
            <a:r>
              <a:rPr dirty="0" sz="1650" spc="2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between</a:t>
            </a:r>
            <a:r>
              <a:rPr dirty="0" sz="1650" spc="18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60">
                <a:solidFill>
                  <a:srgbClr val="070707"/>
                </a:solidFill>
                <a:latin typeface="Arial"/>
                <a:cs typeface="Arial"/>
              </a:rPr>
              <a:t>letters/words</a:t>
            </a:r>
            <a:r>
              <a:rPr dirty="0" sz="1650" spc="2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and</a:t>
            </a:r>
            <a:r>
              <a:rPr dirty="0" sz="1650" spc="1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particular</a:t>
            </a:r>
            <a:r>
              <a:rPr dirty="0" sz="1650" spc="2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70707"/>
                </a:solidFill>
                <a:latin typeface="Arial"/>
                <a:cs typeface="Arial"/>
              </a:rPr>
              <a:t>colours</a:t>
            </a:r>
            <a:endParaRPr sz="1650">
              <a:latin typeface="Arial"/>
              <a:cs typeface="Arial"/>
            </a:endParaRPr>
          </a:p>
          <a:p>
            <a:pPr lvl="1" marL="518795" indent="-201295">
              <a:lnSpc>
                <a:spcPct val="100000"/>
              </a:lnSpc>
              <a:spcBef>
                <a:spcPts val="1410"/>
              </a:spcBef>
              <a:buSzPct val="72727"/>
              <a:buChar char="■"/>
              <a:tabLst>
                <a:tab pos="518795" algn="l"/>
              </a:tabLst>
            </a:pPr>
            <a:r>
              <a:rPr dirty="0" sz="1650" spc="-20">
                <a:solidFill>
                  <a:srgbClr val="070707"/>
                </a:solidFill>
                <a:latin typeface="Arial"/>
                <a:cs typeface="Arial"/>
              </a:rPr>
              <a:t>Tends</a:t>
            </a:r>
            <a:r>
              <a:rPr dirty="0" sz="1650" spc="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650" spc="2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be</a:t>
            </a:r>
            <a:r>
              <a:rPr dirty="0" sz="1650" spc="-4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consistent</a:t>
            </a:r>
            <a:r>
              <a:rPr dirty="0" sz="1650" spc="15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throughout</a:t>
            </a:r>
            <a:r>
              <a:rPr dirty="0" sz="1650" spc="229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life,</a:t>
            </a:r>
            <a:r>
              <a:rPr dirty="0" sz="1650" spc="-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beginning</a:t>
            </a:r>
            <a:r>
              <a:rPr dirty="0" sz="1650" spc="3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in</a:t>
            </a:r>
            <a:r>
              <a:rPr dirty="0" sz="1650" spc="-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070707"/>
                </a:solidFill>
                <a:latin typeface="Arial"/>
                <a:cs typeface="Arial"/>
              </a:rPr>
              <a:t>childhood</a:t>
            </a:r>
            <a:endParaRPr sz="1650">
              <a:latin typeface="Arial"/>
              <a:cs typeface="Arial"/>
            </a:endParaRPr>
          </a:p>
          <a:p>
            <a:pPr lvl="1" marL="524510" indent="-207010">
              <a:lnSpc>
                <a:spcPct val="100000"/>
              </a:lnSpc>
              <a:spcBef>
                <a:spcPts val="1460"/>
              </a:spcBef>
              <a:buSzPct val="72727"/>
              <a:buChar char="■"/>
              <a:tabLst>
                <a:tab pos="524510" algn="l"/>
              </a:tabLst>
            </a:pPr>
            <a:r>
              <a:rPr dirty="0" sz="1650" spc="-85">
                <a:solidFill>
                  <a:srgbClr val="070707"/>
                </a:solidFill>
                <a:latin typeface="Arial"/>
                <a:cs typeface="Arial"/>
              </a:rPr>
              <a:t>So,</a:t>
            </a:r>
            <a:r>
              <a:rPr dirty="0" sz="1650" spc="3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synaesthetes</a:t>
            </a:r>
            <a:r>
              <a:rPr dirty="0" sz="1650" spc="34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might</a:t>
            </a:r>
            <a:r>
              <a:rPr dirty="0" sz="1650" spc="12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tend</a:t>
            </a:r>
            <a:r>
              <a:rPr dirty="0" sz="1650" spc="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650" spc="18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notice</a:t>
            </a:r>
            <a:r>
              <a:rPr dirty="0" sz="1650" spc="17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language/spelling</a:t>
            </a:r>
            <a:r>
              <a:rPr dirty="0" sz="1650" spc="-10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070707"/>
                </a:solidFill>
                <a:latin typeface="Arial"/>
                <a:cs typeface="Arial"/>
              </a:rPr>
              <a:t>more</a:t>
            </a:r>
            <a:r>
              <a:rPr dirty="0" sz="1650" spc="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650" spc="50">
                <a:solidFill>
                  <a:srgbClr val="070707"/>
                </a:solidFill>
                <a:latin typeface="Arial"/>
                <a:cs typeface="Arial"/>
              </a:rPr>
              <a:t>often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650">
              <a:latin typeface="Arial"/>
              <a:cs typeface="Arial"/>
            </a:endParaRPr>
          </a:p>
          <a:p>
            <a:pPr marL="339090">
              <a:lnSpc>
                <a:spcPct val="100000"/>
              </a:lnSpc>
            </a:pP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Research</a:t>
            </a:r>
            <a:r>
              <a:rPr dirty="0" sz="1150" spc="-1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Question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150">
              <a:latin typeface="Arial"/>
              <a:cs typeface="Arial"/>
            </a:endParaRPr>
          </a:p>
          <a:p>
            <a:pPr marL="106680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Do</a:t>
            </a:r>
            <a:r>
              <a:rPr dirty="0" sz="1150" spc="6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2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have</a:t>
            </a:r>
            <a:r>
              <a:rPr dirty="0" sz="1150" spc="7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0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7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different</a:t>
            </a:r>
            <a:r>
              <a:rPr dirty="0" sz="1150" spc="1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cognitive</a:t>
            </a:r>
            <a:r>
              <a:rPr dirty="0" sz="1150" spc="1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style,</a:t>
            </a:r>
            <a:r>
              <a:rPr dirty="0" sz="1150" spc="-2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compared</a:t>
            </a:r>
            <a:r>
              <a:rPr dirty="0" sz="1150" spc="13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to</a:t>
            </a:r>
            <a:r>
              <a:rPr dirty="0" sz="1150" spc="1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synaesthetes?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150">
              <a:latin typeface="Arial"/>
              <a:cs typeface="Arial"/>
            </a:endParaRPr>
          </a:p>
          <a:p>
            <a:pPr marL="337185">
              <a:lnSpc>
                <a:spcPct val="100000"/>
              </a:lnSpc>
            </a:pPr>
            <a:r>
              <a:rPr dirty="0" sz="1150" b="1">
                <a:solidFill>
                  <a:srgbClr val="3F5B99"/>
                </a:solidFill>
                <a:latin typeface="Arial"/>
                <a:cs typeface="Arial"/>
              </a:rPr>
              <a:t>Conceptual</a:t>
            </a:r>
            <a:r>
              <a:rPr dirty="0" sz="1150" spc="95" b="1">
                <a:solidFill>
                  <a:srgbClr val="3F5B9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3F5B99"/>
                </a:solidFill>
                <a:latin typeface="Arial"/>
                <a:cs typeface="Arial"/>
              </a:rPr>
              <a:t>hypothesis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1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</a:pP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Grapheme-colour</a:t>
            </a:r>
            <a:r>
              <a:rPr dirty="0" sz="1150" spc="19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synaesthetes</a:t>
            </a:r>
            <a:r>
              <a:rPr dirty="0" sz="1150" spc="254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have</a:t>
            </a:r>
            <a:r>
              <a:rPr dirty="0" sz="1150" spc="1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 spc="-105">
                <a:solidFill>
                  <a:srgbClr val="1D1D1D"/>
                </a:solidFill>
                <a:latin typeface="Arial"/>
                <a:cs typeface="Arial"/>
              </a:rPr>
              <a:t>a</a:t>
            </a:r>
            <a:r>
              <a:rPr dirty="0" sz="1150" spc="14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more</a:t>
            </a:r>
            <a:r>
              <a:rPr dirty="0" sz="1150" spc="15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language-oriented</a:t>
            </a:r>
            <a:r>
              <a:rPr dirty="0" sz="1150" spc="6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cognitive</a:t>
            </a:r>
            <a:r>
              <a:rPr dirty="0" sz="1150" spc="210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1D1D1D"/>
                </a:solidFill>
                <a:latin typeface="Arial"/>
                <a:cs typeface="Arial"/>
              </a:rPr>
              <a:t>style</a:t>
            </a:r>
            <a:r>
              <a:rPr dirty="0" sz="1150" spc="1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than</a:t>
            </a:r>
            <a:r>
              <a:rPr dirty="0" sz="1150" spc="95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dirty="0" sz="1150">
                <a:solidFill>
                  <a:srgbClr val="070707"/>
                </a:solidFill>
                <a:latin typeface="Arial"/>
                <a:cs typeface="Arial"/>
              </a:rPr>
              <a:t>non-</a:t>
            </a:r>
            <a:r>
              <a:rPr dirty="0" sz="1150" spc="-10">
                <a:solidFill>
                  <a:srgbClr val="070707"/>
                </a:solidFill>
                <a:latin typeface="Arial"/>
                <a:cs typeface="Arial"/>
              </a:rPr>
              <a:t>synaesthetes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Jennifer Mankin</dc:creator>
  <dc:title>t-tests</dc:title>
  <dcterms:created xsi:type="dcterms:W3CDTF">2025-02-24T18:04:08Z</dcterms:created>
  <dcterms:modified xsi:type="dcterms:W3CDTF">2025-02-24T18:04:08Z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2025-02-24T00:00:00Z</vt:filetime>
  </property>
  <property fmtid="{D5CDD505-2E9C-101B-9397-08002B2CF9AE}" pid="4" name="Producer">
    <vt:lpwstr>Microsoft: Print To PDF</vt:lpwstr>
  </property>
</Properties>
</file>