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rgbClr val="013A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1" i="0">
                <a:solidFill>
                  <a:srgbClr val="415B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013A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415B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013A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013A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7659" y="241474"/>
            <a:ext cx="4653915" cy="461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rgbClr val="013A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383" y="1779634"/>
            <a:ext cx="9730633" cy="221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1" i="0">
                <a:solidFill>
                  <a:srgbClr val="415B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png"/><Relationship Id="rId3" Type="http://schemas.openxmlformats.org/officeDocument/2006/relationships/image" Target="../media/image78.jpg"/><Relationship Id="rId4" Type="http://schemas.openxmlformats.org/officeDocument/2006/relationships/image" Target="../media/image79.png"/><Relationship Id="rId5" Type="http://schemas.openxmlformats.org/officeDocument/2006/relationships/image" Target="../media/image8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27.png"/><Relationship Id="rId5" Type="http://schemas.openxmlformats.org/officeDocument/2006/relationships/image" Target="../media/image83.png"/><Relationship Id="rId6" Type="http://schemas.openxmlformats.org/officeDocument/2006/relationships/image" Target="../media/image36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0.png"/><Relationship Id="rId3" Type="http://schemas.openxmlformats.org/officeDocument/2006/relationships/image" Target="../media/image27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7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8" Type="http://schemas.openxmlformats.org/officeDocument/2006/relationships/image" Target="../media/image104.png"/><Relationship Id="rId19" Type="http://schemas.openxmlformats.org/officeDocument/2006/relationships/image" Target="../media/image10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.png"/><Relationship Id="rId3" Type="http://schemas.openxmlformats.org/officeDocument/2006/relationships/image" Target="../media/image106.png"/><Relationship Id="rId4" Type="http://schemas.openxmlformats.org/officeDocument/2006/relationships/image" Target="../media/image27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36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Relationship Id="rId15" Type="http://schemas.openxmlformats.org/officeDocument/2006/relationships/image" Target="../media/image11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2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7" Type="http://schemas.openxmlformats.org/officeDocument/2006/relationships/image" Target="../media/image130.png"/><Relationship Id="rId18" Type="http://schemas.openxmlformats.org/officeDocument/2006/relationships/image" Target="../media/image131.png"/><Relationship Id="rId19" Type="http://schemas.openxmlformats.org/officeDocument/2006/relationships/image" Target="../media/image132.png"/><Relationship Id="rId20" Type="http://schemas.openxmlformats.org/officeDocument/2006/relationships/image" Target="../media/image133.png"/><Relationship Id="rId21" Type="http://schemas.openxmlformats.org/officeDocument/2006/relationships/image" Target="../media/image134.png"/><Relationship Id="rId22" Type="http://schemas.openxmlformats.org/officeDocument/2006/relationships/image" Target="../media/image135.png"/><Relationship Id="rId23" Type="http://schemas.openxmlformats.org/officeDocument/2006/relationships/image" Target="../media/image136.png"/><Relationship Id="rId24" Type="http://schemas.openxmlformats.org/officeDocument/2006/relationships/image" Target="../media/image137.png"/><Relationship Id="rId25" Type="http://schemas.openxmlformats.org/officeDocument/2006/relationships/image" Target="../media/image138.png"/><Relationship Id="rId26" Type="http://schemas.openxmlformats.org/officeDocument/2006/relationships/image" Target="../media/image139.png"/><Relationship Id="rId27" Type="http://schemas.openxmlformats.org/officeDocument/2006/relationships/image" Target="../media/image140.png"/><Relationship Id="rId28" Type="http://schemas.openxmlformats.org/officeDocument/2006/relationships/image" Target="../media/image14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3.png"/><Relationship Id="rId3" Type="http://schemas.openxmlformats.org/officeDocument/2006/relationships/image" Target="../media/image27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36.png"/><Relationship Id="rId8" Type="http://schemas.openxmlformats.org/officeDocument/2006/relationships/image" Target="../media/image147.png"/><Relationship Id="rId9" Type="http://schemas.openxmlformats.org/officeDocument/2006/relationships/image" Target="../media/image148.jpg"/><Relationship Id="rId10" Type="http://schemas.openxmlformats.org/officeDocument/2006/relationships/image" Target="../media/image14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0.png"/><Relationship Id="rId3" Type="http://schemas.openxmlformats.org/officeDocument/2006/relationships/image" Target="../media/image27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36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59.png"/><Relationship Id="rId14" Type="http://schemas.openxmlformats.org/officeDocument/2006/relationships/image" Target="../media/image160.png"/><Relationship Id="rId15" Type="http://schemas.openxmlformats.org/officeDocument/2006/relationships/image" Target="../media/image161.png"/><Relationship Id="rId16" Type="http://schemas.openxmlformats.org/officeDocument/2006/relationships/image" Target="../media/image162.png"/><Relationship Id="rId17" Type="http://schemas.openxmlformats.org/officeDocument/2006/relationships/image" Target="../media/image163.png"/><Relationship Id="rId18" Type="http://schemas.openxmlformats.org/officeDocument/2006/relationships/image" Target="../media/image164.png"/><Relationship Id="rId19" Type="http://schemas.openxmlformats.org/officeDocument/2006/relationships/image" Target="../media/image165.png"/><Relationship Id="rId20" Type="http://schemas.openxmlformats.org/officeDocument/2006/relationships/image" Target="../media/image166.png"/><Relationship Id="rId21" Type="http://schemas.openxmlformats.org/officeDocument/2006/relationships/image" Target="../media/image167.png"/><Relationship Id="rId22" Type="http://schemas.openxmlformats.org/officeDocument/2006/relationships/image" Target="../media/image16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9.png"/><Relationship Id="rId3" Type="http://schemas.openxmlformats.org/officeDocument/2006/relationships/image" Target="../media/image27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36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jpg"/><Relationship Id="rId10" Type="http://schemas.openxmlformats.org/officeDocument/2006/relationships/image" Target="../media/image17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6.png"/><Relationship Id="rId3" Type="http://schemas.openxmlformats.org/officeDocument/2006/relationships/image" Target="../media/image27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9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jpg"/><Relationship Id="rId13" Type="http://schemas.openxmlformats.org/officeDocument/2006/relationships/image" Target="../media/image18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36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45.png"/><Relationship Id="rId10" Type="http://schemas.openxmlformats.org/officeDocument/2006/relationships/image" Target="../media/image192.png"/><Relationship Id="rId11" Type="http://schemas.openxmlformats.org/officeDocument/2006/relationships/image" Target="../media/image193.png"/><Relationship Id="rId12" Type="http://schemas.openxmlformats.org/officeDocument/2006/relationships/image" Target="../media/image194.png"/><Relationship Id="rId13" Type="http://schemas.openxmlformats.org/officeDocument/2006/relationships/image" Target="../media/image195.png"/><Relationship Id="rId14" Type="http://schemas.openxmlformats.org/officeDocument/2006/relationships/image" Target="../media/image19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36.png"/><Relationship Id="rId5" Type="http://schemas.openxmlformats.org/officeDocument/2006/relationships/image" Target="../media/image201.png"/><Relationship Id="rId6" Type="http://schemas.openxmlformats.org/officeDocument/2006/relationships/image" Target="../media/image202.png"/><Relationship Id="rId7" Type="http://schemas.openxmlformats.org/officeDocument/2006/relationships/image" Target="../media/image203.png"/><Relationship Id="rId8" Type="http://schemas.openxmlformats.org/officeDocument/2006/relationships/image" Target="../media/image204.png"/><Relationship Id="rId9" Type="http://schemas.openxmlformats.org/officeDocument/2006/relationships/image" Target="../media/image205.png"/><Relationship Id="rId10" Type="http://schemas.openxmlformats.org/officeDocument/2006/relationships/image" Target="../media/image206.png"/><Relationship Id="rId11" Type="http://schemas.openxmlformats.org/officeDocument/2006/relationships/image" Target="../media/image207.png"/><Relationship Id="rId12" Type="http://schemas.openxmlformats.org/officeDocument/2006/relationships/image" Target="../media/image208.png"/><Relationship Id="rId13" Type="http://schemas.openxmlformats.org/officeDocument/2006/relationships/image" Target="../media/image209.png"/><Relationship Id="rId14" Type="http://schemas.openxmlformats.org/officeDocument/2006/relationships/image" Target="../media/image21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1.png"/><Relationship Id="rId3" Type="http://schemas.openxmlformats.org/officeDocument/2006/relationships/image" Target="../media/image27.png"/><Relationship Id="rId4" Type="http://schemas.openxmlformats.org/officeDocument/2006/relationships/image" Target="../media/image212.png"/><Relationship Id="rId5" Type="http://schemas.openxmlformats.org/officeDocument/2006/relationships/image" Target="../media/image213.png"/><Relationship Id="rId6" Type="http://schemas.openxmlformats.org/officeDocument/2006/relationships/image" Target="../media/image7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Relationship Id="rId9" Type="http://schemas.openxmlformats.org/officeDocument/2006/relationships/image" Target="../media/image216.png"/><Relationship Id="rId10" Type="http://schemas.openxmlformats.org/officeDocument/2006/relationships/image" Target="../media/image217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jpg"/><Relationship Id="rId6" Type="http://schemas.openxmlformats.org/officeDocument/2006/relationships/image" Target="../media/image22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3.png"/><Relationship Id="rId3" Type="http://schemas.openxmlformats.org/officeDocument/2006/relationships/image" Target="../media/image27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9.png"/><Relationship Id="rId8" Type="http://schemas.openxmlformats.org/officeDocument/2006/relationships/image" Target="../media/image227.png"/><Relationship Id="rId9" Type="http://schemas.openxmlformats.org/officeDocument/2006/relationships/image" Target="../media/image228.png"/><Relationship Id="rId10" Type="http://schemas.openxmlformats.org/officeDocument/2006/relationships/image" Target="../media/image229.png"/><Relationship Id="rId11" Type="http://schemas.openxmlformats.org/officeDocument/2006/relationships/image" Target="../media/image230.png"/><Relationship Id="rId12" Type="http://schemas.openxmlformats.org/officeDocument/2006/relationships/image" Target="../media/image231.png"/><Relationship Id="rId13" Type="http://schemas.openxmlformats.org/officeDocument/2006/relationships/image" Target="../media/image232.png"/><Relationship Id="rId14" Type="http://schemas.openxmlformats.org/officeDocument/2006/relationships/image" Target="../media/image233.png"/><Relationship Id="rId15" Type="http://schemas.openxmlformats.org/officeDocument/2006/relationships/image" Target="../media/image234.png"/><Relationship Id="rId16" Type="http://schemas.openxmlformats.org/officeDocument/2006/relationships/image" Target="../media/image235.png"/><Relationship Id="rId17" Type="http://schemas.openxmlformats.org/officeDocument/2006/relationships/image" Target="../media/image236.png"/><Relationship Id="rId18" Type="http://schemas.openxmlformats.org/officeDocument/2006/relationships/image" Target="../media/image237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image" Target="../media/image241.png"/><Relationship Id="rId6" Type="http://schemas.openxmlformats.org/officeDocument/2006/relationships/image" Target="../media/image242.png"/><Relationship Id="rId7" Type="http://schemas.openxmlformats.org/officeDocument/2006/relationships/image" Target="../media/image243.png"/><Relationship Id="rId8" Type="http://schemas.openxmlformats.org/officeDocument/2006/relationships/image" Target="../media/image244.png"/><Relationship Id="rId9" Type="http://schemas.openxmlformats.org/officeDocument/2006/relationships/image" Target="../media/image245.png"/><Relationship Id="rId10" Type="http://schemas.openxmlformats.org/officeDocument/2006/relationships/image" Target="../media/image246.png"/><Relationship Id="rId11" Type="http://schemas.openxmlformats.org/officeDocument/2006/relationships/image" Target="../media/image247.png"/><Relationship Id="rId12" Type="http://schemas.openxmlformats.org/officeDocument/2006/relationships/image" Target="../media/image248.png"/><Relationship Id="rId13" Type="http://schemas.openxmlformats.org/officeDocument/2006/relationships/image" Target="../media/image249.png"/><Relationship Id="rId14" Type="http://schemas.openxmlformats.org/officeDocument/2006/relationships/image" Target="../media/image250.png"/><Relationship Id="rId15" Type="http://schemas.openxmlformats.org/officeDocument/2006/relationships/image" Target="../media/image251.png"/><Relationship Id="rId16" Type="http://schemas.openxmlformats.org/officeDocument/2006/relationships/image" Target="../media/image252.png"/><Relationship Id="rId17" Type="http://schemas.openxmlformats.org/officeDocument/2006/relationships/image" Target="../media/image253.png"/><Relationship Id="rId18" Type="http://schemas.openxmlformats.org/officeDocument/2006/relationships/image" Target="../media/image254.png"/><Relationship Id="rId19" Type="http://schemas.openxmlformats.org/officeDocument/2006/relationships/image" Target="../media/image255.png"/><Relationship Id="rId20" Type="http://schemas.openxmlformats.org/officeDocument/2006/relationships/image" Target="../media/image256.png"/><Relationship Id="rId21" Type="http://schemas.openxmlformats.org/officeDocument/2006/relationships/image" Target="../media/image257.png"/><Relationship Id="rId22" Type="http://schemas.openxmlformats.org/officeDocument/2006/relationships/image" Target="../media/image258.png"/><Relationship Id="rId23" Type="http://schemas.openxmlformats.org/officeDocument/2006/relationships/image" Target="../media/image259.png"/><Relationship Id="rId24" Type="http://schemas.openxmlformats.org/officeDocument/2006/relationships/image" Target="../media/image260.png"/><Relationship Id="rId25" Type="http://schemas.openxmlformats.org/officeDocument/2006/relationships/image" Target="../media/image26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64.jpg"/><Relationship Id="rId5" Type="http://schemas.openxmlformats.org/officeDocument/2006/relationships/image" Target="../media/image26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36.png"/><Relationship Id="rId4" Type="http://schemas.openxmlformats.org/officeDocument/2006/relationships/image" Target="../media/image43.png"/><Relationship Id="rId5" Type="http://schemas.openxmlformats.org/officeDocument/2006/relationships/image" Target="../media/image18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11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36.png"/><Relationship Id="rId5" Type="http://schemas.openxmlformats.org/officeDocument/2006/relationships/image" Target="../media/image53.png"/><Relationship Id="rId6" Type="http://schemas.openxmlformats.org/officeDocument/2006/relationships/image" Target="../media/image13.png"/><Relationship Id="rId7" Type="http://schemas.openxmlformats.org/officeDocument/2006/relationships/image" Target="../media/image54.png"/><Relationship Id="rId8" Type="http://schemas.openxmlformats.org/officeDocument/2006/relationships/image" Target="../media/image7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7.png"/><Relationship Id="rId6" Type="http://schemas.openxmlformats.org/officeDocument/2006/relationships/image" Target="../media/image64.png"/><Relationship Id="rId7" Type="http://schemas.openxmlformats.org/officeDocument/2006/relationships/image" Target="../media/image27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45.png"/><Relationship Id="rId19" Type="http://schemas.openxmlformats.org/officeDocument/2006/relationships/image" Target="../media/image75.png"/><Relationship Id="rId20" Type="http://schemas.openxmlformats.org/officeDocument/2006/relationships/image" Target="../media/image7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7724" y="2231136"/>
            <a:ext cx="2901695" cy="42672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9264" y="2990088"/>
            <a:ext cx="1118616" cy="21640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67428" y="3657600"/>
            <a:ext cx="1549908" cy="16764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0530840" y="5806439"/>
            <a:ext cx="41275" cy="76200"/>
          </a:xfrm>
          <a:custGeom>
            <a:avLst/>
            <a:gdLst/>
            <a:ahLst/>
            <a:cxnLst/>
            <a:rect l="l" t="t" r="r" b="b"/>
            <a:pathLst>
              <a:path w="41275" h="76200">
                <a:moveTo>
                  <a:pt x="3048" y="22860"/>
                </a:moveTo>
                <a:lnTo>
                  <a:pt x="1524" y="22860"/>
                </a:lnTo>
                <a:lnTo>
                  <a:pt x="1524" y="21336"/>
                </a:lnTo>
                <a:lnTo>
                  <a:pt x="0" y="19812"/>
                </a:lnTo>
                <a:lnTo>
                  <a:pt x="21336" y="0"/>
                </a:lnTo>
                <a:lnTo>
                  <a:pt x="24384" y="0"/>
                </a:lnTo>
                <a:lnTo>
                  <a:pt x="24384" y="7620"/>
                </a:lnTo>
                <a:lnTo>
                  <a:pt x="19812" y="7620"/>
                </a:lnTo>
                <a:lnTo>
                  <a:pt x="3048" y="22860"/>
                </a:lnTo>
                <a:close/>
              </a:path>
              <a:path w="41275" h="76200">
                <a:moveTo>
                  <a:pt x="24384" y="71628"/>
                </a:moveTo>
                <a:lnTo>
                  <a:pt x="19812" y="71628"/>
                </a:lnTo>
                <a:lnTo>
                  <a:pt x="19812" y="7620"/>
                </a:lnTo>
                <a:lnTo>
                  <a:pt x="24384" y="7620"/>
                </a:lnTo>
                <a:lnTo>
                  <a:pt x="24384" y="71628"/>
                </a:lnTo>
                <a:close/>
              </a:path>
              <a:path w="41275" h="76200">
                <a:moveTo>
                  <a:pt x="41148" y="76200"/>
                </a:moveTo>
                <a:lnTo>
                  <a:pt x="3048" y="76200"/>
                </a:lnTo>
                <a:lnTo>
                  <a:pt x="3048" y="71628"/>
                </a:lnTo>
                <a:lnTo>
                  <a:pt x="41148" y="71628"/>
                </a:lnTo>
                <a:lnTo>
                  <a:pt x="4114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3669620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79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76030" y="3669620"/>
            <a:ext cx="9752965" cy="830580"/>
            <a:chOff x="476030" y="3669620"/>
            <a:chExt cx="9752965" cy="830580"/>
          </a:xfrm>
        </p:grpSpPr>
        <p:sp>
          <p:nvSpPr>
            <p:cNvPr id="4" name="object 4" descr=""/>
            <p:cNvSpPr/>
            <p:nvPr/>
          </p:nvSpPr>
          <p:spPr>
            <a:xfrm>
              <a:off x="10213286" y="3669620"/>
              <a:ext cx="0" cy="830580"/>
            </a:xfrm>
            <a:custGeom>
              <a:avLst/>
              <a:gdLst/>
              <a:ahLst/>
              <a:cxnLst/>
              <a:rect l="l" t="t" r="r" b="b"/>
              <a:pathLst>
                <a:path w="0" h="830579">
                  <a:moveTo>
                    <a:pt x="0" y="8303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6030" y="3678779"/>
              <a:ext cx="9752965" cy="812165"/>
            </a:xfrm>
            <a:custGeom>
              <a:avLst/>
              <a:gdLst/>
              <a:ahLst/>
              <a:cxnLst/>
              <a:rect l="l" t="t" r="r" b="b"/>
              <a:pathLst>
                <a:path w="9752965" h="812164">
                  <a:moveTo>
                    <a:pt x="0" y="0"/>
                  </a:moveTo>
                  <a:lnTo>
                    <a:pt x="9752513" y="0"/>
                  </a:lnTo>
                </a:path>
                <a:path w="9752965" h="812164">
                  <a:moveTo>
                    <a:pt x="12205" y="812074"/>
                  </a:moveTo>
                  <a:lnTo>
                    <a:pt x="9752513" y="812074"/>
                  </a:lnTo>
                </a:path>
              </a:pathLst>
            </a:custGeom>
            <a:ln w="6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8822" y="273275"/>
            <a:ext cx="588391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003A46"/>
                </a:solidFill>
              </a:rPr>
              <a:t>Gender</a:t>
            </a:r>
            <a:r>
              <a:rPr dirty="0" sz="2600" spc="275">
                <a:solidFill>
                  <a:srgbClr val="003A46"/>
                </a:solidFill>
              </a:rPr>
              <a:t> </a:t>
            </a:r>
            <a:r>
              <a:rPr dirty="0" sz="2600">
                <a:solidFill>
                  <a:srgbClr val="003A46"/>
                </a:solidFill>
              </a:rPr>
              <a:t>and</a:t>
            </a:r>
            <a:r>
              <a:rPr dirty="0" sz="2600" spc="70">
                <a:solidFill>
                  <a:srgbClr val="003A46"/>
                </a:solidFill>
              </a:rPr>
              <a:t> </a:t>
            </a:r>
            <a:r>
              <a:rPr dirty="0" sz="2600">
                <a:solidFill>
                  <a:srgbClr val="003A46"/>
                </a:solidFill>
              </a:rPr>
              <a:t>Sexuality</a:t>
            </a:r>
            <a:r>
              <a:rPr dirty="0" sz="2600" spc="60">
                <a:solidFill>
                  <a:srgbClr val="003A46"/>
                </a:solidFill>
              </a:rPr>
              <a:t> </a:t>
            </a:r>
            <a:r>
              <a:rPr dirty="0" sz="2600" spc="35">
                <a:solidFill>
                  <a:srgbClr val="003A46"/>
                </a:solidFill>
              </a:rPr>
              <a:t>Questionnaire</a:t>
            </a:r>
            <a:endParaRPr sz="2600"/>
          </a:p>
        </p:txBody>
      </p:sp>
      <p:sp>
        <p:nvSpPr>
          <p:cNvPr id="7" name="object 7" descr=""/>
          <p:cNvSpPr txBox="1"/>
          <p:nvPr/>
        </p:nvSpPr>
        <p:spPr>
          <a:xfrm>
            <a:off x="498320" y="916423"/>
            <a:ext cx="9713595" cy="3500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100"/>
              </a:spcBef>
              <a:buChar char="•"/>
              <a:tabLst>
                <a:tab pos="227329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Psychology</a:t>
            </a:r>
            <a:r>
              <a:rPr dirty="0" sz="1600" spc="204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050505"/>
                </a:solidFill>
                <a:latin typeface="Arial"/>
                <a:cs typeface="Arial"/>
              </a:rPr>
              <a:t>very</a:t>
            </a:r>
            <a:r>
              <a:rPr dirty="0" sz="1600" spc="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frequently</a:t>
            </a:r>
            <a:r>
              <a:rPr dirty="0" sz="1600" spc="1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collects</a:t>
            </a:r>
            <a:r>
              <a:rPr dirty="0" sz="1600" spc="1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gender</a:t>
            </a:r>
            <a:r>
              <a:rPr dirty="0" sz="1600" spc="2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050505"/>
                </a:solidFill>
                <a:latin typeface="Arial"/>
                <a:cs typeface="Arial"/>
              </a:rPr>
              <a:t>as</a:t>
            </a:r>
            <a:r>
              <a:rPr dirty="0" sz="1600" spc="1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3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dirty="0" sz="1600" spc="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variable</a:t>
            </a:r>
            <a:endParaRPr sz="1600">
              <a:latin typeface="Arial"/>
              <a:cs typeface="Arial"/>
            </a:endParaRPr>
          </a:p>
          <a:p>
            <a:pPr lvl="1" marL="519430" indent="-201930">
              <a:lnSpc>
                <a:spcPct val="100000"/>
              </a:lnSpc>
              <a:spcBef>
                <a:spcPts val="1230"/>
              </a:spcBef>
              <a:buSzPct val="75000"/>
              <a:buChar char="■"/>
              <a:tabLst>
                <a:tab pos="519430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Typically</a:t>
            </a:r>
            <a:r>
              <a:rPr dirty="0" sz="1600" spc="1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categorical,</a:t>
            </a:r>
            <a:r>
              <a:rPr dirty="0" sz="1600" spc="1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050505"/>
                </a:solidFill>
                <a:latin typeface="Arial"/>
                <a:cs typeface="Arial"/>
              </a:rPr>
              <a:t>e.g.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1C1C1C"/>
                </a:solidFill>
                <a:latin typeface="Arial"/>
                <a:cs typeface="Arial"/>
              </a:rPr>
              <a:t>"woman)),</a:t>
            </a:r>
            <a:r>
              <a:rPr dirty="0" sz="1600" spc="1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600" spc="-120">
                <a:solidFill>
                  <a:srgbClr val="1C1C1C"/>
                </a:solidFill>
                <a:latin typeface="Arial"/>
                <a:cs typeface="Arial"/>
              </a:rPr>
              <a:t>"man)),</a:t>
            </a:r>
            <a:r>
              <a:rPr dirty="0" sz="1600" spc="16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1C1C1C"/>
                </a:solidFill>
                <a:latin typeface="Arial"/>
                <a:cs typeface="Arial"/>
              </a:rPr>
              <a:t>"non-</a:t>
            </a:r>
            <a:r>
              <a:rPr dirty="0" sz="1600" spc="80">
                <a:solidFill>
                  <a:srgbClr val="1C1C1C"/>
                </a:solidFill>
                <a:latin typeface="Arial"/>
                <a:cs typeface="Arial"/>
              </a:rPr>
              <a:t>binary/third</a:t>
            </a:r>
            <a:r>
              <a:rPr dirty="0" sz="1600" spc="2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gender))</a:t>
            </a:r>
            <a:endParaRPr sz="1600">
              <a:latin typeface="Arial"/>
              <a:cs typeface="Arial"/>
            </a:endParaRPr>
          </a:p>
          <a:p>
            <a:pPr marL="224154" indent="-211454">
              <a:lnSpc>
                <a:spcPct val="100000"/>
              </a:lnSpc>
              <a:spcBef>
                <a:spcPts val="1395"/>
              </a:spcBef>
              <a:buChar char="•"/>
              <a:tabLst>
                <a:tab pos="224154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dirty="0" sz="1600" spc="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this</a:t>
            </a:r>
            <a:r>
              <a:rPr dirty="0" sz="1600" spc="1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3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useful</a:t>
            </a:r>
            <a:r>
              <a:rPr dirty="0" sz="1600" spc="1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way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dirty="0" sz="1600" spc="2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categorise</a:t>
            </a:r>
            <a:r>
              <a:rPr dirty="0" sz="1600" spc="1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people?</a:t>
            </a:r>
            <a:endParaRPr sz="1600">
              <a:latin typeface="Arial"/>
              <a:cs typeface="Arial"/>
            </a:endParaRPr>
          </a:p>
          <a:p>
            <a:pPr lvl="1" marL="530225" indent="-212725">
              <a:lnSpc>
                <a:spcPct val="100000"/>
              </a:lnSpc>
              <a:spcBef>
                <a:spcPts val="1305"/>
              </a:spcBef>
              <a:buSzPct val="75000"/>
              <a:buChar char="■"/>
              <a:tabLst>
                <a:tab pos="530225" algn="l"/>
              </a:tabLst>
            </a:pPr>
            <a:r>
              <a:rPr dirty="0" sz="1600" spc="95">
                <a:solidFill>
                  <a:srgbClr val="050505"/>
                </a:solidFill>
                <a:latin typeface="Arial"/>
                <a:cs typeface="Arial"/>
              </a:rPr>
              <a:t>Do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these</a:t>
            </a:r>
            <a:r>
              <a:rPr dirty="0" sz="1600" spc="1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discrete</a:t>
            </a:r>
            <a:r>
              <a:rPr dirty="0" sz="1600" spc="1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categories</a:t>
            </a:r>
            <a:r>
              <a:rPr dirty="0" sz="1600" spc="1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capture</a:t>
            </a:r>
            <a:r>
              <a:rPr dirty="0" sz="1600" spc="1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gender</a:t>
            </a:r>
            <a:r>
              <a:rPr dirty="0" sz="1600" spc="2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050505"/>
                </a:solidFill>
                <a:latin typeface="Arial"/>
                <a:cs typeface="Arial"/>
              </a:rPr>
              <a:t>as</a:t>
            </a:r>
            <a:r>
              <a:rPr dirty="0" sz="1600" spc="1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people</a:t>
            </a:r>
            <a:r>
              <a:rPr dirty="0" sz="1600" spc="1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perceive</a:t>
            </a:r>
            <a:r>
              <a:rPr dirty="0" sz="1600" spc="20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50505"/>
                </a:solidFill>
                <a:latin typeface="Arial"/>
                <a:cs typeface="Arial"/>
              </a:rPr>
              <a:t>it?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55"/>
              </a:spcBef>
              <a:buClr>
                <a:srgbClr val="050505"/>
              </a:buClr>
              <a:buFont typeface="Arial"/>
              <a:buChar char="■"/>
            </a:pPr>
            <a:endParaRPr sz="1600">
              <a:latin typeface="Arial"/>
              <a:cs typeface="Arial"/>
            </a:endParaRPr>
          </a:p>
          <a:p>
            <a:pPr marL="219710" indent="-207010">
              <a:lnSpc>
                <a:spcPct val="100000"/>
              </a:lnSpc>
              <a:spcBef>
                <a:spcPts val="5"/>
              </a:spcBef>
              <a:buChar char="•"/>
              <a:tabLst>
                <a:tab pos="219710" algn="l"/>
              </a:tabLst>
            </a:pP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Gender</a:t>
            </a:r>
            <a:r>
              <a:rPr dirty="0" sz="1600" spc="1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Sexuality</a:t>
            </a:r>
            <a:r>
              <a:rPr dirty="0" sz="1600" spc="1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Questionnaire</a:t>
            </a:r>
            <a:r>
              <a:rPr dirty="0" sz="1600" spc="2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about</a:t>
            </a:r>
            <a:r>
              <a:rPr dirty="0" sz="1600" spc="1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gender</a:t>
            </a:r>
            <a:r>
              <a:rPr dirty="0" sz="1600" spc="1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00" spc="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attraction</a:t>
            </a:r>
            <a:endParaRPr sz="1600">
              <a:latin typeface="Arial"/>
              <a:cs typeface="Arial"/>
            </a:endParaRPr>
          </a:p>
          <a:p>
            <a:pPr lvl="1" marL="527050" indent="-209550">
              <a:lnSpc>
                <a:spcPct val="100000"/>
              </a:lnSpc>
              <a:spcBef>
                <a:spcPts val="1275"/>
              </a:spcBef>
              <a:buSzPct val="75000"/>
              <a:buChar char="■"/>
              <a:tabLst>
                <a:tab pos="527050" algn="l"/>
              </a:tabLst>
            </a:pP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Completed</a:t>
            </a:r>
            <a:r>
              <a:rPr dirty="0" sz="1600" spc="204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by</a:t>
            </a:r>
            <a:r>
              <a:rPr dirty="0" sz="1600" spc="-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two</a:t>
            </a:r>
            <a:r>
              <a:rPr dirty="0" sz="1600" spc="3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previous</a:t>
            </a:r>
            <a:r>
              <a:rPr dirty="0" sz="1600" spc="1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050505"/>
                </a:solidFill>
                <a:latin typeface="Arial"/>
                <a:cs typeface="Arial"/>
              </a:rPr>
              <a:t>cohorts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1600" spc="1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Psychology</a:t>
            </a:r>
            <a:r>
              <a:rPr dirty="0" sz="1600" spc="1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050505"/>
                </a:solidFill>
                <a:latin typeface="Arial"/>
                <a:cs typeface="Arial"/>
              </a:rPr>
              <a:t>first</a:t>
            </a:r>
            <a:r>
              <a:rPr dirty="0" sz="1600" spc="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years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1600">
              <a:latin typeface="Arial"/>
              <a:cs typeface="Arial"/>
            </a:endParaRPr>
          </a:p>
          <a:p>
            <a:pPr marL="339090">
              <a:lnSpc>
                <a:spcPct val="100000"/>
              </a:lnSpc>
            </a:pPr>
            <a:r>
              <a:rPr dirty="0" sz="1150" spc="-10" b="1">
                <a:solidFill>
                  <a:srgbClr val="3F5B97"/>
                </a:solidFill>
                <a:latin typeface="Arial"/>
                <a:cs typeface="Arial"/>
              </a:rPr>
              <a:t>Research</a:t>
            </a:r>
            <a:r>
              <a:rPr dirty="0" sz="1150" spc="-15" b="1">
                <a:solidFill>
                  <a:srgbClr val="3F5B97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B97"/>
                </a:solidFill>
                <a:latin typeface="Arial"/>
                <a:cs typeface="Arial"/>
              </a:rPr>
              <a:t>Question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150">
              <a:latin typeface="Arial"/>
              <a:cs typeface="Arial"/>
            </a:endParaRPr>
          </a:p>
          <a:p>
            <a:pPr marL="102870">
              <a:lnSpc>
                <a:spcPct val="100000"/>
              </a:lnSpc>
              <a:spcBef>
                <a:spcPts val="5"/>
              </a:spcBef>
            </a:pP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Are</a:t>
            </a:r>
            <a:r>
              <a:rPr dirty="0" sz="1150" spc="11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femininity</a:t>
            </a:r>
            <a:r>
              <a:rPr dirty="0" sz="1150" spc="2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and</a:t>
            </a:r>
            <a:r>
              <a:rPr dirty="0" sz="1150" spc="13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masculinity</a:t>
            </a:r>
            <a:r>
              <a:rPr dirty="0" sz="1150" spc="2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actually</a:t>
            </a:r>
            <a:r>
              <a:rPr dirty="0" sz="1150" spc="17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dichotomous?</a:t>
            </a:r>
            <a:r>
              <a:rPr dirty="0" sz="1150" spc="204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What</a:t>
            </a:r>
            <a:r>
              <a:rPr dirty="0" sz="1150" spc="17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dirty="0" sz="1150" spc="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150" spc="1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nature</a:t>
            </a:r>
            <a:r>
              <a:rPr dirty="0" sz="1150" spc="114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of</a:t>
            </a:r>
            <a:r>
              <a:rPr dirty="0" sz="1150" spc="13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150" spc="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relationship</a:t>
            </a:r>
            <a:r>
              <a:rPr dirty="0" sz="1150" spc="2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between</a:t>
            </a:r>
            <a:r>
              <a:rPr dirty="0" sz="1150" spc="8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50505"/>
                </a:solidFill>
                <a:latin typeface="Arial"/>
                <a:cs typeface="Arial"/>
              </a:rPr>
              <a:t>them?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461183" y="5759362"/>
            <a:ext cx="1479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424242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56" y="362712"/>
            <a:ext cx="4783836" cy="3368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187" y="839279"/>
            <a:ext cx="8962008" cy="444334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444" y="5475732"/>
            <a:ext cx="2775204" cy="14478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68355" y="5806439"/>
            <a:ext cx="103632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87680" y="353568"/>
            <a:ext cx="1148080" cy="281940"/>
          </a:xfrm>
          <a:custGeom>
            <a:avLst/>
            <a:gdLst/>
            <a:ahLst/>
            <a:cxnLst/>
            <a:rect l="l" t="t" r="r" b="b"/>
            <a:pathLst>
              <a:path w="1148080" h="281940">
                <a:moveTo>
                  <a:pt x="126492" y="278892"/>
                </a:moveTo>
                <a:lnTo>
                  <a:pt x="82295" y="278892"/>
                </a:lnTo>
                <a:lnTo>
                  <a:pt x="0" y="16764"/>
                </a:lnTo>
                <a:lnTo>
                  <a:pt x="48767" y="16764"/>
                </a:lnTo>
                <a:lnTo>
                  <a:pt x="51815" y="18288"/>
                </a:lnTo>
                <a:lnTo>
                  <a:pt x="54863" y="21336"/>
                </a:lnTo>
                <a:lnTo>
                  <a:pt x="57911" y="27432"/>
                </a:lnTo>
                <a:lnTo>
                  <a:pt x="102107" y="184404"/>
                </a:lnTo>
                <a:lnTo>
                  <a:pt x="103632" y="188976"/>
                </a:lnTo>
                <a:lnTo>
                  <a:pt x="103632" y="193548"/>
                </a:lnTo>
                <a:lnTo>
                  <a:pt x="106680" y="202692"/>
                </a:lnTo>
                <a:lnTo>
                  <a:pt x="106680" y="207264"/>
                </a:lnTo>
                <a:lnTo>
                  <a:pt x="108204" y="211836"/>
                </a:lnTo>
                <a:lnTo>
                  <a:pt x="148086" y="211836"/>
                </a:lnTo>
                <a:lnTo>
                  <a:pt x="126492" y="278892"/>
                </a:lnTo>
                <a:close/>
              </a:path>
              <a:path w="1148080" h="281940">
                <a:moveTo>
                  <a:pt x="148086" y="211836"/>
                </a:moveTo>
                <a:lnTo>
                  <a:pt x="108204" y="211836"/>
                </a:lnTo>
                <a:lnTo>
                  <a:pt x="108204" y="207264"/>
                </a:lnTo>
                <a:lnTo>
                  <a:pt x="112776" y="193548"/>
                </a:lnTo>
                <a:lnTo>
                  <a:pt x="112776" y="188976"/>
                </a:lnTo>
                <a:lnTo>
                  <a:pt x="114300" y="184404"/>
                </a:lnTo>
                <a:lnTo>
                  <a:pt x="166115" y="27432"/>
                </a:lnTo>
                <a:lnTo>
                  <a:pt x="169163" y="21336"/>
                </a:lnTo>
                <a:lnTo>
                  <a:pt x="172211" y="19812"/>
                </a:lnTo>
                <a:lnTo>
                  <a:pt x="175259" y="16764"/>
                </a:lnTo>
                <a:lnTo>
                  <a:pt x="205740" y="16764"/>
                </a:lnTo>
                <a:lnTo>
                  <a:pt x="210311" y="21336"/>
                </a:lnTo>
                <a:lnTo>
                  <a:pt x="213359" y="27432"/>
                </a:lnTo>
                <a:lnTo>
                  <a:pt x="231973" y="83819"/>
                </a:lnTo>
                <a:lnTo>
                  <a:pt x="188976" y="83819"/>
                </a:lnTo>
                <a:lnTo>
                  <a:pt x="187451" y="86868"/>
                </a:lnTo>
                <a:lnTo>
                  <a:pt x="187451" y="89916"/>
                </a:lnTo>
                <a:lnTo>
                  <a:pt x="185928" y="91440"/>
                </a:lnTo>
                <a:lnTo>
                  <a:pt x="185928" y="94488"/>
                </a:lnTo>
                <a:lnTo>
                  <a:pt x="184403" y="97536"/>
                </a:lnTo>
                <a:lnTo>
                  <a:pt x="184403" y="99060"/>
                </a:lnTo>
                <a:lnTo>
                  <a:pt x="148086" y="211836"/>
                </a:lnTo>
                <a:close/>
              </a:path>
              <a:path w="1148080" h="281940">
                <a:moveTo>
                  <a:pt x="316788" y="210312"/>
                </a:moveTo>
                <a:lnTo>
                  <a:pt x="271271" y="210312"/>
                </a:lnTo>
                <a:lnTo>
                  <a:pt x="274319" y="201168"/>
                </a:lnTo>
                <a:lnTo>
                  <a:pt x="274319" y="196595"/>
                </a:lnTo>
                <a:lnTo>
                  <a:pt x="275844" y="192024"/>
                </a:lnTo>
                <a:lnTo>
                  <a:pt x="275844" y="188976"/>
                </a:lnTo>
                <a:lnTo>
                  <a:pt x="277367" y="184404"/>
                </a:lnTo>
                <a:lnTo>
                  <a:pt x="321563" y="27432"/>
                </a:lnTo>
                <a:lnTo>
                  <a:pt x="324611" y="21336"/>
                </a:lnTo>
                <a:lnTo>
                  <a:pt x="327659" y="19812"/>
                </a:lnTo>
                <a:lnTo>
                  <a:pt x="330707" y="16764"/>
                </a:lnTo>
                <a:lnTo>
                  <a:pt x="376428" y="16764"/>
                </a:lnTo>
                <a:lnTo>
                  <a:pt x="316788" y="210312"/>
                </a:lnTo>
                <a:close/>
              </a:path>
              <a:path w="1148080" h="281940">
                <a:moveTo>
                  <a:pt x="295655" y="278892"/>
                </a:moveTo>
                <a:lnTo>
                  <a:pt x="251459" y="278892"/>
                </a:lnTo>
                <a:lnTo>
                  <a:pt x="193547" y="99060"/>
                </a:lnTo>
                <a:lnTo>
                  <a:pt x="192024" y="97536"/>
                </a:lnTo>
                <a:lnTo>
                  <a:pt x="192024" y="94488"/>
                </a:lnTo>
                <a:lnTo>
                  <a:pt x="190499" y="91440"/>
                </a:lnTo>
                <a:lnTo>
                  <a:pt x="190499" y="89916"/>
                </a:lnTo>
                <a:lnTo>
                  <a:pt x="188976" y="86868"/>
                </a:lnTo>
                <a:lnTo>
                  <a:pt x="188976" y="83819"/>
                </a:lnTo>
                <a:lnTo>
                  <a:pt x="231973" y="83819"/>
                </a:lnTo>
                <a:lnTo>
                  <a:pt x="265176" y="184404"/>
                </a:lnTo>
                <a:lnTo>
                  <a:pt x="267200" y="190380"/>
                </a:lnTo>
                <a:lnTo>
                  <a:pt x="268748" y="196595"/>
                </a:lnTo>
                <a:lnTo>
                  <a:pt x="270105" y="203477"/>
                </a:lnTo>
                <a:lnTo>
                  <a:pt x="271271" y="210312"/>
                </a:lnTo>
                <a:lnTo>
                  <a:pt x="316788" y="210312"/>
                </a:lnTo>
                <a:lnTo>
                  <a:pt x="295655" y="278892"/>
                </a:lnTo>
                <a:close/>
              </a:path>
              <a:path w="1148080" h="281940">
                <a:moveTo>
                  <a:pt x="448055" y="278892"/>
                </a:moveTo>
                <a:lnTo>
                  <a:pt x="403859" y="278892"/>
                </a:lnTo>
                <a:lnTo>
                  <a:pt x="403859" y="9144"/>
                </a:lnTo>
                <a:lnTo>
                  <a:pt x="448055" y="9144"/>
                </a:lnTo>
                <a:lnTo>
                  <a:pt x="448055" y="112776"/>
                </a:lnTo>
                <a:lnTo>
                  <a:pt x="552300" y="112776"/>
                </a:lnTo>
                <a:lnTo>
                  <a:pt x="553569" y="114585"/>
                </a:lnTo>
                <a:lnTo>
                  <a:pt x="556831" y="120015"/>
                </a:lnTo>
                <a:lnTo>
                  <a:pt x="559288" y="124968"/>
                </a:lnTo>
                <a:lnTo>
                  <a:pt x="481584" y="124968"/>
                </a:lnTo>
                <a:lnTo>
                  <a:pt x="473963" y="126492"/>
                </a:lnTo>
                <a:lnTo>
                  <a:pt x="448055" y="144780"/>
                </a:lnTo>
                <a:lnTo>
                  <a:pt x="448055" y="278892"/>
                </a:lnTo>
                <a:close/>
              </a:path>
              <a:path w="1148080" h="281940">
                <a:moveTo>
                  <a:pt x="552300" y="112776"/>
                </a:moveTo>
                <a:lnTo>
                  <a:pt x="448055" y="112776"/>
                </a:lnTo>
                <a:lnTo>
                  <a:pt x="453794" y="107584"/>
                </a:lnTo>
                <a:lnTo>
                  <a:pt x="494480" y="90201"/>
                </a:lnTo>
                <a:lnTo>
                  <a:pt x="494962" y="90201"/>
                </a:lnTo>
                <a:lnTo>
                  <a:pt x="502920" y="89916"/>
                </a:lnTo>
                <a:lnTo>
                  <a:pt x="544068" y="103632"/>
                </a:lnTo>
                <a:lnTo>
                  <a:pt x="550163" y="109728"/>
                </a:lnTo>
                <a:lnTo>
                  <a:pt x="552300" y="112776"/>
                </a:lnTo>
                <a:close/>
              </a:path>
              <a:path w="1148080" h="281940">
                <a:moveTo>
                  <a:pt x="565403" y="278892"/>
                </a:moveTo>
                <a:lnTo>
                  <a:pt x="521207" y="278892"/>
                </a:lnTo>
                <a:lnTo>
                  <a:pt x="521207" y="160019"/>
                </a:lnTo>
                <a:lnTo>
                  <a:pt x="520655" y="152304"/>
                </a:lnTo>
                <a:lnTo>
                  <a:pt x="489203" y="124968"/>
                </a:lnTo>
                <a:lnTo>
                  <a:pt x="559288" y="124968"/>
                </a:lnTo>
                <a:lnTo>
                  <a:pt x="565356" y="152304"/>
                </a:lnTo>
                <a:lnTo>
                  <a:pt x="565403" y="278892"/>
                </a:lnTo>
                <a:close/>
              </a:path>
              <a:path w="1148080" h="281940">
                <a:moveTo>
                  <a:pt x="635507" y="141732"/>
                </a:moveTo>
                <a:lnTo>
                  <a:pt x="627888" y="141732"/>
                </a:lnTo>
                <a:lnTo>
                  <a:pt x="624840" y="140208"/>
                </a:lnTo>
                <a:lnTo>
                  <a:pt x="621792" y="137160"/>
                </a:lnTo>
                <a:lnTo>
                  <a:pt x="618744" y="135636"/>
                </a:lnTo>
                <a:lnTo>
                  <a:pt x="618744" y="132588"/>
                </a:lnTo>
                <a:lnTo>
                  <a:pt x="609599" y="118871"/>
                </a:lnTo>
                <a:lnTo>
                  <a:pt x="626459" y="105751"/>
                </a:lnTo>
                <a:lnTo>
                  <a:pt x="645033" y="96202"/>
                </a:lnTo>
                <a:lnTo>
                  <a:pt x="665569" y="90297"/>
                </a:lnTo>
                <a:lnTo>
                  <a:pt x="666116" y="90297"/>
                </a:lnTo>
                <a:lnTo>
                  <a:pt x="687324" y="88392"/>
                </a:lnTo>
                <a:lnTo>
                  <a:pt x="728853" y="100965"/>
                </a:lnTo>
                <a:lnTo>
                  <a:pt x="749735" y="124968"/>
                </a:lnTo>
                <a:lnTo>
                  <a:pt x="669036" y="124968"/>
                </a:lnTo>
                <a:lnTo>
                  <a:pt x="664464" y="126492"/>
                </a:lnTo>
                <a:lnTo>
                  <a:pt x="655320" y="131064"/>
                </a:lnTo>
                <a:lnTo>
                  <a:pt x="650747" y="132588"/>
                </a:lnTo>
                <a:lnTo>
                  <a:pt x="647699" y="135636"/>
                </a:lnTo>
                <a:lnTo>
                  <a:pt x="635507" y="141732"/>
                </a:lnTo>
                <a:close/>
              </a:path>
              <a:path w="1148080" h="281940">
                <a:moveTo>
                  <a:pt x="667512" y="281940"/>
                </a:moveTo>
                <a:lnTo>
                  <a:pt x="640080" y="281940"/>
                </a:lnTo>
                <a:lnTo>
                  <a:pt x="633984" y="278892"/>
                </a:lnTo>
                <a:lnTo>
                  <a:pt x="626363" y="277367"/>
                </a:lnTo>
                <a:lnTo>
                  <a:pt x="601980" y="246888"/>
                </a:lnTo>
                <a:lnTo>
                  <a:pt x="600455" y="240792"/>
                </a:lnTo>
                <a:lnTo>
                  <a:pt x="600455" y="224028"/>
                </a:lnTo>
                <a:lnTo>
                  <a:pt x="603503" y="217932"/>
                </a:lnTo>
                <a:lnTo>
                  <a:pt x="606551" y="210312"/>
                </a:lnTo>
                <a:lnTo>
                  <a:pt x="640080" y="184023"/>
                </a:lnTo>
                <a:lnTo>
                  <a:pt x="683704" y="174117"/>
                </a:lnTo>
                <a:lnTo>
                  <a:pt x="713232" y="172212"/>
                </a:lnTo>
                <a:lnTo>
                  <a:pt x="713232" y="161544"/>
                </a:lnTo>
                <a:lnTo>
                  <a:pt x="712737" y="153804"/>
                </a:lnTo>
                <a:lnTo>
                  <a:pt x="712684" y="152971"/>
                </a:lnTo>
                <a:lnTo>
                  <a:pt x="711136" y="145542"/>
                </a:lnTo>
                <a:lnTo>
                  <a:pt x="708813" y="139469"/>
                </a:lnTo>
                <a:lnTo>
                  <a:pt x="708731" y="139255"/>
                </a:lnTo>
                <a:lnTo>
                  <a:pt x="705612" y="134112"/>
                </a:lnTo>
                <a:lnTo>
                  <a:pt x="699516" y="128016"/>
                </a:lnTo>
                <a:lnTo>
                  <a:pt x="691895" y="124968"/>
                </a:lnTo>
                <a:lnTo>
                  <a:pt x="749735" y="124968"/>
                </a:lnTo>
                <a:lnTo>
                  <a:pt x="750284" y="126015"/>
                </a:lnTo>
                <a:lnTo>
                  <a:pt x="752856" y="132588"/>
                </a:lnTo>
                <a:lnTo>
                  <a:pt x="754793" y="139255"/>
                </a:lnTo>
                <a:lnTo>
                  <a:pt x="754856" y="139469"/>
                </a:lnTo>
                <a:lnTo>
                  <a:pt x="756285" y="146494"/>
                </a:lnTo>
                <a:lnTo>
                  <a:pt x="757044" y="152971"/>
                </a:lnTo>
                <a:lnTo>
                  <a:pt x="757142" y="153804"/>
                </a:lnTo>
                <a:lnTo>
                  <a:pt x="757428" y="161544"/>
                </a:lnTo>
                <a:lnTo>
                  <a:pt x="757428" y="199644"/>
                </a:lnTo>
                <a:lnTo>
                  <a:pt x="713232" y="199644"/>
                </a:lnTo>
                <a:lnTo>
                  <a:pt x="703492" y="199905"/>
                </a:lnTo>
                <a:lnTo>
                  <a:pt x="664464" y="207264"/>
                </a:lnTo>
                <a:lnTo>
                  <a:pt x="658368" y="208788"/>
                </a:lnTo>
                <a:lnTo>
                  <a:pt x="649224" y="214884"/>
                </a:lnTo>
                <a:lnTo>
                  <a:pt x="647699" y="217932"/>
                </a:lnTo>
                <a:lnTo>
                  <a:pt x="644651" y="220980"/>
                </a:lnTo>
                <a:lnTo>
                  <a:pt x="644651" y="237744"/>
                </a:lnTo>
                <a:lnTo>
                  <a:pt x="646176" y="242316"/>
                </a:lnTo>
                <a:lnTo>
                  <a:pt x="650747" y="246888"/>
                </a:lnTo>
                <a:lnTo>
                  <a:pt x="655320" y="249936"/>
                </a:lnTo>
                <a:lnTo>
                  <a:pt x="661416" y="251460"/>
                </a:lnTo>
                <a:lnTo>
                  <a:pt x="757428" y="251460"/>
                </a:lnTo>
                <a:lnTo>
                  <a:pt x="757428" y="256032"/>
                </a:lnTo>
                <a:lnTo>
                  <a:pt x="717803" y="256032"/>
                </a:lnTo>
                <a:lnTo>
                  <a:pt x="713232" y="260604"/>
                </a:lnTo>
                <a:lnTo>
                  <a:pt x="707136" y="265176"/>
                </a:lnTo>
                <a:lnTo>
                  <a:pt x="693420" y="274319"/>
                </a:lnTo>
                <a:lnTo>
                  <a:pt x="684276" y="277367"/>
                </a:lnTo>
                <a:lnTo>
                  <a:pt x="679703" y="280415"/>
                </a:lnTo>
                <a:lnTo>
                  <a:pt x="673607" y="280415"/>
                </a:lnTo>
                <a:lnTo>
                  <a:pt x="667512" y="281940"/>
                </a:lnTo>
                <a:close/>
              </a:path>
              <a:path w="1148080" h="281940">
                <a:moveTo>
                  <a:pt x="757428" y="251460"/>
                </a:moveTo>
                <a:lnTo>
                  <a:pt x="678180" y="251460"/>
                </a:lnTo>
                <a:lnTo>
                  <a:pt x="682751" y="249936"/>
                </a:lnTo>
                <a:lnTo>
                  <a:pt x="685799" y="249936"/>
                </a:lnTo>
                <a:lnTo>
                  <a:pt x="690372" y="248412"/>
                </a:lnTo>
                <a:lnTo>
                  <a:pt x="696468" y="245364"/>
                </a:lnTo>
                <a:lnTo>
                  <a:pt x="699516" y="242316"/>
                </a:lnTo>
                <a:lnTo>
                  <a:pt x="702564" y="240792"/>
                </a:lnTo>
                <a:lnTo>
                  <a:pt x="707136" y="237744"/>
                </a:lnTo>
                <a:lnTo>
                  <a:pt x="713232" y="231648"/>
                </a:lnTo>
                <a:lnTo>
                  <a:pt x="713232" y="199644"/>
                </a:lnTo>
                <a:lnTo>
                  <a:pt x="757428" y="199644"/>
                </a:lnTo>
                <a:lnTo>
                  <a:pt x="757428" y="251460"/>
                </a:lnTo>
                <a:close/>
              </a:path>
              <a:path w="1148080" h="281940">
                <a:moveTo>
                  <a:pt x="757428" y="278892"/>
                </a:moveTo>
                <a:lnTo>
                  <a:pt x="728472" y="278892"/>
                </a:lnTo>
                <a:lnTo>
                  <a:pt x="726947" y="277367"/>
                </a:lnTo>
                <a:lnTo>
                  <a:pt x="723899" y="275844"/>
                </a:lnTo>
                <a:lnTo>
                  <a:pt x="722376" y="274319"/>
                </a:lnTo>
                <a:lnTo>
                  <a:pt x="720851" y="269748"/>
                </a:lnTo>
                <a:lnTo>
                  <a:pt x="717803" y="256032"/>
                </a:lnTo>
                <a:lnTo>
                  <a:pt x="757428" y="256032"/>
                </a:lnTo>
                <a:lnTo>
                  <a:pt x="757428" y="278892"/>
                </a:lnTo>
                <a:close/>
              </a:path>
              <a:path w="1148080" h="281940">
                <a:moveTo>
                  <a:pt x="906779" y="126492"/>
                </a:moveTo>
                <a:lnTo>
                  <a:pt x="790956" y="126492"/>
                </a:lnTo>
                <a:lnTo>
                  <a:pt x="789432" y="124968"/>
                </a:lnTo>
                <a:lnTo>
                  <a:pt x="786383" y="123444"/>
                </a:lnTo>
                <a:lnTo>
                  <a:pt x="784860" y="121919"/>
                </a:lnTo>
                <a:lnTo>
                  <a:pt x="784860" y="99060"/>
                </a:lnTo>
                <a:lnTo>
                  <a:pt x="813816" y="94488"/>
                </a:lnTo>
                <a:lnTo>
                  <a:pt x="824483" y="42671"/>
                </a:lnTo>
                <a:lnTo>
                  <a:pt x="824483" y="41148"/>
                </a:lnTo>
                <a:lnTo>
                  <a:pt x="826007" y="38100"/>
                </a:lnTo>
                <a:lnTo>
                  <a:pt x="827532" y="36576"/>
                </a:lnTo>
                <a:lnTo>
                  <a:pt x="829056" y="36576"/>
                </a:lnTo>
                <a:lnTo>
                  <a:pt x="830579" y="35052"/>
                </a:lnTo>
                <a:lnTo>
                  <a:pt x="856487" y="35052"/>
                </a:lnTo>
                <a:lnTo>
                  <a:pt x="856487" y="94488"/>
                </a:lnTo>
                <a:lnTo>
                  <a:pt x="906779" y="94488"/>
                </a:lnTo>
                <a:lnTo>
                  <a:pt x="906779" y="126492"/>
                </a:lnTo>
                <a:close/>
              </a:path>
              <a:path w="1148080" h="281940">
                <a:moveTo>
                  <a:pt x="862583" y="281940"/>
                </a:moveTo>
                <a:lnTo>
                  <a:pt x="849566" y="280987"/>
                </a:lnTo>
                <a:lnTo>
                  <a:pt x="850497" y="280987"/>
                </a:lnTo>
                <a:lnTo>
                  <a:pt x="840867" y="278511"/>
                </a:lnTo>
                <a:lnTo>
                  <a:pt x="813263" y="242316"/>
                </a:lnTo>
                <a:lnTo>
                  <a:pt x="813149" y="241863"/>
                </a:lnTo>
                <a:lnTo>
                  <a:pt x="812291" y="230124"/>
                </a:lnTo>
                <a:lnTo>
                  <a:pt x="812291" y="126492"/>
                </a:lnTo>
                <a:lnTo>
                  <a:pt x="856487" y="126492"/>
                </a:lnTo>
                <a:lnTo>
                  <a:pt x="856487" y="233171"/>
                </a:lnTo>
                <a:lnTo>
                  <a:pt x="858012" y="237744"/>
                </a:lnTo>
                <a:lnTo>
                  <a:pt x="864107" y="243840"/>
                </a:lnTo>
                <a:lnTo>
                  <a:pt x="868679" y="246888"/>
                </a:lnTo>
                <a:lnTo>
                  <a:pt x="899595" y="246888"/>
                </a:lnTo>
                <a:lnTo>
                  <a:pt x="911352" y="265176"/>
                </a:lnTo>
                <a:lnTo>
                  <a:pt x="876109" y="280987"/>
                </a:lnTo>
                <a:lnTo>
                  <a:pt x="869418" y="281678"/>
                </a:lnTo>
                <a:lnTo>
                  <a:pt x="862583" y="281940"/>
                </a:lnTo>
                <a:close/>
              </a:path>
              <a:path w="1148080" h="281940">
                <a:moveTo>
                  <a:pt x="894587" y="240792"/>
                </a:moveTo>
                <a:lnTo>
                  <a:pt x="890016" y="240792"/>
                </a:lnTo>
                <a:lnTo>
                  <a:pt x="891540" y="239268"/>
                </a:lnTo>
                <a:lnTo>
                  <a:pt x="893064" y="239268"/>
                </a:lnTo>
                <a:lnTo>
                  <a:pt x="894587" y="240792"/>
                </a:lnTo>
                <a:close/>
              </a:path>
              <a:path w="1148080" h="281940">
                <a:moveTo>
                  <a:pt x="896112" y="242316"/>
                </a:moveTo>
                <a:lnTo>
                  <a:pt x="888491" y="242316"/>
                </a:lnTo>
                <a:lnTo>
                  <a:pt x="888491" y="240792"/>
                </a:lnTo>
                <a:lnTo>
                  <a:pt x="896112" y="240792"/>
                </a:lnTo>
                <a:lnTo>
                  <a:pt x="896112" y="242316"/>
                </a:lnTo>
                <a:close/>
              </a:path>
              <a:path w="1148080" h="281940">
                <a:moveTo>
                  <a:pt x="899595" y="246888"/>
                </a:moveTo>
                <a:lnTo>
                  <a:pt x="876299" y="246888"/>
                </a:lnTo>
                <a:lnTo>
                  <a:pt x="877824" y="245364"/>
                </a:lnTo>
                <a:lnTo>
                  <a:pt x="880871" y="245364"/>
                </a:lnTo>
                <a:lnTo>
                  <a:pt x="882395" y="243840"/>
                </a:lnTo>
                <a:lnTo>
                  <a:pt x="885444" y="243840"/>
                </a:lnTo>
                <a:lnTo>
                  <a:pt x="886968" y="242316"/>
                </a:lnTo>
                <a:lnTo>
                  <a:pt x="897636" y="242316"/>
                </a:lnTo>
                <a:lnTo>
                  <a:pt x="897636" y="243840"/>
                </a:lnTo>
                <a:lnTo>
                  <a:pt x="899595" y="246888"/>
                </a:lnTo>
                <a:close/>
              </a:path>
              <a:path w="1148080" h="281940">
                <a:moveTo>
                  <a:pt x="950975" y="106680"/>
                </a:moveTo>
                <a:lnTo>
                  <a:pt x="937260" y="97536"/>
                </a:lnTo>
                <a:lnTo>
                  <a:pt x="935736" y="97536"/>
                </a:lnTo>
                <a:lnTo>
                  <a:pt x="935736" y="96012"/>
                </a:lnTo>
                <a:lnTo>
                  <a:pt x="934212" y="96012"/>
                </a:lnTo>
                <a:lnTo>
                  <a:pt x="934212" y="88392"/>
                </a:lnTo>
                <a:lnTo>
                  <a:pt x="941832" y="80771"/>
                </a:lnTo>
                <a:lnTo>
                  <a:pt x="944879" y="74676"/>
                </a:lnTo>
                <a:lnTo>
                  <a:pt x="946403" y="73152"/>
                </a:lnTo>
                <a:lnTo>
                  <a:pt x="949452" y="67056"/>
                </a:lnTo>
                <a:lnTo>
                  <a:pt x="949452" y="62484"/>
                </a:lnTo>
                <a:lnTo>
                  <a:pt x="950975" y="59436"/>
                </a:lnTo>
                <a:lnTo>
                  <a:pt x="950975" y="44195"/>
                </a:lnTo>
                <a:lnTo>
                  <a:pt x="949452" y="39624"/>
                </a:lnTo>
                <a:lnTo>
                  <a:pt x="947928" y="33528"/>
                </a:lnTo>
                <a:lnTo>
                  <a:pt x="941832" y="24384"/>
                </a:lnTo>
                <a:lnTo>
                  <a:pt x="941832" y="22860"/>
                </a:lnTo>
                <a:lnTo>
                  <a:pt x="940307" y="21336"/>
                </a:lnTo>
                <a:lnTo>
                  <a:pt x="940307" y="15240"/>
                </a:lnTo>
                <a:lnTo>
                  <a:pt x="943356" y="12192"/>
                </a:lnTo>
                <a:lnTo>
                  <a:pt x="947928" y="10668"/>
                </a:lnTo>
                <a:lnTo>
                  <a:pt x="975360" y="0"/>
                </a:lnTo>
                <a:lnTo>
                  <a:pt x="978408" y="7619"/>
                </a:lnTo>
                <a:lnTo>
                  <a:pt x="981456" y="13716"/>
                </a:lnTo>
                <a:lnTo>
                  <a:pt x="984504" y="21336"/>
                </a:lnTo>
                <a:lnTo>
                  <a:pt x="986028" y="27432"/>
                </a:lnTo>
                <a:lnTo>
                  <a:pt x="987552" y="35052"/>
                </a:lnTo>
                <a:lnTo>
                  <a:pt x="987552" y="41148"/>
                </a:lnTo>
                <a:lnTo>
                  <a:pt x="973264" y="84177"/>
                </a:lnTo>
                <a:lnTo>
                  <a:pt x="959548" y="99560"/>
                </a:lnTo>
                <a:lnTo>
                  <a:pt x="950975" y="106680"/>
                </a:lnTo>
                <a:close/>
              </a:path>
              <a:path w="1148080" h="281940">
                <a:moveTo>
                  <a:pt x="1140561" y="251460"/>
                </a:moveTo>
                <a:lnTo>
                  <a:pt x="1080516" y="251460"/>
                </a:lnTo>
                <a:lnTo>
                  <a:pt x="1085087" y="249936"/>
                </a:lnTo>
                <a:lnTo>
                  <a:pt x="1088136" y="248412"/>
                </a:lnTo>
                <a:lnTo>
                  <a:pt x="1092708" y="248412"/>
                </a:lnTo>
                <a:lnTo>
                  <a:pt x="1095756" y="245364"/>
                </a:lnTo>
                <a:lnTo>
                  <a:pt x="1098804" y="243840"/>
                </a:lnTo>
                <a:lnTo>
                  <a:pt x="1103375" y="239268"/>
                </a:lnTo>
                <a:lnTo>
                  <a:pt x="1103375" y="236219"/>
                </a:lnTo>
                <a:lnTo>
                  <a:pt x="1104899" y="234695"/>
                </a:lnTo>
                <a:lnTo>
                  <a:pt x="1104899" y="220980"/>
                </a:lnTo>
                <a:lnTo>
                  <a:pt x="1095756" y="211836"/>
                </a:lnTo>
                <a:lnTo>
                  <a:pt x="1086612" y="208788"/>
                </a:lnTo>
                <a:lnTo>
                  <a:pt x="1082040" y="205740"/>
                </a:lnTo>
                <a:lnTo>
                  <a:pt x="1075944" y="204216"/>
                </a:lnTo>
                <a:lnTo>
                  <a:pt x="1071371" y="202692"/>
                </a:lnTo>
                <a:lnTo>
                  <a:pt x="1053083" y="198119"/>
                </a:lnTo>
                <a:lnTo>
                  <a:pt x="1048512" y="195071"/>
                </a:lnTo>
                <a:lnTo>
                  <a:pt x="1042416" y="192024"/>
                </a:lnTo>
                <a:lnTo>
                  <a:pt x="1036320" y="190500"/>
                </a:lnTo>
                <a:lnTo>
                  <a:pt x="1031748" y="185928"/>
                </a:lnTo>
                <a:lnTo>
                  <a:pt x="1027175" y="182880"/>
                </a:lnTo>
                <a:lnTo>
                  <a:pt x="1024128" y="178308"/>
                </a:lnTo>
                <a:lnTo>
                  <a:pt x="1019556" y="173736"/>
                </a:lnTo>
                <a:lnTo>
                  <a:pt x="1018032" y="167640"/>
                </a:lnTo>
                <a:lnTo>
                  <a:pt x="1014983" y="161544"/>
                </a:lnTo>
                <a:lnTo>
                  <a:pt x="1013460" y="155448"/>
                </a:lnTo>
                <a:lnTo>
                  <a:pt x="1013460" y="138684"/>
                </a:lnTo>
                <a:lnTo>
                  <a:pt x="1014983" y="131064"/>
                </a:lnTo>
                <a:lnTo>
                  <a:pt x="1018032" y="124968"/>
                </a:lnTo>
                <a:lnTo>
                  <a:pt x="1021079" y="117348"/>
                </a:lnTo>
                <a:lnTo>
                  <a:pt x="1053083" y="94488"/>
                </a:lnTo>
                <a:lnTo>
                  <a:pt x="1083564" y="89916"/>
                </a:lnTo>
                <a:lnTo>
                  <a:pt x="1092576" y="90201"/>
                </a:lnTo>
                <a:lnTo>
                  <a:pt x="1093120" y="90201"/>
                </a:lnTo>
                <a:lnTo>
                  <a:pt x="1133475" y="103251"/>
                </a:lnTo>
                <a:lnTo>
                  <a:pt x="1146048" y="112776"/>
                </a:lnTo>
                <a:lnTo>
                  <a:pt x="1140229" y="121919"/>
                </a:lnTo>
                <a:lnTo>
                  <a:pt x="1075944" y="121919"/>
                </a:lnTo>
                <a:lnTo>
                  <a:pt x="1068324" y="124968"/>
                </a:lnTo>
                <a:lnTo>
                  <a:pt x="1063752" y="128016"/>
                </a:lnTo>
                <a:lnTo>
                  <a:pt x="1059179" y="132588"/>
                </a:lnTo>
                <a:lnTo>
                  <a:pt x="1056132" y="137160"/>
                </a:lnTo>
                <a:lnTo>
                  <a:pt x="1056132" y="146304"/>
                </a:lnTo>
                <a:lnTo>
                  <a:pt x="1057656" y="150876"/>
                </a:lnTo>
                <a:lnTo>
                  <a:pt x="1060704" y="152400"/>
                </a:lnTo>
                <a:lnTo>
                  <a:pt x="1062228" y="155448"/>
                </a:lnTo>
                <a:lnTo>
                  <a:pt x="1066799" y="158495"/>
                </a:lnTo>
                <a:lnTo>
                  <a:pt x="1069848" y="160019"/>
                </a:lnTo>
                <a:lnTo>
                  <a:pt x="1074420" y="161544"/>
                </a:lnTo>
                <a:lnTo>
                  <a:pt x="1078991" y="164592"/>
                </a:lnTo>
                <a:lnTo>
                  <a:pt x="1091183" y="167640"/>
                </a:lnTo>
                <a:lnTo>
                  <a:pt x="1095756" y="169164"/>
                </a:lnTo>
                <a:lnTo>
                  <a:pt x="1101852" y="170688"/>
                </a:lnTo>
                <a:lnTo>
                  <a:pt x="1107948" y="173736"/>
                </a:lnTo>
                <a:lnTo>
                  <a:pt x="1112520" y="175260"/>
                </a:lnTo>
                <a:lnTo>
                  <a:pt x="1118616" y="178308"/>
                </a:lnTo>
                <a:lnTo>
                  <a:pt x="1124712" y="179832"/>
                </a:lnTo>
                <a:lnTo>
                  <a:pt x="1129283" y="182880"/>
                </a:lnTo>
                <a:lnTo>
                  <a:pt x="1141475" y="195071"/>
                </a:lnTo>
                <a:lnTo>
                  <a:pt x="1142999" y="201168"/>
                </a:lnTo>
                <a:lnTo>
                  <a:pt x="1146048" y="205740"/>
                </a:lnTo>
                <a:lnTo>
                  <a:pt x="1147571" y="213360"/>
                </a:lnTo>
                <a:lnTo>
                  <a:pt x="1147571" y="228600"/>
                </a:lnTo>
                <a:lnTo>
                  <a:pt x="1146048" y="237744"/>
                </a:lnTo>
                <a:lnTo>
                  <a:pt x="1140561" y="251460"/>
                </a:lnTo>
                <a:close/>
              </a:path>
              <a:path w="1148080" h="281940">
                <a:moveTo>
                  <a:pt x="1130808" y="134112"/>
                </a:moveTo>
                <a:lnTo>
                  <a:pt x="1121664" y="134112"/>
                </a:lnTo>
                <a:lnTo>
                  <a:pt x="1120140" y="132588"/>
                </a:lnTo>
                <a:lnTo>
                  <a:pt x="1107948" y="126492"/>
                </a:lnTo>
                <a:lnTo>
                  <a:pt x="1103375" y="124968"/>
                </a:lnTo>
                <a:lnTo>
                  <a:pt x="1100328" y="124968"/>
                </a:lnTo>
                <a:lnTo>
                  <a:pt x="1091183" y="121919"/>
                </a:lnTo>
                <a:lnTo>
                  <a:pt x="1140229" y="121919"/>
                </a:lnTo>
                <a:lnTo>
                  <a:pt x="1135379" y="129540"/>
                </a:lnTo>
                <a:lnTo>
                  <a:pt x="1130808" y="134112"/>
                </a:lnTo>
                <a:close/>
              </a:path>
              <a:path w="1148080" h="281940">
                <a:moveTo>
                  <a:pt x="1072895" y="281940"/>
                </a:moveTo>
                <a:lnTo>
                  <a:pt x="1060704" y="281940"/>
                </a:lnTo>
                <a:lnTo>
                  <a:pt x="1030224" y="274319"/>
                </a:lnTo>
                <a:lnTo>
                  <a:pt x="1007364" y="259080"/>
                </a:lnTo>
                <a:lnTo>
                  <a:pt x="1018032" y="242316"/>
                </a:lnTo>
                <a:lnTo>
                  <a:pt x="1022604" y="237744"/>
                </a:lnTo>
                <a:lnTo>
                  <a:pt x="1025652" y="236219"/>
                </a:lnTo>
                <a:lnTo>
                  <a:pt x="1034795" y="236219"/>
                </a:lnTo>
                <a:lnTo>
                  <a:pt x="1040891" y="239268"/>
                </a:lnTo>
                <a:lnTo>
                  <a:pt x="1043940" y="242316"/>
                </a:lnTo>
                <a:lnTo>
                  <a:pt x="1053083" y="246888"/>
                </a:lnTo>
                <a:lnTo>
                  <a:pt x="1062228" y="249936"/>
                </a:lnTo>
                <a:lnTo>
                  <a:pt x="1068324" y="251460"/>
                </a:lnTo>
                <a:lnTo>
                  <a:pt x="1140561" y="251460"/>
                </a:lnTo>
                <a:lnTo>
                  <a:pt x="1139952" y="252984"/>
                </a:lnTo>
                <a:lnTo>
                  <a:pt x="1104899" y="277367"/>
                </a:lnTo>
                <a:lnTo>
                  <a:pt x="1081754" y="281654"/>
                </a:lnTo>
                <a:lnTo>
                  <a:pt x="1072895" y="281940"/>
                </a:lnTo>
                <a:close/>
              </a:path>
            </a:pathLst>
          </a:custGeom>
          <a:solidFill>
            <a:srgbClr val="003B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692" y="445008"/>
            <a:ext cx="128016" cy="18745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2432" y="362712"/>
            <a:ext cx="2979419" cy="27279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0664" y="982980"/>
            <a:ext cx="8520684" cy="20878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83" y="1476755"/>
            <a:ext cx="76200" cy="762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4756" y="1415796"/>
            <a:ext cx="2167128" cy="208787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826008" y="1911095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9556" y="1850136"/>
            <a:ext cx="3704844" cy="205739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826008" y="2343911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40891" y="2282951"/>
            <a:ext cx="4122420" cy="207264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826008" y="2776727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27175" y="2706624"/>
            <a:ext cx="8785860" cy="21640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25652" y="3049524"/>
            <a:ext cx="845819" cy="21488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468355" y="5806439"/>
            <a:ext cx="103632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" y="362712"/>
            <a:ext cx="4191000" cy="27279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756" y="982980"/>
            <a:ext cx="2971800" cy="20878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5992" y="979932"/>
            <a:ext cx="1094232" cy="170688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826008" y="1455420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59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0891" y="1385316"/>
            <a:ext cx="8769096" cy="21640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683" y="2798064"/>
            <a:ext cx="76200" cy="7620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17804" y="2738627"/>
            <a:ext cx="954405" cy="167640"/>
          </a:xfrm>
          <a:custGeom>
            <a:avLst/>
            <a:gdLst/>
            <a:ahLst/>
            <a:cxnLst/>
            <a:rect l="l" t="t" r="r" b="b"/>
            <a:pathLst>
              <a:path w="954405" h="167639">
                <a:moveTo>
                  <a:pt x="124968" y="13716"/>
                </a:moveTo>
                <a:lnTo>
                  <a:pt x="0" y="13716"/>
                </a:lnTo>
                <a:lnTo>
                  <a:pt x="0" y="4572"/>
                </a:lnTo>
                <a:lnTo>
                  <a:pt x="124968" y="4572"/>
                </a:lnTo>
                <a:lnTo>
                  <a:pt x="124968" y="13716"/>
                </a:lnTo>
                <a:close/>
              </a:path>
              <a:path w="954405" h="167639">
                <a:moveTo>
                  <a:pt x="68579" y="164591"/>
                </a:moveTo>
                <a:lnTo>
                  <a:pt x="56387" y="164591"/>
                </a:lnTo>
                <a:lnTo>
                  <a:pt x="56387" y="13716"/>
                </a:lnTo>
                <a:lnTo>
                  <a:pt x="68579" y="13716"/>
                </a:lnTo>
                <a:lnTo>
                  <a:pt x="68579" y="164591"/>
                </a:lnTo>
                <a:close/>
              </a:path>
              <a:path w="954405" h="167639">
                <a:moveTo>
                  <a:pt x="158495" y="164591"/>
                </a:moveTo>
                <a:lnTo>
                  <a:pt x="146304" y="164591"/>
                </a:lnTo>
                <a:lnTo>
                  <a:pt x="146304" y="0"/>
                </a:lnTo>
                <a:lnTo>
                  <a:pt x="158495" y="0"/>
                </a:lnTo>
                <a:lnTo>
                  <a:pt x="158495" y="71628"/>
                </a:lnTo>
                <a:lnTo>
                  <a:pt x="165100" y="71628"/>
                </a:lnTo>
                <a:lnTo>
                  <a:pt x="163068" y="73152"/>
                </a:lnTo>
                <a:lnTo>
                  <a:pt x="158495" y="80772"/>
                </a:lnTo>
                <a:lnTo>
                  <a:pt x="158495" y="164591"/>
                </a:lnTo>
                <a:close/>
              </a:path>
              <a:path w="954405" h="167639">
                <a:moveTo>
                  <a:pt x="165100" y="71628"/>
                </a:moveTo>
                <a:lnTo>
                  <a:pt x="158495" y="71628"/>
                </a:lnTo>
                <a:lnTo>
                  <a:pt x="163068" y="64008"/>
                </a:lnTo>
                <a:lnTo>
                  <a:pt x="169164" y="59436"/>
                </a:lnTo>
                <a:lnTo>
                  <a:pt x="175260" y="56388"/>
                </a:lnTo>
                <a:lnTo>
                  <a:pt x="182879" y="51816"/>
                </a:lnTo>
                <a:lnTo>
                  <a:pt x="190500" y="50291"/>
                </a:lnTo>
                <a:lnTo>
                  <a:pt x="210312" y="50291"/>
                </a:lnTo>
                <a:lnTo>
                  <a:pt x="214883" y="53340"/>
                </a:lnTo>
                <a:lnTo>
                  <a:pt x="219456" y="54864"/>
                </a:lnTo>
                <a:lnTo>
                  <a:pt x="224027" y="57912"/>
                </a:lnTo>
                <a:lnTo>
                  <a:pt x="187452" y="57912"/>
                </a:lnTo>
                <a:lnTo>
                  <a:pt x="175260" y="64008"/>
                </a:lnTo>
                <a:lnTo>
                  <a:pt x="165100" y="71628"/>
                </a:lnTo>
                <a:close/>
              </a:path>
              <a:path w="954405" h="167639">
                <a:moveTo>
                  <a:pt x="236220" y="164591"/>
                </a:moveTo>
                <a:lnTo>
                  <a:pt x="225552" y="164591"/>
                </a:lnTo>
                <a:lnTo>
                  <a:pt x="225552" y="92964"/>
                </a:lnTo>
                <a:lnTo>
                  <a:pt x="225004" y="85272"/>
                </a:lnTo>
                <a:lnTo>
                  <a:pt x="205739" y="57912"/>
                </a:lnTo>
                <a:lnTo>
                  <a:pt x="224027" y="57912"/>
                </a:lnTo>
                <a:lnTo>
                  <a:pt x="227075" y="60960"/>
                </a:lnTo>
                <a:lnTo>
                  <a:pt x="230123" y="65532"/>
                </a:lnTo>
                <a:lnTo>
                  <a:pt x="233171" y="74675"/>
                </a:lnTo>
                <a:lnTo>
                  <a:pt x="234695" y="80772"/>
                </a:lnTo>
                <a:lnTo>
                  <a:pt x="236196" y="85272"/>
                </a:lnTo>
                <a:lnTo>
                  <a:pt x="236220" y="164591"/>
                </a:lnTo>
                <a:close/>
              </a:path>
              <a:path w="954405" h="167639">
                <a:moveTo>
                  <a:pt x="284987" y="164591"/>
                </a:moveTo>
                <a:lnTo>
                  <a:pt x="272795" y="164591"/>
                </a:lnTo>
                <a:lnTo>
                  <a:pt x="272795" y="51816"/>
                </a:lnTo>
                <a:lnTo>
                  <a:pt x="284987" y="51816"/>
                </a:lnTo>
                <a:lnTo>
                  <a:pt x="284987" y="164591"/>
                </a:lnTo>
                <a:close/>
              </a:path>
              <a:path w="954405" h="167639">
                <a:moveTo>
                  <a:pt x="283464" y="4572"/>
                </a:moveTo>
                <a:lnTo>
                  <a:pt x="274320" y="4572"/>
                </a:lnTo>
                <a:lnTo>
                  <a:pt x="274320" y="3048"/>
                </a:lnTo>
                <a:lnTo>
                  <a:pt x="283464" y="3048"/>
                </a:lnTo>
                <a:lnTo>
                  <a:pt x="283464" y="4572"/>
                </a:lnTo>
                <a:close/>
              </a:path>
              <a:path w="954405" h="167639">
                <a:moveTo>
                  <a:pt x="288035" y="10668"/>
                </a:moveTo>
                <a:lnTo>
                  <a:pt x="269747" y="10668"/>
                </a:lnTo>
                <a:lnTo>
                  <a:pt x="269747" y="7620"/>
                </a:lnTo>
                <a:lnTo>
                  <a:pt x="272795" y="4572"/>
                </a:lnTo>
                <a:lnTo>
                  <a:pt x="284987" y="4572"/>
                </a:lnTo>
                <a:lnTo>
                  <a:pt x="288035" y="7620"/>
                </a:lnTo>
                <a:lnTo>
                  <a:pt x="288035" y="10668"/>
                </a:lnTo>
                <a:close/>
              </a:path>
              <a:path w="954405" h="167639">
                <a:moveTo>
                  <a:pt x="288035" y="18288"/>
                </a:moveTo>
                <a:lnTo>
                  <a:pt x="269747" y="18288"/>
                </a:lnTo>
                <a:lnTo>
                  <a:pt x="269747" y="15240"/>
                </a:lnTo>
                <a:lnTo>
                  <a:pt x="268223" y="13716"/>
                </a:lnTo>
                <a:lnTo>
                  <a:pt x="268223" y="10668"/>
                </a:lnTo>
                <a:lnTo>
                  <a:pt x="289560" y="10668"/>
                </a:lnTo>
                <a:lnTo>
                  <a:pt x="289560" y="13716"/>
                </a:lnTo>
                <a:lnTo>
                  <a:pt x="288035" y="15240"/>
                </a:lnTo>
                <a:lnTo>
                  <a:pt x="288035" y="18288"/>
                </a:lnTo>
                <a:close/>
              </a:path>
              <a:path w="954405" h="167639">
                <a:moveTo>
                  <a:pt x="286512" y="19812"/>
                </a:moveTo>
                <a:lnTo>
                  <a:pt x="271271" y="19812"/>
                </a:lnTo>
                <a:lnTo>
                  <a:pt x="271271" y="18288"/>
                </a:lnTo>
                <a:lnTo>
                  <a:pt x="286512" y="18288"/>
                </a:lnTo>
                <a:lnTo>
                  <a:pt x="286512" y="19812"/>
                </a:lnTo>
                <a:close/>
              </a:path>
              <a:path w="954405" h="167639">
                <a:moveTo>
                  <a:pt x="281939" y="22860"/>
                </a:moveTo>
                <a:lnTo>
                  <a:pt x="275843" y="22860"/>
                </a:lnTo>
                <a:lnTo>
                  <a:pt x="272795" y="19812"/>
                </a:lnTo>
                <a:lnTo>
                  <a:pt x="284987" y="19812"/>
                </a:lnTo>
                <a:lnTo>
                  <a:pt x="281939" y="22860"/>
                </a:lnTo>
                <a:close/>
              </a:path>
              <a:path w="954405" h="167639">
                <a:moveTo>
                  <a:pt x="379476" y="158496"/>
                </a:moveTo>
                <a:lnTo>
                  <a:pt x="361187" y="158496"/>
                </a:lnTo>
                <a:lnTo>
                  <a:pt x="365760" y="156972"/>
                </a:lnTo>
                <a:lnTo>
                  <a:pt x="371856" y="153924"/>
                </a:lnTo>
                <a:lnTo>
                  <a:pt x="376427" y="149352"/>
                </a:lnTo>
                <a:lnTo>
                  <a:pt x="382523" y="137160"/>
                </a:lnTo>
                <a:lnTo>
                  <a:pt x="382523" y="129540"/>
                </a:lnTo>
                <a:lnTo>
                  <a:pt x="381000" y="126491"/>
                </a:lnTo>
                <a:lnTo>
                  <a:pt x="379475" y="124968"/>
                </a:lnTo>
                <a:lnTo>
                  <a:pt x="377952" y="121920"/>
                </a:lnTo>
                <a:lnTo>
                  <a:pt x="374904" y="120396"/>
                </a:lnTo>
                <a:lnTo>
                  <a:pt x="371856" y="117348"/>
                </a:lnTo>
                <a:lnTo>
                  <a:pt x="365760" y="114300"/>
                </a:lnTo>
                <a:lnTo>
                  <a:pt x="361187" y="112775"/>
                </a:lnTo>
                <a:lnTo>
                  <a:pt x="358139" y="112775"/>
                </a:lnTo>
                <a:lnTo>
                  <a:pt x="353568" y="111252"/>
                </a:lnTo>
                <a:lnTo>
                  <a:pt x="350520" y="109728"/>
                </a:lnTo>
                <a:lnTo>
                  <a:pt x="345948" y="108204"/>
                </a:lnTo>
                <a:lnTo>
                  <a:pt x="342900" y="106680"/>
                </a:lnTo>
                <a:lnTo>
                  <a:pt x="338327" y="105156"/>
                </a:lnTo>
                <a:lnTo>
                  <a:pt x="335279" y="105156"/>
                </a:lnTo>
                <a:lnTo>
                  <a:pt x="332231" y="102108"/>
                </a:lnTo>
                <a:lnTo>
                  <a:pt x="329183" y="100583"/>
                </a:lnTo>
                <a:lnTo>
                  <a:pt x="326135" y="97536"/>
                </a:lnTo>
                <a:lnTo>
                  <a:pt x="323087" y="96012"/>
                </a:lnTo>
                <a:lnTo>
                  <a:pt x="320039" y="89916"/>
                </a:lnTo>
                <a:lnTo>
                  <a:pt x="318516" y="85344"/>
                </a:lnTo>
                <a:lnTo>
                  <a:pt x="318516" y="76200"/>
                </a:lnTo>
                <a:lnTo>
                  <a:pt x="320039" y="73152"/>
                </a:lnTo>
                <a:lnTo>
                  <a:pt x="321564" y="68580"/>
                </a:lnTo>
                <a:lnTo>
                  <a:pt x="323087" y="65532"/>
                </a:lnTo>
                <a:lnTo>
                  <a:pt x="335279" y="53340"/>
                </a:lnTo>
                <a:lnTo>
                  <a:pt x="344423" y="50291"/>
                </a:lnTo>
                <a:lnTo>
                  <a:pt x="368808" y="50291"/>
                </a:lnTo>
                <a:lnTo>
                  <a:pt x="374904" y="53340"/>
                </a:lnTo>
                <a:lnTo>
                  <a:pt x="379475" y="54864"/>
                </a:lnTo>
                <a:lnTo>
                  <a:pt x="384048" y="57912"/>
                </a:lnTo>
                <a:lnTo>
                  <a:pt x="352044" y="57912"/>
                </a:lnTo>
                <a:lnTo>
                  <a:pt x="348996" y="59436"/>
                </a:lnTo>
                <a:lnTo>
                  <a:pt x="344423" y="59436"/>
                </a:lnTo>
                <a:lnTo>
                  <a:pt x="338327" y="62483"/>
                </a:lnTo>
                <a:lnTo>
                  <a:pt x="332231" y="68580"/>
                </a:lnTo>
                <a:lnTo>
                  <a:pt x="329183" y="74675"/>
                </a:lnTo>
                <a:lnTo>
                  <a:pt x="329183" y="86868"/>
                </a:lnTo>
                <a:lnTo>
                  <a:pt x="332231" y="88391"/>
                </a:lnTo>
                <a:lnTo>
                  <a:pt x="333756" y="91440"/>
                </a:lnTo>
                <a:lnTo>
                  <a:pt x="335279" y="92964"/>
                </a:lnTo>
                <a:lnTo>
                  <a:pt x="344423" y="97536"/>
                </a:lnTo>
                <a:lnTo>
                  <a:pt x="348996" y="99060"/>
                </a:lnTo>
                <a:lnTo>
                  <a:pt x="352044" y="100583"/>
                </a:lnTo>
                <a:lnTo>
                  <a:pt x="356616" y="102108"/>
                </a:lnTo>
                <a:lnTo>
                  <a:pt x="359664" y="102108"/>
                </a:lnTo>
                <a:lnTo>
                  <a:pt x="368808" y="105156"/>
                </a:lnTo>
                <a:lnTo>
                  <a:pt x="371856" y="106680"/>
                </a:lnTo>
                <a:lnTo>
                  <a:pt x="376427" y="108204"/>
                </a:lnTo>
                <a:lnTo>
                  <a:pt x="379475" y="109728"/>
                </a:lnTo>
                <a:lnTo>
                  <a:pt x="382523" y="112775"/>
                </a:lnTo>
                <a:lnTo>
                  <a:pt x="385571" y="114300"/>
                </a:lnTo>
                <a:lnTo>
                  <a:pt x="388620" y="120396"/>
                </a:lnTo>
                <a:lnTo>
                  <a:pt x="391668" y="123444"/>
                </a:lnTo>
                <a:lnTo>
                  <a:pt x="391668" y="141732"/>
                </a:lnTo>
                <a:lnTo>
                  <a:pt x="388620" y="146304"/>
                </a:lnTo>
                <a:lnTo>
                  <a:pt x="387096" y="149352"/>
                </a:lnTo>
                <a:lnTo>
                  <a:pt x="385571" y="153924"/>
                </a:lnTo>
                <a:lnTo>
                  <a:pt x="381000" y="156972"/>
                </a:lnTo>
                <a:lnTo>
                  <a:pt x="379476" y="158496"/>
                </a:lnTo>
                <a:close/>
              </a:path>
              <a:path w="954405" h="167639">
                <a:moveTo>
                  <a:pt x="385571" y="67056"/>
                </a:moveTo>
                <a:lnTo>
                  <a:pt x="382523" y="67056"/>
                </a:lnTo>
                <a:lnTo>
                  <a:pt x="381000" y="65532"/>
                </a:lnTo>
                <a:lnTo>
                  <a:pt x="379475" y="65532"/>
                </a:lnTo>
                <a:lnTo>
                  <a:pt x="376427" y="62483"/>
                </a:lnTo>
                <a:lnTo>
                  <a:pt x="373379" y="60960"/>
                </a:lnTo>
                <a:lnTo>
                  <a:pt x="370331" y="60960"/>
                </a:lnTo>
                <a:lnTo>
                  <a:pt x="367283" y="59436"/>
                </a:lnTo>
                <a:lnTo>
                  <a:pt x="364235" y="59436"/>
                </a:lnTo>
                <a:lnTo>
                  <a:pt x="361187" y="57912"/>
                </a:lnTo>
                <a:lnTo>
                  <a:pt x="384048" y="57912"/>
                </a:lnTo>
                <a:lnTo>
                  <a:pt x="388620" y="62483"/>
                </a:lnTo>
                <a:lnTo>
                  <a:pt x="387096" y="65532"/>
                </a:lnTo>
                <a:lnTo>
                  <a:pt x="385571" y="67056"/>
                </a:lnTo>
                <a:close/>
              </a:path>
              <a:path w="954405" h="167639">
                <a:moveTo>
                  <a:pt x="358139" y="167640"/>
                </a:moveTo>
                <a:lnTo>
                  <a:pt x="344423" y="167640"/>
                </a:lnTo>
                <a:lnTo>
                  <a:pt x="336804" y="166116"/>
                </a:lnTo>
                <a:lnTo>
                  <a:pt x="332231" y="163068"/>
                </a:lnTo>
                <a:lnTo>
                  <a:pt x="320039" y="156972"/>
                </a:lnTo>
                <a:lnTo>
                  <a:pt x="315468" y="152400"/>
                </a:lnTo>
                <a:lnTo>
                  <a:pt x="320039" y="147828"/>
                </a:lnTo>
                <a:lnTo>
                  <a:pt x="324612" y="147828"/>
                </a:lnTo>
                <a:lnTo>
                  <a:pt x="330708" y="153924"/>
                </a:lnTo>
                <a:lnTo>
                  <a:pt x="333756" y="153924"/>
                </a:lnTo>
                <a:lnTo>
                  <a:pt x="342900" y="158496"/>
                </a:lnTo>
                <a:lnTo>
                  <a:pt x="379476" y="158496"/>
                </a:lnTo>
                <a:lnTo>
                  <a:pt x="377952" y="160020"/>
                </a:lnTo>
                <a:lnTo>
                  <a:pt x="373379" y="163068"/>
                </a:lnTo>
                <a:lnTo>
                  <a:pt x="364235" y="166116"/>
                </a:lnTo>
                <a:lnTo>
                  <a:pt x="358139" y="167640"/>
                </a:lnTo>
                <a:close/>
              </a:path>
              <a:path w="954405" h="167639">
                <a:moveTo>
                  <a:pt x="480060" y="164591"/>
                </a:moveTo>
                <a:lnTo>
                  <a:pt x="469391" y="164591"/>
                </a:lnTo>
                <a:lnTo>
                  <a:pt x="469391" y="51816"/>
                </a:lnTo>
                <a:lnTo>
                  <a:pt x="480060" y="51816"/>
                </a:lnTo>
                <a:lnTo>
                  <a:pt x="480060" y="164591"/>
                </a:lnTo>
                <a:close/>
              </a:path>
              <a:path w="954405" h="167639">
                <a:moveTo>
                  <a:pt x="481583" y="6096"/>
                </a:moveTo>
                <a:lnTo>
                  <a:pt x="467868" y="6096"/>
                </a:lnTo>
                <a:lnTo>
                  <a:pt x="470916" y="3048"/>
                </a:lnTo>
                <a:lnTo>
                  <a:pt x="478535" y="3048"/>
                </a:lnTo>
                <a:lnTo>
                  <a:pt x="480060" y="4572"/>
                </a:lnTo>
                <a:lnTo>
                  <a:pt x="481583" y="4572"/>
                </a:lnTo>
                <a:lnTo>
                  <a:pt x="481583" y="6096"/>
                </a:lnTo>
                <a:close/>
              </a:path>
              <a:path w="954405" h="167639">
                <a:moveTo>
                  <a:pt x="480060" y="21336"/>
                </a:moveTo>
                <a:lnTo>
                  <a:pt x="469391" y="21336"/>
                </a:lnTo>
                <a:lnTo>
                  <a:pt x="469391" y="19812"/>
                </a:lnTo>
                <a:lnTo>
                  <a:pt x="467868" y="19812"/>
                </a:lnTo>
                <a:lnTo>
                  <a:pt x="466344" y="18288"/>
                </a:lnTo>
                <a:lnTo>
                  <a:pt x="466344" y="16764"/>
                </a:lnTo>
                <a:lnTo>
                  <a:pt x="464820" y="15240"/>
                </a:lnTo>
                <a:lnTo>
                  <a:pt x="464820" y="10668"/>
                </a:lnTo>
                <a:lnTo>
                  <a:pt x="466344" y="9144"/>
                </a:lnTo>
                <a:lnTo>
                  <a:pt x="466344" y="6096"/>
                </a:lnTo>
                <a:lnTo>
                  <a:pt x="483108" y="6096"/>
                </a:lnTo>
                <a:lnTo>
                  <a:pt x="483108" y="7620"/>
                </a:lnTo>
                <a:lnTo>
                  <a:pt x="484631" y="9144"/>
                </a:lnTo>
                <a:lnTo>
                  <a:pt x="484631" y="16764"/>
                </a:lnTo>
                <a:lnTo>
                  <a:pt x="480060" y="21336"/>
                </a:lnTo>
                <a:close/>
              </a:path>
              <a:path w="954405" h="167639">
                <a:moveTo>
                  <a:pt x="477012" y="22860"/>
                </a:moveTo>
                <a:lnTo>
                  <a:pt x="472439" y="22860"/>
                </a:lnTo>
                <a:lnTo>
                  <a:pt x="470916" y="21336"/>
                </a:lnTo>
                <a:lnTo>
                  <a:pt x="478535" y="21336"/>
                </a:lnTo>
                <a:lnTo>
                  <a:pt x="477012" y="22860"/>
                </a:lnTo>
                <a:close/>
              </a:path>
              <a:path w="954405" h="167639">
                <a:moveTo>
                  <a:pt x="576071" y="158496"/>
                </a:moveTo>
                <a:lnTo>
                  <a:pt x="557783" y="158496"/>
                </a:lnTo>
                <a:lnTo>
                  <a:pt x="560832" y="156972"/>
                </a:lnTo>
                <a:lnTo>
                  <a:pt x="565404" y="155448"/>
                </a:lnTo>
                <a:lnTo>
                  <a:pt x="568451" y="153924"/>
                </a:lnTo>
                <a:lnTo>
                  <a:pt x="569975" y="150875"/>
                </a:lnTo>
                <a:lnTo>
                  <a:pt x="573024" y="149352"/>
                </a:lnTo>
                <a:lnTo>
                  <a:pt x="577596" y="140208"/>
                </a:lnTo>
                <a:lnTo>
                  <a:pt x="577596" y="126491"/>
                </a:lnTo>
                <a:lnTo>
                  <a:pt x="574547" y="124968"/>
                </a:lnTo>
                <a:lnTo>
                  <a:pt x="573024" y="121920"/>
                </a:lnTo>
                <a:lnTo>
                  <a:pt x="568451" y="117348"/>
                </a:lnTo>
                <a:lnTo>
                  <a:pt x="562355" y="114300"/>
                </a:lnTo>
                <a:lnTo>
                  <a:pt x="557783" y="112775"/>
                </a:lnTo>
                <a:lnTo>
                  <a:pt x="554736" y="112775"/>
                </a:lnTo>
                <a:lnTo>
                  <a:pt x="545591" y="109728"/>
                </a:lnTo>
                <a:lnTo>
                  <a:pt x="542544" y="108204"/>
                </a:lnTo>
                <a:lnTo>
                  <a:pt x="537971" y="106680"/>
                </a:lnTo>
                <a:lnTo>
                  <a:pt x="534924" y="105156"/>
                </a:lnTo>
                <a:lnTo>
                  <a:pt x="530351" y="105156"/>
                </a:lnTo>
                <a:lnTo>
                  <a:pt x="527304" y="102108"/>
                </a:lnTo>
                <a:lnTo>
                  <a:pt x="524255" y="100583"/>
                </a:lnTo>
                <a:lnTo>
                  <a:pt x="519683" y="96012"/>
                </a:lnTo>
                <a:lnTo>
                  <a:pt x="518159" y="92964"/>
                </a:lnTo>
                <a:lnTo>
                  <a:pt x="515112" y="89916"/>
                </a:lnTo>
                <a:lnTo>
                  <a:pt x="515112" y="73152"/>
                </a:lnTo>
                <a:lnTo>
                  <a:pt x="516636" y="68580"/>
                </a:lnTo>
                <a:lnTo>
                  <a:pt x="519683" y="65532"/>
                </a:lnTo>
                <a:lnTo>
                  <a:pt x="521208" y="62483"/>
                </a:lnTo>
                <a:lnTo>
                  <a:pt x="527304" y="56388"/>
                </a:lnTo>
                <a:lnTo>
                  <a:pt x="531875" y="53340"/>
                </a:lnTo>
                <a:lnTo>
                  <a:pt x="541020" y="50291"/>
                </a:lnTo>
                <a:lnTo>
                  <a:pt x="565404" y="50291"/>
                </a:lnTo>
                <a:lnTo>
                  <a:pt x="569975" y="53340"/>
                </a:lnTo>
                <a:lnTo>
                  <a:pt x="576071" y="54864"/>
                </a:lnTo>
                <a:lnTo>
                  <a:pt x="580644" y="57912"/>
                </a:lnTo>
                <a:lnTo>
                  <a:pt x="548640" y="57912"/>
                </a:lnTo>
                <a:lnTo>
                  <a:pt x="544067" y="59436"/>
                </a:lnTo>
                <a:lnTo>
                  <a:pt x="541020" y="59436"/>
                </a:lnTo>
                <a:lnTo>
                  <a:pt x="531875" y="64008"/>
                </a:lnTo>
                <a:lnTo>
                  <a:pt x="530351" y="67056"/>
                </a:lnTo>
                <a:lnTo>
                  <a:pt x="528828" y="68580"/>
                </a:lnTo>
                <a:lnTo>
                  <a:pt x="525779" y="74675"/>
                </a:lnTo>
                <a:lnTo>
                  <a:pt x="524255" y="76200"/>
                </a:lnTo>
                <a:lnTo>
                  <a:pt x="524255" y="83820"/>
                </a:lnTo>
                <a:lnTo>
                  <a:pt x="525779" y="86868"/>
                </a:lnTo>
                <a:lnTo>
                  <a:pt x="527304" y="88391"/>
                </a:lnTo>
                <a:lnTo>
                  <a:pt x="528828" y="91440"/>
                </a:lnTo>
                <a:lnTo>
                  <a:pt x="541020" y="97536"/>
                </a:lnTo>
                <a:lnTo>
                  <a:pt x="545591" y="99060"/>
                </a:lnTo>
                <a:lnTo>
                  <a:pt x="548640" y="100583"/>
                </a:lnTo>
                <a:lnTo>
                  <a:pt x="553212" y="102108"/>
                </a:lnTo>
                <a:lnTo>
                  <a:pt x="556259" y="102108"/>
                </a:lnTo>
                <a:lnTo>
                  <a:pt x="560832" y="103632"/>
                </a:lnTo>
                <a:lnTo>
                  <a:pt x="563879" y="105156"/>
                </a:lnTo>
                <a:lnTo>
                  <a:pt x="568451" y="106680"/>
                </a:lnTo>
                <a:lnTo>
                  <a:pt x="574547" y="109728"/>
                </a:lnTo>
                <a:lnTo>
                  <a:pt x="577596" y="112775"/>
                </a:lnTo>
                <a:lnTo>
                  <a:pt x="580644" y="114300"/>
                </a:lnTo>
                <a:lnTo>
                  <a:pt x="583691" y="117348"/>
                </a:lnTo>
                <a:lnTo>
                  <a:pt x="586740" y="123444"/>
                </a:lnTo>
                <a:lnTo>
                  <a:pt x="588263" y="128016"/>
                </a:lnTo>
                <a:lnTo>
                  <a:pt x="588263" y="137160"/>
                </a:lnTo>
                <a:lnTo>
                  <a:pt x="585216" y="146304"/>
                </a:lnTo>
                <a:lnTo>
                  <a:pt x="583691" y="149352"/>
                </a:lnTo>
                <a:lnTo>
                  <a:pt x="580644" y="153924"/>
                </a:lnTo>
                <a:lnTo>
                  <a:pt x="576071" y="158496"/>
                </a:lnTo>
                <a:close/>
              </a:path>
              <a:path w="954405" h="167639">
                <a:moveTo>
                  <a:pt x="582167" y="67056"/>
                </a:moveTo>
                <a:lnTo>
                  <a:pt x="579120" y="67056"/>
                </a:lnTo>
                <a:lnTo>
                  <a:pt x="577596" y="65532"/>
                </a:lnTo>
                <a:lnTo>
                  <a:pt x="576071" y="65532"/>
                </a:lnTo>
                <a:lnTo>
                  <a:pt x="574547" y="64008"/>
                </a:lnTo>
                <a:lnTo>
                  <a:pt x="571500" y="62483"/>
                </a:lnTo>
                <a:lnTo>
                  <a:pt x="569975" y="60960"/>
                </a:lnTo>
                <a:lnTo>
                  <a:pt x="566928" y="60960"/>
                </a:lnTo>
                <a:lnTo>
                  <a:pt x="563879" y="59436"/>
                </a:lnTo>
                <a:lnTo>
                  <a:pt x="560832" y="59436"/>
                </a:lnTo>
                <a:lnTo>
                  <a:pt x="556259" y="57912"/>
                </a:lnTo>
                <a:lnTo>
                  <a:pt x="580644" y="57912"/>
                </a:lnTo>
                <a:lnTo>
                  <a:pt x="585216" y="62483"/>
                </a:lnTo>
                <a:lnTo>
                  <a:pt x="582167" y="65532"/>
                </a:lnTo>
                <a:lnTo>
                  <a:pt x="582167" y="67056"/>
                </a:lnTo>
                <a:close/>
              </a:path>
              <a:path w="954405" h="167639">
                <a:moveTo>
                  <a:pt x="554736" y="167640"/>
                </a:moveTo>
                <a:lnTo>
                  <a:pt x="541020" y="167640"/>
                </a:lnTo>
                <a:lnTo>
                  <a:pt x="533400" y="166116"/>
                </a:lnTo>
                <a:lnTo>
                  <a:pt x="521208" y="160020"/>
                </a:lnTo>
                <a:lnTo>
                  <a:pt x="516636" y="156972"/>
                </a:lnTo>
                <a:lnTo>
                  <a:pt x="512063" y="152400"/>
                </a:lnTo>
                <a:lnTo>
                  <a:pt x="515112" y="149352"/>
                </a:lnTo>
                <a:lnTo>
                  <a:pt x="515112" y="147828"/>
                </a:lnTo>
                <a:lnTo>
                  <a:pt x="519683" y="147828"/>
                </a:lnTo>
                <a:lnTo>
                  <a:pt x="524255" y="152400"/>
                </a:lnTo>
                <a:lnTo>
                  <a:pt x="527304" y="153924"/>
                </a:lnTo>
                <a:lnTo>
                  <a:pt x="528828" y="153924"/>
                </a:lnTo>
                <a:lnTo>
                  <a:pt x="531875" y="155448"/>
                </a:lnTo>
                <a:lnTo>
                  <a:pt x="536447" y="156972"/>
                </a:lnTo>
                <a:lnTo>
                  <a:pt x="539496" y="158496"/>
                </a:lnTo>
                <a:lnTo>
                  <a:pt x="576071" y="158496"/>
                </a:lnTo>
                <a:lnTo>
                  <a:pt x="574547" y="160020"/>
                </a:lnTo>
                <a:lnTo>
                  <a:pt x="569975" y="163068"/>
                </a:lnTo>
                <a:lnTo>
                  <a:pt x="560832" y="166116"/>
                </a:lnTo>
                <a:lnTo>
                  <a:pt x="554736" y="167640"/>
                </a:lnTo>
                <a:close/>
              </a:path>
              <a:path w="954405" h="167639">
                <a:moveTo>
                  <a:pt x="714755" y="64008"/>
                </a:moveTo>
                <a:lnTo>
                  <a:pt x="652271" y="64008"/>
                </a:lnTo>
                <a:lnTo>
                  <a:pt x="649224" y="60960"/>
                </a:lnTo>
                <a:lnTo>
                  <a:pt x="649224" y="56388"/>
                </a:lnTo>
                <a:lnTo>
                  <a:pt x="669036" y="54864"/>
                </a:lnTo>
                <a:lnTo>
                  <a:pt x="672083" y="15240"/>
                </a:lnTo>
                <a:lnTo>
                  <a:pt x="672083" y="12191"/>
                </a:lnTo>
                <a:lnTo>
                  <a:pt x="679704" y="12191"/>
                </a:lnTo>
                <a:lnTo>
                  <a:pt x="679704" y="54864"/>
                </a:lnTo>
                <a:lnTo>
                  <a:pt x="714755" y="54864"/>
                </a:lnTo>
                <a:lnTo>
                  <a:pt x="714755" y="64008"/>
                </a:lnTo>
                <a:close/>
              </a:path>
              <a:path w="954405" h="167639">
                <a:moveTo>
                  <a:pt x="697992" y="167640"/>
                </a:moveTo>
                <a:lnTo>
                  <a:pt x="685800" y="167640"/>
                </a:lnTo>
                <a:lnTo>
                  <a:pt x="679704" y="164591"/>
                </a:lnTo>
                <a:lnTo>
                  <a:pt x="675132" y="160020"/>
                </a:lnTo>
                <a:lnTo>
                  <a:pt x="670559" y="156972"/>
                </a:lnTo>
                <a:lnTo>
                  <a:pt x="669036" y="149352"/>
                </a:lnTo>
                <a:lnTo>
                  <a:pt x="669036" y="64008"/>
                </a:lnTo>
                <a:lnTo>
                  <a:pt x="679704" y="64008"/>
                </a:lnTo>
                <a:lnTo>
                  <a:pt x="679704" y="146304"/>
                </a:lnTo>
                <a:lnTo>
                  <a:pt x="681228" y="147828"/>
                </a:lnTo>
                <a:lnTo>
                  <a:pt x="681228" y="150875"/>
                </a:lnTo>
                <a:lnTo>
                  <a:pt x="687324" y="156972"/>
                </a:lnTo>
                <a:lnTo>
                  <a:pt x="691896" y="156972"/>
                </a:lnTo>
                <a:lnTo>
                  <a:pt x="693420" y="158496"/>
                </a:lnTo>
                <a:lnTo>
                  <a:pt x="716279" y="158496"/>
                </a:lnTo>
                <a:lnTo>
                  <a:pt x="714755" y="160020"/>
                </a:lnTo>
                <a:lnTo>
                  <a:pt x="711708" y="161544"/>
                </a:lnTo>
                <a:lnTo>
                  <a:pt x="707136" y="164591"/>
                </a:lnTo>
                <a:lnTo>
                  <a:pt x="697992" y="167640"/>
                </a:lnTo>
                <a:close/>
              </a:path>
              <a:path w="954405" h="167639">
                <a:moveTo>
                  <a:pt x="716279" y="158496"/>
                </a:moveTo>
                <a:lnTo>
                  <a:pt x="697992" y="158496"/>
                </a:lnTo>
                <a:lnTo>
                  <a:pt x="701040" y="156972"/>
                </a:lnTo>
                <a:lnTo>
                  <a:pt x="702563" y="156972"/>
                </a:lnTo>
                <a:lnTo>
                  <a:pt x="704088" y="155448"/>
                </a:lnTo>
                <a:lnTo>
                  <a:pt x="705612" y="155448"/>
                </a:lnTo>
                <a:lnTo>
                  <a:pt x="707136" y="153924"/>
                </a:lnTo>
                <a:lnTo>
                  <a:pt x="708659" y="153924"/>
                </a:lnTo>
                <a:lnTo>
                  <a:pt x="711708" y="150875"/>
                </a:lnTo>
                <a:lnTo>
                  <a:pt x="714755" y="150875"/>
                </a:lnTo>
                <a:lnTo>
                  <a:pt x="717804" y="156972"/>
                </a:lnTo>
                <a:lnTo>
                  <a:pt x="716279" y="158496"/>
                </a:lnTo>
                <a:close/>
              </a:path>
              <a:path w="954405" h="167639">
                <a:moveTo>
                  <a:pt x="754379" y="164591"/>
                </a:moveTo>
                <a:lnTo>
                  <a:pt x="743712" y="164591"/>
                </a:lnTo>
                <a:lnTo>
                  <a:pt x="743712" y="0"/>
                </a:lnTo>
                <a:lnTo>
                  <a:pt x="754379" y="0"/>
                </a:lnTo>
                <a:lnTo>
                  <a:pt x="754379" y="71628"/>
                </a:lnTo>
                <a:lnTo>
                  <a:pt x="760983" y="71628"/>
                </a:lnTo>
                <a:lnTo>
                  <a:pt x="758951" y="73152"/>
                </a:lnTo>
                <a:lnTo>
                  <a:pt x="754379" y="80772"/>
                </a:lnTo>
                <a:lnTo>
                  <a:pt x="754379" y="164591"/>
                </a:lnTo>
                <a:close/>
              </a:path>
              <a:path w="954405" h="167639">
                <a:moveTo>
                  <a:pt x="760983" y="71628"/>
                </a:moveTo>
                <a:lnTo>
                  <a:pt x="754379" y="71628"/>
                </a:lnTo>
                <a:lnTo>
                  <a:pt x="758951" y="64008"/>
                </a:lnTo>
                <a:lnTo>
                  <a:pt x="765047" y="59436"/>
                </a:lnTo>
                <a:lnTo>
                  <a:pt x="772667" y="56388"/>
                </a:lnTo>
                <a:lnTo>
                  <a:pt x="778763" y="51816"/>
                </a:lnTo>
                <a:lnTo>
                  <a:pt x="786383" y="50291"/>
                </a:lnTo>
                <a:lnTo>
                  <a:pt x="806196" y="50291"/>
                </a:lnTo>
                <a:lnTo>
                  <a:pt x="810767" y="53340"/>
                </a:lnTo>
                <a:lnTo>
                  <a:pt x="816863" y="54864"/>
                </a:lnTo>
                <a:lnTo>
                  <a:pt x="819911" y="57912"/>
                </a:lnTo>
                <a:lnTo>
                  <a:pt x="784859" y="57912"/>
                </a:lnTo>
                <a:lnTo>
                  <a:pt x="777240" y="60960"/>
                </a:lnTo>
                <a:lnTo>
                  <a:pt x="771144" y="64008"/>
                </a:lnTo>
                <a:lnTo>
                  <a:pt x="760983" y="71628"/>
                </a:lnTo>
                <a:close/>
              </a:path>
              <a:path w="954405" h="167639">
                <a:moveTo>
                  <a:pt x="832104" y="164591"/>
                </a:moveTo>
                <a:lnTo>
                  <a:pt x="821436" y="164591"/>
                </a:lnTo>
                <a:lnTo>
                  <a:pt x="821436" y="92964"/>
                </a:lnTo>
                <a:lnTo>
                  <a:pt x="821126" y="85272"/>
                </a:lnTo>
                <a:lnTo>
                  <a:pt x="801624" y="57912"/>
                </a:lnTo>
                <a:lnTo>
                  <a:pt x="819911" y="57912"/>
                </a:lnTo>
                <a:lnTo>
                  <a:pt x="822959" y="60960"/>
                </a:lnTo>
                <a:lnTo>
                  <a:pt x="829055" y="70104"/>
                </a:lnTo>
                <a:lnTo>
                  <a:pt x="830579" y="74675"/>
                </a:lnTo>
                <a:lnTo>
                  <a:pt x="832104" y="80772"/>
                </a:lnTo>
                <a:lnTo>
                  <a:pt x="832104" y="164591"/>
                </a:lnTo>
                <a:close/>
              </a:path>
              <a:path w="954405" h="167639">
                <a:moveTo>
                  <a:pt x="918971" y="166116"/>
                </a:moveTo>
                <a:lnTo>
                  <a:pt x="902208" y="166116"/>
                </a:lnTo>
                <a:lnTo>
                  <a:pt x="890016" y="163068"/>
                </a:lnTo>
                <a:lnTo>
                  <a:pt x="882396" y="160020"/>
                </a:lnTo>
                <a:lnTo>
                  <a:pt x="868679" y="146304"/>
                </a:lnTo>
                <a:lnTo>
                  <a:pt x="864108" y="138683"/>
                </a:lnTo>
                <a:lnTo>
                  <a:pt x="862583" y="131064"/>
                </a:lnTo>
                <a:lnTo>
                  <a:pt x="859536" y="124968"/>
                </a:lnTo>
                <a:lnTo>
                  <a:pt x="858012" y="115824"/>
                </a:lnTo>
                <a:lnTo>
                  <a:pt x="858012" y="97536"/>
                </a:lnTo>
                <a:lnTo>
                  <a:pt x="859536" y="89916"/>
                </a:lnTo>
                <a:lnTo>
                  <a:pt x="862583" y="83820"/>
                </a:lnTo>
                <a:lnTo>
                  <a:pt x="864108" y="76200"/>
                </a:lnTo>
                <a:lnTo>
                  <a:pt x="867155" y="70104"/>
                </a:lnTo>
                <a:lnTo>
                  <a:pt x="876300" y="60960"/>
                </a:lnTo>
                <a:lnTo>
                  <a:pt x="882396" y="56388"/>
                </a:lnTo>
                <a:lnTo>
                  <a:pt x="888492" y="54864"/>
                </a:lnTo>
                <a:lnTo>
                  <a:pt x="894588" y="51816"/>
                </a:lnTo>
                <a:lnTo>
                  <a:pt x="902208" y="50291"/>
                </a:lnTo>
                <a:lnTo>
                  <a:pt x="922020" y="50291"/>
                </a:lnTo>
                <a:lnTo>
                  <a:pt x="928116" y="53340"/>
                </a:lnTo>
                <a:lnTo>
                  <a:pt x="932688" y="54864"/>
                </a:lnTo>
                <a:lnTo>
                  <a:pt x="937259" y="57912"/>
                </a:lnTo>
                <a:lnTo>
                  <a:pt x="903732" y="57912"/>
                </a:lnTo>
                <a:lnTo>
                  <a:pt x="890016" y="62483"/>
                </a:lnTo>
                <a:lnTo>
                  <a:pt x="870204" y="91440"/>
                </a:lnTo>
                <a:lnTo>
                  <a:pt x="870204" y="97536"/>
                </a:lnTo>
                <a:lnTo>
                  <a:pt x="954024" y="97536"/>
                </a:lnTo>
                <a:lnTo>
                  <a:pt x="954024" y="103632"/>
                </a:lnTo>
                <a:lnTo>
                  <a:pt x="868679" y="103632"/>
                </a:lnTo>
                <a:lnTo>
                  <a:pt x="868679" y="114300"/>
                </a:lnTo>
                <a:lnTo>
                  <a:pt x="883920" y="149352"/>
                </a:lnTo>
                <a:lnTo>
                  <a:pt x="894588" y="153924"/>
                </a:lnTo>
                <a:lnTo>
                  <a:pt x="899159" y="156972"/>
                </a:lnTo>
                <a:lnTo>
                  <a:pt x="905255" y="158496"/>
                </a:lnTo>
                <a:lnTo>
                  <a:pt x="941832" y="158496"/>
                </a:lnTo>
                <a:lnTo>
                  <a:pt x="935736" y="161544"/>
                </a:lnTo>
                <a:lnTo>
                  <a:pt x="931163" y="163068"/>
                </a:lnTo>
                <a:lnTo>
                  <a:pt x="928116" y="164591"/>
                </a:lnTo>
                <a:lnTo>
                  <a:pt x="923544" y="164591"/>
                </a:lnTo>
                <a:lnTo>
                  <a:pt x="918971" y="166116"/>
                </a:lnTo>
                <a:close/>
              </a:path>
              <a:path w="954405" h="167639">
                <a:moveTo>
                  <a:pt x="954024" y="97536"/>
                </a:moveTo>
                <a:lnTo>
                  <a:pt x="944879" y="97536"/>
                </a:lnTo>
                <a:lnTo>
                  <a:pt x="944879" y="91440"/>
                </a:lnTo>
                <a:lnTo>
                  <a:pt x="943355" y="85344"/>
                </a:lnTo>
                <a:lnTo>
                  <a:pt x="940308" y="76200"/>
                </a:lnTo>
                <a:lnTo>
                  <a:pt x="937259" y="71628"/>
                </a:lnTo>
                <a:lnTo>
                  <a:pt x="928116" y="62483"/>
                </a:lnTo>
                <a:lnTo>
                  <a:pt x="914400" y="57912"/>
                </a:lnTo>
                <a:lnTo>
                  <a:pt x="937259" y="57912"/>
                </a:lnTo>
                <a:lnTo>
                  <a:pt x="954024" y="91440"/>
                </a:lnTo>
                <a:lnTo>
                  <a:pt x="954024" y="97536"/>
                </a:lnTo>
                <a:close/>
              </a:path>
              <a:path w="954405" h="167639">
                <a:moveTo>
                  <a:pt x="941832" y="158496"/>
                </a:moveTo>
                <a:lnTo>
                  <a:pt x="917447" y="158496"/>
                </a:lnTo>
                <a:lnTo>
                  <a:pt x="926592" y="155448"/>
                </a:lnTo>
                <a:lnTo>
                  <a:pt x="929640" y="155448"/>
                </a:lnTo>
                <a:lnTo>
                  <a:pt x="934212" y="153924"/>
                </a:lnTo>
                <a:lnTo>
                  <a:pt x="937259" y="152400"/>
                </a:lnTo>
                <a:lnTo>
                  <a:pt x="938783" y="150875"/>
                </a:lnTo>
                <a:lnTo>
                  <a:pt x="941832" y="149352"/>
                </a:lnTo>
                <a:lnTo>
                  <a:pt x="944879" y="146304"/>
                </a:lnTo>
                <a:lnTo>
                  <a:pt x="949451" y="146304"/>
                </a:lnTo>
                <a:lnTo>
                  <a:pt x="952500" y="150875"/>
                </a:lnTo>
                <a:lnTo>
                  <a:pt x="947928" y="155448"/>
                </a:lnTo>
                <a:lnTo>
                  <a:pt x="941832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731264" y="2734056"/>
            <a:ext cx="568960" cy="210820"/>
          </a:xfrm>
          <a:custGeom>
            <a:avLst/>
            <a:gdLst/>
            <a:ahLst/>
            <a:cxnLst/>
            <a:rect l="l" t="t" r="r" b="b"/>
            <a:pathLst>
              <a:path w="568960" h="210819">
                <a:moveTo>
                  <a:pt x="82295" y="152400"/>
                </a:moveTo>
                <a:lnTo>
                  <a:pt x="45720" y="152400"/>
                </a:lnTo>
                <a:lnTo>
                  <a:pt x="48768" y="150875"/>
                </a:lnTo>
                <a:lnTo>
                  <a:pt x="50291" y="150875"/>
                </a:lnTo>
                <a:lnTo>
                  <a:pt x="53340" y="149351"/>
                </a:lnTo>
                <a:lnTo>
                  <a:pt x="54864" y="149351"/>
                </a:lnTo>
                <a:lnTo>
                  <a:pt x="59436" y="144779"/>
                </a:lnTo>
                <a:lnTo>
                  <a:pt x="59436" y="143255"/>
                </a:lnTo>
                <a:lnTo>
                  <a:pt x="60960" y="141732"/>
                </a:lnTo>
                <a:lnTo>
                  <a:pt x="60960" y="132587"/>
                </a:lnTo>
                <a:lnTo>
                  <a:pt x="59436" y="131063"/>
                </a:lnTo>
                <a:lnTo>
                  <a:pt x="56387" y="129540"/>
                </a:lnTo>
                <a:lnTo>
                  <a:pt x="54864" y="128016"/>
                </a:lnTo>
                <a:lnTo>
                  <a:pt x="45720" y="123443"/>
                </a:lnTo>
                <a:lnTo>
                  <a:pt x="42672" y="123443"/>
                </a:lnTo>
                <a:lnTo>
                  <a:pt x="36576" y="120395"/>
                </a:lnTo>
                <a:lnTo>
                  <a:pt x="32004" y="118871"/>
                </a:lnTo>
                <a:lnTo>
                  <a:pt x="28956" y="118871"/>
                </a:lnTo>
                <a:lnTo>
                  <a:pt x="25908" y="117347"/>
                </a:lnTo>
                <a:lnTo>
                  <a:pt x="21336" y="115824"/>
                </a:lnTo>
                <a:lnTo>
                  <a:pt x="18287" y="114300"/>
                </a:lnTo>
                <a:lnTo>
                  <a:pt x="15240" y="111251"/>
                </a:lnTo>
                <a:lnTo>
                  <a:pt x="12191" y="109727"/>
                </a:lnTo>
                <a:lnTo>
                  <a:pt x="9144" y="106679"/>
                </a:lnTo>
                <a:lnTo>
                  <a:pt x="6095" y="100583"/>
                </a:lnTo>
                <a:lnTo>
                  <a:pt x="3048" y="91440"/>
                </a:lnTo>
                <a:lnTo>
                  <a:pt x="3048" y="82295"/>
                </a:lnTo>
                <a:lnTo>
                  <a:pt x="7620" y="68579"/>
                </a:lnTo>
                <a:lnTo>
                  <a:pt x="18287" y="57911"/>
                </a:lnTo>
                <a:lnTo>
                  <a:pt x="22860" y="56387"/>
                </a:lnTo>
                <a:lnTo>
                  <a:pt x="28956" y="53340"/>
                </a:lnTo>
                <a:lnTo>
                  <a:pt x="33528" y="51816"/>
                </a:lnTo>
                <a:lnTo>
                  <a:pt x="41148" y="50291"/>
                </a:lnTo>
                <a:lnTo>
                  <a:pt x="56387" y="50291"/>
                </a:lnTo>
                <a:lnTo>
                  <a:pt x="62484" y="51816"/>
                </a:lnTo>
                <a:lnTo>
                  <a:pt x="70104" y="54863"/>
                </a:lnTo>
                <a:lnTo>
                  <a:pt x="82295" y="60959"/>
                </a:lnTo>
                <a:lnTo>
                  <a:pt x="86868" y="65532"/>
                </a:lnTo>
                <a:lnTo>
                  <a:pt x="82513" y="71627"/>
                </a:lnTo>
                <a:lnTo>
                  <a:pt x="42672" y="71627"/>
                </a:lnTo>
                <a:lnTo>
                  <a:pt x="38100" y="73151"/>
                </a:lnTo>
                <a:lnTo>
                  <a:pt x="35052" y="74675"/>
                </a:lnTo>
                <a:lnTo>
                  <a:pt x="32004" y="77724"/>
                </a:lnTo>
                <a:lnTo>
                  <a:pt x="30480" y="80771"/>
                </a:lnTo>
                <a:lnTo>
                  <a:pt x="30480" y="88391"/>
                </a:lnTo>
                <a:lnTo>
                  <a:pt x="36576" y="94487"/>
                </a:lnTo>
                <a:lnTo>
                  <a:pt x="39624" y="94487"/>
                </a:lnTo>
                <a:lnTo>
                  <a:pt x="41148" y="96011"/>
                </a:lnTo>
                <a:lnTo>
                  <a:pt x="44195" y="97535"/>
                </a:lnTo>
                <a:lnTo>
                  <a:pt x="48768" y="99059"/>
                </a:lnTo>
                <a:lnTo>
                  <a:pt x="51816" y="99059"/>
                </a:lnTo>
                <a:lnTo>
                  <a:pt x="54864" y="100583"/>
                </a:lnTo>
                <a:lnTo>
                  <a:pt x="59436" y="102108"/>
                </a:lnTo>
                <a:lnTo>
                  <a:pt x="68580" y="106679"/>
                </a:lnTo>
                <a:lnTo>
                  <a:pt x="73152" y="108203"/>
                </a:lnTo>
                <a:lnTo>
                  <a:pt x="79248" y="111251"/>
                </a:lnTo>
                <a:lnTo>
                  <a:pt x="80772" y="114300"/>
                </a:lnTo>
                <a:lnTo>
                  <a:pt x="83820" y="117347"/>
                </a:lnTo>
                <a:lnTo>
                  <a:pt x="86868" y="123443"/>
                </a:lnTo>
                <a:lnTo>
                  <a:pt x="86868" y="143255"/>
                </a:lnTo>
                <a:lnTo>
                  <a:pt x="83820" y="147827"/>
                </a:lnTo>
                <a:lnTo>
                  <a:pt x="82295" y="152400"/>
                </a:lnTo>
                <a:close/>
              </a:path>
              <a:path w="568960" h="210819">
                <a:moveTo>
                  <a:pt x="76200" y="79247"/>
                </a:moveTo>
                <a:lnTo>
                  <a:pt x="71628" y="79247"/>
                </a:lnTo>
                <a:lnTo>
                  <a:pt x="70104" y="77724"/>
                </a:lnTo>
                <a:lnTo>
                  <a:pt x="68580" y="77724"/>
                </a:lnTo>
                <a:lnTo>
                  <a:pt x="67056" y="76200"/>
                </a:lnTo>
                <a:lnTo>
                  <a:pt x="64008" y="74675"/>
                </a:lnTo>
                <a:lnTo>
                  <a:pt x="62484" y="74675"/>
                </a:lnTo>
                <a:lnTo>
                  <a:pt x="59436" y="73151"/>
                </a:lnTo>
                <a:lnTo>
                  <a:pt x="57912" y="73151"/>
                </a:lnTo>
                <a:lnTo>
                  <a:pt x="54864" y="71627"/>
                </a:lnTo>
                <a:lnTo>
                  <a:pt x="82513" y="71627"/>
                </a:lnTo>
                <a:lnTo>
                  <a:pt x="79248" y="76200"/>
                </a:lnTo>
                <a:lnTo>
                  <a:pt x="76200" y="79247"/>
                </a:lnTo>
                <a:close/>
              </a:path>
              <a:path w="568960" h="210819">
                <a:moveTo>
                  <a:pt x="16764" y="143255"/>
                </a:moveTo>
                <a:lnTo>
                  <a:pt x="10668" y="143255"/>
                </a:lnTo>
                <a:lnTo>
                  <a:pt x="12191" y="141732"/>
                </a:lnTo>
                <a:lnTo>
                  <a:pt x="15240" y="141732"/>
                </a:lnTo>
                <a:lnTo>
                  <a:pt x="16764" y="143255"/>
                </a:lnTo>
                <a:close/>
              </a:path>
              <a:path w="568960" h="210819">
                <a:moveTo>
                  <a:pt x="48768" y="172211"/>
                </a:moveTo>
                <a:lnTo>
                  <a:pt x="36576" y="172211"/>
                </a:lnTo>
                <a:lnTo>
                  <a:pt x="33528" y="170687"/>
                </a:lnTo>
                <a:lnTo>
                  <a:pt x="28956" y="170687"/>
                </a:lnTo>
                <a:lnTo>
                  <a:pt x="24384" y="169163"/>
                </a:lnTo>
                <a:lnTo>
                  <a:pt x="21336" y="169163"/>
                </a:lnTo>
                <a:lnTo>
                  <a:pt x="18287" y="167640"/>
                </a:lnTo>
                <a:lnTo>
                  <a:pt x="13716" y="166116"/>
                </a:lnTo>
                <a:lnTo>
                  <a:pt x="4572" y="161543"/>
                </a:lnTo>
                <a:lnTo>
                  <a:pt x="3048" y="158495"/>
                </a:lnTo>
                <a:lnTo>
                  <a:pt x="0" y="156971"/>
                </a:lnTo>
                <a:lnTo>
                  <a:pt x="6095" y="146303"/>
                </a:lnTo>
                <a:lnTo>
                  <a:pt x="7620" y="144779"/>
                </a:lnTo>
                <a:lnTo>
                  <a:pt x="9144" y="144779"/>
                </a:lnTo>
                <a:lnTo>
                  <a:pt x="9144" y="143255"/>
                </a:lnTo>
                <a:lnTo>
                  <a:pt x="18287" y="143255"/>
                </a:lnTo>
                <a:lnTo>
                  <a:pt x="19812" y="144779"/>
                </a:lnTo>
                <a:lnTo>
                  <a:pt x="22860" y="146303"/>
                </a:lnTo>
                <a:lnTo>
                  <a:pt x="24384" y="147827"/>
                </a:lnTo>
                <a:lnTo>
                  <a:pt x="25908" y="147827"/>
                </a:lnTo>
                <a:lnTo>
                  <a:pt x="32004" y="150875"/>
                </a:lnTo>
                <a:lnTo>
                  <a:pt x="35052" y="150875"/>
                </a:lnTo>
                <a:lnTo>
                  <a:pt x="38100" y="152400"/>
                </a:lnTo>
                <a:lnTo>
                  <a:pt x="82295" y="152400"/>
                </a:lnTo>
                <a:lnTo>
                  <a:pt x="79248" y="156971"/>
                </a:lnTo>
                <a:lnTo>
                  <a:pt x="74676" y="160019"/>
                </a:lnTo>
                <a:lnTo>
                  <a:pt x="71628" y="164591"/>
                </a:lnTo>
                <a:lnTo>
                  <a:pt x="67056" y="166116"/>
                </a:lnTo>
                <a:lnTo>
                  <a:pt x="60960" y="169163"/>
                </a:lnTo>
                <a:lnTo>
                  <a:pt x="48768" y="172211"/>
                </a:lnTo>
                <a:close/>
              </a:path>
              <a:path w="568960" h="210819">
                <a:moveTo>
                  <a:pt x="140208" y="169163"/>
                </a:moveTo>
                <a:lnTo>
                  <a:pt x="111252" y="169163"/>
                </a:lnTo>
                <a:lnTo>
                  <a:pt x="111252" y="53340"/>
                </a:lnTo>
                <a:lnTo>
                  <a:pt x="140208" y="53340"/>
                </a:lnTo>
                <a:lnTo>
                  <a:pt x="140208" y="169163"/>
                </a:lnTo>
                <a:close/>
              </a:path>
              <a:path w="568960" h="210819">
                <a:moveTo>
                  <a:pt x="131064" y="1524"/>
                </a:moveTo>
                <a:lnTo>
                  <a:pt x="121920" y="1524"/>
                </a:lnTo>
                <a:lnTo>
                  <a:pt x="123444" y="0"/>
                </a:lnTo>
                <a:lnTo>
                  <a:pt x="128016" y="0"/>
                </a:lnTo>
                <a:lnTo>
                  <a:pt x="131064" y="1524"/>
                </a:lnTo>
                <a:close/>
              </a:path>
              <a:path w="568960" h="210819">
                <a:moveTo>
                  <a:pt x="131064" y="36575"/>
                </a:moveTo>
                <a:lnTo>
                  <a:pt x="121920" y="36575"/>
                </a:lnTo>
                <a:lnTo>
                  <a:pt x="118872" y="35051"/>
                </a:lnTo>
                <a:lnTo>
                  <a:pt x="115824" y="32003"/>
                </a:lnTo>
                <a:lnTo>
                  <a:pt x="112776" y="30479"/>
                </a:lnTo>
                <a:lnTo>
                  <a:pt x="111252" y="28955"/>
                </a:lnTo>
                <a:lnTo>
                  <a:pt x="111252" y="27432"/>
                </a:lnTo>
                <a:lnTo>
                  <a:pt x="109728" y="25908"/>
                </a:lnTo>
                <a:lnTo>
                  <a:pt x="108204" y="22859"/>
                </a:lnTo>
                <a:lnTo>
                  <a:pt x="108204" y="13716"/>
                </a:lnTo>
                <a:lnTo>
                  <a:pt x="109728" y="12191"/>
                </a:lnTo>
                <a:lnTo>
                  <a:pt x="111252" y="9143"/>
                </a:lnTo>
                <a:lnTo>
                  <a:pt x="111252" y="7619"/>
                </a:lnTo>
                <a:lnTo>
                  <a:pt x="112776" y="6095"/>
                </a:lnTo>
                <a:lnTo>
                  <a:pt x="115824" y="4571"/>
                </a:lnTo>
                <a:lnTo>
                  <a:pt x="118872" y="1524"/>
                </a:lnTo>
                <a:lnTo>
                  <a:pt x="132587" y="1524"/>
                </a:lnTo>
                <a:lnTo>
                  <a:pt x="135636" y="3047"/>
                </a:lnTo>
                <a:lnTo>
                  <a:pt x="141732" y="9143"/>
                </a:lnTo>
                <a:lnTo>
                  <a:pt x="143256" y="12191"/>
                </a:lnTo>
                <a:lnTo>
                  <a:pt x="143256" y="13716"/>
                </a:lnTo>
                <a:lnTo>
                  <a:pt x="144780" y="16763"/>
                </a:lnTo>
                <a:lnTo>
                  <a:pt x="144780" y="21335"/>
                </a:lnTo>
                <a:lnTo>
                  <a:pt x="143256" y="22859"/>
                </a:lnTo>
                <a:lnTo>
                  <a:pt x="143256" y="25908"/>
                </a:lnTo>
                <a:lnTo>
                  <a:pt x="135636" y="33527"/>
                </a:lnTo>
                <a:lnTo>
                  <a:pt x="132587" y="35051"/>
                </a:lnTo>
                <a:lnTo>
                  <a:pt x="131064" y="36575"/>
                </a:lnTo>
                <a:close/>
              </a:path>
              <a:path w="568960" h="210819">
                <a:moveTo>
                  <a:pt x="230124" y="210311"/>
                </a:moveTo>
                <a:lnTo>
                  <a:pt x="196595" y="210311"/>
                </a:lnTo>
                <a:lnTo>
                  <a:pt x="188976" y="208787"/>
                </a:lnTo>
                <a:lnTo>
                  <a:pt x="182880" y="207263"/>
                </a:lnTo>
                <a:lnTo>
                  <a:pt x="176784" y="204216"/>
                </a:lnTo>
                <a:lnTo>
                  <a:pt x="173736" y="201167"/>
                </a:lnTo>
                <a:lnTo>
                  <a:pt x="169164" y="198119"/>
                </a:lnTo>
                <a:lnTo>
                  <a:pt x="163068" y="192024"/>
                </a:lnTo>
                <a:lnTo>
                  <a:pt x="161544" y="187451"/>
                </a:lnTo>
                <a:lnTo>
                  <a:pt x="160020" y="184403"/>
                </a:lnTo>
                <a:lnTo>
                  <a:pt x="160020" y="173735"/>
                </a:lnTo>
                <a:lnTo>
                  <a:pt x="161544" y="169163"/>
                </a:lnTo>
                <a:lnTo>
                  <a:pt x="166116" y="166116"/>
                </a:lnTo>
                <a:lnTo>
                  <a:pt x="169164" y="163067"/>
                </a:lnTo>
                <a:lnTo>
                  <a:pt x="173736" y="160019"/>
                </a:lnTo>
                <a:lnTo>
                  <a:pt x="179832" y="156971"/>
                </a:lnTo>
                <a:lnTo>
                  <a:pt x="173736" y="153924"/>
                </a:lnTo>
                <a:lnTo>
                  <a:pt x="169164" y="144779"/>
                </a:lnTo>
                <a:lnTo>
                  <a:pt x="169164" y="138683"/>
                </a:lnTo>
                <a:lnTo>
                  <a:pt x="170687" y="137159"/>
                </a:lnTo>
                <a:lnTo>
                  <a:pt x="170687" y="132587"/>
                </a:lnTo>
                <a:lnTo>
                  <a:pt x="179832" y="123443"/>
                </a:lnTo>
                <a:lnTo>
                  <a:pt x="182880" y="121919"/>
                </a:lnTo>
                <a:lnTo>
                  <a:pt x="184404" y="120395"/>
                </a:lnTo>
                <a:lnTo>
                  <a:pt x="178308" y="117347"/>
                </a:lnTo>
                <a:lnTo>
                  <a:pt x="173736" y="112775"/>
                </a:lnTo>
                <a:lnTo>
                  <a:pt x="170687" y="106679"/>
                </a:lnTo>
                <a:lnTo>
                  <a:pt x="167640" y="102108"/>
                </a:lnTo>
                <a:lnTo>
                  <a:pt x="166116" y="96011"/>
                </a:lnTo>
                <a:lnTo>
                  <a:pt x="166116" y="82295"/>
                </a:lnTo>
                <a:lnTo>
                  <a:pt x="205740" y="50291"/>
                </a:lnTo>
                <a:lnTo>
                  <a:pt x="217932" y="50291"/>
                </a:lnTo>
                <a:lnTo>
                  <a:pt x="222504" y="51816"/>
                </a:lnTo>
                <a:lnTo>
                  <a:pt x="227076" y="51816"/>
                </a:lnTo>
                <a:lnTo>
                  <a:pt x="230124" y="53340"/>
                </a:lnTo>
                <a:lnTo>
                  <a:pt x="234695" y="54863"/>
                </a:lnTo>
                <a:lnTo>
                  <a:pt x="237744" y="56387"/>
                </a:lnTo>
                <a:lnTo>
                  <a:pt x="272795" y="56387"/>
                </a:lnTo>
                <a:lnTo>
                  <a:pt x="272795" y="68579"/>
                </a:lnTo>
                <a:lnTo>
                  <a:pt x="271272" y="70103"/>
                </a:lnTo>
                <a:lnTo>
                  <a:pt x="205740" y="70103"/>
                </a:lnTo>
                <a:lnTo>
                  <a:pt x="199644" y="71627"/>
                </a:lnTo>
                <a:lnTo>
                  <a:pt x="196595" y="76200"/>
                </a:lnTo>
                <a:lnTo>
                  <a:pt x="193548" y="79247"/>
                </a:lnTo>
                <a:lnTo>
                  <a:pt x="192024" y="83819"/>
                </a:lnTo>
                <a:lnTo>
                  <a:pt x="192024" y="94487"/>
                </a:lnTo>
                <a:lnTo>
                  <a:pt x="193548" y="97535"/>
                </a:lnTo>
                <a:lnTo>
                  <a:pt x="193548" y="99059"/>
                </a:lnTo>
                <a:lnTo>
                  <a:pt x="195072" y="100583"/>
                </a:lnTo>
                <a:lnTo>
                  <a:pt x="196595" y="103632"/>
                </a:lnTo>
                <a:lnTo>
                  <a:pt x="198120" y="105155"/>
                </a:lnTo>
                <a:lnTo>
                  <a:pt x="201168" y="106679"/>
                </a:lnTo>
                <a:lnTo>
                  <a:pt x="202691" y="106679"/>
                </a:lnTo>
                <a:lnTo>
                  <a:pt x="205740" y="108203"/>
                </a:lnTo>
                <a:lnTo>
                  <a:pt x="251460" y="108203"/>
                </a:lnTo>
                <a:lnTo>
                  <a:pt x="248412" y="112775"/>
                </a:lnTo>
                <a:lnTo>
                  <a:pt x="245364" y="115824"/>
                </a:lnTo>
                <a:lnTo>
                  <a:pt x="236220" y="121919"/>
                </a:lnTo>
                <a:lnTo>
                  <a:pt x="230124" y="123443"/>
                </a:lnTo>
                <a:lnTo>
                  <a:pt x="225552" y="124967"/>
                </a:lnTo>
                <a:lnTo>
                  <a:pt x="199644" y="124967"/>
                </a:lnTo>
                <a:lnTo>
                  <a:pt x="195072" y="128016"/>
                </a:lnTo>
                <a:lnTo>
                  <a:pt x="193548" y="129540"/>
                </a:lnTo>
                <a:lnTo>
                  <a:pt x="193548" y="135635"/>
                </a:lnTo>
                <a:lnTo>
                  <a:pt x="195072" y="137159"/>
                </a:lnTo>
                <a:lnTo>
                  <a:pt x="196595" y="137159"/>
                </a:lnTo>
                <a:lnTo>
                  <a:pt x="202691" y="140208"/>
                </a:lnTo>
                <a:lnTo>
                  <a:pt x="222504" y="140208"/>
                </a:lnTo>
                <a:lnTo>
                  <a:pt x="227076" y="141732"/>
                </a:lnTo>
                <a:lnTo>
                  <a:pt x="240791" y="141732"/>
                </a:lnTo>
                <a:lnTo>
                  <a:pt x="254508" y="146303"/>
                </a:lnTo>
                <a:lnTo>
                  <a:pt x="260604" y="149351"/>
                </a:lnTo>
                <a:lnTo>
                  <a:pt x="263652" y="152400"/>
                </a:lnTo>
                <a:lnTo>
                  <a:pt x="265176" y="156971"/>
                </a:lnTo>
                <a:lnTo>
                  <a:pt x="268224" y="160019"/>
                </a:lnTo>
                <a:lnTo>
                  <a:pt x="268732" y="161543"/>
                </a:lnTo>
                <a:lnTo>
                  <a:pt x="195072" y="161543"/>
                </a:lnTo>
                <a:lnTo>
                  <a:pt x="192024" y="163067"/>
                </a:lnTo>
                <a:lnTo>
                  <a:pt x="187452" y="167640"/>
                </a:lnTo>
                <a:lnTo>
                  <a:pt x="184404" y="173735"/>
                </a:lnTo>
                <a:lnTo>
                  <a:pt x="184404" y="178308"/>
                </a:lnTo>
                <a:lnTo>
                  <a:pt x="185928" y="179832"/>
                </a:lnTo>
                <a:lnTo>
                  <a:pt x="185928" y="181355"/>
                </a:lnTo>
                <a:lnTo>
                  <a:pt x="187452" y="184403"/>
                </a:lnTo>
                <a:lnTo>
                  <a:pt x="188976" y="185927"/>
                </a:lnTo>
                <a:lnTo>
                  <a:pt x="190500" y="185927"/>
                </a:lnTo>
                <a:lnTo>
                  <a:pt x="196595" y="188975"/>
                </a:lnTo>
                <a:lnTo>
                  <a:pt x="199644" y="188975"/>
                </a:lnTo>
                <a:lnTo>
                  <a:pt x="204216" y="190500"/>
                </a:lnTo>
                <a:lnTo>
                  <a:pt x="262128" y="190500"/>
                </a:lnTo>
                <a:lnTo>
                  <a:pt x="254508" y="198119"/>
                </a:lnTo>
                <a:lnTo>
                  <a:pt x="249936" y="201167"/>
                </a:lnTo>
                <a:lnTo>
                  <a:pt x="243840" y="205740"/>
                </a:lnTo>
                <a:lnTo>
                  <a:pt x="236220" y="207263"/>
                </a:lnTo>
                <a:lnTo>
                  <a:pt x="230124" y="210311"/>
                </a:lnTo>
                <a:close/>
              </a:path>
              <a:path w="568960" h="210819">
                <a:moveTo>
                  <a:pt x="251460" y="108203"/>
                </a:moveTo>
                <a:lnTo>
                  <a:pt x="219456" y="108203"/>
                </a:lnTo>
                <a:lnTo>
                  <a:pt x="220980" y="106679"/>
                </a:lnTo>
                <a:lnTo>
                  <a:pt x="224028" y="106679"/>
                </a:lnTo>
                <a:lnTo>
                  <a:pt x="227076" y="103632"/>
                </a:lnTo>
                <a:lnTo>
                  <a:pt x="230124" y="102108"/>
                </a:lnTo>
                <a:lnTo>
                  <a:pt x="230124" y="99059"/>
                </a:lnTo>
                <a:lnTo>
                  <a:pt x="231648" y="97535"/>
                </a:lnTo>
                <a:lnTo>
                  <a:pt x="233172" y="94487"/>
                </a:lnTo>
                <a:lnTo>
                  <a:pt x="233172" y="83819"/>
                </a:lnTo>
                <a:lnTo>
                  <a:pt x="231648" y="79247"/>
                </a:lnTo>
                <a:lnTo>
                  <a:pt x="227076" y="76200"/>
                </a:lnTo>
                <a:lnTo>
                  <a:pt x="224028" y="71627"/>
                </a:lnTo>
                <a:lnTo>
                  <a:pt x="219456" y="70103"/>
                </a:lnTo>
                <a:lnTo>
                  <a:pt x="271272" y="70103"/>
                </a:lnTo>
                <a:lnTo>
                  <a:pt x="271272" y="71627"/>
                </a:lnTo>
                <a:lnTo>
                  <a:pt x="269748" y="71627"/>
                </a:lnTo>
                <a:lnTo>
                  <a:pt x="268224" y="73151"/>
                </a:lnTo>
                <a:lnTo>
                  <a:pt x="266700" y="73151"/>
                </a:lnTo>
                <a:lnTo>
                  <a:pt x="256032" y="74675"/>
                </a:lnTo>
                <a:lnTo>
                  <a:pt x="256032" y="77724"/>
                </a:lnTo>
                <a:lnTo>
                  <a:pt x="257556" y="79247"/>
                </a:lnTo>
                <a:lnTo>
                  <a:pt x="257556" y="94487"/>
                </a:lnTo>
                <a:lnTo>
                  <a:pt x="254508" y="103632"/>
                </a:lnTo>
                <a:lnTo>
                  <a:pt x="251460" y="108203"/>
                </a:lnTo>
                <a:close/>
              </a:path>
              <a:path w="568960" h="210819">
                <a:moveTo>
                  <a:pt x="219456" y="126491"/>
                </a:moveTo>
                <a:lnTo>
                  <a:pt x="204216" y="126491"/>
                </a:lnTo>
                <a:lnTo>
                  <a:pt x="199644" y="124967"/>
                </a:lnTo>
                <a:lnTo>
                  <a:pt x="225552" y="124967"/>
                </a:lnTo>
                <a:lnTo>
                  <a:pt x="219456" y="126491"/>
                </a:lnTo>
                <a:close/>
              </a:path>
              <a:path w="568960" h="210819">
                <a:moveTo>
                  <a:pt x="262128" y="190500"/>
                </a:moveTo>
                <a:lnTo>
                  <a:pt x="222504" y="190500"/>
                </a:lnTo>
                <a:lnTo>
                  <a:pt x="227076" y="188975"/>
                </a:lnTo>
                <a:lnTo>
                  <a:pt x="230124" y="188975"/>
                </a:lnTo>
                <a:lnTo>
                  <a:pt x="236220" y="185927"/>
                </a:lnTo>
                <a:lnTo>
                  <a:pt x="237744" y="184403"/>
                </a:lnTo>
                <a:lnTo>
                  <a:pt x="240791" y="182879"/>
                </a:lnTo>
                <a:lnTo>
                  <a:pt x="240791" y="181355"/>
                </a:lnTo>
                <a:lnTo>
                  <a:pt x="242316" y="178308"/>
                </a:lnTo>
                <a:lnTo>
                  <a:pt x="243840" y="176783"/>
                </a:lnTo>
                <a:lnTo>
                  <a:pt x="243840" y="172211"/>
                </a:lnTo>
                <a:lnTo>
                  <a:pt x="237744" y="166116"/>
                </a:lnTo>
                <a:lnTo>
                  <a:pt x="236220" y="166116"/>
                </a:lnTo>
                <a:lnTo>
                  <a:pt x="233172" y="164591"/>
                </a:lnTo>
                <a:lnTo>
                  <a:pt x="230124" y="164591"/>
                </a:lnTo>
                <a:lnTo>
                  <a:pt x="227076" y="163067"/>
                </a:lnTo>
                <a:lnTo>
                  <a:pt x="199644" y="163067"/>
                </a:lnTo>
                <a:lnTo>
                  <a:pt x="195072" y="161543"/>
                </a:lnTo>
                <a:lnTo>
                  <a:pt x="268732" y="161543"/>
                </a:lnTo>
                <a:lnTo>
                  <a:pt x="269748" y="164591"/>
                </a:lnTo>
                <a:lnTo>
                  <a:pt x="269748" y="175259"/>
                </a:lnTo>
                <a:lnTo>
                  <a:pt x="268224" y="179832"/>
                </a:lnTo>
                <a:lnTo>
                  <a:pt x="265176" y="184403"/>
                </a:lnTo>
                <a:lnTo>
                  <a:pt x="262128" y="190500"/>
                </a:lnTo>
                <a:close/>
              </a:path>
              <a:path w="568960" h="210819">
                <a:moveTo>
                  <a:pt x="384048" y="67055"/>
                </a:moveTo>
                <a:lnTo>
                  <a:pt x="315468" y="67055"/>
                </a:lnTo>
                <a:lnTo>
                  <a:pt x="318516" y="64008"/>
                </a:lnTo>
                <a:lnTo>
                  <a:pt x="321564" y="62483"/>
                </a:lnTo>
                <a:lnTo>
                  <a:pt x="326136" y="57911"/>
                </a:lnTo>
                <a:lnTo>
                  <a:pt x="335280" y="53340"/>
                </a:lnTo>
                <a:lnTo>
                  <a:pt x="338328" y="53340"/>
                </a:lnTo>
                <a:lnTo>
                  <a:pt x="341376" y="51816"/>
                </a:lnTo>
                <a:lnTo>
                  <a:pt x="344424" y="51816"/>
                </a:lnTo>
                <a:lnTo>
                  <a:pt x="347472" y="50291"/>
                </a:lnTo>
                <a:lnTo>
                  <a:pt x="358140" y="50291"/>
                </a:lnTo>
                <a:lnTo>
                  <a:pt x="364236" y="51816"/>
                </a:lnTo>
                <a:lnTo>
                  <a:pt x="368808" y="54863"/>
                </a:lnTo>
                <a:lnTo>
                  <a:pt x="373380" y="56387"/>
                </a:lnTo>
                <a:lnTo>
                  <a:pt x="377952" y="59435"/>
                </a:lnTo>
                <a:lnTo>
                  <a:pt x="381000" y="64008"/>
                </a:lnTo>
                <a:lnTo>
                  <a:pt x="384048" y="67055"/>
                </a:lnTo>
                <a:close/>
              </a:path>
              <a:path w="568960" h="210819">
                <a:moveTo>
                  <a:pt x="318516" y="169163"/>
                </a:moveTo>
                <a:lnTo>
                  <a:pt x="289560" y="169163"/>
                </a:lnTo>
                <a:lnTo>
                  <a:pt x="289560" y="53340"/>
                </a:lnTo>
                <a:lnTo>
                  <a:pt x="310895" y="53340"/>
                </a:lnTo>
                <a:lnTo>
                  <a:pt x="312420" y="54863"/>
                </a:lnTo>
                <a:lnTo>
                  <a:pt x="313944" y="57911"/>
                </a:lnTo>
                <a:lnTo>
                  <a:pt x="315468" y="67055"/>
                </a:lnTo>
                <a:lnTo>
                  <a:pt x="384048" y="67055"/>
                </a:lnTo>
                <a:lnTo>
                  <a:pt x="387096" y="71627"/>
                </a:lnTo>
                <a:lnTo>
                  <a:pt x="387477" y="73151"/>
                </a:lnTo>
                <a:lnTo>
                  <a:pt x="338328" y="73151"/>
                </a:lnTo>
                <a:lnTo>
                  <a:pt x="329184" y="76200"/>
                </a:lnTo>
                <a:lnTo>
                  <a:pt x="326136" y="77724"/>
                </a:lnTo>
                <a:lnTo>
                  <a:pt x="321564" y="80771"/>
                </a:lnTo>
                <a:lnTo>
                  <a:pt x="318516" y="85343"/>
                </a:lnTo>
                <a:lnTo>
                  <a:pt x="318516" y="169163"/>
                </a:lnTo>
                <a:close/>
              </a:path>
              <a:path w="568960" h="210819">
                <a:moveTo>
                  <a:pt x="391668" y="169163"/>
                </a:moveTo>
                <a:lnTo>
                  <a:pt x="362712" y="169163"/>
                </a:lnTo>
                <a:lnTo>
                  <a:pt x="362712" y="88391"/>
                </a:lnTo>
                <a:lnTo>
                  <a:pt x="361187" y="82295"/>
                </a:lnTo>
                <a:lnTo>
                  <a:pt x="358140" y="79247"/>
                </a:lnTo>
                <a:lnTo>
                  <a:pt x="355091" y="74675"/>
                </a:lnTo>
                <a:lnTo>
                  <a:pt x="350520" y="73151"/>
                </a:lnTo>
                <a:lnTo>
                  <a:pt x="387477" y="73151"/>
                </a:lnTo>
                <a:lnTo>
                  <a:pt x="388620" y="77724"/>
                </a:lnTo>
                <a:lnTo>
                  <a:pt x="390144" y="82295"/>
                </a:lnTo>
                <a:lnTo>
                  <a:pt x="391668" y="88391"/>
                </a:lnTo>
                <a:lnTo>
                  <a:pt x="391668" y="169163"/>
                </a:lnTo>
                <a:close/>
              </a:path>
              <a:path w="568960" h="210819">
                <a:moveTo>
                  <a:pt x="438912" y="82295"/>
                </a:moveTo>
                <a:lnTo>
                  <a:pt x="426720" y="82295"/>
                </a:lnTo>
                <a:lnTo>
                  <a:pt x="425196" y="80771"/>
                </a:lnTo>
                <a:lnTo>
                  <a:pt x="425196" y="79247"/>
                </a:lnTo>
                <a:lnTo>
                  <a:pt x="423672" y="77724"/>
                </a:lnTo>
                <a:lnTo>
                  <a:pt x="453818" y="51434"/>
                </a:lnTo>
                <a:lnTo>
                  <a:pt x="467868" y="50291"/>
                </a:lnTo>
                <a:lnTo>
                  <a:pt x="473964" y="50291"/>
                </a:lnTo>
                <a:lnTo>
                  <a:pt x="505968" y="71627"/>
                </a:lnTo>
                <a:lnTo>
                  <a:pt x="506349" y="73151"/>
                </a:lnTo>
                <a:lnTo>
                  <a:pt x="455676" y="73151"/>
                </a:lnTo>
                <a:lnTo>
                  <a:pt x="449580" y="76200"/>
                </a:lnTo>
                <a:lnTo>
                  <a:pt x="446532" y="76200"/>
                </a:lnTo>
                <a:lnTo>
                  <a:pt x="445008" y="77724"/>
                </a:lnTo>
                <a:lnTo>
                  <a:pt x="441960" y="79247"/>
                </a:lnTo>
                <a:lnTo>
                  <a:pt x="438912" y="82295"/>
                </a:lnTo>
                <a:close/>
              </a:path>
              <a:path w="568960" h="210819">
                <a:moveTo>
                  <a:pt x="451104" y="172211"/>
                </a:moveTo>
                <a:lnTo>
                  <a:pt x="441960" y="172211"/>
                </a:lnTo>
                <a:lnTo>
                  <a:pt x="437387" y="170687"/>
                </a:lnTo>
                <a:lnTo>
                  <a:pt x="434340" y="169163"/>
                </a:lnTo>
                <a:lnTo>
                  <a:pt x="425196" y="166116"/>
                </a:lnTo>
                <a:lnTo>
                  <a:pt x="420624" y="161543"/>
                </a:lnTo>
                <a:lnTo>
                  <a:pt x="417576" y="156971"/>
                </a:lnTo>
                <a:lnTo>
                  <a:pt x="416052" y="153924"/>
                </a:lnTo>
                <a:lnTo>
                  <a:pt x="413004" y="144779"/>
                </a:lnTo>
                <a:lnTo>
                  <a:pt x="413004" y="135635"/>
                </a:lnTo>
                <a:lnTo>
                  <a:pt x="414528" y="131063"/>
                </a:lnTo>
                <a:lnTo>
                  <a:pt x="417576" y="126491"/>
                </a:lnTo>
                <a:lnTo>
                  <a:pt x="419100" y="121919"/>
                </a:lnTo>
                <a:lnTo>
                  <a:pt x="423672" y="118871"/>
                </a:lnTo>
                <a:lnTo>
                  <a:pt x="428244" y="114300"/>
                </a:lnTo>
                <a:lnTo>
                  <a:pt x="440436" y="108203"/>
                </a:lnTo>
                <a:lnTo>
                  <a:pt x="449580" y="106679"/>
                </a:lnTo>
                <a:lnTo>
                  <a:pt x="456747" y="104917"/>
                </a:lnTo>
                <a:lnTo>
                  <a:pt x="464629" y="104013"/>
                </a:lnTo>
                <a:lnTo>
                  <a:pt x="474617" y="103632"/>
                </a:lnTo>
                <a:lnTo>
                  <a:pt x="483108" y="103632"/>
                </a:lnTo>
                <a:lnTo>
                  <a:pt x="483108" y="88391"/>
                </a:lnTo>
                <a:lnTo>
                  <a:pt x="481584" y="82295"/>
                </a:lnTo>
                <a:lnTo>
                  <a:pt x="478536" y="79247"/>
                </a:lnTo>
                <a:lnTo>
                  <a:pt x="475487" y="74675"/>
                </a:lnTo>
                <a:lnTo>
                  <a:pt x="470916" y="73151"/>
                </a:lnTo>
                <a:lnTo>
                  <a:pt x="506349" y="73151"/>
                </a:lnTo>
                <a:lnTo>
                  <a:pt x="507491" y="77724"/>
                </a:lnTo>
                <a:lnTo>
                  <a:pt x="510540" y="83819"/>
                </a:lnTo>
                <a:lnTo>
                  <a:pt x="510540" y="120395"/>
                </a:lnTo>
                <a:lnTo>
                  <a:pt x="467868" y="120395"/>
                </a:lnTo>
                <a:lnTo>
                  <a:pt x="463296" y="121919"/>
                </a:lnTo>
                <a:lnTo>
                  <a:pt x="457200" y="123443"/>
                </a:lnTo>
                <a:lnTo>
                  <a:pt x="452628" y="123443"/>
                </a:lnTo>
                <a:lnTo>
                  <a:pt x="446532" y="126491"/>
                </a:lnTo>
                <a:lnTo>
                  <a:pt x="441960" y="131063"/>
                </a:lnTo>
                <a:lnTo>
                  <a:pt x="440436" y="134111"/>
                </a:lnTo>
                <a:lnTo>
                  <a:pt x="440436" y="143255"/>
                </a:lnTo>
                <a:lnTo>
                  <a:pt x="441960" y="146303"/>
                </a:lnTo>
                <a:lnTo>
                  <a:pt x="445008" y="149351"/>
                </a:lnTo>
                <a:lnTo>
                  <a:pt x="451104" y="152400"/>
                </a:lnTo>
                <a:lnTo>
                  <a:pt x="510540" y="152400"/>
                </a:lnTo>
                <a:lnTo>
                  <a:pt x="510540" y="155447"/>
                </a:lnTo>
                <a:lnTo>
                  <a:pt x="486156" y="155447"/>
                </a:lnTo>
                <a:lnTo>
                  <a:pt x="483108" y="158495"/>
                </a:lnTo>
                <a:lnTo>
                  <a:pt x="480060" y="160019"/>
                </a:lnTo>
                <a:lnTo>
                  <a:pt x="477012" y="163067"/>
                </a:lnTo>
                <a:lnTo>
                  <a:pt x="464820" y="169163"/>
                </a:lnTo>
                <a:lnTo>
                  <a:pt x="461772" y="169163"/>
                </a:lnTo>
                <a:lnTo>
                  <a:pt x="458724" y="170687"/>
                </a:lnTo>
                <a:lnTo>
                  <a:pt x="455676" y="170687"/>
                </a:lnTo>
                <a:lnTo>
                  <a:pt x="451104" y="172211"/>
                </a:lnTo>
                <a:close/>
              </a:path>
              <a:path w="568960" h="210819">
                <a:moveTo>
                  <a:pt x="434340" y="83819"/>
                </a:moveTo>
                <a:lnTo>
                  <a:pt x="429768" y="83819"/>
                </a:lnTo>
                <a:lnTo>
                  <a:pt x="428244" y="82295"/>
                </a:lnTo>
                <a:lnTo>
                  <a:pt x="435864" y="82295"/>
                </a:lnTo>
                <a:lnTo>
                  <a:pt x="434340" y="83819"/>
                </a:lnTo>
                <a:close/>
              </a:path>
              <a:path w="568960" h="210819">
                <a:moveTo>
                  <a:pt x="510540" y="152400"/>
                </a:moveTo>
                <a:lnTo>
                  <a:pt x="461772" y="152400"/>
                </a:lnTo>
                <a:lnTo>
                  <a:pt x="463296" y="150875"/>
                </a:lnTo>
                <a:lnTo>
                  <a:pt x="466344" y="150875"/>
                </a:lnTo>
                <a:lnTo>
                  <a:pt x="469391" y="149351"/>
                </a:lnTo>
                <a:lnTo>
                  <a:pt x="470916" y="149351"/>
                </a:lnTo>
                <a:lnTo>
                  <a:pt x="472440" y="147827"/>
                </a:lnTo>
                <a:lnTo>
                  <a:pt x="475487" y="146303"/>
                </a:lnTo>
                <a:lnTo>
                  <a:pt x="478536" y="143255"/>
                </a:lnTo>
                <a:lnTo>
                  <a:pt x="481584" y="141732"/>
                </a:lnTo>
                <a:lnTo>
                  <a:pt x="483108" y="140208"/>
                </a:lnTo>
                <a:lnTo>
                  <a:pt x="483108" y="120395"/>
                </a:lnTo>
                <a:lnTo>
                  <a:pt x="510540" y="120395"/>
                </a:lnTo>
                <a:lnTo>
                  <a:pt x="510540" y="152400"/>
                </a:lnTo>
                <a:close/>
              </a:path>
              <a:path w="568960" h="210819">
                <a:moveTo>
                  <a:pt x="510540" y="169163"/>
                </a:moveTo>
                <a:lnTo>
                  <a:pt x="492252" y="169163"/>
                </a:lnTo>
                <a:lnTo>
                  <a:pt x="489204" y="166116"/>
                </a:lnTo>
                <a:lnTo>
                  <a:pt x="487680" y="163067"/>
                </a:lnTo>
                <a:lnTo>
                  <a:pt x="486156" y="155447"/>
                </a:lnTo>
                <a:lnTo>
                  <a:pt x="510540" y="155447"/>
                </a:lnTo>
                <a:lnTo>
                  <a:pt x="510540" y="169163"/>
                </a:lnTo>
                <a:close/>
              </a:path>
              <a:path w="568960" h="210819">
                <a:moveTo>
                  <a:pt x="568452" y="169163"/>
                </a:moveTo>
                <a:lnTo>
                  <a:pt x="539496" y="169163"/>
                </a:lnTo>
                <a:lnTo>
                  <a:pt x="539496" y="0"/>
                </a:lnTo>
                <a:lnTo>
                  <a:pt x="568452" y="0"/>
                </a:lnTo>
                <a:lnTo>
                  <a:pt x="568452" y="169163"/>
                </a:lnTo>
                <a:close/>
              </a:path>
            </a:pathLst>
          </a:custGeom>
          <a:solidFill>
            <a:srgbClr val="1C428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71344" y="2729483"/>
            <a:ext cx="5388840" cy="214883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6851903" y="2427732"/>
            <a:ext cx="175260" cy="60960"/>
          </a:xfrm>
          <a:custGeom>
            <a:avLst/>
            <a:gdLst/>
            <a:ahLst/>
            <a:cxnLst/>
            <a:rect l="l" t="t" r="r" b="b"/>
            <a:pathLst>
              <a:path w="175259" h="60960">
                <a:moveTo>
                  <a:pt x="170688" y="10668"/>
                </a:moveTo>
                <a:lnTo>
                  <a:pt x="4572" y="10668"/>
                </a:lnTo>
                <a:lnTo>
                  <a:pt x="1524" y="9144"/>
                </a:lnTo>
                <a:lnTo>
                  <a:pt x="0" y="9144"/>
                </a:lnTo>
                <a:lnTo>
                  <a:pt x="0" y="3048"/>
                </a:lnTo>
                <a:lnTo>
                  <a:pt x="1524" y="1524"/>
                </a:lnTo>
                <a:lnTo>
                  <a:pt x="4572" y="0"/>
                </a:lnTo>
                <a:lnTo>
                  <a:pt x="170688" y="0"/>
                </a:lnTo>
                <a:lnTo>
                  <a:pt x="173736" y="1524"/>
                </a:lnTo>
                <a:lnTo>
                  <a:pt x="175260" y="3048"/>
                </a:lnTo>
                <a:lnTo>
                  <a:pt x="175260" y="7620"/>
                </a:lnTo>
                <a:lnTo>
                  <a:pt x="173736" y="9144"/>
                </a:lnTo>
                <a:lnTo>
                  <a:pt x="170688" y="10668"/>
                </a:lnTo>
                <a:close/>
              </a:path>
              <a:path w="175259" h="60960">
                <a:moveTo>
                  <a:pt x="173736" y="60960"/>
                </a:moveTo>
                <a:lnTo>
                  <a:pt x="1524" y="60960"/>
                </a:lnTo>
                <a:lnTo>
                  <a:pt x="0" y="59436"/>
                </a:lnTo>
                <a:lnTo>
                  <a:pt x="0" y="53340"/>
                </a:lnTo>
                <a:lnTo>
                  <a:pt x="1524" y="51816"/>
                </a:lnTo>
                <a:lnTo>
                  <a:pt x="4572" y="50292"/>
                </a:lnTo>
                <a:lnTo>
                  <a:pt x="170688" y="50292"/>
                </a:lnTo>
                <a:lnTo>
                  <a:pt x="173736" y="51816"/>
                </a:lnTo>
                <a:lnTo>
                  <a:pt x="175260" y="53340"/>
                </a:lnTo>
                <a:lnTo>
                  <a:pt x="175260" y="59436"/>
                </a:lnTo>
                <a:lnTo>
                  <a:pt x="173736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5335" y="2348483"/>
            <a:ext cx="1389888" cy="252983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7827264" y="2142744"/>
            <a:ext cx="62865" cy="262255"/>
          </a:xfrm>
          <a:custGeom>
            <a:avLst/>
            <a:gdLst/>
            <a:ahLst/>
            <a:cxnLst/>
            <a:rect l="l" t="t" r="r" b="b"/>
            <a:pathLst>
              <a:path w="62865" h="262255">
                <a:moveTo>
                  <a:pt x="62484" y="262128"/>
                </a:moveTo>
                <a:lnTo>
                  <a:pt x="54864" y="262128"/>
                </a:lnTo>
                <a:lnTo>
                  <a:pt x="47244" y="256032"/>
                </a:lnTo>
                <a:lnTo>
                  <a:pt x="27003" y="232648"/>
                </a:lnTo>
                <a:lnTo>
                  <a:pt x="12192" y="203835"/>
                </a:lnTo>
                <a:lnTo>
                  <a:pt x="3095" y="169878"/>
                </a:lnTo>
                <a:lnTo>
                  <a:pt x="0" y="131064"/>
                </a:lnTo>
                <a:lnTo>
                  <a:pt x="333" y="114276"/>
                </a:lnTo>
                <a:lnTo>
                  <a:pt x="7620" y="71628"/>
                </a:lnTo>
                <a:lnTo>
                  <a:pt x="23431" y="35433"/>
                </a:lnTo>
                <a:lnTo>
                  <a:pt x="54864" y="0"/>
                </a:lnTo>
                <a:lnTo>
                  <a:pt x="60960" y="0"/>
                </a:lnTo>
                <a:lnTo>
                  <a:pt x="62484" y="1524"/>
                </a:lnTo>
                <a:lnTo>
                  <a:pt x="62484" y="3048"/>
                </a:lnTo>
                <a:lnTo>
                  <a:pt x="59436" y="6096"/>
                </a:lnTo>
                <a:lnTo>
                  <a:pt x="41433" y="29908"/>
                </a:lnTo>
                <a:lnTo>
                  <a:pt x="28575" y="58293"/>
                </a:lnTo>
                <a:lnTo>
                  <a:pt x="20859" y="91821"/>
                </a:lnTo>
                <a:lnTo>
                  <a:pt x="18288" y="131064"/>
                </a:lnTo>
                <a:lnTo>
                  <a:pt x="20859" y="169664"/>
                </a:lnTo>
                <a:lnTo>
                  <a:pt x="28575" y="203263"/>
                </a:lnTo>
                <a:lnTo>
                  <a:pt x="41433" y="232005"/>
                </a:lnTo>
                <a:lnTo>
                  <a:pt x="59436" y="256032"/>
                </a:lnTo>
                <a:lnTo>
                  <a:pt x="62484" y="257556"/>
                </a:lnTo>
                <a:lnTo>
                  <a:pt x="62484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8217407" y="2267711"/>
            <a:ext cx="160020" cy="10795"/>
          </a:xfrm>
          <a:custGeom>
            <a:avLst/>
            <a:gdLst/>
            <a:ahLst/>
            <a:cxnLst/>
            <a:rect l="l" t="t" r="r" b="b"/>
            <a:pathLst>
              <a:path w="160020" h="10794">
                <a:moveTo>
                  <a:pt x="158495" y="10668"/>
                </a:moveTo>
                <a:lnTo>
                  <a:pt x="1524" y="10668"/>
                </a:lnTo>
                <a:lnTo>
                  <a:pt x="0" y="9144"/>
                </a:lnTo>
                <a:lnTo>
                  <a:pt x="0" y="6096"/>
                </a:lnTo>
                <a:lnTo>
                  <a:pt x="0" y="3048"/>
                </a:lnTo>
                <a:lnTo>
                  <a:pt x="1524" y="1524"/>
                </a:lnTo>
                <a:lnTo>
                  <a:pt x="4572" y="0"/>
                </a:lnTo>
                <a:lnTo>
                  <a:pt x="156972" y="0"/>
                </a:lnTo>
                <a:lnTo>
                  <a:pt x="160019" y="3048"/>
                </a:lnTo>
                <a:lnTo>
                  <a:pt x="160019" y="9144"/>
                </a:lnTo>
                <a:lnTo>
                  <a:pt x="158495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8705088" y="2142744"/>
            <a:ext cx="62865" cy="262255"/>
          </a:xfrm>
          <a:custGeom>
            <a:avLst/>
            <a:gdLst/>
            <a:ahLst/>
            <a:cxnLst/>
            <a:rect l="l" t="t" r="r" b="b"/>
            <a:pathLst>
              <a:path w="62865" h="262255">
                <a:moveTo>
                  <a:pt x="9144" y="262128"/>
                </a:moveTo>
                <a:lnTo>
                  <a:pt x="0" y="262128"/>
                </a:lnTo>
                <a:lnTo>
                  <a:pt x="0" y="259080"/>
                </a:lnTo>
                <a:lnTo>
                  <a:pt x="1524" y="259080"/>
                </a:lnTo>
                <a:lnTo>
                  <a:pt x="1524" y="257556"/>
                </a:lnTo>
                <a:lnTo>
                  <a:pt x="3048" y="254507"/>
                </a:lnTo>
                <a:lnTo>
                  <a:pt x="21693" y="231362"/>
                </a:lnTo>
                <a:lnTo>
                  <a:pt x="34480" y="203072"/>
                </a:lnTo>
                <a:lnTo>
                  <a:pt x="41838" y="169640"/>
                </a:lnTo>
                <a:lnTo>
                  <a:pt x="44196" y="131064"/>
                </a:lnTo>
                <a:lnTo>
                  <a:pt x="41838" y="91820"/>
                </a:lnTo>
                <a:lnTo>
                  <a:pt x="34480" y="58293"/>
                </a:lnTo>
                <a:lnTo>
                  <a:pt x="21693" y="29908"/>
                </a:lnTo>
                <a:lnTo>
                  <a:pt x="3048" y="6096"/>
                </a:lnTo>
                <a:lnTo>
                  <a:pt x="1524" y="4572"/>
                </a:lnTo>
                <a:lnTo>
                  <a:pt x="1524" y="3048"/>
                </a:lnTo>
                <a:lnTo>
                  <a:pt x="0" y="3048"/>
                </a:lnTo>
                <a:lnTo>
                  <a:pt x="0" y="1524"/>
                </a:lnTo>
                <a:lnTo>
                  <a:pt x="1524" y="0"/>
                </a:lnTo>
                <a:lnTo>
                  <a:pt x="9144" y="0"/>
                </a:lnTo>
                <a:lnTo>
                  <a:pt x="36123" y="29479"/>
                </a:lnTo>
                <a:lnTo>
                  <a:pt x="59412" y="92249"/>
                </a:lnTo>
                <a:lnTo>
                  <a:pt x="62484" y="131064"/>
                </a:lnTo>
                <a:lnTo>
                  <a:pt x="62174" y="147185"/>
                </a:lnTo>
                <a:lnTo>
                  <a:pt x="56388" y="188976"/>
                </a:lnTo>
                <a:lnTo>
                  <a:pt x="39433" y="226504"/>
                </a:lnTo>
                <a:lnTo>
                  <a:pt x="16764" y="256031"/>
                </a:lnTo>
                <a:lnTo>
                  <a:pt x="9144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817864" y="2142744"/>
            <a:ext cx="62865" cy="262255"/>
          </a:xfrm>
          <a:custGeom>
            <a:avLst/>
            <a:gdLst/>
            <a:ahLst/>
            <a:cxnLst/>
            <a:rect l="l" t="t" r="r" b="b"/>
            <a:pathLst>
              <a:path w="62865" h="262255">
                <a:moveTo>
                  <a:pt x="62484" y="262128"/>
                </a:moveTo>
                <a:lnTo>
                  <a:pt x="54864" y="262128"/>
                </a:lnTo>
                <a:lnTo>
                  <a:pt x="47244" y="256032"/>
                </a:lnTo>
                <a:lnTo>
                  <a:pt x="27003" y="232648"/>
                </a:lnTo>
                <a:lnTo>
                  <a:pt x="12192" y="203835"/>
                </a:lnTo>
                <a:lnTo>
                  <a:pt x="3095" y="169878"/>
                </a:lnTo>
                <a:lnTo>
                  <a:pt x="0" y="131064"/>
                </a:lnTo>
                <a:lnTo>
                  <a:pt x="547" y="114276"/>
                </a:lnTo>
                <a:lnTo>
                  <a:pt x="7620" y="71628"/>
                </a:lnTo>
                <a:lnTo>
                  <a:pt x="23431" y="35433"/>
                </a:lnTo>
                <a:lnTo>
                  <a:pt x="54864" y="0"/>
                </a:lnTo>
                <a:lnTo>
                  <a:pt x="62484" y="0"/>
                </a:lnTo>
                <a:lnTo>
                  <a:pt x="62484" y="3048"/>
                </a:lnTo>
                <a:lnTo>
                  <a:pt x="59436" y="6096"/>
                </a:lnTo>
                <a:lnTo>
                  <a:pt x="41671" y="29908"/>
                </a:lnTo>
                <a:lnTo>
                  <a:pt x="29337" y="58293"/>
                </a:lnTo>
                <a:lnTo>
                  <a:pt x="22145" y="91821"/>
                </a:lnTo>
                <a:lnTo>
                  <a:pt x="19812" y="131064"/>
                </a:lnTo>
                <a:lnTo>
                  <a:pt x="22145" y="169664"/>
                </a:lnTo>
                <a:lnTo>
                  <a:pt x="29337" y="203263"/>
                </a:lnTo>
                <a:lnTo>
                  <a:pt x="41671" y="232005"/>
                </a:lnTo>
                <a:lnTo>
                  <a:pt x="59436" y="256032"/>
                </a:lnTo>
                <a:lnTo>
                  <a:pt x="62484" y="257556"/>
                </a:lnTo>
                <a:lnTo>
                  <a:pt x="62484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9186671" y="2267711"/>
            <a:ext cx="160020" cy="10795"/>
          </a:xfrm>
          <a:custGeom>
            <a:avLst/>
            <a:gdLst/>
            <a:ahLst/>
            <a:cxnLst/>
            <a:rect l="l" t="t" r="r" b="b"/>
            <a:pathLst>
              <a:path w="160020" h="10794">
                <a:moveTo>
                  <a:pt x="158495" y="10668"/>
                </a:moveTo>
                <a:lnTo>
                  <a:pt x="1524" y="10668"/>
                </a:lnTo>
                <a:lnTo>
                  <a:pt x="0" y="9144"/>
                </a:lnTo>
                <a:lnTo>
                  <a:pt x="0" y="6096"/>
                </a:lnTo>
                <a:lnTo>
                  <a:pt x="0" y="3048"/>
                </a:lnTo>
                <a:lnTo>
                  <a:pt x="1524" y="1524"/>
                </a:lnTo>
                <a:lnTo>
                  <a:pt x="4572" y="0"/>
                </a:lnTo>
                <a:lnTo>
                  <a:pt x="156972" y="0"/>
                </a:lnTo>
                <a:lnTo>
                  <a:pt x="160019" y="3048"/>
                </a:lnTo>
                <a:lnTo>
                  <a:pt x="160019" y="9144"/>
                </a:lnTo>
                <a:lnTo>
                  <a:pt x="158495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9654540" y="2142744"/>
            <a:ext cx="62865" cy="262255"/>
          </a:xfrm>
          <a:custGeom>
            <a:avLst/>
            <a:gdLst/>
            <a:ahLst/>
            <a:cxnLst/>
            <a:rect l="l" t="t" r="r" b="b"/>
            <a:pathLst>
              <a:path w="62865" h="262255">
                <a:moveTo>
                  <a:pt x="7620" y="262128"/>
                </a:moveTo>
                <a:lnTo>
                  <a:pt x="0" y="262128"/>
                </a:lnTo>
                <a:lnTo>
                  <a:pt x="0" y="259080"/>
                </a:lnTo>
                <a:lnTo>
                  <a:pt x="1524" y="257556"/>
                </a:lnTo>
                <a:lnTo>
                  <a:pt x="1524" y="254507"/>
                </a:lnTo>
                <a:lnTo>
                  <a:pt x="20169" y="231362"/>
                </a:lnTo>
                <a:lnTo>
                  <a:pt x="32956" y="203073"/>
                </a:lnTo>
                <a:lnTo>
                  <a:pt x="40314" y="169640"/>
                </a:lnTo>
                <a:lnTo>
                  <a:pt x="42672" y="131064"/>
                </a:lnTo>
                <a:lnTo>
                  <a:pt x="40340" y="92249"/>
                </a:lnTo>
                <a:lnTo>
                  <a:pt x="40314" y="91821"/>
                </a:lnTo>
                <a:lnTo>
                  <a:pt x="32956" y="58293"/>
                </a:lnTo>
                <a:lnTo>
                  <a:pt x="20169" y="29908"/>
                </a:lnTo>
                <a:lnTo>
                  <a:pt x="1524" y="6096"/>
                </a:lnTo>
                <a:lnTo>
                  <a:pt x="1524" y="4572"/>
                </a:lnTo>
                <a:lnTo>
                  <a:pt x="0" y="3048"/>
                </a:lnTo>
                <a:lnTo>
                  <a:pt x="0" y="0"/>
                </a:lnTo>
                <a:lnTo>
                  <a:pt x="7620" y="0"/>
                </a:lnTo>
                <a:lnTo>
                  <a:pt x="15240" y="6096"/>
                </a:lnTo>
                <a:lnTo>
                  <a:pt x="49720" y="58293"/>
                </a:lnTo>
                <a:lnTo>
                  <a:pt x="62484" y="131064"/>
                </a:lnTo>
                <a:lnTo>
                  <a:pt x="61936" y="147185"/>
                </a:lnTo>
                <a:lnTo>
                  <a:pt x="54864" y="188976"/>
                </a:lnTo>
                <a:lnTo>
                  <a:pt x="38481" y="226504"/>
                </a:lnTo>
                <a:lnTo>
                  <a:pt x="15240" y="256031"/>
                </a:lnTo>
                <a:lnTo>
                  <a:pt x="7620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 descr=""/>
          <p:cNvGrpSpPr/>
          <p:nvPr/>
        </p:nvGrpSpPr>
        <p:grpSpPr>
          <a:xfrm>
            <a:off x="7176515" y="2132076"/>
            <a:ext cx="548640" cy="283845"/>
            <a:chOff x="7176515" y="2132076"/>
            <a:chExt cx="548640" cy="283845"/>
          </a:xfrm>
        </p:grpSpPr>
        <p:sp>
          <p:nvSpPr>
            <p:cNvPr id="21" name="object 21" descr=""/>
            <p:cNvSpPr/>
            <p:nvPr/>
          </p:nvSpPr>
          <p:spPr>
            <a:xfrm>
              <a:off x="7176515" y="2142744"/>
              <a:ext cx="247015" cy="262255"/>
            </a:xfrm>
            <a:custGeom>
              <a:avLst/>
              <a:gdLst/>
              <a:ahLst/>
              <a:cxnLst/>
              <a:rect l="l" t="t" r="r" b="b"/>
              <a:pathLst>
                <a:path w="247015" h="262255">
                  <a:moveTo>
                    <a:pt x="224036" y="262104"/>
                  </a:moveTo>
                  <a:lnTo>
                    <a:pt x="53601" y="262104"/>
                  </a:lnTo>
                  <a:lnTo>
                    <a:pt x="20002" y="261937"/>
                  </a:lnTo>
                  <a:lnTo>
                    <a:pt x="4976" y="261485"/>
                  </a:lnTo>
                  <a:lnTo>
                    <a:pt x="1524" y="260604"/>
                  </a:lnTo>
                  <a:lnTo>
                    <a:pt x="0" y="260604"/>
                  </a:lnTo>
                  <a:lnTo>
                    <a:pt x="0" y="257556"/>
                  </a:lnTo>
                  <a:lnTo>
                    <a:pt x="3976" y="252150"/>
                  </a:lnTo>
                  <a:lnTo>
                    <a:pt x="14668" y="239458"/>
                  </a:lnTo>
                  <a:lnTo>
                    <a:pt x="48768" y="199643"/>
                  </a:lnTo>
                  <a:lnTo>
                    <a:pt x="97536" y="141732"/>
                  </a:lnTo>
                  <a:lnTo>
                    <a:pt x="93559" y="136398"/>
                  </a:lnTo>
                  <a:lnTo>
                    <a:pt x="82867" y="121920"/>
                  </a:lnTo>
                  <a:lnTo>
                    <a:pt x="67317" y="100584"/>
                  </a:lnTo>
                  <a:lnTo>
                    <a:pt x="48768" y="74676"/>
                  </a:lnTo>
                  <a:lnTo>
                    <a:pt x="0" y="9144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224028" y="0"/>
                  </a:lnTo>
                  <a:lnTo>
                    <a:pt x="227958" y="10668"/>
                  </a:lnTo>
                  <a:lnTo>
                    <a:pt x="32004" y="10668"/>
                  </a:lnTo>
                  <a:lnTo>
                    <a:pt x="46220" y="29646"/>
                  </a:lnTo>
                  <a:lnTo>
                    <a:pt x="118872" y="128016"/>
                  </a:lnTo>
                  <a:lnTo>
                    <a:pt x="120396" y="129540"/>
                  </a:lnTo>
                  <a:lnTo>
                    <a:pt x="120396" y="131064"/>
                  </a:lnTo>
                  <a:lnTo>
                    <a:pt x="118872" y="132588"/>
                  </a:lnTo>
                  <a:lnTo>
                    <a:pt x="104965" y="149352"/>
                  </a:lnTo>
                  <a:lnTo>
                    <a:pt x="89939" y="167306"/>
                  </a:lnTo>
                  <a:lnTo>
                    <a:pt x="71628" y="188976"/>
                  </a:lnTo>
                  <a:lnTo>
                    <a:pt x="24384" y="245364"/>
                  </a:lnTo>
                  <a:lnTo>
                    <a:pt x="229743" y="245364"/>
                  </a:lnTo>
                  <a:lnTo>
                    <a:pt x="224092" y="261937"/>
                  </a:lnTo>
                  <a:lnTo>
                    <a:pt x="224036" y="262104"/>
                  </a:lnTo>
                  <a:close/>
                </a:path>
                <a:path w="247015" h="262255">
                  <a:moveTo>
                    <a:pt x="246888" y="60960"/>
                  </a:moveTo>
                  <a:lnTo>
                    <a:pt x="236219" y="60960"/>
                  </a:lnTo>
                  <a:lnTo>
                    <a:pt x="228623" y="46148"/>
                  </a:lnTo>
                  <a:lnTo>
                    <a:pt x="217741" y="33909"/>
                  </a:lnTo>
                  <a:lnTo>
                    <a:pt x="180617" y="15382"/>
                  </a:lnTo>
                  <a:lnTo>
                    <a:pt x="147828" y="10668"/>
                  </a:lnTo>
                  <a:lnTo>
                    <a:pt x="227958" y="10668"/>
                  </a:lnTo>
                  <a:lnTo>
                    <a:pt x="234696" y="28956"/>
                  </a:lnTo>
                  <a:lnTo>
                    <a:pt x="238958" y="41243"/>
                  </a:lnTo>
                  <a:lnTo>
                    <a:pt x="242506" y="50673"/>
                  </a:lnTo>
                  <a:lnTo>
                    <a:pt x="245197" y="57245"/>
                  </a:lnTo>
                  <a:lnTo>
                    <a:pt x="246888" y="60960"/>
                  </a:lnTo>
                  <a:close/>
                </a:path>
                <a:path w="247015" h="262255">
                  <a:moveTo>
                    <a:pt x="229743" y="245364"/>
                  </a:moveTo>
                  <a:lnTo>
                    <a:pt x="141732" y="245364"/>
                  </a:lnTo>
                  <a:lnTo>
                    <a:pt x="155281" y="244197"/>
                  </a:lnTo>
                  <a:lnTo>
                    <a:pt x="166687" y="242887"/>
                  </a:lnTo>
                  <a:lnTo>
                    <a:pt x="211455" y="227266"/>
                  </a:lnTo>
                  <a:lnTo>
                    <a:pt x="236219" y="195072"/>
                  </a:lnTo>
                  <a:lnTo>
                    <a:pt x="246888" y="195072"/>
                  </a:lnTo>
                  <a:lnTo>
                    <a:pt x="229743" y="2453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41691" y="2132076"/>
              <a:ext cx="103632" cy="8382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41691" y="2290572"/>
              <a:ext cx="193548" cy="124968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61147" y="2290572"/>
              <a:ext cx="64008" cy="123444"/>
            </a:xfrm>
            <a:prstGeom prst="rect">
              <a:avLst/>
            </a:prstGeom>
          </p:spPr>
        </p:pic>
      </p:grpSp>
      <p:pic>
        <p:nvPicPr>
          <p:cNvPr id="25" name="object 2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14131" y="2223516"/>
            <a:ext cx="196596" cy="156972"/>
          </a:xfrm>
          <a:prstGeom prst="rect">
            <a:avLst/>
          </a:prstGeom>
        </p:spPr>
      </p:pic>
      <p:grpSp>
        <p:nvGrpSpPr>
          <p:cNvPr id="26" name="object 26" descr=""/>
          <p:cNvGrpSpPr/>
          <p:nvPr/>
        </p:nvGrpSpPr>
        <p:grpSpPr>
          <a:xfrm>
            <a:off x="8467343" y="2193036"/>
            <a:ext cx="196850" cy="187960"/>
            <a:chOff x="8467343" y="2193036"/>
            <a:chExt cx="196850" cy="187960"/>
          </a:xfrm>
        </p:grpSpPr>
        <p:pic>
          <p:nvPicPr>
            <p:cNvPr id="27" name="object 2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67343" y="2223516"/>
              <a:ext cx="196596" cy="156972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8526779" y="2193036"/>
              <a:ext cx="94615" cy="10795"/>
            </a:xfrm>
            <a:custGeom>
              <a:avLst/>
              <a:gdLst/>
              <a:ahLst/>
              <a:cxnLst/>
              <a:rect l="l" t="t" r="r" b="b"/>
              <a:pathLst>
                <a:path w="94615" h="10794">
                  <a:moveTo>
                    <a:pt x="94487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94487" y="0"/>
                  </a:lnTo>
                  <a:lnTo>
                    <a:pt x="94487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9" name="object 2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00159" y="2223516"/>
            <a:ext cx="179832" cy="169164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9433559" y="2193036"/>
            <a:ext cx="178435" cy="200025"/>
            <a:chOff x="9433559" y="2193036"/>
            <a:chExt cx="178435" cy="200025"/>
          </a:xfrm>
        </p:grpSpPr>
        <p:pic>
          <p:nvPicPr>
            <p:cNvPr id="31" name="object 3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33559" y="2223516"/>
              <a:ext cx="178307" cy="169164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9485375" y="2193036"/>
              <a:ext cx="94615" cy="10795"/>
            </a:xfrm>
            <a:custGeom>
              <a:avLst/>
              <a:gdLst/>
              <a:ahLst/>
              <a:cxnLst/>
              <a:rect l="l" t="t" r="r" b="b"/>
              <a:pathLst>
                <a:path w="94615" h="10794">
                  <a:moveTo>
                    <a:pt x="94487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94487" y="0"/>
                  </a:lnTo>
                  <a:lnTo>
                    <a:pt x="94487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3" name="object 33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116823" y="2525267"/>
            <a:ext cx="225552" cy="178307"/>
          </a:xfrm>
          <a:prstGeom prst="rect">
            <a:avLst/>
          </a:prstGeom>
        </p:spPr>
      </p:pic>
      <p:sp>
        <p:nvSpPr>
          <p:cNvPr id="34" name="object 34" descr=""/>
          <p:cNvSpPr/>
          <p:nvPr/>
        </p:nvSpPr>
        <p:spPr>
          <a:xfrm>
            <a:off x="8421623" y="2633472"/>
            <a:ext cx="160020" cy="10795"/>
          </a:xfrm>
          <a:custGeom>
            <a:avLst/>
            <a:gdLst/>
            <a:ahLst/>
            <a:cxnLst/>
            <a:rect l="l" t="t" r="r" b="b"/>
            <a:pathLst>
              <a:path w="160020" h="10794">
                <a:moveTo>
                  <a:pt x="156972" y="10668"/>
                </a:moveTo>
                <a:lnTo>
                  <a:pt x="4572" y="10668"/>
                </a:lnTo>
                <a:lnTo>
                  <a:pt x="1524" y="9144"/>
                </a:lnTo>
                <a:lnTo>
                  <a:pt x="0" y="7620"/>
                </a:lnTo>
                <a:lnTo>
                  <a:pt x="0" y="4572"/>
                </a:lnTo>
                <a:lnTo>
                  <a:pt x="0" y="1524"/>
                </a:lnTo>
                <a:lnTo>
                  <a:pt x="1524" y="0"/>
                </a:lnTo>
                <a:lnTo>
                  <a:pt x="158495" y="0"/>
                </a:lnTo>
                <a:lnTo>
                  <a:pt x="160019" y="1524"/>
                </a:lnTo>
                <a:lnTo>
                  <a:pt x="160019" y="7620"/>
                </a:lnTo>
                <a:lnTo>
                  <a:pt x="156972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83752" y="2529839"/>
            <a:ext cx="89916" cy="173736"/>
          </a:xfrm>
          <a:prstGeom prst="rect">
            <a:avLst/>
          </a:prstGeom>
        </p:spPr>
      </p:pic>
      <p:sp>
        <p:nvSpPr>
          <p:cNvPr id="36" name="object 36" descr=""/>
          <p:cNvSpPr/>
          <p:nvPr/>
        </p:nvSpPr>
        <p:spPr>
          <a:xfrm>
            <a:off x="7146035" y="2450592"/>
            <a:ext cx="2611120" cy="15240"/>
          </a:xfrm>
          <a:custGeom>
            <a:avLst/>
            <a:gdLst/>
            <a:ahLst/>
            <a:cxnLst/>
            <a:rect l="l" t="t" r="r" b="b"/>
            <a:pathLst>
              <a:path w="2611120" h="15239">
                <a:moveTo>
                  <a:pt x="2610611" y="15240"/>
                </a:moveTo>
                <a:lnTo>
                  <a:pt x="0" y="15240"/>
                </a:lnTo>
                <a:lnTo>
                  <a:pt x="0" y="0"/>
                </a:lnTo>
                <a:lnTo>
                  <a:pt x="2610611" y="0"/>
                </a:lnTo>
                <a:lnTo>
                  <a:pt x="2610611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" name="object 3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468355" y="5806439"/>
            <a:ext cx="103632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87680" y="353568"/>
            <a:ext cx="1148080" cy="281940"/>
          </a:xfrm>
          <a:custGeom>
            <a:avLst/>
            <a:gdLst/>
            <a:ahLst/>
            <a:cxnLst/>
            <a:rect l="l" t="t" r="r" b="b"/>
            <a:pathLst>
              <a:path w="1148080" h="281940">
                <a:moveTo>
                  <a:pt x="126492" y="278892"/>
                </a:moveTo>
                <a:lnTo>
                  <a:pt x="82295" y="278892"/>
                </a:lnTo>
                <a:lnTo>
                  <a:pt x="0" y="16764"/>
                </a:lnTo>
                <a:lnTo>
                  <a:pt x="48767" y="16764"/>
                </a:lnTo>
                <a:lnTo>
                  <a:pt x="51815" y="18288"/>
                </a:lnTo>
                <a:lnTo>
                  <a:pt x="54863" y="21336"/>
                </a:lnTo>
                <a:lnTo>
                  <a:pt x="57911" y="27432"/>
                </a:lnTo>
                <a:lnTo>
                  <a:pt x="102107" y="184404"/>
                </a:lnTo>
                <a:lnTo>
                  <a:pt x="103632" y="188976"/>
                </a:lnTo>
                <a:lnTo>
                  <a:pt x="103632" y="193548"/>
                </a:lnTo>
                <a:lnTo>
                  <a:pt x="106680" y="202692"/>
                </a:lnTo>
                <a:lnTo>
                  <a:pt x="106680" y="207264"/>
                </a:lnTo>
                <a:lnTo>
                  <a:pt x="108204" y="211836"/>
                </a:lnTo>
                <a:lnTo>
                  <a:pt x="148086" y="211836"/>
                </a:lnTo>
                <a:lnTo>
                  <a:pt x="126492" y="278892"/>
                </a:lnTo>
                <a:close/>
              </a:path>
              <a:path w="1148080" h="281940">
                <a:moveTo>
                  <a:pt x="148086" y="211836"/>
                </a:moveTo>
                <a:lnTo>
                  <a:pt x="108204" y="211836"/>
                </a:lnTo>
                <a:lnTo>
                  <a:pt x="108204" y="207264"/>
                </a:lnTo>
                <a:lnTo>
                  <a:pt x="112776" y="193548"/>
                </a:lnTo>
                <a:lnTo>
                  <a:pt x="112776" y="188976"/>
                </a:lnTo>
                <a:lnTo>
                  <a:pt x="114300" y="184404"/>
                </a:lnTo>
                <a:lnTo>
                  <a:pt x="166115" y="27432"/>
                </a:lnTo>
                <a:lnTo>
                  <a:pt x="169163" y="21336"/>
                </a:lnTo>
                <a:lnTo>
                  <a:pt x="172211" y="19812"/>
                </a:lnTo>
                <a:lnTo>
                  <a:pt x="175259" y="16764"/>
                </a:lnTo>
                <a:lnTo>
                  <a:pt x="205740" y="16764"/>
                </a:lnTo>
                <a:lnTo>
                  <a:pt x="210311" y="21336"/>
                </a:lnTo>
                <a:lnTo>
                  <a:pt x="213359" y="27432"/>
                </a:lnTo>
                <a:lnTo>
                  <a:pt x="231973" y="83819"/>
                </a:lnTo>
                <a:lnTo>
                  <a:pt x="188976" y="83819"/>
                </a:lnTo>
                <a:lnTo>
                  <a:pt x="187451" y="86868"/>
                </a:lnTo>
                <a:lnTo>
                  <a:pt x="187451" y="89916"/>
                </a:lnTo>
                <a:lnTo>
                  <a:pt x="185928" y="91440"/>
                </a:lnTo>
                <a:lnTo>
                  <a:pt x="185928" y="94488"/>
                </a:lnTo>
                <a:lnTo>
                  <a:pt x="184403" y="97536"/>
                </a:lnTo>
                <a:lnTo>
                  <a:pt x="184403" y="99060"/>
                </a:lnTo>
                <a:lnTo>
                  <a:pt x="148086" y="211836"/>
                </a:lnTo>
                <a:close/>
              </a:path>
              <a:path w="1148080" h="281940">
                <a:moveTo>
                  <a:pt x="316788" y="210312"/>
                </a:moveTo>
                <a:lnTo>
                  <a:pt x="271271" y="210312"/>
                </a:lnTo>
                <a:lnTo>
                  <a:pt x="274319" y="201168"/>
                </a:lnTo>
                <a:lnTo>
                  <a:pt x="274319" y="196595"/>
                </a:lnTo>
                <a:lnTo>
                  <a:pt x="275844" y="192024"/>
                </a:lnTo>
                <a:lnTo>
                  <a:pt x="275844" y="188976"/>
                </a:lnTo>
                <a:lnTo>
                  <a:pt x="277367" y="184404"/>
                </a:lnTo>
                <a:lnTo>
                  <a:pt x="321563" y="27432"/>
                </a:lnTo>
                <a:lnTo>
                  <a:pt x="324611" y="21336"/>
                </a:lnTo>
                <a:lnTo>
                  <a:pt x="327659" y="19812"/>
                </a:lnTo>
                <a:lnTo>
                  <a:pt x="330707" y="16764"/>
                </a:lnTo>
                <a:lnTo>
                  <a:pt x="376428" y="16764"/>
                </a:lnTo>
                <a:lnTo>
                  <a:pt x="316788" y="210312"/>
                </a:lnTo>
                <a:close/>
              </a:path>
              <a:path w="1148080" h="281940">
                <a:moveTo>
                  <a:pt x="295655" y="278892"/>
                </a:moveTo>
                <a:lnTo>
                  <a:pt x="251459" y="278892"/>
                </a:lnTo>
                <a:lnTo>
                  <a:pt x="193547" y="99060"/>
                </a:lnTo>
                <a:lnTo>
                  <a:pt x="192024" y="97536"/>
                </a:lnTo>
                <a:lnTo>
                  <a:pt x="192024" y="94488"/>
                </a:lnTo>
                <a:lnTo>
                  <a:pt x="190499" y="91440"/>
                </a:lnTo>
                <a:lnTo>
                  <a:pt x="190499" y="89916"/>
                </a:lnTo>
                <a:lnTo>
                  <a:pt x="188976" y="86868"/>
                </a:lnTo>
                <a:lnTo>
                  <a:pt x="188976" y="83819"/>
                </a:lnTo>
                <a:lnTo>
                  <a:pt x="231973" y="83819"/>
                </a:lnTo>
                <a:lnTo>
                  <a:pt x="265176" y="184404"/>
                </a:lnTo>
                <a:lnTo>
                  <a:pt x="267200" y="190380"/>
                </a:lnTo>
                <a:lnTo>
                  <a:pt x="268748" y="196595"/>
                </a:lnTo>
                <a:lnTo>
                  <a:pt x="270105" y="203477"/>
                </a:lnTo>
                <a:lnTo>
                  <a:pt x="271271" y="210312"/>
                </a:lnTo>
                <a:lnTo>
                  <a:pt x="316788" y="210312"/>
                </a:lnTo>
                <a:lnTo>
                  <a:pt x="295655" y="278892"/>
                </a:lnTo>
                <a:close/>
              </a:path>
              <a:path w="1148080" h="281940">
                <a:moveTo>
                  <a:pt x="448055" y="278892"/>
                </a:moveTo>
                <a:lnTo>
                  <a:pt x="403859" y="278892"/>
                </a:lnTo>
                <a:lnTo>
                  <a:pt x="403859" y="9144"/>
                </a:lnTo>
                <a:lnTo>
                  <a:pt x="448055" y="9144"/>
                </a:lnTo>
                <a:lnTo>
                  <a:pt x="448055" y="112776"/>
                </a:lnTo>
                <a:lnTo>
                  <a:pt x="552300" y="112776"/>
                </a:lnTo>
                <a:lnTo>
                  <a:pt x="553569" y="114585"/>
                </a:lnTo>
                <a:lnTo>
                  <a:pt x="556831" y="120015"/>
                </a:lnTo>
                <a:lnTo>
                  <a:pt x="559288" y="124968"/>
                </a:lnTo>
                <a:lnTo>
                  <a:pt x="481584" y="124968"/>
                </a:lnTo>
                <a:lnTo>
                  <a:pt x="473963" y="126492"/>
                </a:lnTo>
                <a:lnTo>
                  <a:pt x="448055" y="144780"/>
                </a:lnTo>
                <a:lnTo>
                  <a:pt x="448055" y="278892"/>
                </a:lnTo>
                <a:close/>
              </a:path>
              <a:path w="1148080" h="281940">
                <a:moveTo>
                  <a:pt x="552300" y="112776"/>
                </a:moveTo>
                <a:lnTo>
                  <a:pt x="448055" y="112776"/>
                </a:lnTo>
                <a:lnTo>
                  <a:pt x="453794" y="107584"/>
                </a:lnTo>
                <a:lnTo>
                  <a:pt x="494480" y="90201"/>
                </a:lnTo>
                <a:lnTo>
                  <a:pt x="494962" y="90201"/>
                </a:lnTo>
                <a:lnTo>
                  <a:pt x="502920" y="89916"/>
                </a:lnTo>
                <a:lnTo>
                  <a:pt x="544068" y="103632"/>
                </a:lnTo>
                <a:lnTo>
                  <a:pt x="550163" y="109728"/>
                </a:lnTo>
                <a:lnTo>
                  <a:pt x="552300" y="112776"/>
                </a:lnTo>
                <a:close/>
              </a:path>
              <a:path w="1148080" h="281940">
                <a:moveTo>
                  <a:pt x="565403" y="278892"/>
                </a:moveTo>
                <a:lnTo>
                  <a:pt x="521207" y="278892"/>
                </a:lnTo>
                <a:lnTo>
                  <a:pt x="521207" y="160019"/>
                </a:lnTo>
                <a:lnTo>
                  <a:pt x="520655" y="152304"/>
                </a:lnTo>
                <a:lnTo>
                  <a:pt x="489203" y="124968"/>
                </a:lnTo>
                <a:lnTo>
                  <a:pt x="559288" y="124968"/>
                </a:lnTo>
                <a:lnTo>
                  <a:pt x="565356" y="152304"/>
                </a:lnTo>
                <a:lnTo>
                  <a:pt x="565403" y="278892"/>
                </a:lnTo>
                <a:close/>
              </a:path>
              <a:path w="1148080" h="281940">
                <a:moveTo>
                  <a:pt x="635507" y="141732"/>
                </a:moveTo>
                <a:lnTo>
                  <a:pt x="627888" y="141732"/>
                </a:lnTo>
                <a:lnTo>
                  <a:pt x="624840" y="140208"/>
                </a:lnTo>
                <a:lnTo>
                  <a:pt x="621792" y="137160"/>
                </a:lnTo>
                <a:lnTo>
                  <a:pt x="618744" y="135636"/>
                </a:lnTo>
                <a:lnTo>
                  <a:pt x="618744" y="132588"/>
                </a:lnTo>
                <a:lnTo>
                  <a:pt x="609599" y="118871"/>
                </a:lnTo>
                <a:lnTo>
                  <a:pt x="626459" y="105751"/>
                </a:lnTo>
                <a:lnTo>
                  <a:pt x="645033" y="96202"/>
                </a:lnTo>
                <a:lnTo>
                  <a:pt x="665569" y="90297"/>
                </a:lnTo>
                <a:lnTo>
                  <a:pt x="666116" y="90297"/>
                </a:lnTo>
                <a:lnTo>
                  <a:pt x="687324" y="88392"/>
                </a:lnTo>
                <a:lnTo>
                  <a:pt x="728853" y="100965"/>
                </a:lnTo>
                <a:lnTo>
                  <a:pt x="749735" y="124968"/>
                </a:lnTo>
                <a:lnTo>
                  <a:pt x="669036" y="124968"/>
                </a:lnTo>
                <a:lnTo>
                  <a:pt x="664464" y="126492"/>
                </a:lnTo>
                <a:lnTo>
                  <a:pt x="655320" y="131064"/>
                </a:lnTo>
                <a:lnTo>
                  <a:pt x="650747" y="132588"/>
                </a:lnTo>
                <a:lnTo>
                  <a:pt x="647699" y="135636"/>
                </a:lnTo>
                <a:lnTo>
                  <a:pt x="635507" y="141732"/>
                </a:lnTo>
                <a:close/>
              </a:path>
              <a:path w="1148080" h="281940">
                <a:moveTo>
                  <a:pt x="667512" y="281940"/>
                </a:moveTo>
                <a:lnTo>
                  <a:pt x="640080" y="281940"/>
                </a:lnTo>
                <a:lnTo>
                  <a:pt x="633984" y="278892"/>
                </a:lnTo>
                <a:lnTo>
                  <a:pt x="626363" y="277367"/>
                </a:lnTo>
                <a:lnTo>
                  <a:pt x="601980" y="246888"/>
                </a:lnTo>
                <a:lnTo>
                  <a:pt x="600455" y="240792"/>
                </a:lnTo>
                <a:lnTo>
                  <a:pt x="600455" y="224028"/>
                </a:lnTo>
                <a:lnTo>
                  <a:pt x="603503" y="217932"/>
                </a:lnTo>
                <a:lnTo>
                  <a:pt x="606551" y="210312"/>
                </a:lnTo>
                <a:lnTo>
                  <a:pt x="640080" y="184023"/>
                </a:lnTo>
                <a:lnTo>
                  <a:pt x="683704" y="174117"/>
                </a:lnTo>
                <a:lnTo>
                  <a:pt x="713232" y="172212"/>
                </a:lnTo>
                <a:lnTo>
                  <a:pt x="713232" y="161544"/>
                </a:lnTo>
                <a:lnTo>
                  <a:pt x="712737" y="153804"/>
                </a:lnTo>
                <a:lnTo>
                  <a:pt x="712684" y="152971"/>
                </a:lnTo>
                <a:lnTo>
                  <a:pt x="711136" y="145542"/>
                </a:lnTo>
                <a:lnTo>
                  <a:pt x="708813" y="139469"/>
                </a:lnTo>
                <a:lnTo>
                  <a:pt x="708731" y="139255"/>
                </a:lnTo>
                <a:lnTo>
                  <a:pt x="705612" y="134112"/>
                </a:lnTo>
                <a:lnTo>
                  <a:pt x="699516" y="128016"/>
                </a:lnTo>
                <a:lnTo>
                  <a:pt x="691895" y="124968"/>
                </a:lnTo>
                <a:lnTo>
                  <a:pt x="749735" y="124968"/>
                </a:lnTo>
                <a:lnTo>
                  <a:pt x="750284" y="126015"/>
                </a:lnTo>
                <a:lnTo>
                  <a:pt x="752856" y="132588"/>
                </a:lnTo>
                <a:lnTo>
                  <a:pt x="754793" y="139255"/>
                </a:lnTo>
                <a:lnTo>
                  <a:pt x="754856" y="139469"/>
                </a:lnTo>
                <a:lnTo>
                  <a:pt x="756285" y="146494"/>
                </a:lnTo>
                <a:lnTo>
                  <a:pt x="757044" y="152971"/>
                </a:lnTo>
                <a:lnTo>
                  <a:pt x="757142" y="153804"/>
                </a:lnTo>
                <a:lnTo>
                  <a:pt x="757428" y="161544"/>
                </a:lnTo>
                <a:lnTo>
                  <a:pt x="757428" y="199644"/>
                </a:lnTo>
                <a:lnTo>
                  <a:pt x="713232" y="199644"/>
                </a:lnTo>
                <a:lnTo>
                  <a:pt x="703492" y="199905"/>
                </a:lnTo>
                <a:lnTo>
                  <a:pt x="664464" y="207264"/>
                </a:lnTo>
                <a:lnTo>
                  <a:pt x="658368" y="208788"/>
                </a:lnTo>
                <a:lnTo>
                  <a:pt x="649224" y="214884"/>
                </a:lnTo>
                <a:lnTo>
                  <a:pt x="647699" y="217932"/>
                </a:lnTo>
                <a:lnTo>
                  <a:pt x="644651" y="220980"/>
                </a:lnTo>
                <a:lnTo>
                  <a:pt x="644651" y="237744"/>
                </a:lnTo>
                <a:lnTo>
                  <a:pt x="646176" y="242316"/>
                </a:lnTo>
                <a:lnTo>
                  <a:pt x="650747" y="246888"/>
                </a:lnTo>
                <a:lnTo>
                  <a:pt x="655320" y="249936"/>
                </a:lnTo>
                <a:lnTo>
                  <a:pt x="661416" y="251460"/>
                </a:lnTo>
                <a:lnTo>
                  <a:pt x="757428" y="251460"/>
                </a:lnTo>
                <a:lnTo>
                  <a:pt x="757428" y="256032"/>
                </a:lnTo>
                <a:lnTo>
                  <a:pt x="717803" y="256032"/>
                </a:lnTo>
                <a:lnTo>
                  <a:pt x="713232" y="260604"/>
                </a:lnTo>
                <a:lnTo>
                  <a:pt x="707136" y="265176"/>
                </a:lnTo>
                <a:lnTo>
                  <a:pt x="693420" y="274319"/>
                </a:lnTo>
                <a:lnTo>
                  <a:pt x="684276" y="277367"/>
                </a:lnTo>
                <a:lnTo>
                  <a:pt x="679703" y="280415"/>
                </a:lnTo>
                <a:lnTo>
                  <a:pt x="673607" y="280415"/>
                </a:lnTo>
                <a:lnTo>
                  <a:pt x="667512" y="281940"/>
                </a:lnTo>
                <a:close/>
              </a:path>
              <a:path w="1148080" h="281940">
                <a:moveTo>
                  <a:pt x="757428" y="251460"/>
                </a:moveTo>
                <a:lnTo>
                  <a:pt x="678180" y="251460"/>
                </a:lnTo>
                <a:lnTo>
                  <a:pt x="682751" y="249936"/>
                </a:lnTo>
                <a:lnTo>
                  <a:pt x="685799" y="249936"/>
                </a:lnTo>
                <a:lnTo>
                  <a:pt x="690372" y="248412"/>
                </a:lnTo>
                <a:lnTo>
                  <a:pt x="696468" y="245364"/>
                </a:lnTo>
                <a:lnTo>
                  <a:pt x="699516" y="242316"/>
                </a:lnTo>
                <a:lnTo>
                  <a:pt x="702564" y="240792"/>
                </a:lnTo>
                <a:lnTo>
                  <a:pt x="707136" y="237744"/>
                </a:lnTo>
                <a:lnTo>
                  <a:pt x="713232" y="231648"/>
                </a:lnTo>
                <a:lnTo>
                  <a:pt x="713232" y="199644"/>
                </a:lnTo>
                <a:lnTo>
                  <a:pt x="757428" y="199644"/>
                </a:lnTo>
                <a:lnTo>
                  <a:pt x="757428" y="251460"/>
                </a:lnTo>
                <a:close/>
              </a:path>
              <a:path w="1148080" h="281940">
                <a:moveTo>
                  <a:pt x="757428" y="278892"/>
                </a:moveTo>
                <a:lnTo>
                  <a:pt x="728472" y="278892"/>
                </a:lnTo>
                <a:lnTo>
                  <a:pt x="726947" y="277367"/>
                </a:lnTo>
                <a:lnTo>
                  <a:pt x="723899" y="275844"/>
                </a:lnTo>
                <a:lnTo>
                  <a:pt x="722376" y="274319"/>
                </a:lnTo>
                <a:lnTo>
                  <a:pt x="720851" y="269748"/>
                </a:lnTo>
                <a:lnTo>
                  <a:pt x="717803" y="256032"/>
                </a:lnTo>
                <a:lnTo>
                  <a:pt x="757428" y="256032"/>
                </a:lnTo>
                <a:lnTo>
                  <a:pt x="757428" y="278892"/>
                </a:lnTo>
                <a:close/>
              </a:path>
              <a:path w="1148080" h="281940">
                <a:moveTo>
                  <a:pt x="906779" y="126492"/>
                </a:moveTo>
                <a:lnTo>
                  <a:pt x="790956" y="126492"/>
                </a:lnTo>
                <a:lnTo>
                  <a:pt x="789432" y="124968"/>
                </a:lnTo>
                <a:lnTo>
                  <a:pt x="786383" y="123444"/>
                </a:lnTo>
                <a:lnTo>
                  <a:pt x="784860" y="121919"/>
                </a:lnTo>
                <a:lnTo>
                  <a:pt x="784860" y="99060"/>
                </a:lnTo>
                <a:lnTo>
                  <a:pt x="813816" y="94488"/>
                </a:lnTo>
                <a:lnTo>
                  <a:pt x="824483" y="42671"/>
                </a:lnTo>
                <a:lnTo>
                  <a:pt x="824483" y="41148"/>
                </a:lnTo>
                <a:lnTo>
                  <a:pt x="826007" y="38100"/>
                </a:lnTo>
                <a:lnTo>
                  <a:pt x="827532" y="36576"/>
                </a:lnTo>
                <a:lnTo>
                  <a:pt x="829056" y="36576"/>
                </a:lnTo>
                <a:lnTo>
                  <a:pt x="830579" y="35052"/>
                </a:lnTo>
                <a:lnTo>
                  <a:pt x="856487" y="35052"/>
                </a:lnTo>
                <a:lnTo>
                  <a:pt x="856487" y="94488"/>
                </a:lnTo>
                <a:lnTo>
                  <a:pt x="906779" y="94488"/>
                </a:lnTo>
                <a:lnTo>
                  <a:pt x="906779" y="126492"/>
                </a:lnTo>
                <a:close/>
              </a:path>
              <a:path w="1148080" h="281940">
                <a:moveTo>
                  <a:pt x="862583" y="281940"/>
                </a:moveTo>
                <a:lnTo>
                  <a:pt x="849566" y="280987"/>
                </a:lnTo>
                <a:lnTo>
                  <a:pt x="850497" y="280987"/>
                </a:lnTo>
                <a:lnTo>
                  <a:pt x="840867" y="278511"/>
                </a:lnTo>
                <a:lnTo>
                  <a:pt x="813263" y="242316"/>
                </a:lnTo>
                <a:lnTo>
                  <a:pt x="813149" y="241863"/>
                </a:lnTo>
                <a:lnTo>
                  <a:pt x="812291" y="230124"/>
                </a:lnTo>
                <a:lnTo>
                  <a:pt x="812291" y="126492"/>
                </a:lnTo>
                <a:lnTo>
                  <a:pt x="856487" y="126492"/>
                </a:lnTo>
                <a:lnTo>
                  <a:pt x="856487" y="233171"/>
                </a:lnTo>
                <a:lnTo>
                  <a:pt x="858012" y="237744"/>
                </a:lnTo>
                <a:lnTo>
                  <a:pt x="864107" y="243840"/>
                </a:lnTo>
                <a:lnTo>
                  <a:pt x="868679" y="246888"/>
                </a:lnTo>
                <a:lnTo>
                  <a:pt x="899595" y="246888"/>
                </a:lnTo>
                <a:lnTo>
                  <a:pt x="911352" y="265176"/>
                </a:lnTo>
                <a:lnTo>
                  <a:pt x="876109" y="280987"/>
                </a:lnTo>
                <a:lnTo>
                  <a:pt x="869418" y="281678"/>
                </a:lnTo>
                <a:lnTo>
                  <a:pt x="862583" y="281940"/>
                </a:lnTo>
                <a:close/>
              </a:path>
              <a:path w="1148080" h="281940">
                <a:moveTo>
                  <a:pt x="894587" y="240792"/>
                </a:moveTo>
                <a:lnTo>
                  <a:pt x="890016" y="240792"/>
                </a:lnTo>
                <a:lnTo>
                  <a:pt x="891540" y="239268"/>
                </a:lnTo>
                <a:lnTo>
                  <a:pt x="893064" y="239268"/>
                </a:lnTo>
                <a:lnTo>
                  <a:pt x="894587" y="240792"/>
                </a:lnTo>
                <a:close/>
              </a:path>
              <a:path w="1148080" h="281940">
                <a:moveTo>
                  <a:pt x="896112" y="242316"/>
                </a:moveTo>
                <a:lnTo>
                  <a:pt x="888491" y="242316"/>
                </a:lnTo>
                <a:lnTo>
                  <a:pt x="888491" y="240792"/>
                </a:lnTo>
                <a:lnTo>
                  <a:pt x="896112" y="240792"/>
                </a:lnTo>
                <a:lnTo>
                  <a:pt x="896112" y="242316"/>
                </a:lnTo>
                <a:close/>
              </a:path>
              <a:path w="1148080" h="281940">
                <a:moveTo>
                  <a:pt x="899595" y="246888"/>
                </a:moveTo>
                <a:lnTo>
                  <a:pt x="876299" y="246888"/>
                </a:lnTo>
                <a:lnTo>
                  <a:pt x="877824" y="245364"/>
                </a:lnTo>
                <a:lnTo>
                  <a:pt x="880871" y="245364"/>
                </a:lnTo>
                <a:lnTo>
                  <a:pt x="882395" y="243840"/>
                </a:lnTo>
                <a:lnTo>
                  <a:pt x="885444" y="243840"/>
                </a:lnTo>
                <a:lnTo>
                  <a:pt x="886968" y="242316"/>
                </a:lnTo>
                <a:lnTo>
                  <a:pt x="897636" y="242316"/>
                </a:lnTo>
                <a:lnTo>
                  <a:pt x="897636" y="243840"/>
                </a:lnTo>
                <a:lnTo>
                  <a:pt x="899595" y="246888"/>
                </a:lnTo>
                <a:close/>
              </a:path>
              <a:path w="1148080" h="281940">
                <a:moveTo>
                  <a:pt x="950975" y="106680"/>
                </a:moveTo>
                <a:lnTo>
                  <a:pt x="937260" y="97536"/>
                </a:lnTo>
                <a:lnTo>
                  <a:pt x="935736" y="97536"/>
                </a:lnTo>
                <a:lnTo>
                  <a:pt x="935736" y="96012"/>
                </a:lnTo>
                <a:lnTo>
                  <a:pt x="934212" y="96012"/>
                </a:lnTo>
                <a:lnTo>
                  <a:pt x="934212" y="88392"/>
                </a:lnTo>
                <a:lnTo>
                  <a:pt x="941832" y="80771"/>
                </a:lnTo>
                <a:lnTo>
                  <a:pt x="944879" y="74676"/>
                </a:lnTo>
                <a:lnTo>
                  <a:pt x="946403" y="73152"/>
                </a:lnTo>
                <a:lnTo>
                  <a:pt x="949452" y="67056"/>
                </a:lnTo>
                <a:lnTo>
                  <a:pt x="949452" y="62484"/>
                </a:lnTo>
                <a:lnTo>
                  <a:pt x="950975" y="59436"/>
                </a:lnTo>
                <a:lnTo>
                  <a:pt x="950975" y="44195"/>
                </a:lnTo>
                <a:lnTo>
                  <a:pt x="949452" y="39624"/>
                </a:lnTo>
                <a:lnTo>
                  <a:pt x="947928" y="33528"/>
                </a:lnTo>
                <a:lnTo>
                  <a:pt x="941832" y="24384"/>
                </a:lnTo>
                <a:lnTo>
                  <a:pt x="941832" y="22860"/>
                </a:lnTo>
                <a:lnTo>
                  <a:pt x="940307" y="21336"/>
                </a:lnTo>
                <a:lnTo>
                  <a:pt x="940307" y="15240"/>
                </a:lnTo>
                <a:lnTo>
                  <a:pt x="943356" y="12192"/>
                </a:lnTo>
                <a:lnTo>
                  <a:pt x="947928" y="10668"/>
                </a:lnTo>
                <a:lnTo>
                  <a:pt x="975360" y="0"/>
                </a:lnTo>
                <a:lnTo>
                  <a:pt x="978408" y="7619"/>
                </a:lnTo>
                <a:lnTo>
                  <a:pt x="981456" y="13716"/>
                </a:lnTo>
                <a:lnTo>
                  <a:pt x="984504" y="21336"/>
                </a:lnTo>
                <a:lnTo>
                  <a:pt x="986028" y="27432"/>
                </a:lnTo>
                <a:lnTo>
                  <a:pt x="987552" y="35052"/>
                </a:lnTo>
                <a:lnTo>
                  <a:pt x="987552" y="41148"/>
                </a:lnTo>
                <a:lnTo>
                  <a:pt x="973264" y="84177"/>
                </a:lnTo>
                <a:lnTo>
                  <a:pt x="959548" y="99560"/>
                </a:lnTo>
                <a:lnTo>
                  <a:pt x="950975" y="106680"/>
                </a:lnTo>
                <a:close/>
              </a:path>
              <a:path w="1148080" h="281940">
                <a:moveTo>
                  <a:pt x="1140561" y="251460"/>
                </a:moveTo>
                <a:lnTo>
                  <a:pt x="1080516" y="251460"/>
                </a:lnTo>
                <a:lnTo>
                  <a:pt x="1085087" y="249936"/>
                </a:lnTo>
                <a:lnTo>
                  <a:pt x="1088136" y="248412"/>
                </a:lnTo>
                <a:lnTo>
                  <a:pt x="1092708" y="248412"/>
                </a:lnTo>
                <a:lnTo>
                  <a:pt x="1095756" y="245364"/>
                </a:lnTo>
                <a:lnTo>
                  <a:pt x="1098804" y="243840"/>
                </a:lnTo>
                <a:lnTo>
                  <a:pt x="1103375" y="239268"/>
                </a:lnTo>
                <a:lnTo>
                  <a:pt x="1103375" y="236219"/>
                </a:lnTo>
                <a:lnTo>
                  <a:pt x="1104899" y="234695"/>
                </a:lnTo>
                <a:lnTo>
                  <a:pt x="1104899" y="220980"/>
                </a:lnTo>
                <a:lnTo>
                  <a:pt x="1095756" y="211836"/>
                </a:lnTo>
                <a:lnTo>
                  <a:pt x="1086612" y="208788"/>
                </a:lnTo>
                <a:lnTo>
                  <a:pt x="1082040" y="205740"/>
                </a:lnTo>
                <a:lnTo>
                  <a:pt x="1075944" y="204216"/>
                </a:lnTo>
                <a:lnTo>
                  <a:pt x="1071371" y="202692"/>
                </a:lnTo>
                <a:lnTo>
                  <a:pt x="1053083" y="198119"/>
                </a:lnTo>
                <a:lnTo>
                  <a:pt x="1048512" y="195071"/>
                </a:lnTo>
                <a:lnTo>
                  <a:pt x="1042416" y="192024"/>
                </a:lnTo>
                <a:lnTo>
                  <a:pt x="1036320" y="190500"/>
                </a:lnTo>
                <a:lnTo>
                  <a:pt x="1031748" y="185928"/>
                </a:lnTo>
                <a:lnTo>
                  <a:pt x="1027175" y="182880"/>
                </a:lnTo>
                <a:lnTo>
                  <a:pt x="1024128" y="178308"/>
                </a:lnTo>
                <a:lnTo>
                  <a:pt x="1019556" y="173736"/>
                </a:lnTo>
                <a:lnTo>
                  <a:pt x="1018032" y="167640"/>
                </a:lnTo>
                <a:lnTo>
                  <a:pt x="1014983" y="161544"/>
                </a:lnTo>
                <a:lnTo>
                  <a:pt x="1013460" y="155448"/>
                </a:lnTo>
                <a:lnTo>
                  <a:pt x="1013460" y="138684"/>
                </a:lnTo>
                <a:lnTo>
                  <a:pt x="1014983" y="131064"/>
                </a:lnTo>
                <a:lnTo>
                  <a:pt x="1018032" y="124968"/>
                </a:lnTo>
                <a:lnTo>
                  <a:pt x="1021079" y="117348"/>
                </a:lnTo>
                <a:lnTo>
                  <a:pt x="1053083" y="94488"/>
                </a:lnTo>
                <a:lnTo>
                  <a:pt x="1083564" y="89916"/>
                </a:lnTo>
                <a:lnTo>
                  <a:pt x="1092576" y="90201"/>
                </a:lnTo>
                <a:lnTo>
                  <a:pt x="1093120" y="90201"/>
                </a:lnTo>
                <a:lnTo>
                  <a:pt x="1133475" y="103251"/>
                </a:lnTo>
                <a:lnTo>
                  <a:pt x="1146048" y="112776"/>
                </a:lnTo>
                <a:lnTo>
                  <a:pt x="1140229" y="121919"/>
                </a:lnTo>
                <a:lnTo>
                  <a:pt x="1075944" y="121919"/>
                </a:lnTo>
                <a:lnTo>
                  <a:pt x="1068324" y="124968"/>
                </a:lnTo>
                <a:lnTo>
                  <a:pt x="1063752" y="128016"/>
                </a:lnTo>
                <a:lnTo>
                  <a:pt x="1059179" y="132588"/>
                </a:lnTo>
                <a:lnTo>
                  <a:pt x="1056132" y="137160"/>
                </a:lnTo>
                <a:lnTo>
                  <a:pt x="1056132" y="146304"/>
                </a:lnTo>
                <a:lnTo>
                  <a:pt x="1057656" y="150876"/>
                </a:lnTo>
                <a:lnTo>
                  <a:pt x="1060704" y="152400"/>
                </a:lnTo>
                <a:lnTo>
                  <a:pt x="1062228" y="155448"/>
                </a:lnTo>
                <a:lnTo>
                  <a:pt x="1066799" y="158495"/>
                </a:lnTo>
                <a:lnTo>
                  <a:pt x="1069848" y="160019"/>
                </a:lnTo>
                <a:lnTo>
                  <a:pt x="1074420" y="161544"/>
                </a:lnTo>
                <a:lnTo>
                  <a:pt x="1078991" y="164592"/>
                </a:lnTo>
                <a:lnTo>
                  <a:pt x="1091183" y="167640"/>
                </a:lnTo>
                <a:lnTo>
                  <a:pt x="1095756" y="169164"/>
                </a:lnTo>
                <a:lnTo>
                  <a:pt x="1101852" y="170688"/>
                </a:lnTo>
                <a:lnTo>
                  <a:pt x="1107948" y="173736"/>
                </a:lnTo>
                <a:lnTo>
                  <a:pt x="1112520" y="175260"/>
                </a:lnTo>
                <a:lnTo>
                  <a:pt x="1118616" y="178308"/>
                </a:lnTo>
                <a:lnTo>
                  <a:pt x="1124712" y="179832"/>
                </a:lnTo>
                <a:lnTo>
                  <a:pt x="1129283" y="182880"/>
                </a:lnTo>
                <a:lnTo>
                  <a:pt x="1141475" y="195071"/>
                </a:lnTo>
                <a:lnTo>
                  <a:pt x="1142999" y="201168"/>
                </a:lnTo>
                <a:lnTo>
                  <a:pt x="1146048" y="205740"/>
                </a:lnTo>
                <a:lnTo>
                  <a:pt x="1147571" y="213360"/>
                </a:lnTo>
                <a:lnTo>
                  <a:pt x="1147571" y="228600"/>
                </a:lnTo>
                <a:lnTo>
                  <a:pt x="1146048" y="237744"/>
                </a:lnTo>
                <a:lnTo>
                  <a:pt x="1140561" y="251460"/>
                </a:lnTo>
                <a:close/>
              </a:path>
              <a:path w="1148080" h="281940">
                <a:moveTo>
                  <a:pt x="1130808" y="134112"/>
                </a:moveTo>
                <a:lnTo>
                  <a:pt x="1121664" y="134112"/>
                </a:lnTo>
                <a:lnTo>
                  <a:pt x="1120140" y="132588"/>
                </a:lnTo>
                <a:lnTo>
                  <a:pt x="1107948" y="126492"/>
                </a:lnTo>
                <a:lnTo>
                  <a:pt x="1103375" y="124968"/>
                </a:lnTo>
                <a:lnTo>
                  <a:pt x="1100328" y="124968"/>
                </a:lnTo>
                <a:lnTo>
                  <a:pt x="1091183" y="121919"/>
                </a:lnTo>
                <a:lnTo>
                  <a:pt x="1140229" y="121919"/>
                </a:lnTo>
                <a:lnTo>
                  <a:pt x="1135379" y="129540"/>
                </a:lnTo>
                <a:lnTo>
                  <a:pt x="1130808" y="134112"/>
                </a:lnTo>
                <a:close/>
              </a:path>
              <a:path w="1148080" h="281940">
                <a:moveTo>
                  <a:pt x="1072895" y="281940"/>
                </a:moveTo>
                <a:lnTo>
                  <a:pt x="1060704" y="281940"/>
                </a:lnTo>
                <a:lnTo>
                  <a:pt x="1030224" y="274319"/>
                </a:lnTo>
                <a:lnTo>
                  <a:pt x="1007364" y="259080"/>
                </a:lnTo>
                <a:lnTo>
                  <a:pt x="1018032" y="242316"/>
                </a:lnTo>
                <a:lnTo>
                  <a:pt x="1022604" y="237744"/>
                </a:lnTo>
                <a:lnTo>
                  <a:pt x="1025652" y="236219"/>
                </a:lnTo>
                <a:lnTo>
                  <a:pt x="1034795" y="236219"/>
                </a:lnTo>
                <a:lnTo>
                  <a:pt x="1040891" y="239268"/>
                </a:lnTo>
                <a:lnTo>
                  <a:pt x="1043940" y="242316"/>
                </a:lnTo>
                <a:lnTo>
                  <a:pt x="1053083" y="246888"/>
                </a:lnTo>
                <a:lnTo>
                  <a:pt x="1062228" y="249936"/>
                </a:lnTo>
                <a:lnTo>
                  <a:pt x="1068324" y="251460"/>
                </a:lnTo>
                <a:lnTo>
                  <a:pt x="1140561" y="251460"/>
                </a:lnTo>
                <a:lnTo>
                  <a:pt x="1139952" y="252984"/>
                </a:lnTo>
                <a:lnTo>
                  <a:pt x="1104899" y="277367"/>
                </a:lnTo>
                <a:lnTo>
                  <a:pt x="1081754" y="281654"/>
                </a:lnTo>
                <a:lnTo>
                  <a:pt x="1072895" y="281940"/>
                </a:lnTo>
                <a:close/>
              </a:path>
            </a:pathLst>
          </a:custGeom>
          <a:solidFill>
            <a:srgbClr val="003B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692" y="445008"/>
            <a:ext cx="128016" cy="18745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2432" y="362712"/>
            <a:ext cx="2941319" cy="27279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2375" y="982980"/>
            <a:ext cx="5692140" cy="205740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826008" y="1455420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59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5464" y="1394459"/>
            <a:ext cx="4927091" cy="20726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683" y="2023872"/>
            <a:ext cx="76200" cy="762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7616" y="1961388"/>
            <a:ext cx="4721352" cy="210312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5527548" y="1959864"/>
            <a:ext cx="520065" cy="170815"/>
          </a:xfrm>
          <a:custGeom>
            <a:avLst/>
            <a:gdLst/>
            <a:ahLst/>
            <a:cxnLst/>
            <a:rect l="l" t="t" r="r" b="b"/>
            <a:pathLst>
              <a:path w="520064" h="170814">
                <a:moveTo>
                  <a:pt x="96012" y="67056"/>
                </a:moveTo>
                <a:lnTo>
                  <a:pt x="27432" y="67056"/>
                </a:lnTo>
                <a:lnTo>
                  <a:pt x="28955" y="64008"/>
                </a:lnTo>
                <a:lnTo>
                  <a:pt x="32003" y="62484"/>
                </a:lnTo>
                <a:lnTo>
                  <a:pt x="36575" y="57912"/>
                </a:lnTo>
                <a:lnTo>
                  <a:pt x="48767" y="51816"/>
                </a:lnTo>
                <a:lnTo>
                  <a:pt x="51816" y="51816"/>
                </a:lnTo>
                <a:lnTo>
                  <a:pt x="54864" y="50291"/>
                </a:lnTo>
                <a:lnTo>
                  <a:pt x="70103" y="50291"/>
                </a:lnTo>
                <a:lnTo>
                  <a:pt x="74675" y="51816"/>
                </a:lnTo>
                <a:lnTo>
                  <a:pt x="80771" y="53340"/>
                </a:lnTo>
                <a:lnTo>
                  <a:pt x="85344" y="56387"/>
                </a:lnTo>
                <a:lnTo>
                  <a:pt x="88391" y="59436"/>
                </a:lnTo>
                <a:lnTo>
                  <a:pt x="92964" y="62484"/>
                </a:lnTo>
                <a:lnTo>
                  <a:pt x="96012" y="67056"/>
                </a:lnTo>
                <a:close/>
              </a:path>
              <a:path w="520064" h="170814">
                <a:moveTo>
                  <a:pt x="28955" y="169164"/>
                </a:moveTo>
                <a:lnTo>
                  <a:pt x="0" y="169164"/>
                </a:lnTo>
                <a:lnTo>
                  <a:pt x="0" y="51816"/>
                </a:lnTo>
                <a:lnTo>
                  <a:pt x="21335" y="51816"/>
                </a:lnTo>
                <a:lnTo>
                  <a:pt x="24383" y="53340"/>
                </a:lnTo>
                <a:lnTo>
                  <a:pt x="24383" y="57912"/>
                </a:lnTo>
                <a:lnTo>
                  <a:pt x="27432" y="67056"/>
                </a:lnTo>
                <a:lnTo>
                  <a:pt x="96012" y="67056"/>
                </a:lnTo>
                <a:lnTo>
                  <a:pt x="97535" y="71628"/>
                </a:lnTo>
                <a:lnTo>
                  <a:pt x="50291" y="71628"/>
                </a:lnTo>
                <a:lnTo>
                  <a:pt x="45719" y="73152"/>
                </a:lnTo>
                <a:lnTo>
                  <a:pt x="41148" y="76200"/>
                </a:lnTo>
                <a:lnTo>
                  <a:pt x="36575" y="77724"/>
                </a:lnTo>
                <a:lnTo>
                  <a:pt x="32003" y="80772"/>
                </a:lnTo>
                <a:lnTo>
                  <a:pt x="28955" y="85344"/>
                </a:lnTo>
                <a:lnTo>
                  <a:pt x="28955" y="169164"/>
                </a:lnTo>
                <a:close/>
              </a:path>
              <a:path w="520064" h="170814">
                <a:moveTo>
                  <a:pt x="102107" y="169164"/>
                </a:moveTo>
                <a:lnTo>
                  <a:pt x="74675" y="169164"/>
                </a:lnTo>
                <a:lnTo>
                  <a:pt x="74675" y="88391"/>
                </a:lnTo>
                <a:lnTo>
                  <a:pt x="73151" y="82295"/>
                </a:lnTo>
                <a:lnTo>
                  <a:pt x="70103" y="77724"/>
                </a:lnTo>
                <a:lnTo>
                  <a:pt x="60959" y="71628"/>
                </a:lnTo>
                <a:lnTo>
                  <a:pt x="97535" y="71628"/>
                </a:lnTo>
                <a:lnTo>
                  <a:pt x="100583" y="76200"/>
                </a:lnTo>
                <a:lnTo>
                  <a:pt x="102107" y="82295"/>
                </a:lnTo>
                <a:lnTo>
                  <a:pt x="102107" y="169164"/>
                </a:lnTo>
                <a:close/>
              </a:path>
              <a:path w="520064" h="170814">
                <a:moveTo>
                  <a:pt x="188975" y="170687"/>
                </a:moveTo>
                <a:lnTo>
                  <a:pt x="170687" y="170687"/>
                </a:lnTo>
                <a:lnTo>
                  <a:pt x="163067" y="169164"/>
                </a:lnTo>
                <a:lnTo>
                  <a:pt x="156971" y="166116"/>
                </a:lnTo>
                <a:lnTo>
                  <a:pt x="149351" y="164591"/>
                </a:lnTo>
                <a:lnTo>
                  <a:pt x="143255" y="160020"/>
                </a:lnTo>
                <a:lnTo>
                  <a:pt x="138683" y="153924"/>
                </a:lnTo>
                <a:lnTo>
                  <a:pt x="132587" y="149352"/>
                </a:lnTo>
                <a:lnTo>
                  <a:pt x="129539" y="143256"/>
                </a:lnTo>
                <a:lnTo>
                  <a:pt x="123444" y="128016"/>
                </a:lnTo>
                <a:lnTo>
                  <a:pt x="121919" y="120395"/>
                </a:lnTo>
                <a:lnTo>
                  <a:pt x="121919" y="111252"/>
                </a:lnTo>
                <a:lnTo>
                  <a:pt x="132587" y="71628"/>
                </a:lnTo>
                <a:lnTo>
                  <a:pt x="138683" y="67056"/>
                </a:lnTo>
                <a:lnTo>
                  <a:pt x="143255" y="60960"/>
                </a:lnTo>
                <a:lnTo>
                  <a:pt x="149351" y="57912"/>
                </a:lnTo>
                <a:lnTo>
                  <a:pt x="156971" y="54864"/>
                </a:lnTo>
                <a:lnTo>
                  <a:pt x="163067" y="51816"/>
                </a:lnTo>
                <a:lnTo>
                  <a:pt x="170687" y="50291"/>
                </a:lnTo>
                <a:lnTo>
                  <a:pt x="188975" y="50291"/>
                </a:lnTo>
                <a:lnTo>
                  <a:pt x="196596" y="51816"/>
                </a:lnTo>
                <a:lnTo>
                  <a:pt x="204216" y="54864"/>
                </a:lnTo>
                <a:lnTo>
                  <a:pt x="216407" y="60960"/>
                </a:lnTo>
                <a:lnTo>
                  <a:pt x="227075" y="71628"/>
                </a:lnTo>
                <a:lnTo>
                  <a:pt x="170687" y="71628"/>
                </a:lnTo>
                <a:lnTo>
                  <a:pt x="163067" y="74676"/>
                </a:lnTo>
                <a:lnTo>
                  <a:pt x="155376" y="87463"/>
                </a:lnTo>
                <a:lnTo>
                  <a:pt x="152971" y="93916"/>
                </a:lnTo>
                <a:lnTo>
                  <a:pt x="151423" y="101798"/>
                </a:lnTo>
                <a:lnTo>
                  <a:pt x="150875" y="111252"/>
                </a:lnTo>
                <a:lnTo>
                  <a:pt x="151423" y="119824"/>
                </a:lnTo>
                <a:lnTo>
                  <a:pt x="152971" y="127254"/>
                </a:lnTo>
                <a:lnTo>
                  <a:pt x="155376" y="133540"/>
                </a:lnTo>
                <a:lnTo>
                  <a:pt x="158496" y="138684"/>
                </a:lnTo>
                <a:lnTo>
                  <a:pt x="163067" y="146304"/>
                </a:lnTo>
                <a:lnTo>
                  <a:pt x="170687" y="149352"/>
                </a:lnTo>
                <a:lnTo>
                  <a:pt x="227075" y="149352"/>
                </a:lnTo>
                <a:lnTo>
                  <a:pt x="216407" y="160020"/>
                </a:lnTo>
                <a:lnTo>
                  <a:pt x="210312" y="164591"/>
                </a:lnTo>
                <a:lnTo>
                  <a:pt x="204216" y="166116"/>
                </a:lnTo>
                <a:lnTo>
                  <a:pt x="196596" y="169164"/>
                </a:lnTo>
                <a:lnTo>
                  <a:pt x="188975" y="170687"/>
                </a:lnTo>
                <a:close/>
              </a:path>
              <a:path w="520064" h="170814">
                <a:moveTo>
                  <a:pt x="227075" y="149352"/>
                </a:moveTo>
                <a:lnTo>
                  <a:pt x="190500" y="149352"/>
                </a:lnTo>
                <a:lnTo>
                  <a:pt x="196596" y="146304"/>
                </a:lnTo>
                <a:lnTo>
                  <a:pt x="201167" y="140208"/>
                </a:lnTo>
                <a:lnTo>
                  <a:pt x="208787" y="111252"/>
                </a:lnTo>
                <a:lnTo>
                  <a:pt x="208354" y="103774"/>
                </a:lnTo>
                <a:lnTo>
                  <a:pt x="208240" y="101798"/>
                </a:lnTo>
                <a:lnTo>
                  <a:pt x="206692" y="93916"/>
                </a:lnTo>
                <a:lnTo>
                  <a:pt x="204287" y="87463"/>
                </a:lnTo>
                <a:lnTo>
                  <a:pt x="196596" y="74676"/>
                </a:lnTo>
                <a:lnTo>
                  <a:pt x="190500" y="71628"/>
                </a:lnTo>
                <a:lnTo>
                  <a:pt x="227075" y="71628"/>
                </a:lnTo>
                <a:lnTo>
                  <a:pt x="237744" y="111252"/>
                </a:lnTo>
                <a:lnTo>
                  <a:pt x="237744" y="120395"/>
                </a:lnTo>
                <a:lnTo>
                  <a:pt x="236372" y="127254"/>
                </a:lnTo>
                <a:lnTo>
                  <a:pt x="236334" y="127444"/>
                </a:lnTo>
                <a:lnTo>
                  <a:pt x="236219" y="128016"/>
                </a:lnTo>
                <a:lnTo>
                  <a:pt x="230123" y="143256"/>
                </a:lnTo>
                <a:lnTo>
                  <a:pt x="227075" y="149352"/>
                </a:lnTo>
                <a:close/>
              </a:path>
              <a:path w="520064" h="170814">
                <a:moveTo>
                  <a:pt x="289559" y="169164"/>
                </a:moveTo>
                <a:lnTo>
                  <a:pt x="262128" y="169164"/>
                </a:lnTo>
                <a:lnTo>
                  <a:pt x="262128" y="51816"/>
                </a:lnTo>
                <a:lnTo>
                  <a:pt x="289559" y="51816"/>
                </a:lnTo>
                <a:lnTo>
                  <a:pt x="289559" y="169164"/>
                </a:lnTo>
                <a:close/>
              </a:path>
              <a:path w="520064" h="170814">
                <a:moveTo>
                  <a:pt x="281939" y="35052"/>
                </a:moveTo>
                <a:lnTo>
                  <a:pt x="268223" y="35052"/>
                </a:lnTo>
                <a:lnTo>
                  <a:pt x="260603" y="27432"/>
                </a:lnTo>
                <a:lnTo>
                  <a:pt x="259080" y="24384"/>
                </a:lnTo>
                <a:lnTo>
                  <a:pt x="257555" y="22860"/>
                </a:lnTo>
                <a:lnTo>
                  <a:pt x="257555" y="13716"/>
                </a:lnTo>
                <a:lnTo>
                  <a:pt x="259080" y="10668"/>
                </a:lnTo>
                <a:lnTo>
                  <a:pt x="268223" y="1524"/>
                </a:lnTo>
                <a:lnTo>
                  <a:pt x="271271" y="0"/>
                </a:lnTo>
                <a:lnTo>
                  <a:pt x="280416" y="0"/>
                </a:lnTo>
                <a:lnTo>
                  <a:pt x="281939" y="1524"/>
                </a:lnTo>
                <a:lnTo>
                  <a:pt x="284987" y="3048"/>
                </a:lnTo>
                <a:lnTo>
                  <a:pt x="292607" y="10668"/>
                </a:lnTo>
                <a:lnTo>
                  <a:pt x="292607" y="13716"/>
                </a:lnTo>
                <a:lnTo>
                  <a:pt x="294132" y="15240"/>
                </a:lnTo>
                <a:lnTo>
                  <a:pt x="294132" y="21336"/>
                </a:lnTo>
                <a:lnTo>
                  <a:pt x="292607" y="22860"/>
                </a:lnTo>
                <a:lnTo>
                  <a:pt x="292607" y="24384"/>
                </a:lnTo>
                <a:lnTo>
                  <a:pt x="291083" y="27432"/>
                </a:lnTo>
                <a:lnTo>
                  <a:pt x="284987" y="33528"/>
                </a:lnTo>
                <a:lnTo>
                  <a:pt x="281939" y="35052"/>
                </a:lnTo>
                <a:close/>
              </a:path>
              <a:path w="520064" h="170814">
                <a:moveTo>
                  <a:pt x="277367" y="36576"/>
                </a:moveTo>
                <a:lnTo>
                  <a:pt x="272796" y="36576"/>
                </a:lnTo>
                <a:lnTo>
                  <a:pt x="271271" y="35052"/>
                </a:lnTo>
                <a:lnTo>
                  <a:pt x="280416" y="35052"/>
                </a:lnTo>
                <a:lnTo>
                  <a:pt x="277367" y="36576"/>
                </a:lnTo>
                <a:close/>
              </a:path>
              <a:path w="520064" h="170814">
                <a:moveTo>
                  <a:pt x="393699" y="150876"/>
                </a:moveTo>
                <a:lnTo>
                  <a:pt x="359664" y="150876"/>
                </a:lnTo>
                <a:lnTo>
                  <a:pt x="361187" y="149352"/>
                </a:lnTo>
                <a:lnTo>
                  <a:pt x="364235" y="149352"/>
                </a:lnTo>
                <a:lnTo>
                  <a:pt x="367283" y="146304"/>
                </a:lnTo>
                <a:lnTo>
                  <a:pt x="368807" y="146304"/>
                </a:lnTo>
                <a:lnTo>
                  <a:pt x="370332" y="144780"/>
                </a:lnTo>
                <a:lnTo>
                  <a:pt x="370332" y="141732"/>
                </a:lnTo>
                <a:lnTo>
                  <a:pt x="371855" y="140208"/>
                </a:lnTo>
                <a:lnTo>
                  <a:pt x="371855" y="132587"/>
                </a:lnTo>
                <a:lnTo>
                  <a:pt x="365759" y="126491"/>
                </a:lnTo>
                <a:lnTo>
                  <a:pt x="362712" y="126491"/>
                </a:lnTo>
                <a:lnTo>
                  <a:pt x="361187" y="124968"/>
                </a:lnTo>
                <a:lnTo>
                  <a:pt x="356616" y="123444"/>
                </a:lnTo>
                <a:lnTo>
                  <a:pt x="353567" y="121920"/>
                </a:lnTo>
                <a:lnTo>
                  <a:pt x="350519" y="121920"/>
                </a:lnTo>
                <a:lnTo>
                  <a:pt x="347471" y="120395"/>
                </a:lnTo>
                <a:lnTo>
                  <a:pt x="342900" y="118872"/>
                </a:lnTo>
                <a:lnTo>
                  <a:pt x="336803" y="115824"/>
                </a:lnTo>
                <a:lnTo>
                  <a:pt x="332232" y="114300"/>
                </a:lnTo>
                <a:lnTo>
                  <a:pt x="326135" y="111252"/>
                </a:lnTo>
                <a:lnTo>
                  <a:pt x="323087" y="108204"/>
                </a:lnTo>
                <a:lnTo>
                  <a:pt x="320039" y="106680"/>
                </a:lnTo>
                <a:lnTo>
                  <a:pt x="318516" y="103632"/>
                </a:lnTo>
                <a:lnTo>
                  <a:pt x="316991" y="99060"/>
                </a:lnTo>
                <a:lnTo>
                  <a:pt x="315467" y="96012"/>
                </a:lnTo>
                <a:lnTo>
                  <a:pt x="313944" y="91440"/>
                </a:lnTo>
                <a:lnTo>
                  <a:pt x="313944" y="80772"/>
                </a:lnTo>
                <a:lnTo>
                  <a:pt x="315467" y="76200"/>
                </a:lnTo>
                <a:lnTo>
                  <a:pt x="316991" y="73152"/>
                </a:lnTo>
                <a:lnTo>
                  <a:pt x="320039" y="68580"/>
                </a:lnTo>
                <a:lnTo>
                  <a:pt x="321564" y="64008"/>
                </a:lnTo>
                <a:lnTo>
                  <a:pt x="326135" y="60960"/>
                </a:lnTo>
                <a:lnTo>
                  <a:pt x="329183" y="57912"/>
                </a:lnTo>
                <a:lnTo>
                  <a:pt x="333755" y="54864"/>
                </a:lnTo>
                <a:lnTo>
                  <a:pt x="339851" y="53340"/>
                </a:lnTo>
                <a:lnTo>
                  <a:pt x="344423" y="51816"/>
                </a:lnTo>
                <a:lnTo>
                  <a:pt x="352044" y="50291"/>
                </a:lnTo>
                <a:lnTo>
                  <a:pt x="367283" y="50291"/>
                </a:lnTo>
                <a:lnTo>
                  <a:pt x="373380" y="51816"/>
                </a:lnTo>
                <a:lnTo>
                  <a:pt x="381000" y="54864"/>
                </a:lnTo>
                <a:lnTo>
                  <a:pt x="387096" y="56387"/>
                </a:lnTo>
                <a:lnTo>
                  <a:pt x="393191" y="60960"/>
                </a:lnTo>
                <a:lnTo>
                  <a:pt x="397764" y="65532"/>
                </a:lnTo>
                <a:lnTo>
                  <a:pt x="392684" y="71628"/>
                </a:lnTo>
                <a:lnTo>
                  <a:pt x="348996" y="71628"/>
                </a:lnTo>
                <a:lnTo>
                  <a:pt x="345948" y="74676"/>
                </a:lnTo>
                <a:lnTo>
                  <a:pt x="342900" y="76200"/>
                </a:lnTo>
                <a:lnTo>
                  <a:pt x="341375" y="79248"/>
                </a:lnTo>
                <a:lnTo>
                  <a:pt x="341375" y="88391"/>
                </a:lnTo>
                <a:lnTo>
                  <a:pt x="342900" y="89916"/>
                </a:lnTo>
                <a:lnTo>
                  <a:pt x="345948" y="91440"/>
                </a:lnTo>
                <a:lnTo>
                  <a:pt x="347471" y="92964"/>
                </a:lnTo>
                <a:lnTo>
                  <a:pt x="356616" y="97536"/>
                </a:lnTo>
                <a:lnTo>
                  <a:pt x="359664" y="97536"/>
                </a:lnTo>
                <a:lnTo>
                  <a:pt x="365759" y="100584"/>
                </a:lnTo>
                <a:lnTo>
                  <a:pt x="370332" y="102108"/>
                </a:lnTo>
                <a:lnTo>
                  <a:pt x="373380" y="102108"/>
                </a:lnTo>
                <a:lnTo>
                  <a:pt x="376428" y="103632"/>
                </a:lnTo>
                <a:lnTo>
                  <a:pt x="381000" y="105156"/>
                </a:lnTo>
                <a:lnTo>
                  <a:pt x="384048" y="106680"/>
                </a:lnTo>
                <a:lnTo>
                  <a:pt x="387096" y="109728"/>
                </a:lnTo>
                <a:lnTo>
                  <a:pt x="390144" y="111252"/>
                </a:lnTo>
                <a:lnTo>
                  <a:pt x="391667" y="114300"/>
                </a:lnTo>
                <a:lnTo>
                  <a:pt x="394716" y="117348"/>
                </a:lnTo>
                <a:lnTo>
                  <a:pt x="397764" y="123444"/>
                </a:lnTo>
                <a:lnTo>
                  <a:pt x="397764" y="143256"/>
                </a:lnTo>
                <a:lnTo>
                  <a:pt x="394716" y="147828"/>
                </a:lnTo>
                <a:lnTo>
                  <a:pt x="393699" y="150876"/>
                </a:lnTo>
                <a:close/>
              </a:path>
              <a:path w="520064" h="170814">
                <a:moveTo>
                  <a:pt x="388619" y="77724"/>
                </a:moveTo>
                <a:lnTo>
                  <a:pt x="381000" y="77724"/>
                </a:lnTo>
                <a:lnTo>
                  <a:pt x="379475" y="76200"/>
                </a:lnTo>
                <a:lnTo>
                  <a:pt x="377951" y="76200"/>
                </a:lnTo>
                <a:lnTo>
                  <a:pt x="374903" y="74676"/>
                </a:lnTo>
                <a:lnTo>
                  <a:pt x="373380" y="73152"/>
                </a:lnTo>
                <a:lnTo>
                  <a:pt x="370332" y="73152"/>
                </a:lnTo>
                <a:lnTo>
                  <a:pt x="368807" y="71628"/>
                </a:lnTo>
                <a:lnTo>
                  <a:pt x="392684" y="71628"/>
                </a:lnTo>
                <a:lnTo>
                  <a:pt x="390144" y="74676"/>
                </a:lnTo>
                <a:lnTo>
                  <a:pt x="390144" y="76200"/>
                </a:lnTo>
                <a:lnTo>
                  <a:pt x="388619" y="77724"/>
                </a:lnTo>
                <a:close/>
              </a:path>
              <a:path w="520064" h="170814">
                <a:moveTo>
                  <a:pt x="365759" y="170687"/>
                </a:moveTo>
                <a:lnTo>
                  <a:pt x="339851" y="170687"/>
                </a:lnTo>
                <a:lnTo>
                  <a:pt x="336803" y="169164"/>
                </a:lnTo>
                <a:lnTo>
                  <a:pt x="332232" y="167640"/>
                </a:lnTo>
                <a:lnTo>
                  <a:pt x="329183" y="167640"/>
                </a:lnTo>
                <a:lnTo>
                  <a:pt x="324612" y="166116"/>
                </a:lnTo>
                <a:lnTo>
                  <a:pt x="318516" y="163068"/>
                </a:lnTo>
                <a:lnTo>
                  <a:pt x="313944" y="158495"/>
                </a:lnTo>
                <a:lnTo>
                  <a:pt x="310896" y="156972"/>
                </a:lnTo>
                <a:lnTo>
                  <a:pt x="316991" y="146304"/>
                </a:lnTo>
                <a:lnTo>
                  <a:pt x="321564" y="141732"/>
                </a:lnTo>
                <a:lnTo>
                  <a:pt x="327659" y="141732"/>
                </a:lnTo>
                <a:lnTo>
                  <a:pt x="330707" y="144780"/>
                </a:lnTo>
                <a:lnTo>
                  <a:pt x="333755" y="144780"/>
                </a:lnTo>
                <a:lnTo>
                  <a:pt x="336803" y="147828"/>
                </a:lnTo>
                <a:lnTo>
                  <a:pt x="339851" y="149352"/>
                </a:lnTo>
                <a:lnTo>
                  <a:pt x="342900" y="149352"/>
                </a:lnTo>
                <a:lnTo>
                  <a:pt x="345948" y="150876"/>
                </a:lnTo>
                <a:lnTo>
                  <a:pt x="393699" y="150876"/>
                </a:lnTo>
                <a:lnTo>
                  <a:pt x="393191" y="152400"/>
                </a:lnTo>
                <a:lnTo>
                  <a:pt x="390144" y="156972"/>
                </a:lnTo>
                <a:lnTo>
                  <a:pt x="385571" y="160020"/>
                </a:lnTo>
                <a:lnTo>
                  <a:pt x="382523" y="163068"/>
                </a:lnTo>
                <a:lnTo>
                  <a:pt x="377951" y="166116"/>
                </a:lnTo>
                <a:lnTo>
                  <a:pt x="371855" y="167640"/>
                </a:lnTo>
                <a:lnTo>
                  <a:pt x="365759" y="170687"/>
                </a:lnTo>
                <a:close/>
              </a:path>
              <a:path w="520064" h="170814">
                <a:moveTo>
                  <a:pt x="483107" y="170687"/>
                </a:moveTo>
                <a:lnTo>
                  <a:pt x="463296" y="170687"/>
                </a:lnTo>
                <a:lnTo>
                  <a:pt x="455675" y="169164"/>
                </a:lnTo>
                <a:lnTo>
                  <a:pt x="448055" y="166116"/>
                </a:lnTo>
                <a:lnTo>
                  <a:pt x="440435" y="164591"/>
                </a:lnTo>
                <a:lnTo>
                  <a:pt x="415575" y="129635"/>
                </a:lnTo>
                <a:lnTo>
                  <a:pt x="413003" y="100584"/>
                </a:lnTo>
                <a:lnTo>
                  <a:pt x="414528" y="92964"/>
                </a:lnTo>
                <a:lnTo>
                  <a:pt x="417575" y="85344"/>
                </a:lnTo>
                <a:lnTo>
                  <a:pt x="419100" y="79248"/>
                </a:lnTo>
                <a:lnTo>
                  <a:pt x="428244" y="67056"/>
                </a:lnTo>
                <a:lnTo>
                  <a:pt x="432816" y="62484"/>
                </a:lnTo>
                <a:lnTo>
                  <a:pt x="438912" y="57912"/>
                </a:lnTo>
                <a:lnTo>
                  <a:pt x="446532" y="54864"/>
                </a:lnTo>
                <a:lnTo>
                  <a:pt x="452628" y="51816"/>
                </a:lnTo>
                <a:lnTo>
                  <a:pt x="460248" y="50291"/>
                </a:lnTo>
                <a:lnTo>
                  <a:pt x="477012" y="50291"/>
                </a:lnTo>
                <a:lnTo>
                  <a:pt x="489203" y="53340"/>
                </a:lnTo>
                <a:lnTo>
                  <a:pt x="501396" y="59436"/>
                </a:lnTo>
                <a:lnTo>
                  <a:pt x="510539" y="68580"/>
                </a:lnTo>
                <a:lnTo>
                  <a:pt x="511301" y="70104"/>
                </a:lnTo>
                <a:lnTo>
                  <a:pt x="461771" y="70104"/>
                </a:lnTo>
                <a:lnTo>
                  <a:pt x="455675" y="73152"/>
                </a:lnTo>
                <a:lnTo>
                  <a:pt x="446532" y="82295"/>
                </a:lnTo>
                <a:lnTo>
                  <a:pt x="443483" y="88391"/>
                </a:lnTo>
                <a:lnTo>
                  <a:pt x="441959" y="97536"/>
                </a:lnTo>
                <a:lnTo>
                  <a:pt x="519683" y="97536"/>
                </a:lnTo>
                <a:lnTo>
                  <a:pt x="519683" y="111252"/>
                </a:lnTo>
                <a:lnTo>
                  <a:pt x="516635" y="114300"/>
                </a:lnTo>
                <a:lnTo>
                  <a:pt x="440435" y="114300"/>
                </a:lnTo>
                <a:lnTo>
                  <a:pt x="441888" y="122848"/>
                </a:lnTo>
                <a:lnTo>
                  <a:pt x="463296" y="149352"/>
                </a:lnTo>
                <a:lnTo>
                  <a:pt x="515982" y="149352"/>
                </a:lnTo>
                <a:lnTo>
                  <a:pt x="518159" y="152400"/>
                </a:lnTo>
                <a:lnTo>
                  <a:pt x="509016" y="161544"/>
                </a:lnTo>
                <a:lnTo>
                  <a:pt x="504444" y="163068"/>
                </a:lnTo>
                <a:lnTo>
                  <a:pt x="499871" y="166116"/>
                </a:lnTo>
                <a:lnTo>
                  <a:pt x="496823" y="166116"/>
                </a:lnTo>
                <a:lnTo>
                  <a:pt x="483107" y="170687"/>
                </a:lnTo>
                <a:close/>
              </a:path>
              <a:path w="520064" h="170814">
                <a:moveTo>
                  <a:pt x="519683" y="97536"/>
                </a:moveTo>
                <a:lnTo>
                  <a:pt x="495300" y="97536"/>
                </a:lnTo>
                <a:lnTo>
                  <a:pt x="495300" y="92964"/>
                </a:lnTo>
                <a:lnTo>
                  <a:pt x="493775" y="89916"/>
                </a:lnTo>
                <a:lnTo>
                  <a:pt x="493775" y="86868"/>
                </a:lnTo>
                <a:lnTo>
                  <a:pt x="490728" y="80772"/>
                </a:lnTo>
                <a:lnTo>
                  <a:pt x="484632" y="74676"/>
                </a:lnTo>
                <a:lnTo>
                  <a:pt x="480059" y="73152"/>
                </a:lnTo>
                <a:lnTo>
                  <a:pt x="473964" y="70104"/>
                </a:lnTo>
                <a:lnTo>
                  <a:pt x="511301" y="70104"/>
                </a:lnTo>
                <a:lnTo>
                  <a:pt x="516635" y="80772"/>
                </a:lnTo>
                <a:lnTo>
                  <a:pt x="518159" y="86868"/>
                </a:lnTo>
                <a:lnTo>
                  <a:pt x="519683" y="94487"/>
                </a:lnTo>
                <a:lnTo>
                  <a:pt x="519683" y="97536"/>
                </a:lnTo>
                <a:close/>
              </a:path>
              <a:path w="520064" h="170814">
                <a:moveTo>
                  <a:pt x="515982" y="149352"/>
                </a:moveTo>
                <a:lnTo>
                  <a:pt x="481583" y="149352"/>
                </a:lnTo>
                <a:lnTo>
                  <a:pt x="493775" y="143256"/>
                </a:lnTo>
                <a:lnTo>
                  <a:pt x="496823" y="143256"/>
                </a:lnTo>
                <a:lnTo>
                  <a:pt x="501396" y="138684"/>
                </a:lnTo>
                <a:lnTo>
                  <a:pt x="507491" y="138684"/>
                </a:lnTo>
                <a:lnTo>
                  <a:pt x="509016" y="140208"/>
                </a:lnTo>
                <a:lnTo>
                  <a:pt x="510539" y="140208"/>
                </a:lnTo>
                <a:lnTo>
                  <a:pt x="510539" y="141732"/>
                </a:lnTo>
                <a:lnTo>
                  <a:pt x="515982" y="149352"/>
                </a:lnTo>
                <a:close/>
              </a:path>
            </a:pathLst>
          </a:custGeom>
          <a:solidFill>
            <a:srgbClr val="1C4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26008" y="2435351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28" y="71628"/>
                </a:moveTo>
                <a:lnTo>
                  <a:pt x="0" y="71628"/>
                </a:lnTo>
                <a:lnTo>
                  <a:pt x="0" y="0"/>
                </a:lnTo>
                <a:lnTo>
                  <a:pt x="71628" y="0"/>
                </a:lnTo>
                <a:lnTo>
                  <a:pt x="71628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40891" y="2371344"/>
            <a:ext cx="5618988" cy="20726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9683" y="3777995"/>
            <a:ext cx="76200" cy="7620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4756" y="3715511"/>
            <a:ext cx="2348484" cy="20878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28772" y="3567683"/>
            <a:ext cx="5227319" cy="356616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50763" y="3387852"/>
            <a:ext cx="108204" cy="118872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5551932" y="3407664"/>
            <a:ext cx="173990" cy="60960"/>
          </a:xfrm>
          <a:custGeom>
            <a:avLst/>
            <a:gdLst/>
            <a:ahLst/>
            <a:cxnLst/>
            <a:rect l="l" t="t" r="r" b="b"/>
            <a:pathLst>
              <a:path w="173989" h="60960">
                <a:moveTo>
                  <a:pt x="172212" y="1524"/>
                </a:moveTo>
                <a:lnTo>
                  <a:pt x="1524" y="1524"/>
                </a:lnTo>
                <a:lnTo>
                  <a:pt x="3048" y="0"/>
                </a:lnTo>
                <a:lnTo>
                  <a:pt x="170688" y="0"/>
                </a:lnTo>
                <a:lnTo>
                  <a:pt x="172212" y="1524"/>
                </a:lnTo>
                <a:close/>
              </a:path>
              <a:path w="173989" h="60960">
                <a:moveTo>
                  <a:pt x="170688" y="10668"/>
                </a:moveTo>
                <a:lnTo>
                  <a:pt x="4572" y="10668"/>
                </a:lnTo>
                <a:lnTo>
                  <a:pt x="1524" y="9144"/>
                </a:lnTo>
                <a:lnTo>
                  <a:pt x="0" y="7620"/>
                </a:lnTo>
                <a:lnTo>
                  <a:pt x="0" y="1524"/>
                </a:lnTo>
                <a:lnTo>
                  <a:pt x="173736" y="1524"/>
                </a:lnTo>
                <a:lnTo>
                  <a:pt x="173736" y="7620"/>
                </a:lnTo>
                <a:lnTo>
                  <a:pt x="170688" y="10668"/>
                </a:lnTo>
                <a:close/>
              </a:path>
              <a:path w="173989" h="60960">
                <a:moveTo>
                  <a:pt x="173736" y="59436"/>
                </a:moveTo>
                <a:lnTo>
                  <a:pt x="0" y="59436"/>
                </a:lnTo>
                <a:lnTo>
                  <a:pt x="0" y="53340"/>
                </a:lnTo>
                <a:lnTo>
                  <a:pt x="1524" y="51816"/>
                </a:lnTo>
                <a:lnTo>
                  <a:pt x="4572" y="50292"/>
                </a:lnTo>
                <a:lnTo>
                  <a:pt x="170688" y="50292"/>
                </a:lnTo>
                <a:lnTo>
                  <a:pt x="173736" y="53340"/>
                </a:lnTo>
                <a:lnTo>
                  <a:pt x="173736" y="59436"/>
                </a:lnTo>
                <a:close/>
              </a:path>
              <a:path w="173989" h="60960">
                <a:moveTo>
                  <a:pt x="170688" y="60960"/>
                </a:moveTo>
                <a:lnTo>
                  <a:pt x="3048" y="60960"/>
                </a:lnTo>
                <a:lnTo>
                  <a:pt x="1524" y="59436"/>
                </a:lnTo>
                <a:lnTo>
                  <a:pt x="172212" y="59436"/>
                </a:lnTo>
                <a:lnTo>
                  <a:pt x="170688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5844539" y="3145535"/>
            <a:ext cx="1495425" cy="300355"/>
            <a:chOff x="5844539" y="3145535"/>
            <a:chExt cx="1495425" cy="300355"/>
          </a:xfrm>
        </p:grpSpPr>
        <p:pic>
          <p:nvPicPr>
            <p:cNvPr id="20" name="object 2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68924" y="3145535"/>
              <a:ext cx="1435607" cy="249936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5844539" y="3430523"/>
              <a:ext cx="1495425" cy="15240"/>
            </a:xfrm>
            <a:custGeom>
              <a:avLst/>
              <a:gdLst/>
              <a:ahLst/>
              <a:cxnLst/>
              <a:rect l="l" t="t" r="r" b="b"/>
              <a:pathLst>
                <a:path w="1495425" h="15239">
                  <a:moveTo>
                    <a:pt x="1495044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1495044" y="0"/>
                  </a:lnTo>
                  <a:lnTo>
                    <a:pt x="1495044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468355" y="5806439"/>
            <a:ext cx="108204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16" y="362712"/>
            <a:ext cx="2397252" cy="3368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0088" y="445008"/>
            <a:ext cx="128016" cy="18745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7804" y="975360"/>
            <a:ext cx="5189219" cy="21336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826008" y="1455420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59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1748" y="1394459"/>
            <a:ext cx="3503676" cy="20726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683" y="1863851"/>
            <a:ext cx="76200" cy="762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3900" y="1854708"/>
            <a:ext cx="67056" cy="1143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4296" y="1804416"/>
            <a:ext cx="1296924" cy="20573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00655" y="1799844"/>
            <a:ext cx="850392" cy="210311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3119627" y="1804416"/>
            <a:ext cx="326390" cy="167640"/>
          </a:xfrm>
          <a:custGeom>
            <a:avLst/>
            <a:gdLst/>
            <a:ahLst/>
            <a:cxnLst/>
            <a:rect l="l" t="t" r="r" b="b"/>
            <a:pathLst>
              <a:path w="326389" h="167639">
                <a:moveTo>
                  <a:pt x="13716" y="73152"/>
                </a:moveTo>
                <a:lnTo>
                  <a:pt x="7620" y="73152"/>
                </a:lnTo>
                <a:lnTo>
                  <a:pt x="7620" y="71628"/>
                </a:lnTo>
                <a:lnTo>
                  <a:pt x="6096" y="68580"/>
                </a:lnTo>
                <a:lnTo>
                  <a:pt x="12192" y="62484"/>
                </a:lnTo>
                <a:lnTo>
                  <a:pt x="18288" y="57912"/>
                </a:lnTo>
                <a:lnTo>
                  <a:pt x="30480" y="51816"/>
                </a:lnTo>
                <a:lnTo>
                  <a:pt x="38100" y="50292"/>
                </a:lnTo>
                <a:lnTo>
                  <a:pt x="57912" y="50292"/>
                </a:lnTo>
                <a:lnTo>
                  <a:pt x="62484" y="53340"/>
                </a:lnTo>
                <a:lnTo>
                  <a:pt x="67056" y="54864"/>
                </a:lnTo>
                <a:lnTo>
                  <a:pt x="70104" y="57912"/>
                </a:lnTo>
                <a:lnTo>
                  <a:pt x="39624" y="57912"/>
                </a:lnTo>
                <a:lnTo>
                  <a:pt x="35052" y="59436"/>
                </a:lnTo>
                <a:lnTo>
                  <a:pt x="32004" y="60960"/>
                </a:lnTo>
                <a:lnTo>
                  <a:pt x="27432" y="62484"/>
                </a:lnTo>
                <a:lnTo>
                  <a:pt x="18288" y="67056"/>
                </a:lnTo>
                <a:lnTo>
                  <a:pt x="16764" y="70104"/>
                </a:lnTo>
                <a:lnTo>
                  <a:pt x="13716" y="73152"/>
                </a:lnTo>
                <a:close/>
              </a:path>
              <a:path w="326389" h="167639">
                <a:moveTo>
                  <a:pt x="35052" y="167640"/>
                </a:moveTo>
                <a:lnTo>
                  <a:pt x="25908" y="167640"/>
                </a:lnTo>
                <a:lnTo>
                  <a:pt x="22860" y="166116"/>
                </a:lnTo>
                <a:lnTo>
                  <a:pt x="18288" y="164592"/>
                </a:lnTo>
                <a:lnTo>
                  <a:pt x="15240" y="164592"/>
                </a:lnTo>
                <a:lnTo>
                  <a:pt x="12192" y="163068"/>
                </a:lnTo>
                <a:lnTo>
                  <a:pt x="6096" y="156972"/>
                </a:lnTo>
                <a:lnTo>
                  <a:pt x="3048" y="150876"/>
                </a:lnTo>
                <a:lnTo>
                  <a:pt x="0" y="147828"/>
                </a:lnTo>
                <a:lnTo>
                  <a:pt x="0" y="132588"/>
                </a:lnTo>
                <a:lnTo>
                  <a:pt x="1524" y="128016"/>
                </a:lnTo>
                <a:lnTo>
                  <a:pt x="4572" y="124968"/>
                </a:lnTo>
                <a:lnTo>
                  <a:pt x="6096" y="120396"/>
                </a:lnTo>
                <a:lnTo>
                  <a:pt x="46767" y="105560"/>
                </a:lnTo>
                <a:lnTo>
                  <a:pt x="71628" y="103632"/>
                </a:lnTo>
                <a:lnTo>
                  <a:pt x="71628" y="80772"/>
                </a:lnTo>
                <a:lnTo>
                  <a:pt x="70104" y="73152"/>
                </a:lnTo>
                <a:lnTo>
                  <a:pt x="60960" y="60960"/>
                </a:lnTo>
                <a:lnTo>
                  <a:pt x="54864" y="57912"/>
                </a:lnTo>
                <a:lnTo>
                  <a:pt x="70104" y="57912"/>
                </a:lnTo>
                <a:lnTo>
                  <a:pt x="76200" y="64008"/>
                </a:lnTo>
                <a:lnTo>
                  <a:pt x="79248" y="68580"/>
                </a:lnTo>
                <a:lnTo>
                  <a:pt x="80772" y="74676"/>
                </a:lnTo>
                <a:lnTo>
                  <a:pt x="82296" y="79248"/>
                </a:lnTo>
                <a:lnTo>
                  <a:pt x="82296" y="109728"/>
                </a:lnTo>
                <a:lnTo>
                  <a:pt x="71628" y="109728"/>
                </a:lnTo>
                <a:lnTo>
                  <a:pt x="63912" y="110632"/>
                </a:lnTo>
                <a:lnTo>
                  <a:pt x="24384" y="118872"/>
                </a:lnTo>
                <a:lnTo>
                  <a:pt x="19812" y="120396"/>
                </a:lnTo>
                <a:lnTo>
                  <a:pt x="13716" y="126492"/>
                </a:lnTo>
                <a:lnTo>
                  <a:pt x="10668" y="132588"/>
                </a:lnTo>
                <a:lnTo>
                  <a:pt x="10668" y="144780"/>
                </a:lnTo>
                <a:lnTo>
                  <a:pt x="12192" y="147828"/>
                </a:lnTo>
                <a:lnTo>
                  <a:pt x="13716" y="149352"/>
                </a:lnTo>
                <a:lnTo>
                  <a:pt x="15240" y="152400"/>
                </a:lnTo>
                <a:lnTo>
                  <a:pt x="16764" y="153924"/>
                </a:lnTo>
                <a:lnTo>
                  <a:pt x="19812" y="155448"/>
                </a:lnTo>
                <a:lnTo>
                  <a:pt x="21336" y="156972"/>
                </a:lnTo>
                <a:lnTo>
                  <a:pt x="24384" y="158496"/>
                </a:lnTo>
                <a:lnTo>
                  <a:pt x="60960" y="158496"/>
                </a:lnTo>
                <a:lnTo>
                  <a:pt x="56388" y="160020"/>
                </a:lnTo>
                <a:lnTo>
                  <a:pt x="47244" y="164592"/>
                </a:lnTo>
                <a:lnTo>
                  <a:pt x="42672" y="166116"/>
                </a:lnTo>
                <a:lnTo>
                  <a:pt x="39624" y="166116"/>
                </a:lnTo>
                <a:lnTo>
                  <a:pt x="35052" y="167640"/>
                </a:lnTo>
                <a:close/>
              </a:path>
              <a:path w="326389" h="167639">
                <a:moveTo>
                  <a:pt x="60960" y="158496"/>
                </a:moveTo>
                <a:lnTo>
                  <a:pt x="41148" y="158496"/>
                </a:lnTo>
                <a:lnTo>
                  <a:pt x="45720" y="156972"/>
                </a:lnTo>
                <a:lnTo>
                  <a:pt x="48768" y="156972"/>
                </a:lnTo>
                <a:lnTo>
                  <a:pt x="57912" y="152400"/>
                </a:lnTo>
                <a:lnTo>
                  <a:pt x="60960" y="149352"/>
                </a:lnTo>
                <a:lnTo>
                  <a:pt x="64008" y="147828"/>
                </a:lnTo>
                <a:lnTo>
                  <a:pt x="67056" y="144780"/>
                </a:lnTo>
                <a:lnTo>
                  <a:pt x="70104" y="143256"/>
                </a:lnTo>
                <a:lnTo>
                  <a:pt x="71628" y="140208"/>
                </a:lnTo>
                <a:lnTo>
                  <a:pt x="71628" y="109728"/>
                </a:lnTo>
                <a:lnTo>
                  <a:pt x="82296" y="109728"/>
                </a:lnTo>
                <a:lnTo>
                  <a:pt x="82296" y="147828"/>
                </a:lnTo>
                <a:lnTo>
                  <a:pt x="73152" y="147828"/>
                </a:lnTo>
                <a:lnTo>
                  <a:pt x="67056" y="153924"/>
                </a:lnTo>
                <a:lnTo>
                  <a:pt x="64008" y="155448"/>
                </a:lnTo>
                <a:lnTo>
                  <a:pt x="60960" y="158496"/>
                </a:lnTo>
                <a:close/>
              </a:path>
              <a:path w="326389" h="167639">
                <a:moveTo>
                  <a:pt x="82296" y="164592"/>
                </a:moveTo>
                <a:lnTo>
                  <a:pt x="74676" y="164592"/>
                </a:lnTo>
                <a:lnTo>
                  <a:pt x="74676" y="161544"/>
                </a:lnTo>
                <a:lnTo>
                  <a:pt x="73152" y="147828"/>
                </a:lnTo>
                <a:lnTo>
                  <a:pt x="82296" y="147828"/>
                </a:lnTo>
                <a:lnTo>
                  <a:pt x="82296" y="164592"/>
                </a:lnTo>
                <a:close/>
              </a:path>
              <a:path w="326389" h="167639">
                <a:moveTo>
                  <a:pt x="134620" y="71628"/>
                </a:moveTo>
                <a:lnTo>
                  <a:pt x="128016" y="71628"/>
                </a:lnTo>
                <a:lnTo>
                  <a:pt x="132588" y="65532"/>
                </a:lnTo>
                <a:lnTo>
                  <a:pt x="138684" y="59436"/>
                </a:lnTo>
                <a:lnTo>
                  <a:pt x="144780" y="56388"/>
                </a:lnTo>
                <a:lnTo>
                  <a:pt x="152400" y="51816"/>
                </a:lnTo>
                <a:lnTo>
                  <a:pt x="160020" y="50292"/>
                </a:lnTo>
                <a:lnTo>
                  <a:pt x="179832" y="50292"/>
                </a:lnTo>
                <a:lnTo>
                  <a:pt x="184404" y="53340"/>
                </a:lnTo>
                <a:lnTo>
                  <a:pt x="188976" y="54864"/>
                </a:lnTo>
                <a:lnTo>
                  <a:pt x="193548" y="57912"/>
                </a:lnTo>
                <a:lnTo>
                  <a:pt x="158496" y="57912"/>
                </a:lnTo>
                <a:lnTo>
                  <a:pt x="150876" y="60960"/>
                </a:lnTo>
                <a:lnTo>
                  <a:pt x="144780" y="64008"/>
                </a:lnTo>
                <a:lnTo>
                  <a:pt x="134620" y="71628"/>
                </a:lnTo>
                <a:close/>
              </a:path>
              <a:path w="326389" h="167639">
                <a:moveTo>
                  <a:pt x="128016" y="164592"/>
                </a:moveTo>
                <a:lnTo>
                  <a:pt x="117348" y="164592"/>
                </a:lnTo>
                <a:lnTo>
                  <a:pt x="117348" y="51816"/>
                </a:lnTo>
                <a:lnTo>
                  <a:pt x="124968" y="51816"/>
                </a:lnTo>
                <a:lnTo>
                  <a:pt x="126492" y="53340"/>
                </a:lnTo>
                <a:lnTo>
                  <a:pt x="126492" y="54864"/>
                </a:lnTo>
                <a:lnTo>
                  <a:pt x="128016" y="71628"/>
                </a:lnTo>
                <a:lnTo>
                  <a:pt x="134620" y="71628"/>
                </a:lnTo>
                <a:lnTo>
                  <a:pt x="132588" y="73152"/>
                </a:lnTo>
                <a:lnTo>
                  <a:pt x="128016" y="80772"/>
                </a:lnTo>
                <a:lnTo>
                  <a:pt x="128016" y="164592"/>
                </a:lnTo>
                <a:close/>
              </a:path>
              <a:path w="326389" h="167639">
                <a:moveTo>
                  <a:pt x="205740" y="164592"/>
                </a:moveTo>
                <a:lnTo>
                  <a:pt x="195072" y="164592"/>
                </a:lnTo>
                <a:lnTo>
                  <a:pt x="195072" y="92964"/>
                </a:lnTo>
                <a:lnTo>
                  <a:pt x="194738" y="85272"/>
                </a:lnTo>
                <a:lnTo>
                  <a:pt x="175260" y="57912"/>
                </a:lnTo>
                <a:lnTo>
                  <a:pt x="193548" y="57912"/>
                </a:lnTo>
                <a:lnTo>
                  <a:pt x="196596" y="60960"/>
                </a:lnTo>
                <a:lnTo>
                  <a:pt x="202692" y="70104"/>
                </a:lnTo>
                <a:lnTo>
                  <a:pt x="204216" y="74676"/>
                </a:lnTo>
                <a:lnTo>
                  <a:pt x="205740" y="80772"/>
                </a:lnTo>
                <a:lnTo>
                  <a:pt x="205740" y="164592"/>
                </a:lnTo>
                <a:close/>
              </a:path>
              <a:path w="326389" h="167639">
                <a:moveTo>
                  <a:pt x="326136" y="67056"/>
                </a:moveTo>
                <a:lnTo>
                  <a:pt x="315467" y="67056"/>
                </a:lnTo>
                <a:lnTo>
                  <a:pt x="315467" y="0"/>
                </a:lnTo>
                <a:lnTo>
                  <a:pt x="326136" y="0"/>
                </a:lnTo>
                <a:lnTo>
                  <a:pt x="326136" y="67056"/>
                </a:lnTo>
                <a:close/>
              </a:path>
              <a:path w="326389" h="167639">
                <a:moveTo>
                  <a:pt x="284988" y="166116"/>
                </a:moveTo>
                <a:lnTo>
                  <a:pt x="275843" y="166116"/>
                </a:lnTo>
                <a:lnTo>
                  <a:pt x="266128" y="165258"/>
                </a:lnTo>
                <a:lnTo>
                  <a:pt x="234886" y="134302"/>
                </a:lnTo>
                <a:lnTo>
                  <a:pt x="231648" y="108204"/>
                </a:lnTo>
                <a:lnTo>
                  <a:pt x="231648" y="100584"/>
                </a:lnTo>
                <a:lnTo>
                  <a:pt x="248412" y="60960"/>
                </a:lnTo>
                <a:lnTo>
                  <a:pt x="272796" y="50292"/>
                </a:lnTo>
                <a:lnTo>
                  <a:pt x="289560" y="50292"/>
                </a:lnTo>
                <a:lnTo>
                  <a:pt x="295655" y="51816"/>
                </a:lnTo>
                <a:lnTo>
                  <a:pt x="301752" y="54864"/>
                </a:lnTo>
                <a:lnTo>
                  <a:pt x="306324" y="56388"/>
                </a:lnTo>
                <a:lnTo>
                  <a:pt x="308356" y="57912"/>
                </a:lnTo>
                <a:lnTo>
                  <a:pt x="275843" y="57912"/>
                </a:lnTo>
                <a:lnTo>
                  <a:pt x="271272" y="59436"/>
                </a:lnTo>
                <a:lnTo>
                  <a:pt x="265176" y="62484"/>
                </a:lnTo>
                <a:lnTo>
                  <a:pt x="260604" y="64008"/>
                </a:lnTo>
                <a:lnTo>
                  <a:pt x="252984" y="71628"/>
                </a:lnTo>
                <a:lnTo>
                  <a:pt x="249936" y="76200"/>
                </a:lnTo>
                <a:lnTo>
                  <a:pt x="246888" y="82296"/>
                </a:lnTo>
                <a:lnTo>
                  <a:pt x="242316" y="100584"/>
                </a:lnTo>
                <a:lnTo>
                  <a:pt x="242316" y="108204"/>
                </a:lnTo>
                <a:lnTo>
                  <a:pt x="252984" y="146304"/>
                </a:lnTo>
                <a:lnTo>
                  <a:pt x="277939" y="158400"/>
                </a:lnTo>
                <a:lnTo>
                  <a:pt x="301942" y="158400"/>
                </a:lnTo>
                <a:lnTo>
                  <a:pt x="298704" y="160020"/>
                </a:lnTo>
                <a:lnTo>
                  <a:pt x="292607" y="164592"/>
                </a:lnTo>
                <a:lnTo>
                  <a:pt x="284988" y="166116"/>
                </a:lnTo>
                <a:close/>
              </a:path>
              <a:path w="326389" h="167639">
                <a:moveTo>
                  <a:pt x="301942" y="158400"/>
                </a:moveTo>
                <a:lnTo>
                  <a:pt x="286750" y="158400"/>
                </a:lnTo>
                <a:lnTo>
                  <a:pt x="294131" y="155448"/>
                </a:lnTo>
                <a:lnTo>
                  <a:pt x="300228" y="152400"/>
                </a:lnTo>
                <a:lnTo>
                  <a:pt x="304800" y="147828"/>
                </a:lnTo>
                <a:lnTo>
                  <a:pt x="310896" y="143256"/>
                </a:lnTo>
                <a:lnTo>
                  <a:pt x="315467" y="135636"/>
                </a:lnTo>
                <a:lnTo>
                  <a:pt x="315467" y="76200"/>
                </a:lnTo>
                <a:lnTo>
                  <a:pt x="310896" y="70104"/>
                </a:lnTo>
                <a:lnTo>
                  <a:pt x="306324" y="65532"/>
                </a:lnTo>
                <a:lnTo>
                  <a:pt x="301752" y="62484"/>
                </a:lnTo>
                <a:lnTo>
                  <a:pt x="295655" y="59436"/>
                </a:lnTo>
                <a:lnTo>
                  <a:pt x="289560" y="57912"/>
                </a:lnTo>
                <a:lnTo>
                  <a:pt x="308356" y="57912"/>
                </a:lnTo>
                <a:lnTo>
                  <a:pt x="312419" y="60960"/>
                </a:lnTo>
                <a:lnTo>
                  <a:pt x="315467" y="67056"/>
                </a:lnTo>
                <a:lnTo>
                  <a:pt x="326136" y="67056"/>
                </a:lnTo>
                <a:lnTo>
                  <a:pt x="326136" y="144780"/>
                </a:lnTo>
                <a:lnTo>
                  <a:pt x="316992" y="144780"/>
                </a:lnTo>
                <a:lnTo>
                  <a:pt x="304800" y="156972"/>
                </a:lnTo>
                <a:lnTo>
                  <a:pt x="301942" y="158400"/>
                </a:lnTo>
                <a:close/>
              </a:path>
              <a:path w="326389" h="167639">
                <a:moveTo>
                  <a:pt x="326136" y="164592"/>
                </a:moveTo>
                <a:lnTo>
                  <a:pt x="316992" y="164592"/>
                </a:lnTo>
                <a:lnTo>
                  <a:pt x="316992" y="144780"/>
                </a:lnTo>
                <a:lnTo>
                  <a:pt x="326136" y="144780"/>
                </a:lnTo>
                <a:lnTo>
                  <a:pt x="326136" y="1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517392" y="1799844"/>
            <a:ext cx="904240" cy="172720"/>
          </a:xfrm>
          <a:custGeom>
            <a:avLst/>
            <a:gdLst/>
            <a:ahLst/>
            <a:cxnLst/>
            <a:rect l="l" t="t" r="r" b="b"/>
            <a:pathLst>
              <a:path w="904239" h="172719">
                <a:moveTo>
                  <a:pt x="106680" y="62483"/>
                </a:moveTo>
                <a:lnTo>
                  <a:pt x="79248" y="62483"/>
                </a:lnTo>
                <a:lnTo>
                  <a:pt x="79248" y="0"/>
                </a:lnTo>
                <a:lnTo>
                  <a:pt x="106680" y="0"/>
                </a:lnTo>
                <a:lnTo>
                  <a:pt x="106680" y="62483"/>
                </a:lnTo>
                <a:close/>
              </a:path>
              <a:path w="904239" h="172719">
                <a:moveTo>
                  <a:pt x="53340" y="170687"/>
                </a:moveTo>
                <a:lnTo>
                  <a:pt x="30480" y="170687"/>
                </a:lnTo>
                <a:lnTo>
                  <a:pt x="24383" y="167639"/>
                </a:lnTo>
                <a:lnTo>
                  <a:pt x="3048" y="137159"/>
                </a:lnTo>
                <a:lnTo>
                  <a:pt x="1285" y="131397"/>
                </a:lnTo>
                <a:lnTo>
                  <a:pt x="381" y="125348"/>
                </a:lnTo>
                <a:lnTo>
                  <a:pt x="47" y="118729"/>
                </a:lnTo>
                <a:lnTo>
                  <a:pt x="0" y="94487"/>
                </a:lnTo>
                <a:lnTo>
                  <a:pt x="3048" y="86867"/>
                </a:lnTo>
                <a:lnTo>
                  <a:pt x="4572" y="80771"/>
                </a:lnTo>
                <a:lnTo>
                  <a:pt x="9143" y="73151"/>
                </a:lnTo>
                <a:lnTo>
                  <a:pt x="13716" y="68579"/>
                </a:lnTo>
                <a:lnTo>
                  <a:pt x="16764" y="62483"/>
                </a:lnTo>
                <a:lnTo>
                  <a:pt x="22859" y="57911"/>
                </a:lnTo>
                <a:lnTo>
                  <a:pt x="35051" y="51815"/>
                </a:lnTo>
                <a:lnTo>
                  <a:pt x="41148" y="50291"/>
                </a:lnTo>
                <a:lnTo>
                  <a:pt x="56388" y="50291"/>
                </a:lnTo>
                <a:lnTo>
                  <a:pt x="60959" y="51815"/>
                </a:lnTo>
                <a:lnTo>
                  <a:pt x="67056" y="53339"/>
                </a:lnTo>
                <a:lnTo>
                  <a:pt x="71627" y="56387"/>
                </a:lnTo>
                <a:lnTo>
                  <a:pt x="74675" y="59435"/>
                </a:lnTo>
                <a:lnTo>
                  <a:pt x="79248" y="62483"/>
                </a:lnTo>
                <a:lnTo>
                  <a:pt x="106680" y="62483"/>
                </a:lnTo>
                <a:lnTo>
                  <a:pt x="106680" y="71627"/>
                </a:lnTo>
                <a:lnTo>
                  <a:pt x="51816" y="71627"/>
                </a:lnTo>
                <a:lnTo>
                  <a:pt x="48767" y="73151"/>
                </a:lnTo>
                <a:lnTo>
                  <a:pt x="44196" y="74675"/>
                </a:lnTo>
                <a:lnTo>
                  <a:pt x="41148" y="76200"/>
                </a:lnTo>
                <a:lnTo>
                  <a:pt x="38100" y="79247"/>
                </a:lnTo>
                <a:lnTo>
                  <a:pt x="36575" y="82295"/>
                </a:lnTo>
                <a:lnTo>
                  <a:pt x="33527" y="85343"/>
                </a:lnTo>
                <a:lnTo>
                  <a:pt x="32004" y="88391"/>
                </a:lnTo>
                <a:lnTo>
                  <a:pt x="30480" y="94487"/>
                </a:lnTo>
                <a:lnTo>
                  <a:pt x="28956" y="99059"/>
                </a:lnTo>
                <a:lnTo>
                  <a:pt x="29083" y="125348"/>
                </a:lnTo>
                <a:lnTo>
                  <a:pt x="30480" y="129539"/>
                </a:lnTo>
                <a:lnTo>
                  <a:pt x="30480" y="134111"/>
                </a:lnTo>
                <a:lnTo>
                  <a:pt x="32004" y="137159"/>
                </a:lnTo>
                <a:lnTo>
                  <a:pt x="35051" y="140207"/>
                </a:lnTo>
                <a:lnTo>
                  <a:pt x="36575" y="143255"/>
                </a:lnTo>
                <a:lnTo>
                  <a:pt x="39624" y="146304"/>
                </a:lnTo>
                <a:lnTo>
                  <a:pt x="42672" y="147827"/>
                </a:lnTo>
                <a:lnTo>
                  <a:pt x="45719" y="147827"/>
                </a:lnTo>
                <a:lnTo>
                  <a:pt x="48767" y="149351"/>
                </a:lnTo>
                <a:lnTo>
                  <a:pt x="106680" y="149351"/>
                </a:lnTo>
                <a:lnTo>
                  <a:pt x="106680" y="153923"/>
                </a:lnTo>
                <a:lnTo>
                  <a:pt x="80772" y="153923"/>
                </a:lnTo>
                <a:lnTo>
                  <a:pt x="77724" y="155447"/>
                </a:lnTo>
                <a:lnTo>
                  <a:pt x="70104" y="163067"/>
                </a:lnTo>
                <a:lnTo>
                  <a:pt x="57911" y="169163"/>
                </a:lnTo>
                <a:lnTo>
                  <a:pt x="53340" y="170687"/>
                </a:lnTo>
                <a:close/>
              </a:path>
              <a:path w="904239" h="172719">
                <a:moveTo>
                  <a:pt x="106680" y="149351"/>
                </a:moveTo>
                <a:lnTo>
                  <a:pt x="57911" y="149351"/>
                </a:lnTo>
                <a:lnTo>
                  <a:pt x="62483" y="147827"/>
                </a:lnTo>
                <a:lnTo>
                  <a:pt x="67056" y="144779"/>
                </a:lnTo>
                <a:lnTo>
                  <a:pt x="71627" y="143255"/>
                </a:lnTo>
                <a:lnTo>
                  <a:pt x="79248" y="135635"/>
                </a:lnTo>
                <a:lnTo>
                  <a:pt x="79248" y="82295"/>
                </a:lnTo>
                <a:lnTo>
                  <a:pt x="76200" y="79247"/>
                </a:lnTo>
                <a:lnTo>
                  <a:pt x="71627" y="76200"/>
                </a:lnTo>
                <a:lnTo>
                  <a:pt x="68580" y="74675"/>
                </a:lnTo>
                <a:lnTo>
                  <a:pt x="64008" y="73151"/>
                </a:lnTo>
                <a:lnTo>
                  <a:pt x="60959" y="71627"/>
                </a:lnTo>
                <a:lnTo>
                  <a:pt x="106680" y="71627"/>
                </a:lnTo>
                <a:lnTo>
                  <a:pt x="106680" y="149351"/>
                </a:lnTo>
                <a:close/>
              </a:path>
              <a:path w="904239" h="172719">
                <a:moveTo>
                  <a:pt x="106680" y="169163"/>
                </a:moveTo>
                <a:lnTo>
                  <a:pt x="85343" y="169163"/>
                </a:lnTo>
                <a:lnTo>
                  <a:pt x="83819" y="167639"/>
                </a:lnTo>
                <a:lnTo>
                  <a:pt x="82296" y="164591"/>
                </a:lnTo>
                <a:lnTo>
                  <a:pt x="80772" y="153923"/>
                </a:lnTo>
                <a:lnTo>
                  <a:pt x="106680" y="153923"/>
                </a:lnTo>
                <a:lnTo>
                  <a:pt x="106680" y="169163"/>
                </a:lnTo>
                <a:close/>
              </a:path>
              <a:path w="904239" h="172719">
                <a:moveTo>
                  <a:pt x="167640" y="169163"/>
                </a:moveTo>
                <a:lnTo>
                  <a:pt x="138683" y="169163"/>
                </a:lnTo>
                <a:lnTo>
                  <a:pt x="138683" y="53339"/>
                </a:lnTo>
                <a:lnTo>
                  <a:pt x="167640" y="53339"/>
                </a:lnTo>
                <a:lnTo>
                  <a:pt x="167640" y="169163"/>
                </a:lnTo>
                <a:close/>
              </a:path>
              <a:path w="904239" h="172719">
                <a:moveTo>
                  <a:pt x="164591" y="33527"/>
                </a:moveTo>
                <a:lnTo>
                  <a:pt x="141732" y="33527"/>
                </a:lnTo>
                <a:lnTo>
                  <a:pt x="140208" y="30479"/>
                </a:lnTo>
                <a:lnTo>
                  <a:pt x="137159" y="27431"/>
                </a:lnTo>
                <a:lnTo>
                  <a:pt x="137159" y="25907"/>
                </a:lnTo>
                <a:lnTo>
                  <a:pt x="135635" y="22859"/>
                </a:lnTo>
                <a:lnTo>
                  <a:pt x="135635" y="13715"/>
                </a:lnTo>
                <a:lnTo>
                  <a:pt x="137159" y="12191"/>
                </a:lnTo>
                <a:lnTo>
                  <a:pt x="137159" y="9143"/>
                </a:lnTo>
                <a:lnTo>
                  <a:pt x="141732" y="4571"/>
                </a:lnTo>
                <a:lnTo>
                  <a:pt x="144780" y="3047"/>
                </a:lnTo>
                <a:lnTo>
                  <a:pt x="146304" y="1523"/>
                </a:lnTo>
                <a:lnTo>
                  <a:pt x="160019" y="1523"/>
                </a:lnTo>
                <a:lnTo>
                  <a:pt x="163067" y="3047"/>
                </a:lnTo>
                <a:lnTo>
                  <a:pt x="169164" y="9143"/>
                </a:lnTo>
                <a:lnTo>
                  <a:pt x="170688" y="12191"/>
                </a:lnTo>
                <a:lnTo>
                  <a:pt x="170688" y="13715"/>
                </a:lnTo>
                <a:lnTo>
                  <a:pt x="172211" y="16763"/>
                </a:lnTo>
                <a:lnTo>
                  <a:pt x="172211" y="21335"/>
                </a:lnTo>
                <a:lnTo>
                  <a:pt x="170688" y="22859"/>
                </a:lnTo>
                <a:lnTo>
                  <a:pt x="170688" y="25907"/>
                </a:lnTo>
                <a:lnTo>
                  <a:pt x="166116" y="30479"/>
                </a:lnTo>
                <a:lnTo>
                  <a:pt x="164591" y="33527"/>
                </a:lnTo>
                <a:close/>
              </a:path>
              <a:path w="904239" h="172719">
                <a:moveTo>
                  <a:pt x="158496" y="36575"/>
                </a:moveTo>
                <a:lnTo>
                  <a:pt x="147827" y="36575"/>
                </a:lnTo>
                <a:lnTo>
                  <a:pt x="144780" y="33527"/>
                </a:lnTo>
                <a:lnTo>
                  <a:pt x="163067" y="33527"/>
                </a:lnTo>
                <a:lnTo>
                  <a:pt x="160019" y="35051"/>
                </a:lnTo>
                <a:lnTo>
                  <a:pt x="158496" y="36575"/>
                </a:lnTo>
                <a:close/>
              </a:path>
              <a:path w="904239" h="172719">
                <a:moveTo>
                  <a:pt x="270074" y="74675"/>
                </a:moveTo>
                <a:lnTo>
                  <a:pt x="225551" y="74675"/>
                </a:lnTo>
                <a:lnTo>
                  <a:pt x="230124" y="67055"/>
                </a:lnTo>
                <a:lnTo>
                  <a:pt x="234696" y="60959"/>
                </a:lnTo>
                <a:lnTo>
                  <a:pt x="240791" y="56387"/>
                </a:lnTo>
                <a:lnTo>
                  <a:pt x="245364" y="53339"/>
                </a:lnTo>
                <a:lnTo>
                  <a:pt x="252983" y="50291"/>
                </a:lnTo>
                <a:lnTo>
                  <a:pt x="265175" y="50291"/>
                </a:lnTo>
                <a:lnTo>
                  <a:pt x="269748" y="51815"/>
                </a:lnTo>
                <a:lnTo>
                  <a:pt x="274319" y="54863"/>
                </a:lnTo>
                <a:lnTo>
                  <a:pt x="270074" y="74675"/>
                </a:lnTo>
                <a:close/>
              </a:path>
              <a:path w="904239" h="172719">
                <a:moveTo>
                  <a:pt x="227075" y="169163"/>
                </a:moveTo>
                <a:lnTo>
                  <a:pt x="199643" y="169163"/>
                </a:lnTo>
                <a:lnTo>
                  <a:pt x="199643" y="53339"/>
                </a:lnTo>
                <a:lnTo>
                  <a:pt x="220980" y="53339"/>
                </a:lnTo>
                <a:lnTo>
                  <a:pt x="220980" y="54863"/>
                </a:lnTo>
                <a:lnTo>
                  <a:pt x="222504" y="54863"/>
                </a:lnTo>
                <a:lnTo>
                  <a:pt x="224027" y="57911"/>
                </a:lnTo>
                <a:lnTo>
                  <a:pt x="224027" y="59435"/>
                </a:lnTo>
                <a:lnTo>
                  <a:pt x="225551" y="74675"/>
                </a:lnTo>
                <a:lnTo>
                  <a:pt x="270074" y="74675"/>
                </a:lnTo>
                <a:lnTo>
                  <a:pt x="269748" y="76200"/>
                </a:lnTo>
                <a:lnTo>
                  <a:pt x="269748" y="77723"/>
                </a:lnTo>
                <a:lnTo>
                  <a:pt x="246888" y="77723"/>
                </a:lnTo>
                <a:lnTo>
                  <a:pt x="242316" y="79247"/>
                </a:lnTo>
                <a:lnTo>
                  <a:pt x="233172" y="85343"/>
                </a:lnTo>
                <a:lnTo>
                  <a:pt x="227075" y="97535"/>
                </a:lnTo>
                <a:lnTo>
                  <a:pt x="227075" y="169163"/>
                </a:lnTo>
                <a:close/>
              </a:path>
              <a:path w="904239" h="172719">
                <a:moveTo>
                  <a:pt x="268224" y="79247"/>
                </a:moveTo>
                <a:lnTo>
                  <a:pt x="260604" y="79247"/>
                </a:lnTo>
                <a:lnTo>
                  <a:pt x="259080" y="77723"/>
                </a:lnTo>
                <a:lnTo>
                  <a:pt x="269748" y="77723"/>
                </a:lnTo>
                <a:lnTo>
                  <a:pt x="268224" y="79247"/>
                </a:lnTo>
                <a:close/>
              </a:path>
              <a:path w="904239" h="172719">
                <a:moveTo>
                  <a:pt x="355092" y="170687"/>
                </a:moveTo>
                <a:lnTo>
                  <a:pt x="326135" y="170687"/>
                </a:lnTo>
                <a:lnTo>
                  <a:pt x="318516" y="167639"/>
                </a:lnTo>
                <a:lnTo>
                  <a:pt x="288035" y="135635"/>
                </a:lnTo>
                <a:lnTo>
                  <a:pt x="284988" y="92963"/>
                </a:lnTo>
                <a:lnTo>
                  <a:pt x="288035" y="86867"/>
                </a:lnTo>
                <a:lnTo>
                  <a:pt x="291083" y="79247"/>
                </a:lnTo>
                <a:lnTo>
                  <a:pt x="294132" y="73151"/>
                </a:lnTo>
                <a:lnTo>
                  <a:pt x="309372" y="57911"/>
                </a:lnTo>
                <a:lnTo>
                  <a:pt x="316991" y="54863"/>
                </a:lnTo>
                <a:lnTo>
                  <a:pt x="323088" y="51815"/>
                </a:lnTo>
                <a:lnTo>
                  <a:pt x="332232" y="50291"/>
                </a:lnTo>
                <a:lnTo>
                  <a:pt x="347472" y="50291"/>
                </a:lnTo>
                <a:lnTo>
                  <a:pt x="355092" y="51815"/>
                </a:lnTo>
                <a:lnTo>
                  <a:pt x="361188" y="54863"/>
                </a:lnTo>
                <a:lnTo>
                  <a:pt x="367283" y="56387"/>
                </a:lnTo>
                <a:lnTo>
                  <a:pt x="381000" y="70104"/>
                </a:lnTo>
                <a:lnTo>
                  <a:pt x="382015" y="71627"/>
                </a:lnTo>
                <a:lnTo>
                  <a:pt x="332232" y="71627"/>
                </a:lnTo>
                <a:lnTo>
                  <a:pt x="326135" y="73151"/>
                </a:lnTo>
                <a:lnTo>
                  <a:pt x="316991" y="82295"/>
                </a:lnTo>
                <a:lnTo>
                  <a:pt x="313943" y="89915"/>
                </a:lnTo>
                <a:lnTo>
                  <a:pt x="312419" y="97535"/>
                </a:lnTo>
                <a:lnTo>
                  <a:pt x="391667" y="97535"/>
                </a:lnTo>
                <a:lnTo>
                  <a:pt x="391667" y="106679"/>
                </a:lnTo>
                <a:lnTo>
                  <a:pt x="390143" y="108204"/>
                </a:lnTo>
                <a:lnTo>
                  <a:pt x="390143" y="112775"/>
                </a:lnTo>
                <a:lnTo>
                  <a:pt x="388619" y="112775"/>
                </a:lnTo>
                <a:lnTo>
                  <a:pt x="388619" y="114300"/>
                </a:lnTo>
                <a:lnTo>
                  <a:pt x="312419" y="114300"/>
                </a:lnTo>
                <a:lnTo>
                  <a:pt x="313205" y="122872"/>
                </a:lnTo>
                <a:lnTo>
                  <a:pt x="335280" y="149351"/>
                </a:lnTo>
                <a:lnTo>
                  <a:pt x="387531" y="149351"/>
                </a:lnTo>
                <a:lnTo>
                  <a:pt x="390143" y="152400"/>
                </a:lnTo>
                <a:lnTo>
                  <a:pt x="384048" y="158495"/>
                </a:lnTo>
                <a:lnTo>
                  <a:pt x="374904" y="164591"/>
                </a:lnTo>
                <a:lnTo>
                  <a:pt x="371856" y="166115"/>
                </a:lnTo>
                <a:lnTo>
                  <a:pt x="362711" y="169163"/>
                </a:lnTo>
                <a:lnTo>
                  <a:pt x="358140" y="169163"/>
                </a:lnTo>
                <a:lnTo>
                  <a:pt x="355092" y="170687"/>
                </a:lnTo>
                <a:close/>
              </a:path>
              <a:path w="904239" h="172719">
                <a:moveTo>
                  <a:pt x="391667" y="97535"/>
                </a:moveTo>
                <a:lnTo>
                  <a:pt x="365759" y="97535"/>
                </a:lnTo>
                <a:lnTo>
                  <a:pt x="365759" y="91439"/>
                </a:lnTo>
                <a:lnTo>
                  <a:pt x="364235" y="86867"/>
                </a:lnTo>
                <a:lnTo>
                  <a:pt x="361188" y="80771"/>
                </a:lnTo>
                <a:lnTo>
                  <a:pt x="359664" y="79247"/>
                </a:lnTo>
                <a:lnTo>
                  <a:pt x="358140" y="76200"/>
                </a:lnTo>
                <a:lnTo>
                  <a:pt x="348996" y="71627"/>
                </a:lnTo>
                <a:lnTo>
                  <a:pt x="382015" y="71627"/>
                </a:lnTo>
                <a:lnTo>
                  <a:pt x="384048" y="74675"/>
                </a:lnTo>
                <a:lnTo>
                  <a:pt x="387096" y="80771"/>
                </a:lnTo>
                <a:lnTo>
                  <a:pt x="390143" y="88391"/>
                </a:lnTo>
                <a:lnTo>
                  <a:pt x="391667" y="96011"/>
                </a:lnTo>
                <a:lnTo>
                  <a:pt x="391667" y="97535"/>
                </a:lnTo>
                <a:close/>
              </a:path>
              <a:path w="904239" h="172719">
                <a:moveTo>
                  <a:pt x="387531" y="149351"/>
                </a:moveTo>
                <a:lnTo>
                  <a:pt x="352043" y="149351"/>
                </a:lnTo>
                <a:lnTo>
                  <a:pt x="356616" y="147827"/>
                </a:lnTo>
                <a:lnTo>
                  <a:pt x="359664" y="146304"/>
                </a:lnTo>
                <a:lnTo>
                  <a:pt x="362711" y="146304"/>
                </a:lnTo>
                <a:lnTo>
                  <a:pt x="364235" y="144779"/>
                </a:lnTo>
                <a:lnTo>
                  <a:pt x="367283" y="143255"/>
                </a:lnTo>
                <a:lnTo>
                  <a:pt x="368808" y="141731"/>
                </a:lnTo>
                <a:lnTo>
                  <a:pt x="371856" y="141731"/>
                </a:lnTo>
                <a:lnTo>
                  <a:pt x="374904" y="138683"/>
                </a:lnTo>
                <a:lnTo>
                  <a:pt x="377951" y="138683"/>
                </a:lnTo>
                <a:lnTo>
                  <a:pt x="379475" y="140207"/>
                </a:lnTo>
                <a:lnTo>
                  <a:pt x="381000" y="140207"/>
                </a:lnTo>
                <a:lnTo>
                  <a:pt x="381000" y="141731"/>
                </a:lnTo>
                <a:lnTo>
                  <a:pt x="387531" y="149351"/>
                </a:lnTo>
                <a:close/>
              </a:path>
              <a:path w="904239" h="172719">
                <a:moveTo>
                  <a:pt x="470916" y="170687"/>
                </a:moveTo>
                <a:lnTo>
                  <a:pt x="445008" y="170687"/>
                </a:lnTo>
                <a:lnTo>
                  <a:pt x="437388" y="167639"/>
                </a:lnTo>
                <a:lnTo>
                  <a:pt x="431292" y="164591"/>
                </a:lnTo>
                <a:lnTo>
                  <a:pt x="422148" y="155447"/>
                </a:lnTo>
                <a:lnTo>
                  <a:pt x="416051" y="150875"/>
                </a:lnTo>
                <a:lnTo>
                  <a:pt x="405383" y="111251"/>
                </a:lnTo>
                <a:lnTo>
                  <a:pt x="405383" y="102107"/>
                </a:lnTo>
                <a:lnTo>
                  <a:pt x="406908" y="94487"/>
                </a:lnTo>
                <a:lnTo>
                  <a:pt x="409956" y="86867"/>
                </a:lnTo>
                <a:lnTo>
                  <a:pt x="411480" y="79247"/>
                </a:lnTo>
                <a:lnTo>
                  <a:pt x="416051" y="73151"/>
                </a:lnTo>
                <a:lnTo>
                  <a:pt x="420624" y="68579"/>
                </a:lnTo>
                <a:lnTo>
                  <a:pt x="425196" y="62483"/>
                </a:lnTo>
                <a:lnTo>
                  <a:pt x="431292" y="57911"/>
                </a:lnTo>
                <a:lnTo>
                  <a:pt x="438911" y="54863"/>
                </a:lnTo>
                <a:lnTo>
                  <a:pt x="445008" y="51815"/>
                </a:lnTo>
                <a:lnTo>
                  <a:pt x="454151" y="50291"/>
                </a:lnTo>
                <a:lnTo>
                  <a:pt x="470916" y="50291"/>
                </a:lnTo>
                <a:lnTo>
                  <a:pt x="502919" y="67055"/>
                </a:lnTo>
                <a:lnTo>
                  <a:pt x="498565" y="73151"/>
                </a:lnTo>
                <a:lnTo>
                  <a:pt x="455675" y="73151"/>
                </a:lnTo>
                <a:lnTo>
                  <a:pt x="451104" y="74675"/>
                </a:lnTo>
                <a:lnTo>
                  <a:pt x="448056" y="76200"/>
                </a:lnTo>
                <a:lnTo>
                  <a:pt x="441959" y="82295"/>
                </a:lnTo>
                <a:lnTo>
                  <a:pt x="440435" y="86867"/>
                </a:lnTo>
                <a:lnTo>
                  <a:pt x="437388" y="89915"/>
                </a:lnTo>
                <a:lnTo>
                  <a:pt x="437388" y="94487"/>
                </a:lnTo>
                <a:lnTo>
                  <a:pt x="435864" y="99059"/>
                </a:lnTo>
                <a:lnTo>
                  <a:pt x="434340" y="105155"/>
                </a:lnTo>
                <a:lnTo>
                  <a:pt x="434340" y="117347"/>
                </a:lnTo>
                <a:lnTo>
                  <a:pt x="435864" y="123443"/>
                </a:lnTo>
                <a:lnTo>
                  <a:pt x="455675" y="149351"/>
                </a:lnTo>
                <a:lnTo>
                  <a:pt x="502266" y="149351"/>
                </a:lnTo>
                <a:lnTo>
                  <a:pt x="504443" y="152400"/>
                </a:lnTo>
                <a:lnTo>
                  <a:pt x="498348" y="158495"/>
                </a:lnTo>
                <a:lnTo>
                  <a:pt x="493775" y="161543"/>
                </a:lnTo>
                <a:lnTo>
                  <a:pt x="490727" y="164591"/>
                </a:lnTo>
                <a:lnTo>
                  <a:pt x="487680" y="166115"/>
                </a:lnTo>
                <a:lnTo>
                  <a:pt x="478535" y="169163"/>
                </a:lnTo>
                <a:lnTo>
                  <a:pt x="475488" y="169163"/>
                </a:lnTo>
                <a:lnTo>
                  <a:pt x="470916" y="170687"/>
                </a:lnTo>
                <a:close/>
              </a:path>
              <a:path w="904239" h="172719">
                <a:moveTo>
                  <a:pt x="495300" y="79247"/>
                </a:moveTo>
                <a:lnTo>
                  <a:pt x="484632" y="79247"/>
                </a:lnTo>
                <a:lnTo>
                  <a:pt x="481583" y="76200"/>
                </a:lnTo>
                <a:lnTo>
                  <a:pt x="478535" y="76200"/>
                </a:lnTo>
                <a:lnTo>
                  <a:pt x="477011" y="74675"/>
                </a:lnTo>
                <a:lnTo>
                  <a:pt x="473964" y="73151"/>
                </a:lnTo>
                <a:lnTo>
                  <a:pt x="498565" y="73151"/>
                </a:lnTo>
                <a:lnTo>
                  <a:pt x="495300" y="77723"/>
                </a:lnTo>
                <a:lnTo>
                  <a:pt x="495300" y="79247"/>
                </a:lnTo>
                <a:close/>
              </a:path>
              <a:path w="904239" h="172719">
                <a:moveTo>
                  <a:pt x="493775" y="80771"/>
                </a:moveTo>
                <a:lnTo>
                  <a:pt x="487680" y="80771"/>
                </a:lnTo>
                <a:lnTo>
                  <a:pt x="486156" y="79247"/>
                </a:lnTo>
                <a:lnTo>
                  <a:pt x="493775" y="79247"/>
                </a:lnTo>
                <a:lnTo>
                  <a:pt x="493775" y="80771"/>
                </a:lnTo>
                <a:close/>
              </a:path>
              <a:path w="904239" h="172719">
                <a:moveTo>
                  <a:pt x="502266" y="149351"/>
                </a:moveTo>
                <a:lnTo>
                  <a:pt x="472440" y="149351"/>
                </a:lnTo>
                <a:lnTo>
                  <a:pt x="473964" y="147827"/>
                </a:lnTo>
                <a:lnTo>
                  <a:pt x="477011" y="147827"/>
                </a:lnTo>
                <a:lnTo>
                  <a:pt x="480059" y="146304"/>
                </a:lnTo>
                <a:lnTo>
                  <a:pt x="484632" y="141731"/>
                </a:lnTo>
                <a:lnTo>
                  <a:pt x="486156" y="141731"/>
                </a:lnTo>
                <a:lnTo>
                  <a:pt x="489204" y="138683"/>
                </a:lnTo>
                <a:lnTo>
                  <a:pt x="493775" y="138683"/>
                </a:lnTo>
                <a:lnTo>
                  <a:pt x="496824" y="141731"/>
                </a:lnTo>
                <a:lnTo>
                  <a:pt x="502266" y="149351"/>
                </a:lnTo>
                <a:close/>
              </a:path>
              <a:path w="904239" h="172719">
                <a:moveTo>
                  <a:pt x="588264" y="74675"/>
                </a:moveTo>
                <a:lnTo>
                  <a:pt x="516635" y="74675"/>
                </a:lnTo>
                <a:lnTo>
                  <a:pt x="515111" y="73151"/>
                </a:lnTo>
                <a:lnTo>
                  <a:pt x="513588" y="73151"/>
                </a:lnTo>
                <a:lnTo>
                  <a:pt x="512064" y="71627"/>
                </a:lnTo>
                <a:lnTo>
                  <a:pt x="512064" y="56387"/>
                </a:lnTo>
                <a:lnTo>
                  <a:pt x="530351" y="53339"/>
                </a:lnTo>
                <a:lnTo>
                  <a:pt x="536448" y="21335"/>
                </a:lnTo>
                <a:lnTo>
                  <a:pt x="536448" y="19811"/>
                </a:lnTo>
                <a:lnTo>
                  <a:pt x="537972" y="19811"/>
                </a:lnTo>
                <a:lnTo>
                  <a:pt x="539496" y="18287"/>
                </a:lnTo>
                <a:lnTo>
                  <a:pt x="539496" y="16763"/>
                </a:lnTo>
                <a:lnTo>
                  <a:pt x="557783" y="16763"/>
                </a:lnTo>
                <a:lnTo>
                  <a:pt x="557783" y="53339"/>
                </a:lnTo>
                <a:lnTo>
                  <a:pt x="588264" y="53339"/>
                </a:lnTo>
                <a:lnTo>
                  <a:pt x="588264" y="74675"/>
                </a:lnTo>
                <a:close/>
              </a:path>
              <a:path w="904239" h="172719">
                <a:moveTo>
                  <a:pt x="566927" y="172211"/>
                </a:moveTo>
                <a:lnTo>
                  <a:pt x="550164" y="172211"/>
                </a:lnTo>
                <a:lnTo>
                  <a:pt x="542543" y="169163"/>
                </a:lnTo>
                <a:lnTo>
                  <a:pt x="537972" y="163067"/>
                </a:lnTo>
                <a:lnTo>
                  <a:pt x="533971" y="158186"/>
                </a:lnTo>
                <a:lnTo>
                  <a:pt x="531113" y="152590"/>
                </a:lnTo>
                <a:lnTo>
                  <a:pt x="529443" y="146304"/>
                </a:lnTo>
                <a:lnTo>
                  <a:pt x="529399" y="146137"/>
                </a:lnTo>
                <a:lnTo>
                  <a:pt x="528827" y="138683"/>
                </a:lnTo>
                <a:lnTo>
                  <a:pt x="528827" y="74675"/>
                </a:lnTo>
                <a:lnTo>
                  <a:pt x="557783" y="74675"/>
                </a:lnTo>
                <a:lnTo>
                  <a:pt x="557783" y="143255"/>
                </a:lnTo>
                <a:lnTo>
                  <a:pt x="563880" y="149351"/>
                </a:lnTo>
                <a:lnTo>
                  <a:pt x="584538" y="149351"/>
                </a:lnTo>
                <a:lnTo>
                  <a:pt x="591311" y="161543"/>
                </a:lnTo>
                <a:lnTo>
                  <a:pt x="588264" y="164591"/>
                </a:lnTo>
                <a:lnTo>
                  <a:pt x="582167" y="167639"/>
                </a:lnTo>
                <a:lnTo>
                  <a:pt x="577596" y="169163"/>
                </a:lnTo>
                <a:lnTo>
                  <a:pt x="571500" y="170687"/>
                </a:lnTo>
                <a:lnTo>
                  <a:pt x="566927" y="172211"/>
                </a:lnTo>
                <a:close/>
              </a:path>
              <a:path w="904239" h="172719">
                <a:moveTo>
                  <a:pt x="584538" y="149351"/>
                </a:moveTo>
                <a:lnTo>
                  <a:pt x="571500" y="149351"/>
                </a:lnTo>
                <a:lnTo>
                  <a:pt x="571500" y="147827"/>
                </a:lnTo>
                <a:lnTo>
                  <a:pt x="574548" y="147827"/>
                </a:lnTo>
                <a:lnTo>
                  <a:pt x="574548" y="146304"/>
                </a:lnTo>
                <a:lnTo>
                  <a:pt x="577596" y="146304"/>
                </a:lnTo>
                <a:lnTo>
                  <a:pt x="577596" y="144779"/>
                </a:lnTo>
                <a:lnTo>
                  <a:pt x="580643" y="144779"/>
                </a:lnTo>
                <a:lnTo>
                  <a:pt x="583692" y="147827"/>
                </a:lnTo>
                <a:lnTo>
                  <a:pt x="584538" y="149351"/>
                </a:lnTo>
                <a:close/>
              </a:path>
              <a:path w="904239" h="172719">
                <a:moveTo>
                  <a:pt x="640080" y="169163"/>
                </a:moveTo>
                <a:lnTo>
                  <a:pt x="612648" y="169163"/>
                </a:lnTo>
                <a:lnTo>
                  <a:pt x="612648" y="53339"/>
                </a:lnTo>
                <a:lnTo>
                  <a:pt x="640080" y="53339"/>
                </a:lnTo>
                <a:lnTo>
                  <a:pt x="640080" y="169163"/>
                </a:lnTo>
                <a:close/>
              </a:path>
              <a:path w="904239" h="172719">
                <a:moveTo>
                  <a:pt x="638556" y="33527"/>
                </a:moveTo>
                <a:lnTo>
                  <a:pt x="615696" y="33527"/>
                </a:lnTo>
                <a:lnTo>
                  <a:pt x="614172" y="30479"/>
                </a:lnTo>
                <a:lnTo>
                  <a:pt x="611124" y="27431"/>
                </a:lnTo>
                <a:lnTo>
                  <a:pt x="611124" y="25907"/>
                </a:lnTo>
                <a:lnTo>
                  <a:pt x="609600" y="22859"/>
                </a:lnTo>
                <a:lnTo>
                  <a:pt x="609600" y="13715"/>
                </a:lnTo>
                <a:lnTo>
                  <a:pt x="611124" y="12191"/>
                </a:lnTo>
                <a:lnTo>
                  <a:pt x="611124" y="9143"/>
                </a:lnTo>
                <a:lnTo>
                  <a:pt x="617219" y="3047"/>
                </a:lnTo>
                <a:lnTo>
                  <a:pt x="620267" y="1523"/>
                </a:lnTo>
                <a:lnTo>
                  <a:pt x="633983" y="1523"/>
                </a:lnTo>
                <a:lnTo>
                  <a:pt x="635508" y="3047"/>
                </a:lnTo>
                <a:lnTo>
                  <a:pt x="638556" y="4571"/>
                </a:lnTo>
                <a:lnTo>
                  <a:pt x="643127" y="9143"/>
                </a:lnTo>
                <a:lnTo>
                  <a:pt x="643127" y="12191"/>
                </a:lnTo>
                <a:lnTo>
                  <a:pt x="644651" y="13715"/>
                </a:lnTo>
                <a:lnTo>
                  <a:pt x="644651" y="22859"/>
                </a:lnTo>
                <a:lnTo>
                  <a:pt x="643127" y="25907"/>
                </a:lnTo>
                <a:lnTo>
                  <a:pt x="643127" y="27431"/>
                </a:lnTo>
                <a:lnTo>
                  <a:pt x="640080" y="30479"/>
                </a:lnTo>
                <a:lnTo>
                  <a:pt x="638556" y="33527"/>
                </a:lnTo>
                <a:close/>
              </a:path>
              <a:path w="904239" h="172719">
                <a:moveTo>
                  <a:pt x="630935" y="36575"/>
                </a:moveTo>
                <a:lnTo>
                  <a:pt x="621792" y="36575"/>
                </a:lnTo>
                <a:lnTo>
                  <a:pt x="620267" y="35051"/>
                </a:lnTo>
                <a:lnTo>
                  <a:pt x="617219" y="33527"/>
                </a:lnTo>
                <a:lnTo>
                  <a:pt x="635508" y="33527"/>
                </a:lnTo>
                <a:lnTo>
                  <a:pt x="633983" y="35051"/>
                </a:lnTo>
                <a:lnTo>
                  <a:pt x="630935" y="36575"/>
                </a:lnTo>
                <a:close/>
              </a:path>
              <a:path w="904239" h="172719">
                <a:moveTo>
                  <a:pt x="739140" y="170687"/>
                </a:moveTo>
                <a:lnTo>
                  <a:pt x="705611" y="170687"/>
                </a:lnTo>
                <a:lnTo>
                  <a:pt x="697992" y="167639"/>
                </a:lnTo>
                <a:lnTo>
                  <a:pt x="665988" y="128015"/>
                </a:lnTo>
                <a:lnTo>
                  <a:pt x="664464" y="120395"/>
                </a:lnTo>
                <a:lnTo>
                  <a:pt x="664464" y="102107"/>
                </a:lnTo>
                <a:lnTo>
                  <a:pt x="665988" y="92963"/>
                </a:lnTo>
                <a:lnTo>
                  <a:pt x="669035" y="86867"/>
                </a:lnTo>
                <a:lnTo>
                  <a:pt x="675132" y="71627"/>
                </a:lnTo>
                <a:lnTo>
                  <a:pt x="713232" y="50291"/>
                </a:lnTo>
                <a:lnTo>
                  <a:pt x="731519" y="50291"/>
                </a:lnTo>
                <a:lnTo>
                  <a:pt x="769619" y="71627"/>
                </a:lnTo>
                <a:lnTo>
                  <a:pt x="770229" y="73151"/>
                </a:lnTo>
                <a:lnTo>
                  <a:pt x="713232" y="73151"/>
                </a:lnTo>
                <a:lnTo>
                  <a:pt x="705611" y="76200"/>
                </a:lnTo>
                <a:lnTo>
                  <a:pt x="693419" y="111251"/>
                </a:lnTo>
                <a:lnTo>
                  <a:pt x="693967" y="120062"/>
                </a:lnTo>
                <a:lnTo>
                  <a:pt x="713232" y="149351"/>
                </a:lnTo>
                <a:lnTo>
                  <a:pt x="769619" y="149351"/>
                </a:lnTo>
                <a:lnTo>
                  <a:pt x="765048" y="155447"/>
                </a:lnTo>
                <a:lnTo>
                  <a:pt x="752856" y="164591"/>
                </a:lnTo>
                <a:lnTo>
                  <a:pt x="746759" y="167639"/>
                </a:lnTo>
                <a:lnTo>
                  <a:pt x="739140" y="170687"/>
                </a:lnTo>
                <a:close/>
              </a:path>
              <a:path w="904239" h="172719">
                <a:moveTo>
                  <a:pt x="769619" y="149351"/>
                </a:moveTo>
                <a:lnTo>
                  <a:pt x="731519" y="149351"/>
                </a:lnTo>
                <a:lnTo>
                  <a:pt x="739140" y="146304"/>
                </a:lnTo>
                <a:lnTo>
                  <a:pt x="743711" y="140207"/>
                </a:lnTo>
                <a:lnTo>
                  <a:pt x="746831" y="134826"/>
                </a:lnTo>
                <a:lnTo>
                  <a:pt x="749236" y="128015"/>
                </a:lnTo>
                <a:lnTo>
                  <a:pt x="750719" y="120395"/>
                </a:lnTo>
                <a:lnTo>
                  <a:pt x="750784" y="120062"/>
                </a:lnTo>
                <a:lnTo>
                  <a:pt x="751332" y="111251"/>
                </a:lnTo>
                <a:lnTo>
                  <a:pt x="750797" y="102655"/>
                </a:lnTo>
                <a:lnTo>
                  <a:pt x="750719" y="102107"/>
                </a:lnTo>
                <a:lnTo>
                  <a:pt x="731519" y="73151"/>
                </a:lnTo>
                <a:lnTo>
                  <a:pt x="770229" y="73151"/>
                </a:lnTo>
                <a:lnTo>
                  <a:pt x="775716" y="86867"/>
                </a:lnTo>
                <a:lnTo>
                  <a:pt x="778764" y="92963"/>
                </a:lnTo>
                <a:lnTo>
                  <a:pt x="780288" y="102107"/>
                </a:lnTo>
                <a:lnTo>
                  <a:pt x="780288" y="120395"/>
                </a:lnTo>
                <a:lnTo>
                  <a:pt x="778764" y="128015"/>
                </a:lnTo>
                <a:lnTo>
                  <a:pt x="772667" y="143255"/>
                </a:lnTo>
                <a:lnTo>
                  <a:pt x="769619" y="149351"/>
                </a:lnTo>
                <a:close/>
              </a:path>
              <a:path w="904239" h="172719">
                <a:moveTo>
                  <a:pt x="897635" y="67055"/>
                </a:moveTo>
                <a:lnTo>
                  <a:pt x="829056" y="67055"/>
                </a:lnTo>
                <a:lnTo>
                  <a:pt x="830580" y="64007"/>
                </a:lnTo>
                <a:lnTo>
                  <a:pt x="833627" y="62483"/>
                </a:lnTo>
                <a:lnTo>
                  <a:pt x="838200" y="57911"/>
                </a:lnTo>
                <a:lnTo>
                  <a:pt x="847343" y="53339"/>
                </a:lnTo>
                <a:lnTo>
                  <a:pt x="850392" y="53339"/>
                </a:lnTo>
                <a:lnTo>
                  <a:pt x="853440" y="51815"/>
                </a:lnTo>
                <a:lnTo>
                  <a:pt x="856488" y="51815"/>
                </a:lnTo>
                <a:lnTo>
                  <a:pt x="861059" y="50291"/>
                </a:lnTo>
                <a:lnTo>
                  <a:pt x="870204" y="50291"/>
                </a:lnTo>
                <a:lnTo>
                  <a:pt x="876300" y="51815"/>
                </a:lnTo>
                <a:lnTo>
                  <a:pt x="880872" y="54863"/>
                </a:lnTo>
                <a:lnTo>
                  <a:pt x="886967" y="56387"/>
                </a:lnTo>
                <a:lnTo>
                  <a:pt x="897635" y="67055"/>
                </a:lnTo>
                <a:close/>
              </a:path>
              <a:path w="904239" h="172719">
                <a:moveTo>
                  <a:pt x="830580" y="169163"/>
                </a:moveTo>
                <a:lnTo>
                  <a:pt x="801624" y="169163"/>
                </a:lnTo>
                <a:lnTo>
                  <a:pt x="801624" y="53339"/>
                </a:lnTo>
                <a:lnTo>
                  <a:pt x="822959" y="53339"/>
                </a:lnTo>
                <a:lnTo>
                  <a:pt x="826008" y="54863"/>
                </a:lnTo>
                <a:lnTo>
                  <a:pt x="826008" y="57911"/>
                </a:lnTo>
                <a:lnTo>
                  <a:pt x="829056" y="67055"/>
                </a:lnTo>
                <a:lnTo>
                  <a:pt x="897635" y="67055"/>
                </a:lnTo>
                <a:lnTo>
                  <a:pt x="899159" y="71627"/>
                </a:lnTo>
                <a:lnTo>
                  <a:pt x="899540" y="73151"/>
                </a:lnTo>
                <a:lnTo>
                  <a:pt x="850392" y="73151"/>
                </a:lnTo>
                <a:lnTo>
                  <a:pt x="845819" y="74675"/>
                </a:lnTo>
                <a:lnTo>
                  <a:pt x="842772" y="76200"/>
                </a:lnTo>
                <a:lnTo>
                  <a:pt x="838200" y="77723"/>
                </a:lnTo>
                <a:lnTo>
                  <a:pt x="833627" y="80771"/>
                </a:lnTo>
                <a:lnTo>
                  <a:pt x="830580" y="85343"/>
                </a:lnTo>
                <a:lnTo>
                  <a:pt x="830580" y="169163"/>
                </a:lnTo>
                <a:close/>
              </a:path>
              <a:path w="904239" h="172719">
                <a:moveTo>
                  <a:pt x="903732" y="169163"/>
                </a:moveTo>
                <a:lnTo>
                  <a:pt x="876300" y="169163"/>
                </a:lnTo>
                <a:lnTo>
                  <a:pt x="876300" y="88391"/>
                </a:lnTo>
                <a:lnTo>
                  <a:pt x="874775" y="82295"/>
                </a:lnTo>
                <a:lnTo>
                  <a:pt x="870204" y="79247"/>
                </a:lnTo>
                <a:lnTo>
                  <a:pt x="867156" y="74675"/>
                </a:lnTo>
                <a:lnTo>
                  <a:pt x="862583" y="73151"/>
                </a:lnTo>
                <a:lnTo>
                  <a:pt x="899540" y="73151"/>
                </a:lnTo>
                <a:lnTo>
                  <a:pt x="900683" y="77723"/>
                </a:lnTo>
                <a:lnTo>
                  <a:pt x="903732" y="82295"/>
                </a:lnTo>
                <a:lnTo>
                  <a:pt x="903732" y="169163"/>
                </a:lnTo>
                <a:close/>
              </a:path>
            </a:pathLst>
          </a:custGeom>
          <a:solidFill>
            <a:srgbClr val="1C428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88180" y="1804416"/>
            <a:ext cx="1737359" cy="205739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826008" y="2275332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018032" y="2212848"/>
            <a:ext cx="890269" cy="169545"/>
          </a:xfrm>
          <a:custGeom>
            <a:avLst/>
            <a:gdLst/>
            <a:ahLst/>
            <a:cxnLst/>
            <a:rect l="l" t="t" r="r" b="b"/>
            <a:pathLst>
              <a:path w="890269" h="169544">
                <a:moveTo>
                  <a:pt x="27432" y="166115"/>
                </a:moveTo>
                <a:lnTo>
                  <a:pt x="0" y="166115"/>
                </a:lnTo>
                <a:lnTo>
                  <a:pt x="64008" y="1523"/>
                </a:lnTo>
                <a:lnTo>
                  <a:pt x="96012" y="1523"/>
                </a:lnTo>
                <a:lnTo>
                  <a:pt x="107272" y="30479"/>
                </a:lnTo>
                <a:lnTo>
                  <a:pt x="79248" y="30479"/>
                </a:lnTo>
                <a:lnTo>
                  <a:pt x="79248" y="35051"/>
                </a:lnTo>
                <a:lnTo>
                  <a:pt x="76200" y="41147"/>
                </a:lnTo>
                <a:lnTo>
                  <a:pt x="76200" y="44196"/>
                </a:lnTo>
                <a:lnTo>
                  <a:pt x="73152" y="50291"/>
                </a:lnTo>
                <a:lnTo>
                  <a:pt x="53340" y="105155"/>
                </a:lnTo>
                <a:lnTo>
                  <a:pt x="136313" y="105155"/>
                </a:lnTo>
                <a:lnTo>
                  <a:pt x="144610" y="126491"/>
                </a:lnTo>
                <a:lnTo>
                  <a:pt x="45720" y="126491"/>
                </a:lnTo>
                <a:lnTo>
                  <a:pt x="33528" y="160019"/>
                </a:lnTo>
                <a:lnTo>
                  <a:pt x="33528" y="161543"/>
                </a:lnTo>
                <a:lnTo>
                  <a:pt x="30480" y="164591"/>
                </a:lnTo>
                <a:lnTo>
                  <a:pt x="27432" y="166115"/>
                </a:lnTo>
                <a:close/>
              </a:path>
              <a:path w="890269" h="169544">
                <a:moveTo>
                  <a:pt x="136313" y="105155"/>
                </a:moveTo>
                <a:lnTo>
                  <a:pt x="106680" y="105155"/>
                </a:lnTo>
                <a:lnTo>
                  <a:pt x="86868" y="50291"/>
                </a:lnTo>
                <a:lnTo>
                  <a:pt x="83820" y="44196"/>
                </a:lnTo>
                <a:lnTo>
                  <a:pt x="83820" y="41147"/>
                </a:lnTo>
                <a:lnTo>
                  <a:pt x="80772" y="35051"/>
                </a:lnTo>
                <a:lnTo>
                  <a:pt x="79248" y="30479"/>
                </a:lnTo>
                <a:lnTo>
                  <a:pt x="107272" y="30479"/>
                </a:lnTo>
                <a:lnTo>
                  <a:pt x="136313" y="105155"/>
                </a:lnTo>
                <a:close/>
              </a:path>
              <a:path w="890269" h="169544">
                <a:moveTo>
                  <a:pt x="160020" y="166115"/>
                </a:moveTo>
                <a:lnTo>
                  <a:pt x="131064" y="166115"/>
                </a:lnTo>
                <a:lnTo>
                  <a:pt x="126492" y="161543"/>
                </a:lnTo>
                <a:lnTo>
                  <a:pt x="126492" y="160019"/>
                </a:lnTo>
                <a:lnTo>
                  <a:pt x="114300" y="126491"/>
                </a:lnTo>
                <a:lnTo>
                  <a:pt x="144610" y="126491"/>
                </a:lnTo>
                <a:lnTo>
                  <a:pt x="160020" y="166115"/>
                </a:lnTo>
                <a:close/>
              </a:path>
              <a:path w="890269" h="169544">
                <a:moveTo>
                  <a:pt x="274319" y="166115"/>
                </a:moveTo>
                <a:lnTo>
                  <a:pt x="176784" y="166115"/>
                </a:lnTo>
                <a:lnTo>
                  <a:pt x="176784" y="1523"/>
                </a:lnTo>
                <a:lnTo>
                  <a:pt x="207264" y="1523"/>
                </a:lnTo>
                <a:lnTo>
                  <a:pt x="207264" y="141731"/>
                </a:lnTo>
                <a:lnTo>
                  <a:pt x="274319" y="141731"/>
                </a:lnTo>
                <a:lnTo>
                  <a:pt x="274319" y="166115"/>
                </a:lnTo>
                <a:close/>
              </a:path>
              <a:path w="890269" h="169544">
                <a:moveTo>
                  <a:pt x="339852" y="166115"/>
                </a:moveTo>
                <a:lnTo>
                  <a:pt x="312419" y="166115"/>
                </a:lnTo>
                <a:lnTo>
                  <a:pt x="260604" y="1523"/>
                </a:lnTo>
                <a:lnTo>
                  <a:pt x="289560" y="1523"/>
                </a:lnTo>
                <a:lnTo>
                  <a:pt x="292608" y="4571"/>
                </a:lnTo>
                <a:lnTo>
                  <a:pt x="295656" y="4571"/>
                </a:lnTo>
                <a:lnTo>
                  <a:pt x="295656" y="7619"/>
                </a:lnTo>
                <a:lnTo>
                  <a:pt x="297180" y="9143"/>
                </a:lnTo>
                <a:lnTo>
                  <a:pt x="324612" y="108203"/>
                </a:lnTo>
                <a:lnTo>
                  <a:pt x="326135" y="109727"/>
                </a:lnTo>
                <a:lnTo>
                  <a:pt x="326135" y="115823"/>
                </a:lnTo>
                <a:lnTo>
                  <a:pt x="327660" y="118871"/>
                </a:lnTo>
                <a:lnTo>
                  <a:pt x="327660" y="124967"/>
                </a:lnTo>
                <a:lnTo>
                  <a:pt x="353380" y="124967"/>
                </a:lnTo>
                <a:lnTo>
                  <a:pt x="339852" y="166115"/>
                </a:lnTo>
                <a:close/>
              </a:path>
              <a:path w="890269" h="169544">
                <a:moveTo>
                  <a:pt x="353380" y="124967"/>
                </a:moveTo>
                <a:lnTo>
                  <a:pt x="327660" y="124967"/>
                </a:lnTo>
                <a:lnTo>
                  <a:pt x="329184" y="121919"/>
                </a:lnTo>
                <a:lnTo>
                  <a:pt x="329184" y="118871"/>
                </a:lnTo>
                <a:lnTo>
                  <a:pt x="330708" y="115823"/>
                </a:lnTo>
                <a:lnTo>
                  <a:pt x="330708" y="112775"/>
                </a:lnTo>
                <a:lnTo>
                  <a:pt x="332231" y="109727"/>
                </a:lnTo>
                <a:lnTo>
                  <a:pt x="332231" y="108203"/>
                </a:lnTo>
                <a:lnTo>
                  <a:pt x="365760" y="9143"/>
                </a:lnTo>
                <a:lnTo>
                  <a:pt x="365760" y="7619"/>
                </a:lnTo>
                <a:lnTo>
                  <a:pt x="371856" y="1523"/>
                </a:lnTo>
                <a:lnTo>
                  <a:pt x="387096" y="1523"/>
                </a:lnTo>
                <a:lnTo>
                  <a:pt x="390144" y="4571"/>
                </a:lnTo>
                <a:lnTo>
                  <a:pt x="393192" y="4571"/>
                </a:lnTo>
                <a:lnTo>
                  <a:pt x="393192" y="7619"/>
                </a:lnTo>
                <a:lnTo>
                  <a:pt x="394716" y="9143"/>
                </a:lnTo>
                <a:lnTo>
                  <a:pt x="406040" y="44196"/>
                </a:lnTo>
                <a:lnTo>
                  <a:pt x="379476" y="44196"/>
                </a:lnTo>
                <a:lnTo>
                  <a:pt x="377952" y="45719"/>
                </a:lnTo>
                <a:lnTo>
                  <a:pt x="377952" y="50291"/>
                </a:lnTo>
                <a:lnTo>
                  <a:pt x="376427" y="51815"/>
                </a:lnTo>
                <a:lnTo>
                  <a:pt x="376427" y="54863"/>
                </a:lnTo>
                <a:lnTo>
                  <a:pt x="353380" y="124967"/>
                </a:lnTo>
                <a:close/>
              </a:path>
              <a:path w="890269" h="169544">
                <a:moveTo>
                  <a:pt x="458441" y="123443"/>
                </a:moveTo>
                <a:lnTo>
                  <a:pt x="431292" y="123443"/>
                </a:lnTo>
                <a:lnTo>
                  <a:pt x="431292" y="117347"/>
                </a:lnTo>
                <a:lnTo>
                  <a:pt x="432816" y="115823"/>
                </a:lnTo>
                <a:lnTo>
                  <a:pt x="432816" y="112775"/>
                </a:lnTo>
                <a:lnTo>
                  <a:pt x="434340" y="109727"/>
                </a:lnTo>
                <a:lnTo>
                  <a:pt x="434340" y="108203"/>
                </a:lnTo>
                <a:lnTo>
                  <a:pt x="461772" y="9143"/>
                </a:lnTo>
                <a:lnTo>
                  <a:pt x="463296" y="7619"/>
                </a:lnTo>
                <a:lnTo>
                  <a:pt x="463296" y="6096"/>
                </a:lnTo>
                <a:lnTo>
                  <a:pt x="466344" y="4571"/>
                </a:lnTo>
                <a:lnTo>
                  <a:pt x="469392" y="1523"/>
                </a:lnTo>
                <a:lnTo>
                  <a:pt x="496823" y="1523"/>
                </a:lnTo>
                <a:lnTo>
                  <a:pt x="458441" y="123443"/>
                </a:lnTo>
                <a:close/>
              </a:path>
              <a:path w="890269" h="169544">
                <a:moveTo>
                  <a:pt x="513588" y="166115"/>
                </a:moveTo>
                <a:lnTo>
                  <a:pt x="484631" y="166115"/>
                </a:lnTo>
                <a:lnTo>
                  <a:pt x="550164" y="1523"/>
                </a:lnTo>
                <a:lnTo>
                  <a:pt x="580644" y="1523"/>
                </a:lnTo>
                <a:lnTo>
                  <a:pt x="592172" y="30479"/>
                </a:lnTo>
                <a:lnTo>
                  <a:pt x="565404" y="30479"/>
                </a:lnTo>
                <a:lnTo>
                  <a:pt x="563880" y="35051"/>
                </a:lnTo>
                <a:lnTo>
                  <a:pt x="563880" y="38100"/>
                </a:lnTo>
                <a:lnTo>
                  <a:pt x="560831" y="44196"/>
                </a:lnTo>
                <a:lnTo>
                  <a:pt x="560831" y="47243"/>
                </a:lnTo>
                <a:lnTo>
                  <a:pt x="559308" y="50291"/>
                </a:lnTo>
                <a:lnTo>
                  <a:pt x="539496" y="105155"/>
                </a:lnTo>
                <a:lnTo>
                  <a:pt x="621904" y="105155"/>
                </a:lnTo>
                <a:lnTo>
                  <a:pt x="630399" y="126491"/>
                </a:lnTo>
                <a:lnTo>
                  <a:pt x="531876" y="126491"/>
                </a:lnTo>
                <a:lnTo>
                  <a:pt x="519684" y="160019"/>
                </a:lnTo>
                <a:lnTo>
                  <a:pt x="513588" y="166115"/>
                </a:lnTo>
                <a:close/>
              </a:path>
              <a:path w="890269" h="169544">
                <a:moveTo>
                  <a:pt x="714756" y="166115"/>
                </a:moveTo>
                <a:lnTo>
                  <a:pt x="684276" y="166115"/>
                </a:lnTo>
                <a:lnTo>
                  <a:pt x="684276" y="102107"/>
                </a:lnTo>
                <a:lnTo>
                  <a:pt x="624840" y="1523"/>
                </a:lnTo>
                <a:lnTo>
                  <a:pt x="653796" y="1523"/>
                </a:lnTo>
                <a:lnTo>
                  <a:pt x="656844" y="3047"/>
                </a:lnTo>
                <a:lnTo>
                  <a:pt x="658368" y="4571"/>
                </a:lnTo>
                <a:lnTo>
                  <a:pt x="659892" y="4571"/>
                </a:lnTo>
                <a:lnTo>
                  <a:pt x="661416" y="7619"/>
                </a:lnTo>
                <a:lnTo>
                  <a:pt x="661416" y="9143"/>
                </a:lnTo>
                <a:lnTo>
                  <a:pt x="691896" y="64007"/>
                </a:lnTo>
                <a:lnTo>
                  <a:pt x="699516" y="79247"/>
                </a:lnTo>
                <a:lnTo>
                  <a:pt x="699516" y="82296"/>
                </a:lnTo>
                <a:lnTo>
                  <a:pt x="726763" y="82296"/>
                </a:lnTo>
                <a:lnTo>
                  <a:pt x="714756" y="102107"/>
                </a:lnTo>
                <a:lnTo>
                  <a:pt x="714756" y="166115"/>
                </a:lnTo>
                <a:close/>
              </a:path>
              <a:path w="890269" h="169544">
                <a:moveTo>
                  <a:pt x="726763" y="82296"/>
                </a:moveTo>
                <a:lnTo>
                  <a:pt x="699516" y="82296"/>
                </a:lnTo>
                <a:lnTo>
                  <a:pt x="704088" y="73151"/>
                </a:lnTo>
                <a:lnTo>
                  <a:pt x="704088" y="70103"/>
                </a:lnTo>
                <a:lnTo>
                  <a:pt x="705612" y="67055"/>
                </a:lnTo>
                <a:lnTo>
                  <a:pt x="708660" y="64007"/>
                </a:lnTo>
                <a:lnTo>
                  <a:pt x="737616" y="9143"/>
                </a:lnTo>
                <a:lnTo>
                  <a:pt x="745236" y="1523"/>
                </a:lnTo>
                <a:lnTo>
                  <a:pt x="775716" y="1523"/>
                </a:lnTo>
                <a:lnTo>
                  <a:pt x="726763" y="82296"/>
                </a:lnTo>
                <a:close/>
              </a:path>
              <a:path w="890269" h="169544">
                <a:moveTo>
                  <a:pt x="621904" y="105155"/>
                </a:moveTo>
                <a:lnTo>
                  <a:pt x="591312" y="105155"/>
                </a:lnTo>
                <a:lnTo>
                  <a:pt x="571500" y="50291"/>
                </a:lnTo>
                <a:lnTo>
                  <a:pt x="571500" y="47243"/>
                </a:lnTo>
                <a:lnTo>
                  <a:pt x="566927" y="38100"/>
                </a:lnTo>
                <a:lnTo>
                  <a:pt x="566927" y="35051"/>
                </a:lnTo>
                <a:lnTo>
                  <a:pt x="565404" y="30479"/>
                </a:lnTo>
                <a:lnTo>
                  <a:pt x="592172" y="30479"/>
                </a:lnTo>
                <a:lnTo>
                  <a:pt x="621904" y="105155"/>
                </a:lnTo>
                <a:close/>
              </a:path>
              <a:path w="890269" h="169544">
                <a:moveTo>
                  <a:pt x="445008" y="166115"/>
                </a:moveTo>
                <a:lnTo>
                  <a:pt x="417576" y="166115"/>
                </a:lnTo>
                <a:lnTo>
                  <a:pt x="381000" y="54863"/>
                </a:lnTo>
                <a:lnTo>
                  <a:pt x="381000" y="51815"/>
                </a:lnTo>
                <a:lnTo>
                  <a:pt x="379476" y="50291"/>
                </a:lnTo>
                <a:lnTo>
                  <a:pt x="379476" y="44196"/>
                </a:lnTo>
                <a:lnTo>
                  <a:pt x="406040" y="44196"/>
                </a:lnTo>
                <a:lnTo>
                  <a:pt x="426719" y="108203"/>
                </a:lnTo>
                <a:lnTo>
                  <a:pt x="429768" y="117347"/>
                </a:lnTo>
                <a:lnTo>
                  <a:pt x="431292" y="123443"/>
                </a:lnTo>
                <a:lnTo>
                  <a:pt x="458441" y="123443"/>
                </a:lnTo>
                <a:lnTo>
                  <a:pt x="445008" y="166115"/>
                </a:lnTo>
                <a:close/>
              </a:path>
              <a:path w="890269" h="169544">
                <a:moveTo>
                  <a:pt x="646176" y="166115"/>
                </a:moveTo>
                <a:lnTo>
                  <a:pt x="617219" y="166115"/>
                </a:lnTo>
                <a:lnTo>
                  <a:pt x="612648" y="161543"/>
                </a:lnTo>
                <a:lnTo>
                  <a:pt x="612648" y="160019"/>
                </a:lnTo>
                <a:lnTo>
                  <a:pt x="598931" y="126491"/>
                </a:lnTo>
                <a:lnTo>
                  <a:pt x="630399" y="126491"/>
                </a:lnTo>
                <a:lnTo>
                  <a:pt x="646176" y="166115"/>
                </a:lnTo>
                <a:close/>
              </a:path>
              <a:path w="890269" h="169544">
                <a:moveTo>
                  <a:pt x="883919" y="143255"/>
                </a:moveTo>
                <a:lnTo>
                  <a:pt x="842772" y="143255"/>
                </a:lnTo>
                <a:lnTo>
                  <a:pt x="848868" y="141731"/>
                </a:lnTo>
                <a:lnTo>
                  <a:pt x="858012" y="132587"/>
                </a:lnTo>
                <a:lnTo>
                  <a:pt x="861060" y="128015"/>
                </a:lnTo>
                <a:lnTo>
                  <a:pt x="861060" y="115823"/>
                </a:lnTo>
                <a:lnTo>
                  <a:pt x="859536" y="111251"/>
                </a:lnTo>
                <a:lnTo>
                  <a:pt x="858012" y="108203"/>
                </a:lnTo>
                <a:lnTo>
                  <a:pt x="853440" y="103631"/>
                </a:lnTo>
                <a:lnTo>
                  <a:pt x="848868" y="102107"/>
                </a:lnTo>
                <a:lnTo>
                  <a:pt x="845819" y="100583"/>
                </a:lnTo>
                <a:lnTo>
                  <a:pt x="809244" y="88391"/>
                </a:lnTo>
                <a:lnTo>
                  <a:pt x="784860" y="54863"/>
                </a:lnTo>
                <a:lnTo>
                  <a:pt x="784860" y="41147"/>
                </a:lnTo>
                <a:lnTo>
                  <a:pt x="786384" y="35051"/>
                </a:lnTo>
                <a:lnTo>
                  <a:pt x="789432" y="30479"/>
                </a:lnTo>
                <a:lnTo>
                  <a:pt x="790956" y="24383"/>
                </a:lnTo>
                <a:lnTo>
                  <a:pt x="794004" y="19811"/>
                </a:lnTo>
                <a:lnTo>
                  <a:pt x="800100" y="15239"/>
                </a:lnTo>
                <a:lnTo>
                  <a:pt x="804672" y="10667"/>
                </a:lnTo>
                <a:lnTo>
                  <a:pt x="809244" y="7619"/>
                </a:lnTo>
                <a:lnTo>
                  <a:pt x="816864" y="4571"/>
                </a:lnTo>
                <a:lnTo>
                  <a:pt x="822960" y="1523"/>
                </a:lnTo>
                <a:lnTo>
                  <a:pt x="830580" y="0"/>
                </a:lnTo>
                <a:lnTo>
                  <a:pt x="839723" y="0"/>
                </a:lnTo>
                <a:lnTo>
                  <a:pt x="880872" y="12191"/>
                </a:lnTo>
                <a:lnTo>
                  <a:pt x="886968" y="18287"/>
                </a:lnTo>
                <a:lnTo>
                  <a:pt x="882734" y="25907"/>
                </a:lnTo>
                <a:lnTo>
                  <a:pt x="832104" y="25907"/>
                </a:lnTo>
                <a:lnTo>
                  <a:pt x="829056" y="27431"/>
                </a:lnTo>
                <a:lnTo>
                  <a:pt x="826008" y="27431"/>
                </a:lnTo>
                <a:lnTo>
                  <a:pt x="819912" y="30479"/>
                </a:lnTo>
                <a:lnTo>
                  <a:pt x="818388" y="33527"/>
                </a:lnTo>
                <a:lnTo>
                  <a:pt x="816864" y="35051"/>
                </a:lnTo>
                <a:lnTo>
                  <a:pt x="815340" y="38100"/>
                </a:lnTo>
                <a:lnTo>
                  <a:pt x="813816" y="39623"/>
                </a:lnTo>
                <a:lnTo>
                  <a:pt x="813816" y="50291"/>
                </a:lnTo>
                <a:lnTo>
                  <a:pt x="816864" y="56387"/>
                </a:lnTo>
                <a:lnTo>
                  <a:pt x="819912" y="57911"/>
                </a:lnTo>
                <a:lnTo>
                  <a:pt x="822960" y="60959"/>
                </a:lnTo>
                <a:lnTo>
                  <a:pt x="829056" y="64007"/>
                </a:lnTo>
                <a:lnTo>
                  <a:pt x="861060" y="74675"/>
                </a:lnTo>
                <a:lnTo>
                  <a:pt x="865632" y="77723"/>
                </a:lnTo>
                <a:lnTo>
                  <a:pt x="870204" y="79247"/>
                </a:lnTo>
                <a:lnTo>
                  <a:pt x="874776" y="82296"/>
                </a:lnTo>
                <a:lnTo>
                  <a:pt x="877823" y="85343"/>
                </a:lnTo>
                <a:lnTo>
                  <a:pt x="882396" y="88391"/>
                </a:lnTo>
                <a:lnTo>
                  <a:pt x="883919" y="92963"/>
                </a:lnTo>
                <a:lnTo>
                  <a:pt x="886968" y="97535"/>
                </a:lnTo>
                <a:lnTo>
                  <a:pt x="888492" y="102107"/>
                </a:lnTo>
                <a:lnTo>
                  <a:pt x="890016" y="108203"/>
                </a:lnTo>
                <a:lnTo>
                  <a:pt x="890016" y="121919"/>
                </a:lnTo>
                <a:lnTo>
                  <a:pt x="888492" y="129539"/>
                </a:lnTo>
                <a:lnTo>
                  <a:pt x="885444" y="135635"/>
                </a:lnTo>
                <a:lnTo>
                  <a:pt x="883919" y="143255"/>
                </a:lnTo>
                <a:close/>
              </a:path>
              <a:path w="890269" h="169544">
                <a:moveTo>
                  <a:pt x="874776" y="36575"/>
                </a:moveTo>
                <a:lnTo>
                  <a:pt x="868680" y="36575"/>
                </a:lnTo>
                <a:lnTo>
                  <a:pt x="864108" y="32003"/>
                </a:lnTo>
                <a:lnTo>
                  <a:pt x="854964" y="27431"/>
                </a:lnTo>
                <a:lnTo>
                  <a:pt x="851916" y="27431"/>
                </a:lnTo>
                <a:lnTo>
                  <a:pt x="848868" y="25907"/>
                </a:lnTo>
                <a:lnTo>
                  <a:pt x="882734" y="25907"/>
                </a:lnTo>
                <a:lnTo>
                  <a:pt x="879348" y="32003"/>
                </a:lnTo>
                <a:lnTo>
                  <a:pt x="879348" y="33527"/>
                </a:lnTo>
                <a:lnTo>
                  <a:pt x="877823" y="35051"/>
                </a:lnTo>
                <a:lnTo>
                  <a:pt x="876300" y="35051"/>
                </a:lnTo>
                <a:lnTo>
                  <a:pt x="874776" y="36575"/>
                </a:lnTo>
                <a:close/>
              </a:path>
              <a:path w="890269" h="169544">
                <a:moveTo>
                  <a:pt x="841248" y="169163"/>
                </a:moveTo>
                <a:lnTo>
                  <a:pt x="827532" y="169163"/>
                </a:lnTo>
                <a:lnTo>
                  <a:pt x="822960" y="167639"/>
                </a:lnTo>
                <a:lnTo>
                  <a:pt x="816864" y="167639"/>
                </a:lnTo>
                <a:lnTo>
                  <a:pt x="798576" y="161543"/>
                </a:lnTo>
                <a:lnTo>
                  <a:pt x="789432" y="155447"/>
                </a:lnTo>
                <a:lnTo>
                  <a:pt x="784860" y="153923"/>
                </a:lnTo>
                <a:lnTo>
                  <a:pt x="781812" y="150875"/>
                </a:lnTo>
                <a:lnTo>
                  <a:pt x="778764" y="146303"/>
                </a:lnTo>
                <a:lnTo>
                  <a:pt x="787908" y="132587"/>
                </a:lnTo>
                <a:lnTo>
                  <a:pt x="787908" y="131063"/>
                </a:lnTo>
                <a:lnTo>
                  <a:pt x="789432" y="131063"/>
                </a:lnTo>
                <a:lnTo>
                  <a:pt x="790956" y="129539"/>
                </a:lnTo>
                <a:lnTo>
                  <a:pt x="792480" y="129539"/>
                </a:lnTo>
                <a:lnTo>
                  <a:pt x="792480" y="128015"/>
                </a:lnTo>
                <a:lnTo>
                  <a:pt x="797052" y="128015"/>
                </a:lnTo>
                <a:lnTo>
                  <a:pt x="800100" y="131063"/>
                </a:lnTo>
                <a:lnTo>
                  <a:pt x="806196" y="134111"/>
                </a:lnTo>
                <a:lnTo>
                  <a:pt x="810768" y="138683"/>
                </a:lnTo>
                <a:lnTo>
                  <a:pt x="815340" y="140207"/>
                </a:lnTo>
                <a:lnTo>
                  <a:pt x="818388" y="141731"/>
                </a:lnTo>
                <a:lnTo>
                  <a:pt x="822960" y="143255"/>
                </a:lnTo>
                <a:lnTo>
                  <a:pt x="883919" y="143255"/>
                </a:lnTo>
                <a:lnTo>
                  <a:pt x="874776" y="152400"/>
                </a:lnTo>
                <a:lnTo>
                  <a:pt x="870204" y="158496"/>
                </a:lnTo>
                <a:lnTo>
                  <a:pt x="864108" y="161543"/>
                </a:lnTo>
                <a:lnTo>
                  <a:pt x="856488" y="164591"/>
                </a:lnTo>
                <a:lnTo>
                  <a:pt x="850392" y="167639"/>
                </a:lnTo>
                <a:lnTo>
                  <a:pt x="841248" y="169163"/>
                </a:lnTo>
                <a:close/>
              </a:path>
            </a:pathLst>
          </a:custGeom>
          <a:solidFill>
            <a:srgbClr val="1C428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976628" y="2214372"/>
            <a:ext cx="2735580" cy="16764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0727" y="2674619"/>
            <a:ext cx="1135380" cy="27432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9683" y="3290316"/>
            <a:ext cx="76200" cy="7620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4756" y="3229356"/>
            <a:ext cx="1789175" cy="16764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564892" y="3229356"/>
            <a:ext cx="1568196" cy="167640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826008" y="3701796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25652" y="3640835"/>
            <a:ext cx="2141220" cy="205740"/>
          </a:xfrm>
          <a:prstGeom prst="rect">
            <a:avLst/>
          </a:prstGeom>
        </p:spPr>
      </p:pic>
      <p:sp>
        <p:nvSpPr>
          <p:cNvPr id="24" name="object 24" descr=""/>
          <p:cNvSpPr/>
          <p:nvPr/>
        </p:nvSpPr>
        <p:spPr>
          <a:xfrm>
            <a:off x="826008" y="4088891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45464" y="4027932"/>
            <a:ext cx="2092452" cy="205740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423916" y="2676144"/>
            <a:ext cx="1214628" cy="220980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379720" y="3290316"/>
            <a:ext cx="77724" cy="76200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577839" y="3229356"/>
            <a:ext cx="1165860" cy="20878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804660" y="3221736"/>
            <a:ext cx="1981176" cy="216408"/>
          </a:xfrm>
          <a:prstGeom prst="rect">
            <a:avLst/>
          </a:prstGeom>
        </p:spPr>
      </p:pic>
      <p:sp>
        <p:nvSpPr>
          <p:cNvPr id="30" name="object 30" descr=""/>
          <p:cNvSpPr/>
          <p:nvPr/>
        </p:nvSpPr>
        <p:spPr>
          <a:xfrm>
            <a:off x="5686044" y="370179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152" y="73152"/>
                </a:moveTo>
                <a:lnTo>
                  <a:pt x="0" y="73152"/>
                </a:lnTo>
                <a:lnTo>
                  <a:pt x="0" y="0"/>
                </a:lnTo>
                <a:lnTo>
                  <a:pt x="73152" y="0"/>
                </a:lnTo>
                <a:lnTo>
                  <a:pt x="73152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object 31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905500" y="3640835"/>
            <a:ext cx="4207764" cy="193548"/>
          </a:xfrm>
          <a:prstGeom prst="rect">
            <a:avLst/>
          </a:prstGeom>
        </p:spPr>
      </p:pic>
      <p:sp>
        <p:nvSpPr>
          <p:cNvPr id="32" name="object 32" descr=""/>
          <p:cNvSpPr/>
          <p:nvPr/>
        </p:nvSpPr>
        <p:spPr>
          <a:xfrm>
            <a:off x="5884164" y="3936492"/>
            <a:ext cx="775970" cy="167640"/>
          </a:xfrm>
          <a:custGeom>
            <a:avLst/>
            <a:gdLst/>
            <a:ahLst/>
            <a:cxnLst/>
            <a:rect l="l" t="t" r="r" b="b"/>
            <a:pathLst>
              <a:path w="775970" h="167639">
                <a:moveTo>
                  <a:pt x="28955" y="56388"/>
                </a:moveTo>
                <a:lnTo>
                  <a:pt x="18287" y="56388"/>
                </a:lnTo>
                <a:lnTo>
                  <a:pt x="21335" y="15240"/>
                </a:lnTo>
                <a:lnTo>
                  <a:pt x="21335" y="13716"/>
                </a:lnTo>
                <a:lnTo>
                  <a:pt x="22859" y="13716"/>
                </a:lnTo>
                <a:lnTo>
                  <a:pt x="22859" y="12191"/>
                </a:lnTo>
                <a:lnTo>
                  <a:pt x="28955" y="12191"/>
                </a:lnTo>
                <a:lnTo>
                  <a:pt x="28955" y="56388"/>
                </a:lnTo>
                <a:close/>
              </a:path>
              <a:path w="775970" h="167639">
                <a:moveTo>
                  <a:pt x="65532" y="64008"/>
                </a:moveTo>
                <a:lnTo>
                  <a:pt x="0" y="64008"/>
                </a:lnTo>
                <a:lnTo>
                  <a:pt x="0" y="56388"/>
                </a:lnTo>
                <a:lnTo>
                  <a:pt x="65532" y="56388"/>
                </a:lnTo>
                <a:lnTo>
                  <a:pt x="65532" y="64008"/>
                </a:lnTo>
                <a:close/>
              </a:path>
              <a:path w="775970" h="167639">
                <a:moveTo>
                  <a:pt x="47243" y="167640"/>
                </a:moveTo>
                <a:lnTo>
                  <a:pt x="35051" y="167640"/>
                </a:lnTo>
                <a:lnTo>
                  <a:pt x="28955" y="166116"/>
                </a:lnTo>
                <a:lnTo>
                  <a:pt x="24383" y="161543"/>
                </a:lnTo>
                <a:lnTo>
                  <a:pt x="21335" y="156972"/>
                </a:lnTo>
                <a:lnTo>
                  <a:pt x="18287" y="150875"/>
                </a:lnTo>
                <a:lnTo>
                  <a:pt x="18287" y="64008"/>
                </a:lnTo>
                <a:lnTo>
                  <a:pt x="28955" y="64008"/>
                </a:lnTo>
                <a:lnTo>
                  <a:pt x="28955" y="146304"/>
                </a:lnTo>
                <a:lnTo>
                  <a:pt x="30480" y="149351"/>
                </a:lnTo>
                <a:lnTo>
                  <a:pt x="32003" y="150875"/>
                </a:lnTo>
                <a:lnTo>
                  <a:pt x="32003" y="152400"/>
                </a:lnTo>
                <a:lnTo>
                  <a:pt x="36575" y="156972"/>
                </a:lnTo>
                <a:lnTo>
                  <a:pt x="38100" y="156972"/>
                </a:lnTo>
                <a:lnTo>
                  <a:pt x="41148" y="158496"/>
                </a:lnTo>
                <a:lnTo>
                  <a:pt x="65531" y="158496"/>
                </a:lnTo>
                <a:lnTo>
                  <a:pt x="60959" y="163067"/>
                </a:lnTo>
                <a:lnTo>
                  <a:pt x="47243" y="167640"/>
                </a:lnTo>
                <a:close/>
              </a:path>
              <a:path w="775970" h="167639">
                <a:moveTo>
                  <a:pt x="65531" y="158496"/>
                </a:moveTo>
                <a:lnTo>
                  <a:pt x="50291" y="158496"/>
                </a:lnTo>
                <a:lnTo>
                  <a:pt x="51816" y="156972"/>
                </a:lnTo>
                <a:lnTo>
                  <a:pt x="53339" y="156972"/>
                </a:lnTo>
                <a:lnTo>
                  <a:pt x="56387" y="155448"/>
                </a:lnTo>
                <a:lnTo>
                  <a:pt x="59435" y="152400"/>
                </a:lnTo>
                <a:lnTo>
                  <a:pt x="60959" y="152400"/>
                </a:lnTo>
                <a:lnTo>
                  <a:pt x="60959" y="150875"/>
                </a:lnTo>
                <a:lnTo>
                  <a:pt x="64007" y="150875"/>
                </a:lnTo>
                <a:lnTo>
                  <a:pt x="64007" y="152400"/>
                </a:lnTo>
                <a:lnTo>
                  <a:pt x="67055" y="156972"/>
                </a:lnTo>
                <a:lnTo>
                  <a:pt x="65531" y="158496"/>
                </a:lnTo>
                <a:close/>
              </a:path>
              <a:path w="775970" h="167639">
                <a:moveTo>
                  <a:pt x="140207" y="167640"/>
                </a:moveTo>
                <a:lnTo>
                  <a:pt x="129539" y="167640"/>
                </a:lnTo>
                <a:lnTo>
                  <a:pt x="121919" y="166116"/>
                </a:lnTo>
                <a:lnTo>
                  <a:pt x="103632" y="156972"/>
                </a:lnTo>
                <a:lnTo>
                  <a:pt x="99059" y="150875"/>
                </a:lnTo>
                <a:lnTo>
                  <a:pt x="94487" y="146304"/>
                </a:lnTo>
                <a:lnTo>
                  <a:pt x="85343" y="91440"/>
                </a:lnTo>
                <a:lnTo>
                  <a:pt x="88391" y="83819"/>
                </a:lnTo>
                <a:lnTo>
                  <a:pt x="89916" y="77724"/>
                </a:lnTo>
                <a:lnTo>
                  <a:pt x="94487" y="71627"/>
                </a:lnTo>
                <a:lnTo>
                  <a:pt x="97535" y="67056"/>
                </a:lnTo>
                <a:lnTo>
                  <a:pt x="102107" y="60959"/>
                </a:lnTo>
                <a:lnTo>
                  <a:pt x="120396" y="51816"/>
                </a:lnTo>
                <a:lnTo>
                  <a:pt x="128016" y="50291"/>
                </a:lnTo>
                <a:lnTo>
                  <a:pt x="141732" y="50291"/>
                </a:lnTo>
                <a:lnTo>
                  <a:pt x="153923" y="53340"/>
                </a:lnTo>
                <a:lnTo>
                  <a:pt x="160781" y="57911"/>
                </a:lnTo>
                <a:lnTo>
                  <a:pt x="129539" y="57911"/>
                </a:lnTo>
                <a:lnTo>
                  <a:pt x="115823" y="62483"/>
                </a:lnTo>
                <a:lnTo>
                  <a:pt x="111251" y="65532"/>
                </a:lnTo>
                <a:lnTo>
                  <a:pt x="108203" y="68580"/>
                </a:lnTo>
                <a:lnTo>
                  <a:pt x="105155" y="73151"/>
                </a:lnTo>
                <a:lnTo>
                  <a:pt x="102107" y="76200"/>
                </a:lnTo>
                <a:lnTo>
                  <a:pt x="100583" y="80772"/>
                </a:lnTo>
                <a:lnTo>
                  <a:pt x="97535" y="86867"/>
                </a:lnTo>
                <a:lnTo>
                  <a:pt x="96012" y="91440"/>
                </a:lnTo>
                <a:lnTo>
                  <a:pt x="96012" y="97535"/>
                </a:lnTo>
                <a:lnTo>
                  <a:pt x="179832" y="97535"/>
                </a:lnTo>
                <a:lnTo>
                  <a:pt x="179832" y="103632"/>
                </a:lnTo>
                <a:lnTo>
                  <a:pt x="178307" y="105156"/>
                </a:lnTo>
                <a:lnTo>
                  <a:pt x="96012" y="105156"/>
                </a:lnTo>
                <a:lnTo>
                  <a:pt x="96012" y="121919"/>
                </a:lnTo>
                <a:lnTo>
                  <a:pt x="99059" y="129540"/>
                </a:lnTo>
                <a:lnTo>
                  <a:pt x="100583" y="135635"/>
                </a:lnTo>
                <a:lnTo>
                  <a:pt x="103632" y="141732"/>
                </a:lnTo>
                <a:lnTo>
                  <a:pt x="114300" y="152400"/>
                </a:lnTo>
                <a:lnTo>
                  <a:pt x="120396" y="155448"/>
                </a:lnTo>
                <a:lnTo>
                  <a:pt x="124967" y="156972"/>
                </a:lnTo>
                <a:lnTo>
                  <a:pt x="131064" y="158496"/>
                </a:lnTo>
                <a:lnTo>
                  <a:pt x="169163" y="158496"/>
                </a:lnTo>
                <a:lnTo>
                  <a:pt x="167639" y="160019"/>
                </a:lnTo>
                <a:lnTo>
                  <a:pt x="161543" y="163067"/>
                </a:lnTo>
                <a:lnTo>
                  <a:pt x="156971" y="164591"/>
                </a:lnTo>
                <a:lnTo>
                  <a:pt x="153923" y="164591"/>
                </a:lnTo>
                <a:lnTo>
                  <a:pt x="149351" y="166116"/>
                </a:lnTo>
                <a:lnTo>
                  <a:pt x="144780" y="166116"/>
                </a:lnTo>
                <a:lnTo>
                  <a:pt x="140207" y="167640"/>
                </a:lnTo>
                <a:close/>
              </a:path>
              <a:path w="775970" h="167639">
                <a:moveTo>
                  <a:pt x="179832" y="97535"/>
                </a:moveTo>
                <a:lnTo>
                  <a:pt x="170687" y="97535"/>
                </a:lnTo>
                <a:lnTo>
                  <a:pt x="170687" y="91440"/>
                </a:lnTo>
                <a:lnTo>
                  <a:pt x="169164" y="85343"/>
                </a:lnTo>
                <a:lnTo>
                  <a:pt x="141732" y="57911"/>
                </a:lnTo>
                <a:lnTo>
                  <a:pt x="160781" y="57911"/>
                </a:lnTo>
                <a:lnTo>
                  <a:pt x="163067" y="59435"/>
                </a:lnTo>
                <a:lnTo>
                  <a:pt x="167639" y="64008"/>
                </a:lnTo>
                <a:lnTo>
                  <a:pt x="172212" y="67056"/>
                </a:lnTo>
                <a:lnTo>
                  <a:pt x="175259" y="73151"/>
                </a:lnTo>
                <a:lnTo>
                  <a:pt x="176783" y="79248"/>
                </a:lnTo>
                <a:lnTo>
                  <a:pt x="179832" y="85343"/>
                </a:lnTo>
                <a:lnTo>
                  <a:pt x="179832" y="97535"/>
                </a:lnTo>
                <a:close/>
              </a:path>
              <a:path w="775970" h="167639">
                <a:moveTo>
                  <a:pt x="169163" y="158496"/>
                </a:moveTo>
                <a:lnTo>
                  <a:pt x="147828" y="158496"/>
                </a:lnTo>
                <a:lnTo>
                  <a:pt x="156971" y="155448"/>
                </a:lnTo>
                <a:lnTo>
                  <a:pt x="166116" y="150875"/>
                </a:lnTo>
                <a:lnTo>
                  <a:pt x="170687" y="146304"/>
                </a:lnTo>
                <a:lnTo>
                  <a:pt x="175259" y="146304"/>
                </a:lnTo>
                <a:lnTo>
                  <a:pt x="175259" y="147827"/>
                </a:lnTo>
                <a:lnTo>
                  <a:pt x="178307" y="150875"/>
                </a:lnTo>
                <a:lnTo>
                  <a:pt x="176783" y="153924"/>
                </a:lnTo>
                <a:lnTo>
                  <a:pt x="170687" y="156972"/>
                </a:lnTo>
                <a:lnTo>
                  <a:pt x="169163" y="158496"/>
                </a:lnTo>
                <a:close/>
              </a:path>
              <a:path w="775970" h="167639">
                <a:moveTo>
                  <a:pt x="228600" y="71627"/>
                </a:moveTo>
                <a:lnTo>
                  <a:pt x="219455" y="71627"/>
                </a:lnTo>
                <a:lnTo>
                  <a:pt x="225551" y="65532"/>
                </a:lnTo>
                <a:lnTo>
                  <a:pt x="237743" y="56388"/>
                </a:lnTo>
                <a:lnTo>
                  <a:pt x="245364" y="51816"/>
                </a:lnTo>
                <a:lnTo>
                  <a:pt x="252983" y="50291"/>
                </a:lnTo>
                <a:lnTo>
                  <a:pt x="266700" y="50291"/>
                </a:lnTo>
                <a:lnTo>
                  <a:pt x="272796" y="51816"/>
                </a:lnTo>
                <a:lnTo>
                  <a:pt x="281939" y="54864"/>
                </a:lnTo>
                <a:lnTo>
                  <a:pt x="286512" y="57911"/>
                </a:lnTo>
                <a:lnTo>
                  <a:pt x="287528" y="59435"/>
                </a:lnTo>
                <a:lnTo>
                  <a:pt x="251459" y="59435"/>
                </a:lnTo>
                <a:lnTo>
                  <a:pt x="243839" y="60959"/>
                </a:lnTo>
                <a:lnTo>
                  <a:pt x="237743" y="65532"/>
                </a:lnTo>
                <a:lnTo>
                  <a:pt x="231648" y="68580"/>
                </a:lnTo>
                <a:lnTo>
                  <a:pt x="228600" y="71627"/>
                </a:lnTo>
                <a:close/>
              </a:path>
              <a:path w="775970" h="167639">
                <a:moveTo>
                  <a:pt x="220980" y="166116"/>
                </a:moveTo>
                <a:lnTo>
                  <a:pt x="210312" y="166116"/>
                </a:lnTo>
                <a:lnTo>
                  <a:pt x="210312" y="51816"/>
                </a:lnTo>
                <a:lnTo>
                  <a:pt x="217932" y="51816"/>
                </a:lnTo>
                <a:lnTo>
                  <a:pt x="217932" y="53340"/>
                </a:lnTo>
                <a:lnTo>
                  <a:pt x="219455" y="54864"/>
                </a:lnTo>
                <a:lnTo>
                  <a:pt x="219455" y="71627"/>
                </a:lnTo>
                <a:lnTo>
                  <a:pt x="228600" y="71627"/>
                </a:lnTo>
                <a:lnTo>
                  <a:pt x="225551" y="74675"/>
                </a:lnTo>
                <a:lnTo>
                  <a:pt x="220980" y="80772"/>
                </a:lnTo>
                <a:lnTo>
                  <a:pt x="220980" y="166116"/>
                </a:lnTo>
                <a:close/>
              </a:path>
              <a:path w="775970" h="167639">
                <a:moveTo>
                  <a:pt x="298703" y="166116"/>
                </a:moveTo>
                <a:lnTo>
                  <a:pt x="288035" y="166116"/>
                </a:lnTo>
                <a:lnTo>
                  <a:pt x="288035" y="92964"/>
                </a:lnTo>
                <a:lnTo>
                  <a:pt x="287587" y="86867"/>
                </a:lnTo>
                <a:lnTo>
                  <a:pt x="268223" y="59435"/>
                </a:lnTo>
                <a:lnTo>
                  <a:pt x="287528" y="59435"/>
                </a:lnTo>
                <a:lnTo>
                  <a:pt x="289559" y="62483"/>
                </a:lnTo>
                <a:lnTo>
                  <a:pt x="292607" y="65532"/>
                </a:lnTo>
                <a:lnTo>
                  <a:pt x="294132" y="70104"/>
                </a:lnTo>
                <a:lnTo>
                  <a:pt x="295655" y="76200"/>
                </a:lnTo>
                <a:lnTo>
                  <a:pt x="297180" y="80772"/>
                </a:lnTo>
                <a:lnTo>
                  <a:pt x="298703" y="86867"/>
                </a:lnTo>
                <a:lnTo>
                  <a:pt x="298703" y="166116"/>
                </a:lnTo>
                <a:close/>
              </a:path>
              <a:path w="775970" h="167639">
                <a:moveTo>
                  <a:pt x="419100" y="67056"/>
                </a:moveTo>
                <a:lnTo>
                  <a:pt x="408432" y="67056"/>
                </a:lnTo>
                <a:lnTo>
                  <a:pt x="408432" y="0"/>
                </a:lnTo>
                <a:lnTo>
                  <a:pt x="419100" y="0"/>
                </a:lnTo>
                <a:lnTo>
                  <a:pt x="419100" y="67056"/>
                </a:lnTo>
                <a:close/>
              </a:path>
              <a:path w="775970" h="167639">
                <a:moveTo>
                  <a:pt x="376428" y="167640"/>
                </a:moveTo>
                <a:lnTo>
                  <a:pt x="368807" y="167640"/>
                </a:lnTo>
                <a:lnTo>
                  <a:pt x="359068" y="166758"/>
                </a:lnTo>
                <a:lnTo>
                  <a:pt x="327088" y="134493"/>
                </a:lnTo>
                <a:lnTo>
                  <a:pt x="324612" y="109727"/>
                </a:lnTo>
                <a:lnTo>
                  <a:pt x="324612" y="100583"/>
                </a:lnTo>
                <a:lnTo>
                  <a:pt x="345948" y="57911"/>
                </a:lnTo>
                <a:lnTo>
                  <a:pt x="365759" y="50291"/>
                </a:lnTo>
                <a:lnTo>
                  <a:pt x="381000" y="50291"/>
                </a:lnTo>
                <a:lnTo>
                  <a:pt x="388619" y="51816"/>
                </a:lnTo>
                <a:lnTo>
                  <a:pt x="393191" y="54864"/>
                </a:lnTo>
                <a:lnTo>
                  <a:pt x="399287" y="57911"/>
                </a:lnTo>
                <a:lnTo>
                  <a:pt x="401573" y="59435"/>
                </a:lnTo>
                <a:lnTo>
                  <a:pt x="362712" y="59435"/>
                </a:lnTo>
                <a:lnTo>
                  <a:pt x="348996" y="68580"/>
                </a:lnTo>
                <a:lnTo>
                  <a:pt x="339851" y="82296"/>
                </a:lnTo>
                <a:lnTo>
                  <a:pt x="336803" y="94488"/>
                </a:lnTo>
                <a:lnTo>
                  <a:pt x="335280" y="102108"/>
                </a:lnTo>
                <a:lnTo>
                  <a:pt x="335280" y="109727"/>
                </a:lnTo>
                <a:lnTo>
                  <a:pt x="349567" y="151423"/>
                </a:lnTo>
                <a:lnTo>
                  <a:pt x="371855" y="158496"/>
                </a:lnTo>
                <a:lnTo>
                  <a:pt x="395731" y="158496"/>
                </a:lnTo>
                <a:lnTo>
                  <a:pt x="391667" y="161543"/>
                </a:lnTo>
                <a:lnTo>
                  <a:pt x="376428" y="167640"/>
                </a:lnTo>
                <a:close/>
              </a:path>
              <a:path w="775970" h="167639">
                <a:moveTo>
                  <a:pt x="395731" y="158496"/>
                </a:moveTo>
                <a:lnTo>
                  <a:pt x="379475" y="158496"/>
                </a:lnTo>
                <a:lnTo>
                  <a:pt x="385571" y="156972"/>
                </a:lnTo>
                <a:lnTo>
                  <a:pt x="391667" y="152400"/>
                </a:lnTo>
                <a:lnTo>
                  <a:pt x="397764" y="149351"/>
                </a:lnTo>
                <a:lnTo>
                  <a:pt x="403859" y="143256"/>
                </a:lnTo>
                <a:lnTo>
                  <a:pt x="408432" y="137159"/>
                </a:lnTo>
                <a:lnTo>
                  <a:pt x="408432" y="76200"/>
                </a:lnTo>
                <a:lnTo>
                  <a:pt x="382523" y="59435"/>
                </a:lnTo>
                <a:lnTo>
                  <a:pt x="401573" y="59435"/>
                </a:lnTo>
                <a:lnTo>
                  <a:pt x="403859" y="60959"/>
                </a:lnTo>
                <a:lnTo>
                  <a:pt x="408432" y="67056"/>
                </a:lnTo>
                <a:lnTo>
                  <a:pt x="419100" y="67056"/>
                </a:lnTo>
                <a:lnTo>
                  <a:pt x="419100" y="144780"/>
                </a:lnTo>
                <a:lnTo>
                  <a:pt x="408432" y="144780"/>
                </a:lnTo>
                <a:lnTo>
                  <a:pt x="403859" y="152400"/>
                </a:lnTo>
                <a:lnTo>
                  <a:pt x="395731" y="158496"/>
                </a:lnTo>
                <a:close/>
              </a:path>
              <a:path w="775970" h="167639">
                <a:moveTo>
                  <a:pt x="419100" y="166116"/>
                </a:moveTo>
                <a:lnTo>
                  <a:pt x="411480" y="166116"/>
                </a:lnTo>
                <a:lnTo>
                  <a:pt x="409955" y="164591"/>
                </a:lnTo>
                <a:lnTo>
                  <a:pt x="409828" y="161543"/>
                </a:lnTo>
                <a:lnTo>
                  <a:pt x="408559" y="146304"/>
                </a:lnTo>
                <a:lnTo>
                  <a:pt x="408432" y="144780"/>
                </a:lnTo>
                <a:lnTo>
                  <a:pt x="419100" y="144780"/>
                </a:lnTo>
                <a:lnTo>
                  <a:pt x="419100" y="166116"/>
                </a:lnTo>
                <a:close/>
              </a:path>
              <a:path w="775970" h="167639">
                <a:moveTo>
                  <a:pt x="510539" y="160019"/>
                </a:moveTo>
                <a:lnTo>
                  <a:pt x="490728" y="160019"/>
                </a:lnTo>
                <a:lnTo>
                  <a:pt x="495300" y="158496"/>
                </a:lnTo>
                <a:lnTo>
                  <a:pt x="507491" y="152400"/>
                </a:lnTo>
                <a:lnTo>
                  <a:pt x="509016" y="149351"/>
                </a:lnTo>
                <a:lnTo>
                  <a:pt x="512064" y="147827"/>
                </a:lnTo>
                <a:lnTo>
                  <a:pt x="513587" y="144780"/>
                </a:lnTo>
                <a:lnTo>
                  <a:pt x="513587" y="141732"/>
                </a:lnTo>
                <a:lnTo>
                  <a:pt x="515112" y="137159"/>
                </a:lnTo>
                <a:lnTo>
                  <a:pt x="515112" y="131064"/>
                </a:lnTo>
                <a:lnTo>
                  <a:pt x="510539" y="121919"/>
                </a:lnTo>
                <a:lnTo>
                  <a:pt x="495300" y="114300"/>
                </a:lnTo>
                <a:lnTo>
                  <a:pt x="490728" y="112775"/>
                </a:lnTo>
                <a:lnTo>
                  <a:pt x="487680" y="111251"/>
                </a:lnTo>
                <a:lnTo>
                  <a:pt x="483107" y="109727"/>
                </a:lnTo>
                <a:lnTo>
                  <a:pt x="478535" y="109727"/>
                </a:lnTo>
                <a:lnTo>
                  <a:pt x="475487" y="108204"/>
                </a:lnTo>
                <a:lnTo>
                  <a:pt x="470916" y="106680"/>
                </a:lnTo>
                <a:lnTo>
                  <a:pt x="464819" y="103632"/>
                </a:lnTo>
                <a:lnTo>
                  <a:pt x="461771" y="100583"/>
                </a:lnTo>
                <a:lnTo>
                  <a:pt x="458723" y="99059"/>
                </a:lnTo>
                <a:lnTo>
                  <a:pt x="455675" y="96011"/>
                </a:lnTo>
                <a:lnTo>
                  <a:pt x="452628" y="89916"/>
                </a:lnTo>
                <a:lnTo>
                  <a:pt x="451103" y="85343"/>
                </a:lnTo>
                <a:lnTo>
                  <a:pt x="451103" y="77724"/>
                </a:lnTo>
                <a:lnTo>
                  <a:pt x="452628" y="73151"/>
                </a:lnTo>
                <a:lnTo>
                  <a:pt x="454151" y="70104"/>
                </a:lnTo>
                <a:lnTo>
                  <a:pt x="455675" y="65532"/>
                </a:lnTo>
                <a:lnTo>
                  <a:pt x="464819" y="56388"/>
                </a:lnTo>
                <a:lnTo>
                  <a:pt x="483107" y="50291"/>
                </a:lnTo>
                <a:lnTo>
                  <a:pt x="495300" y="50291"/>
                </a:lnTo>
                <a:lnTo>
                  <a:pt x="507491" y="53340"/>
                </a:lnTo>
                <a:lnTo>
                  <a:pt x="512064" y="54864"/>
                </a:lnTo>
                <a:lnTo>
                  <a:pt x="518159" y="57911"/>
                </a:lnTo>
                <a:lnTo>
                  <a:pt x="519683" y="59435"/>
                </a:lnTo>
                <a:lnTo>
                  <a:pt x="481583" y="59435"/>
                </a:lnTo>
                <a:lnTo>
                  <a:pt x="478535" y="60959"/>
                </a:lnTo>
                <a:lnTo>
                  <a:pt x="473964" y="62483"/>
                </a:lnTo>
                <a:lnTo>
                  <a:pt x="472439" y="64008"/>
                </a:lnTo>
                <a:lnTo>
                  <a:pt x="466343" y="67056"/>
                </a:lnTo>
                <a:lnTo>
                  <a:pt x="464819" y="70104"/>
                </a:lnTo>
                <a:lnTo>
                  <a:pt x="463296" y="71627"/>
                </a:lnTo>
                <a:lnTo>
                  <a:pt x="461771" y="74675"/>
                </a:lnTo>
                <a:lnTo>
                  <a:pt x="461771" y="83819"/>
                </a:lnTo>
                <a:lnTo>
                  <a:pt x="464819" y="89916"/>
                </a:lnTo>
                <a:lnTo>
                  <a:pt x="466343" y="91440"/>
                </a:lnTo>
                <a:lnTo>
                  <a:pt x="469391" y="92964"/>
                </a:lnTo>
                <a:lnTo>
                  <a:pt x="470916" y="96011"/>
                </a:lnTo>
                <a:lnTo>
                  <a:pt x="473964" y="97535"/>
                </a:lnTo>
                <a:lnTo>
                  <a:pt x="478535" y="99059"/>
                </a:lnTo>
                <a:lnTo>
                  <a:pt x="481583" y="99059"/>
                </a:lnTo>
                <a:lnTo>
                  <a:pt x="486155" y="100583"/>
                </a:lnTo>
                <a:lnTo>
                  <a:pt x="489203" y="102108"/>
                </a:lnTo>
                <a:lnTo>
                  <a:pt x="493775" y="103632"/>
                </a:lnTo>
                <a:lnTo>
                  <a:pt x="496823" y="105156"/>
                </a:lnTo>
                <a:lnTo>
                  <a:pt x="501396" y="105156"/>
                </a:lnTo>
                <a:lnTo>
                  <a:pt x="504443" y="106680"/>
                </a:lnTo>
                <a:lnTo>
                  <a:pt x="509016" y="108204"/>
                </a:lnTo>
                <a:lnTo>
                  <a:pt x="512064" y="111251"/>
                </a:lnTo>
                <a:lnTo>
                  <a:pt x="518159" y="114300"/>
                </a:lnTo>
                <a:lnTo>
                  <a:pt x="519683" y="117348"/>
                </a:lnTo>
                <a:lnTo>
                  <a:pt x="522732" y="120396"/>
                </a:lnTo>
                <a:lnTo>
                  <a:pt x="524255" y="123443"/>
                </a:lnTo>
                <a:lnTo>
                  <a:pt x="524255" y="141732"/>
                </a:lnTo>
                <a:lnTo>
                  <a:pt x="522732" y="146304"/>
                </a:lnTo>
                <a:lnTo>
                  <a:pt x="519683" y="150875"/>
                </a:lnTo>
                <a:lnTo>
                  <a:pt x="518159" y="153924"/>
                </a:lnTo>
                <a:lnTo>
                  <a:pt x="515112" y="156972"/>
                </a:lnTo>
                <a:lnTo>
                  <a:pt x="510539" y="160019"/>
                </a:lnTo>
                <a:close/>
              </a:path>
              <a:path w="775970" h="167639">
                <a:moveTo>
                  <a:pt x="518159" y="68580"/>
                </a:moveTo>
                <a:lnTo>
                  <a:pt x="516635" y="68580"/>
                </a:lnTo>
                <a:lnTo>
                  <a:pt x="515112" y="67056"/>
                </a:lnTo>
                <a:lnTo>
                  <a:pt x="513587" y="67056"/>
                </a:lnTo>
                <a:lnTo>
                  <a:pt x="510539" y="64008"/>
                </a:lnTo>
                <a:lnTo>
                  <a:pt x="509016" y="64008"/>
                </a:lnTo>
                <a:lnTo>
                  <a:pt x="505967" y="62483"/>
                </a:lnTo>
                <a:lnTo>
                  <a:pt x="504443" y="60959"/>
                </a:lnTo>
                <a:lnTo>
                  <a:pt x="501396" y="60959"/>
                </a:lnTo>
                <a:lnTo>
                  <a:pt x="498348" y="59435"/>
                </a:lnTo>
                <a:lnTo>
                  <a:pt x="519683" y="59435"/>
                </a:lnTo>
                <a:lnTo>
                  <a:pt x="522732" y="62483"/>
                </a:lnTo>
                <a:lnTo>
                  <a:pt x="519683" y="67056"/>
                </a:lnTo>
                <a:lnTo>
                  <a:pt x="518159" y="68580"/>
                </a:lnTo>
                <a:close/>
              </a:path>
              <a:path w="775970" h="167639">
                <a:moveTo>
                  <a:pt x="457200" y="149351"/>
                </a:moveTo>
                <a:lnTo>
                  <a:pt x="452628" y="149351"/>
                </a:lnTo>
                <a:lnTo>
                  <a:pt x="452628" y="147827"/>
                </a:lnTo>
                <a:lnTo>
                  <a:pt x="455675" y="147827"/>
                </a:lnTo>
                <a:lnTo>
                  <a:pt x="457200" y="149351"/>
                </a:lnTo>
                <a:close/>
              </a:path>
              <a:path w="775970" h="167639">
                <a:moveTo>
                  <a:pt x="490728" y="167640"/>
                </a:moveTo>
                <a:lnTo>
                  <a:pt x="477012" y="167640"/>
                </a:lnTo>
                <a:lnTo>
                  <a:pt x="470916" y="166116"/>
                </a:lnTo>
                <a:lnTo>
                  <a:pt x="464819" y="163067"/>
                </a:lnTo>
                <a:lnTo>
                  <a:pt x="458723" y="161543"/>
                </a:lnTo>
                <a:lnTo>
                  <a:pt x="454151" y="158496"/>
                </a:lnTo>
                <a:lnTo>
                  <a:pt x="449580" y="153924"/>
                </a:lnTo>
                <a:lnTo>
                  <a:pt x="451103" y="149351"/>
                </a:lnTo>
                <a:lnTo>
                  <a:pt x="458723" y="149351"/>
                </a:lnTo>
                <a:lnTo>
                  <a:pt x="461771" y="152400"/>
                </a:lnTo>
                <a:lnTo>
                  <a:pt x="464819" y="153924"/>
                </a:lnTo>
                <a:lnTo>
                  <a:pt x="466343" y="155448"/>
                </a:lnTo>
                <a:lnTo>
                  <a:pt x="469391" y="156972"/>
                </a:lnTo>
                <a:lnTo>
                  <a:pt x="472439" y="156972"/>
                </a:lnTo>
                <a:lnTo>
                  <a:pt x="475487" y="158496"/>
                </a:lnTo>
                <a:lnTo>
                  <a:pt x="480059" y="160019"/>
                </a:lnTo>
                <a:lnTo>
                  <a:pt x="510539" y="160019"/>
                </a:lnTo>
                <a:lnTo>
                  <a:pt x="507491" y="163067"/>
                </a:lnTo>
                <a:lnTo>
                  <a:pt x="501396" y="164591"/>
                </a:lnTo>
                <a:lnTo>
                  <a:pt x="496823" y="166116"/>
                </a:lnTo>
                <a:lnTo>
                  <a:pt x="490728" y="167640"/>
                </a:lnTo>
                <a:close/>
              </a:path>
              <a:path w="775970" h="167639">
                <a:moveTo>
                  <a:pt x="617219" y="56388"/>
                </a:moveTo>
                <a:lnTo>
                  <a:pt x="606551" y="56388"/>
                </a:lnTo>
                <a:lnTo>
                  <a:pt x="608075" y="15240"/>
                </a:lnTo>
                <a:lnTo>
                  <a:pt x="609600" y="13716"/>
                </a:lnTo>
                <a:lnTo>
                  <a:pt x="609600" y="12191"/>
                </a:lnTo>
                <a:lnTo>
                  <a:pt x="617219" y="12191"/>
                </a:lnTo>
                <a:lnTo>
                  <a:pt x="617219" y="56388"/>
                </a:lnTo>
                <a:close/>
              </a:path>
              <a:path w="775970" h="167639">
                <a:moveTo>
                  <a:pt x="652271" y="64008"/>
                </a:moveTo>
                <a:lnTo>
                  <a:pt x="586739" y="64008"/>
                </a:lnTo>
                <a:lnTo>
                  <a:pt x="586739" y="56388"/>
                </a:lnTo>
                <a:lnTo>
                  <a:pt x="652271" y="56388"/>
                </a:lnTo>
                <a:lnTo>
                  <a:pt x="652271" y="64008"/>
                </a:lnTo>
                <a:close/>
              </a:path>
              <a:path w="775970" h="167639">
                <a:moveTo>
                  <a:pt x="635507" y="167640"/>
                </a:moveTo>
                <a:lnTo>
                  <a:pt x="621791" y="167640"/>
                </a:lnTo>
                <a:lnTo>
                  <a:pt x="615696" y="166116"/>
                </a:lnTo>
                <a:lnTo>
                  <a:pt x="612648" y="161543"/>
                </a:lnTo>
                <a:lnTo>
                  <a:pt x="608075" y="156972"/>
                </a:lnTo>
                <a:lnTo>
                  <a:pt x="606551" y="150875"/>
                </a:lnTo>
                <a:lnTo>
                  <a:pt x="606551" y="64008"/>
                </a:lnTo>
                <a:lnTo>
                  <a:pt x="617219" y="64008"/>
                </a:lnTo>
                <a:lnTo>
                  <a:pt x="617219" y="149351"/>
                </a:lnTo>
                <a:lnTo>
                  <a:pt x="621791" y="153924"/>
                </a:lnTo>
                <a:lnTo>
                  <a:pt x="621791" y="155448"/>
                </a:lnTo>
                <a:lnTo>
                  <a:pt x="624839" y="156972"/>
                </a:lnTo>
                <a:lnTo>
                  <a:pt x="626364" y="156972"/>
                </a:lnTo>
                <a:lnTo>
                  <a:pt x="627887" y="158496"/>
                </a:lnTo>
                <a:lnTo>
                  <a:pt x="653795" y="158496"/>
                </a:lnTo>
                <a:lnTo>
                  <a:pt x="652271" y="160019"/>
                </a:lnTo>
                <a:lnTo>
                  <a:pt x="647700" y="163067"/>
                </a:lnTo>
                <a:lnTo>
                  <a:pt x="644651" y="164591"/>
                </a:lnTo>
                <a:lnTo>
                  <a:pt x="635507" y="167640"/>
                </a:lnTo>
                <a:close/>
              </a:path>
              <a:path w="775970" h="167639">
                <a:moveTo>
                  <a:pt x="653795" y="158496"/>
                </a:moveTo>
                <a:lnTo>
                  <a:pt x="637032" y="158496"/>
                </a:lnTo>
                <a:lnTo>
                  <a:pt x="638555" y="156972"/>
                </a:lnTo>
                <a:lnTo>
                  <a:pt x="641603" y="156972"/>
                </a:lnTo>
                <a:lnTo>
                  <a:pt x="643128" y="155448"/>
                </a:lnTo>
                <a:lnTo>
                  <a:pt x="644651" y="155448"/>
                </a:lnTo>
                <a:lnTo>
                  <a:pt x="649223" y="150875"/>
                </a:lnTo>
                <a:lnTo>
                  <a:pt x="650748" y="150875"/>
                </a:lnTo>
                <a:lnTo>
                  <a:pt x="652271" y="152400"/>
                </a:lnTo>
                <a:lnTo>
                  <a:pt x="655319" y="156972"/>
                </a:lnTo>
                <a:lnTo>
                  <a:pt x="653795" y="158496"/>
                </a:lnTo>
                <a:close/>
              </a:path>
              <a:path w="775970" h="167639">
                <a:moveTo>
                  <a:pt x="731519" y="167640"/>
                </a:moveTo>
                <a:lnTo>
                  <a:pt x="714755" y="167640"/>
                </a:lnTo>
                <a:lnTo>
                  <a:pt x="708659" y="166116"/>
                </a:lnTo>
                <a:lnTo>
                  <a:pt x="702564" y="163067"/>
                </a:lnTo>
                <a:lnTo>
                  <a:pt x="694943" y="160019"/>
                </a:lnTo>
                <a:lnTo>
                  <a:pt x="690371" y="156972"/>
                </a:lnTo>
                <a:lnTo>
                  <a:pt x="685800" y="150875"/>
                </a:lnTo>
                <a:lnTo>
                  <a:pt x="681228" y="146304"/>
                </a:lnTo>
                <a:lnTo>
                  <a:pt x="678180" y="140208"/>
                </a:lnTo>
                <a:lnTo>
                  <a:pt x="675132" y="132588"/>
                </a:lnTo>
                <a:lnTo>
                  <a:pt x="673607" y="126491"/>
                </a:lnTo>
                <a:lnTo>
                  <a:pt x="672083" y="117348"/>
                </a:lnTo>
                <a:lnTo>
                  <a:pt x="672083" y="100583"/>
                </a:lnTo>
                <a:lnTo>
                  <a:pt x="685800" y="67056"/>
                </a:lnTo>
                <a:lnTo>
                  <a:pt x="690371" y="60959"/>
                </a:lnTo>
                <a:lnTo>
                  <a:pt x="694943" y="57911"/>
                </a:lnTo>
                <a:lnTo>
                  <a:pt x="702564" y="54864"/>
                </a:lnTo>
                <a:lnTo>
                  <a:pt x="708659" y="51816"/>
                </a:lnTo>
                <a:lnTo>
                  <a:pt x="714755" y="50291"/>
                </a:lnTo>
                <a:lnTo>
                  <a:pt x="731519" y="50291"/>
                </a:lnTo>
                <a:lnTo>
                  <a:pt x="739139" y="51816"/>
                </a:lnTo>
                <a:lnTo>
                  <a:pt x="754380" y="59435"/>
                </a:lnTo>
                <a:lnTo>
                  <a:pt x="716280" y="59435"/>
                </a:lnTo>
                <a:lnTo>
                  <a:pt x="711707" y="60959"/>
                </a:lnTo>
                <a:lnTo>
                  <a:pt x="684275" y="94488"/>
                </a:lnTo>
                <a:lnTo>
                  <a:pt x="682751" y="102108"/>
                </a:lnTo>
                <a:lnTo>
                  <a:pt x="682751" y="115824"/>
                </a:lnTo>
                <a:lnTo>
                  <a:pt x="705612" y="155448"/>
                </a:lnTo>
                <a:lnTo>
                  <a:pt x="711707" y="156972"/>
                </a:lnTo>
                <a:lnTo>
                  <a:pt x="716280" y="158496"/>
                </a:lnTo>
                <a:lnTo>
                  <a:pt x="754380" y="158496"/>
                </a:lnTo>
                <a:lnTo>
                  <a:pt x="739139" y="166116"/>
                </a:lnTo>
                <a:lnTo>
                  <a:pt x="731519" y="167640"/>
                </a:lnTo>
                <a:close/>
              </a:path>
              <a:path w="775970" h="167639">
                <a:moveTo>
                  <a:pt x="754380" y="158496"/>
                </a:moveTo>
                <a:lnTo>
                  <a:pt x="729996" y="158496"/>
                </a:lnTo>
                <a:lnTo>
                  <a:pt x="736091" y="156972"/>
                </a:lnTo>
                <a:lnTo>
                  <a:pt x="740664" y="155448"/>
                </a:lnTo>
                <a:lnTo>
                  <a:pt x="746759" y="152400"/>
                </a:lnTo>
                <a:lnTo>
                  <a:pt x="751332" y="149351"/>
                </a:lnTo>
                <a:lnTo>
                  <a:pt x="760475" y="135635"/>
                </a:lnTo>
                <a:lnTo>
                  <a:pt x="763523" y="123443"/>
                </a:lnTo>
                <a:lnTo>
                  <a:pt x="763523" y="94488"/>
                </a:lnTo>
                <a:lnTo>
                  <a:pt x="740664" y="62483"/>
                </a:lnTo>
                <a:lnTo>
                  <a:pt x="729996" y="59435"/>
                </a:lnTo>
                <a:lnTo>
                  <a:pt x="754380" y="59435"/>
                </a:lnTo>
                <a:lnTo>
                  <a:pt x="757428" y="60959"/>
                </a:lnTo>
                <a:lnTo>
                  <a:pt x="762000" y="67056"/>
                </a:lnTo>
                <a:lnTo>
                  <a:pt x="766571" y="71627"/>
                </a:lnTo>
                <a:lnTo>
                  <a:pt x="769619" y="77724"/>
                </a:lnTo>
                <a:lnTo>
                  <a:pt x="771143" y="85343"/>
                </a:lnTo>
                <a:lnTo>
                  <a:pt x="774191" y="91440"/>
                </a:lnTo>
                <a:lnTo>
                  <a:pt x="775716" y="100583"/>
                </a:lnTo>
                <a:lnTo>
                  <a:pt x="775716" y="117348"/>
                </a:lnTo>
                <a:lnTo>
                  <a:pt x="774191" y="126491"/>
                </a:lnTo>
                <a:lnTo>
                  <a:pt x="771143" y="132588"/>
                </a:lnTo>
                <a:lnTo>
                  <a:pt x="769619" y="140208"/>
                </a:lnTo>
                <a:lnTo>
                  <a:pt x="766571" y="146304"/>
                </a:lnTo>
                <a:lnTo>
                  <a:pt x="762000" y="150875"/>
                </a:lnTo>
                <a:lnTo>
                  <a:pt x="757428" y="156972"/>
                </a:lnTo>
                <a:lnTo>
                  <a:pt x="754380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object 33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726935" y="3939540"/>
            <a:ext cx="722376" cy="164591"/>
          </a:xfrm>
          <a:prstGeom prst="rect">
            <a:avLst/>
          </a:prstGeom>
        </p:spPr>
      </p:pic>
      <p:sp>
        <p:nvSpPr>
          <p:cNvPr id="34" name="object 34" descr=""/>
          <p:cNvSpPr/>
          <p:nvPr/>
        </p:nvSpPr>
        <p:spPr>
          <a:xfrm>
            <a:off x="5686044" y="4384548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152" y="73152"/>
                </a:moveTo>
                <a:lnTo>
                  <a:pt x="0" y="73152"/>
                </a:lnTo>
                <a:lnTo>
                  <a:pt x="0" y="0"/>
                </a:lnTo>
                <a:lnTo>
                  <a:pt x="73152" y="0"/>
                </a:lnTo>
                <a:lnTo>
                  <a:pt x="73152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900928" y="4323588"/>
            <a:ext cx="3736848" cy="20878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887212" y="4619244"/>
            <a:ext cx="1350264" cy="167640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299960" y="4619244"/>
            <a:ext cx="777239" cy="167640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468355" y="5806439"/>
            <a:ext cx="102108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9935" y="1752038"/>
            <a:ext cx="128162" cy="402903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500441" y="3436906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79">
                <a:moveTo>
                  <a:pt x="0" y="830224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93353" y="897395"/>
            <a:ext cx="0" cy="2063750"/>
          </a:xfrm>
          <a:custGeom>
            <a:avLst/>
            <a:gdLst/>
            <a:ahLst/>
            <a:cxnLst/>
            <a:rect l="l" t="t" r="r" b="b"/>
            <a:pathLst>
              <a:path w="0" h="2063750">
                <a:moveTo>
                  <a:pt x="0" y="2063353"/>
                </a:moveTo>
                <a:lnTo>
                  <a:pt x="0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41704" y="897395"/>
            <a:ext cx="0" cy="2063750"/>
          </a:xfrm>
          <a:custGeom>
            <a:avLst/>
            <a:gdLst/>
            <a:ahLst/>
            <a:cxnLst/>
            <a:rect l="l" t="t" r="r" b="b"/>
            <a:pathLst>
              <a:path w="0" h="2063750">
                <a:moveTo>
                  <a:pt x="0" y="2063353"/>
                </a:moveTo>
                <a:lnTo>
                  <a:pt x="0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216337" y="3436906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79">
                <a:moveTo>
                  <a:pt x="0" y="83022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590301" y="906551"/>
            <a:ext cx="4358005" cy="0"/>
          </a:xfrm>
          <a:custGeom>
            <a:avLst/>
            <a:gdLst/>
            <a:ahLst/>
            <a:cxnLst/>
            <a:rect l="l" t="t" r="r" b="b"/>
            <a:pathLst>
              <a:path w="4358005" h="0">
                <a:moveTo>
                  <a:pt x="0" y="0"/>
                </a:moveTo>
                <a:lnTo>
                  <a:pt x="4357505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904120" y="1694044"/>
            <a:ext cx="1977389" cy="0"/>
          </a:xfrm>
          <a:custGeom>
            <a:avLst/>
            <a:gdLst/>
            <a:ahLst/>
            <a:cxnLst/>
            <a:rect l="l" t="t" r="r" b="b"/>
            <a:pathLst>
              <a:path w="1977389" h="0">
                <a:moveTo>
                  <a:pt x="0" y="0"/>
                </a:moveTo>
                <a:lnTo>
                  <a:pt x="19773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590301" y="2948539"/>
            <a:ext cx="4358005" cy="0"/>
          </a:xfrm>
          <a:custGeom>
            <a:avLst/>
            <a:gdLst/>
            <a:ahLst/>
            <a:cxnLst/>
            <a:rect l="l" t="t" r="r" b="b"/>
            <a:pathLst>
              <a:path w="4358005" h="0">
                <a:moveTo>
                  <a:pt x="0" y="0"/>
                </a:moveTo>
                <a:lnTo>
                  <a:pt x="4357505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88235" y="3446063"/>
            <a:ext cx="9740900" cy="0"/>
          </a:xfrm>
          <a:custGeom>
            <a:avLst/>
            <a:gdLst/>
            <a:ahLst/>
            <a:cxnLst/>
            <a:rect l="l" t="t" r="r" b="b"/>
            <a:pathLst>
              <a:path w="9740900" h="0">
                <a:moveTo>
                  <a:pt x="0" y="0"/>
                </a:moveTo>
                <a:lnTo>
                  <a:pt x="9740307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88235" y="4261027"/>
            <a:ext cx="9740900" cy="0"/>
          </a:xfrm>
          <a:custGeom>
            <a:avLst/>
            <a:gdLst/>
            <a:ahLst/>
            <a:cxnLst/>
            <a:rect l="l" t="t" r="r" b="b"/>
            <a:pathLst>
              <a:path w="9740900" h="0">
                <a:moveTo>
                  <a:pt x="0" y="0"/>
                </a:moveTo>
                <a:lnTo>
                  <a:pt x="9740307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75586" y="241679"/>
            <a:ext cx="182753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20" b="1">
                <a:solidFill>
                  <a:srgbClr val="003A46"/>
                </a:solidFill>
                <a:latin typeface="Arial"/>
                <a:cs typeface="Arial"/>
              </a:rPr>
              <a:t>Let's</a:t>
            </a:r>
            <a:r>
              <a:rPr dirty="0" sz="2800" spc="-90" b="1">
                <a:solidFill>
                  <a:srgbClr val="003A46"/>
                </a:solidFill>
                <a:latin typeface="Arial"/>
                <a:cs typeface="Arial"/>
              </a:rPr>
              <a:t> </a:t>
            </a:r>
            <a:r>
              <a:rPr dirty="0" sz="2650" b="1">
                <a:solidFill>
                  <a:srgbClr val="003A46"/>
                </a:solidFill>
                <a:latin typeface="Arial"/>
                <a:cs typeface="Arial"/>
              </a:rPr>
              <a:t>Try</a:t>
            </a:r>
            <a:r>
              <a:rPr dirty="0" sz="2650" spc="-20" b="1">
                <a:solidFill>
                  <a:srgbClr val="003A46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003A46"/>
                </a:solidFill>
                <a:latin typeface="Arial"/>
                <a:cs typeface="Arial"/>
              </a:rPr>
              <a:t>It!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45975" y="1351952"/>
            <a:ext cx="1039494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740" algn="l"/>
              </a:tabLst>
            </a:pPr>
            <a:r>
              <a:rPr dirty="0" sz="1700" spc="-50" b="1" i="1">
                <a:latin typeface="Arial"/>
                <a:cs typeface="Arial"/>
              </a:rPr>
              <a:t>r</a:t>
            </a:r>
            <a:r>
              <a:rPr dirty="0" sz="1700" b="1" i="1">
                <a:latin typeface="Arial"/>
                <a:cs typeface="Arial"/>
              </a:rPr>
              <a:t>	</a:t>
            </a:r>
            <a:r>
              <a:rPr dirty="0" sz="1750" spc="-10" b="1">
                <a:latin typeface="Arial"/>
                <a:cs typeface="Arial"/>
              </a:rPr>
              <a:t>95%CI</a:t>
            </a:r>
            <a:endParaRPr sz="17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01371" y="1761723"/>
            <a:ext cx="3264535" cy="70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7175">
              <a:lnSpc>
                <a:spcPct val="100000"/>
              </a:lnSpc>
              <a:spcBef>
                <a:spcPts val="100"/>
              </a:spcBef>
              <a:tabLst>
                <a:tab pos="2276475" algn="l"/>
              </a:tabLst>
            </a:pPr>
            <a:r>
              <a:rPr dirty="0" sz="1600">
                <a:latin typeface="Arial"/>
                <a:cs typeface="Arial"/>
              </a:rPr>
              <a:t>-</a:t>
            </a:r>
            <a:r>
              <a:rPr dirty="0" sz="1600" spc="35">
                <a:latin typeface="Arial"/>
                <a:cs typeface="Arial"/>
              </a:rPr>
              <a:t>0.76</a:t>
            </a:r>
            <a:r>
              <a:rPr dirty="0" sz="1600">
                <a:latin typeface="Arial"/>
                <a:cs typeface="Arial"/>
              </a:rPr>
              <a:t>	[-0.8,</a:t>
            </a:r>
            <a:r>
              <a:rPr dirty="0" sz="1600" spc="1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-</a:t>
            </a:r>
            <a:r>
              <a:rPr dirty="0" sz="1600" spc="-20">
                <a:latin typeface="Arial"/>
                <a:cs typeface="Arial"/>
              </a:rPr>
              <a:t>0.7]</a:t>
            </a:r>
            <a:endParaRPr sz="1600">
              <a:latin typeface="Arial"/>
              <a:cs typeface="Arial"/>
            </a:endParaRPr>
          </a:p>
          <a:p>
            <a:pPr marL="218440" indent="-205740">
              <a:lnSpc>
                <a:spcPct val="100000"/>
              </a:lnSpc>
              <a:spcBef>
                <a:spcPts val="1520"/>
              </a:spcBef>
              <a:buChar char="•"/>
              <a:tabLst>
                <a:tab pos="218440" algn="l"/>
              </a:tabLst>
            </a:pPr>
            <a:r>
              <a:rPr dirty="0" sz="1600" spc="-50">
                <a:latin typeface="Arial"/>
                <a:cs typeface="Arial"/>
              </a:rPr>
              <a:t>So,</a:t>
            </a:r>
            <a:r>
              <a:rPr dirty="0" sz="1600" spc="-110">
                <a:latin typeface="Arial"/>
                <a:cs typeface="Arial"/>
              </a:rPr>
              <a:t> </a:t>
            </a:r>
            <a:r>
              <a:rPr dirty="0" sz="1600" spc="75">
                <a:latin typeface="Arial"/>
                <a:cs typeface="Arial"/>
              </a:rPr>
              <a:t>our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70">
                <a:latin typeface="Arial"/>
                <a:cs typeface="Arial"/>
              </a:rPr>
              <a:t>correlation</a:t>
            </a:r>
            <a:r>
              <a:rPr dirty="0" sz="1600" spc="60">
                <a:latin typeface="Arial"/>
                <a:cs typeface="Arial"/>
              </a:rPr>
              <a:t> </a:t>
            </a:r>
            <a:r>
              <a:rPr dirty="0" sz="1600" spc="40">
                <a:latin typeface="Arial"/>
                <a:cs typeface="Arial"/>
              </a:rPr>
              <a:t>coefficient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96382" y="2444929"/>
            <a:ext cx="11747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 i="1">
                <a:latin typeface="Arial"/>
                <a:cs typeface="Arial"/>
              </a:rPr>
              <a:t>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079328" y="2400670"/>
            <a:ext cx="5448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90" b="1">
                <a:latin typeface="Times New Roman"/>
                <a:cs typeface="Times New Roman"/>
              </a:rPr>
              <a:t>-</a:t>
            </a:r>
            <a:r>
              <a:rPr dirty="0" sz="2000" spc="215" b="1">
                <a:latin typeface="Times New Roman"/>
                <a:cs typeface="Times New Roman"/>
              </a:rPr>
              <a:t>.76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953003" y="900465"/>
            <a:ext cx="762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55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909398" y="961511"/>
            <a:ext cx="63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55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743630" y="1143887"/>
            <a:ext cx="401955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 indent="-75565">
              <a:lnSpc>
                <a:spcPct val="100000"/>
              </a:lnSpc>
              <a:spcBef>
                <a:spcPts val="100"/>
              </a:spcBef>
              <a:buSzPct val="44897"/>
              <a:buChar char="•"/>
              <a:tabLst>
                <a:tab pos="100965" algn="l"/>
              </a:tabLst>
            </a:pPr>
            <a:r>
              <a:rPr dirty="0" sz="2450" spc="-25">
                <a:solidFill>
                  <a:srgbClr val="909090"/>
                </a:solidFill>
                <a:latin typeface="Arial"/>
                <a:cs typeface="Arial"/>
              </a:rPr>
              <a:t>..</a:t>
            </a:r>
            <a:r>
              <a:rPr dirty="0" baseline="-12471" sz="3675" spc="-37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baseline="-12471" sz="3675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207455" y="1173646"/>
            <a:ext cx="28765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100" spc="-11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r>
              <a:rPr dirty="0" baseline="-22435" sz="3900" spc="-165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baseline="-22435" sz="3900" spc="-75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baseline="-10204" sz="3675" spc="-75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baseline="-10204" sz="3675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306091" y="1837521"/>
            <a:ext cx="539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739399" y="1651331"/>
            <a:ext cx="1174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909090"/>
                </a:solidFill>
                <a:latin typeface="Arial"/>
                <a:cs typeface="Arial"/>
              </a:rPr>
              <a:t>••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901127" y="1590285"/>
            <a:ext cx="654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898502" y="1690248"/>
            <a:ext cx="68580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50" spc="-185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sz="24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253227" y="1084621"/>
            <a:ext cx="1089660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45134" algn="l"/>
                <a:tab pos="922655" algn="l"/>
              </a:tabLst>
            </a:pPr>
            <a:r>
              <a:rPr dirty="0" baseline="15151" sz="1650" spc="-195">
                <a:solidFill>
                  <a:srgbClr val="909090"/>
                </a:solidFill>
                <a:latin typeface="Arial"/>
                <a:cs typeface="Arial"/>
              </a:rPr>
              <a:t>•</a:t>
            </a:r>
            <a:r>
              <a:rPr dirty="0" baseline="-14739" sz="3675" spc="-195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baseline="-14739" sz="3675" spc="-17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baseline="-10683" sz="3900" spc="7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baseline="-10683" sz="3900">
                <a:solidFill>
                  <a:srgbClr val="909090"/>
                </a:solidFill>
                <a:latin typeface="Arial"/>
                <a:cs typeface="Arial"/>
              </a:rPr>
              <a:t>	</a:t>
            </a:r>
            <a:r>
              <a:rPr dirty="0" sz="2600" spc="55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z="2600" spc="-49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2450" spc="-305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baseline="-12471" sz="3675" spc="-457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baseline="-12471" sz="3675" spc="-40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850" spc="-50">
                <a:solidFill>
                  <a:srgbClr val="6E6E6E"/>
                </a:solidFill>
                <a:latin typeface="Times New Roman"/>
                <a:cs typeface="Times New Roman"/>
              </a:rPr>
              <a:t>,</a:t>
            </a:r>
            <a:r>
              <a:rPr dirty="0" sz="1850">
                <a:solidFill>
                  <a:srgbClr val="6E6E6E"/>
                </a:solidFill>
                <a:latin typeface="Times New Roman"/>
                <a:cs typeface="Times New Roman"/>
              </a:rPr>
              <a:t>	</a:t>
            </a:r>
            <a:r>
              <a:rPr dirty="0" sz="2700" spc="-325">
                <a:solidFill>
                  <a:srgbClr val="909090"/>
                </a:solidFill>
                <a:latin typeface="Arial"/>
                <a:cs typeface="Arial"/>
              </a:rPr>
              <a:t>..</a:t>
            </a:r>
            <a:r>
              <a:rPr dirty="0" baseline="73232" sz="1650" spc="-487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baseline="73232" sz="16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713999" y="1222483"/>
            <a:ext cx="626110" cy="772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>
              <a:lnSpc>
                <a:spcPts val="2880"/>
              </a:lnSpc>
              <a:spcBef>
                <a:spcPts val="100"/>
              </a:spcBef>
            </a:pPr>
            <a:r>
              <a:rPr dirty="0" sz="1700" spc="-325">
                <a:solidFill>
                  <a:srgbClr val="909090"/>
                </a:solidFill>
                <a:latin typeface="Courier New"/>
                <a:cs typeface="Courier New"/>
              </a:rPr>
              <a:t>..</a:t>
            </a:r>
            <a:r>
              <a:rPr dirty="0" sz="1700" spc="-90">
                <a:solidFill>
                  <a:srgbClr val="909090"/>
                </a:solidFill>
                <a:latin typeface="Courier New"/>
                <a:cs typeface="Courier New"/>
              </a:rPr>
              <a:t> </a:t>
            </a:r>
            <a:r>
              <a:rPr dirty="0" baseline="-16025" sz="3900" spc="-37">
                <a:solidFill>
                  <a:srgbClr val="909090"/>
                </a:solidFill>
                <a:latin typeface="Arial"/>
                <a:cs typeface="Arial"/>
              </a:rPr>
              <a:t>..</a:t>
            </a:r>
            <a:endParaRPr baseline="-16025" sz="3900">
              <a:latin typeface="Arial"/>
              <a:cs typeface="Arial"/>
            </a:endParaRPr>
          </a:p>
          <a:p>
            <a:pPr marL="175260" indent="-149860">
              <a:lnSpc>
                <a:spcPts val="3000"/>
              </a:lnSpc>
              <a:buSzPct val="40740"/>
              <a:buChar char="•"/>
              <a:tabLst>
                <a:tab pos="175260" algn="l"/>
              </a:tabLst>
            </a:pPr>
            <a:r>
              <a:rPr dirty="0" sz="2700" spc="-300">
                <a:solidFill>
                  <a:srgbClr val="909090"/>
                </a:solidFill>
                <a:latin typeface="Arial"/>
                <a:cs typeface="Arial"/>
              </a:rPr>
              <a:t>..</a:t>
            </a:r>
            <a:endParaRPr sz="27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109461" y="1432328"/>
            <a:ext cx="30035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150" spc="-55">
                <a:solidFill>
                  <a:srgbClr val="909090"/>
                </a:solidFill>
                <a:latin typeface="Courier New"/>
                <a:cs typeface="Courier New"/>
              </a:rPr>
              <a:t>.</a:t>
            </a:r>
            <a:r>
              <a:rPr dirty="0" sz="1900" spc="-55">
                <a:solidFill>
                  <a:srgbClr val="909090"/>
                </a:solidFill>
                <a:latin typeface="Courier New"/>
                <a:cs typeface="Courier New"/>
              </a:rPr>
              <a:t>.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187966" y="1672697"/>
            <a:ext cx="654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172709" y="2389987"/>
            <a:ext cx="654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604277" y="1528730"/>
            <a:ext cx="527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0" i="1">
                <a:solidFill>
                  <a:srgbClr val="909090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618224" y="1626913"/>
            <a:ext cx="1079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909090"/>
                </a:solidFill>
                <a:latin typeface="Arial"/>
                <a:cs typeface="Arial"/>
              </a:rPr>
              <a:t>••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740869" y="1145667"/>
            <a:ext cx="197485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700" spc="-25">
                <a:solidFill>
                  <a:srgbClr val="909090"/>
                </a:solidFill>
                <a:latin typeface="Arial"/>
                <a:cs typeface="Arial"/>
              </a:rPr>
              <a:t>..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761644" y="1681854"/>
            <a:ext cx="501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305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563884" y="1496173"/>
            <a:ext cx="4552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700" spc="-45">
                <a:solidFill>
                  <a:srgbClr val="909090"/>
                </a:solidFill>
                <a:latin typeface="Arial"/>
                <a:cs typeface="Arial"/>
              </a:rPr>
              <a:t>..</a:t>
            </a:r>
            <a:r>
              <a:rPr dirty="0" sz="2600" spc="-45">
                <a:solidFill>
                  <a:srgbClr val="909090"/>
                </a:solidFill>
                <a:latin typeface="Arial"/>
                <a:cs typeface="Arial"/>
              </a:rPr>
              <a:t>..</a:t>
            </a:r>
            <a:r>
              <a:rPr dirty="0" sz="2800" spc="-45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652217" y="1560271"/>
            <a:ext cx="2482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50" spc="65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z="2450" spc="-42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2800" spc="-440">
                <a:solidFill>
                  <a:srgbClr val="909090"/>
                </a:solidFill>
                <a:latin typeface="Arial"/>
                <a:cs typeface="Arial"/>
              </a:rPr>
              <a:t>..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553572" y="1633526"/>
            <a:ext cx="4171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800" spc="-254">
                <a:solidFill>
                  <a:srgbClr val="909090"/>
                </a:solidFill>
                <a:latin typeface="Arial"/>
                <a:cs typeface="Arial"/>
              </a:rPr>
              <a:t>..</a:t>
            </a:r>
            <a:r>
              <a:rPr dirty="0" sz="2800" spc="-31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2450" spc="-229">
                <a:solidFill>
                  <a:srgbClr val="4B4B4B"/>
                </a:solidFill>
                <a:latin typeface="Arial"/>
                <a:cs typeface="Arial"/>
              </a:rPr>
              <a:t>.</a:t>
            </a:r>
            <a:r>
              <a:rPr dirty="0" sz="2600" spc="-229">
                <a:solidFill>
                  <a:srgbClr val="909090"/>
                </a:solidFill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665307" y="1030951"/>
            <a:ext cx="107314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50" spc="15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sz="245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180122" y="1104206"/>
            <a:ext cx="107314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50" spc="15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sz="245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9180580" y="1343048"/>
            <a:ext cx="641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136976" y="1364415"/>
            <a:ext cx="495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33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747270" y="1385780"/>
            <a:ext cx="641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868446" y="1341523"/>
            <a:ext cx="45656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 indent="-164465">
              <a:lnSpc>
                <a:spcPct val="100000"/>
              </a:lnSpc>
              <a:spcBef>
                <a:spcPts val="100"/>
              </a:spcBef>
              <a:buSzPct val="42307"/>
              <a:buFont typeface="Arial"/>
              <a:buChar char="•"/>
              <a:tabLst>
                <a:tab pos="164465" algn="l"/>
              </a:tabLst>
            </a:pPr>
            <a:r>
              <a:rPr dirty="0" baseline="1068" sz="3900" spc="-300">
                <a:solidFill>
                  <a:srgbClr val="909090"/>
                </a:solidFill>
                <a:latin typeface="Times New Roman"/>
                <a:cs typeface="Times New Roman"/>
              </a:rPr>
              <a:t>.....</a:t>
            </a:r>
            <a:endParaRPr baseline="1068" sz="390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933836" y="1314815"/>
            <a:ext cx="73660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50" spc="-145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sz="245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9476573" y="1513978"/>
            <a:ext cx="641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585968" y="1385018"/>
            <a:ext cx="88265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50" spc="-450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sz="245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063740" y="1626913"/>
            <a:ext cx="1079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909090"/>
                </a:solidFill>
                <a:latin typeface="Arial"/>
                <a:cs typeface="Arial"/>
              </a:rPr>
              <a:t>••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527564" y="1660488"/>
            <a:ext cx="641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021446" y="1558999"/>
            <a:ext cx="396240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32105" algn="l"/>
              </a:tabLst>
            </a:pPr>
            <a:r>
              <a:rPr dirty="0" sz="2450" spc="-5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z="2450">
                <a:solidFill>
                  <a:srgbClr val="909090"/>
                </a:solidFill>
                <a:latin typeface="Arial"/>
                <a:cs typeface="Arial"/>
              </a:rPr>
              <a:t>	</a:t>
            </a:r>
            <a:r>
              <a:rPr dirty="0" sz="1100" spc="-5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8596760" y="1319139"/>
            <a:ext cx="45339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769" indent="-57150">
              <a:lnSpc>
                <a:spcPct val="100000"/>
              </a:lnSpc>
              <a:spcBef>
                <a:spcPts val="100"/>
              </a:spcBef>
              <a:buSzPct val="40816"/>
              <a:buChar char="•"/>
              <a:tabLst>
                <a:tab pos="64769" algn="l"/>
              </a:tabLst>
            </a:pPr>
            <a:r>
              <a:rPr dirty="0" baseline="-10204" sz="3675" spc="-855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baseline="-25793" sz="4200" spc="39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baseline="-36324" sz="3900" spc="52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baseline="-36324" sz="3900" spc="-45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baseline="-30303" sz="1650" spc="-75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baseline="-30303" sz="165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8053416" y="1720516"/>
            <a:ext cx="19240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900" spc="-780">
                <a:solidFill>
                  <a:srgbClr val="909090"/>
                </a:solidFill>
                <a:latin typeface="Courier New"/>
                <a:cs typeface="Courier New"/>
              </a:rPr>
              <a:t>.</a:t>
            </a:r>
            <a:r>
              <a:rPr dirty="0" sz="1700" spc="-780">
                <a:solidFill>
                  <a:srgbClr val="909090"/>
                </a:solidFill>
                <a:latin typeface="Courier New"/>
                <a:cs typeface="Courier New"/>
              </a:rPr>
              <a:t>.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8270033" y="1569428"/>
            <a:ext cx="1682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00" spc="70">
                <a:solidFill>
                  <a:srgbClr val="808080"/>
                </a:solidFill>
                <a:latin typeface="Times New Roman"/>
                <a:cs typeface="Times New Roman"/>
              </a:rPr>
              <a:t>,</a:t>
            </a:r>
            <a:r>
              <a:rPr dirty="0" sz="2800" spc="-675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643521" y="1828364"/>
            <a:ext cx="641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759476" y="1895515"/>
            <a:ext cx="641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548795" y="1780545"/>
            <a:ext cx="969010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dirty="0" sz="2600" spc="55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z="2600" spc="-17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baseline="-12820" sz="3900" spc="-37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z="2400" spc="-25">
                <a:solidFill>
                  <a:srgbClr val="808080"/>
                </a:solidFill>
                <a:latin typeface="Times New Roman"/>
                <a:cs typeface="Times New Roman"/>
              </a:rPr>
              <a:t>..</a:t>
            </a:r>
            <a:r>
              <a:rPr dirty="0" sz="240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dirty="0" baseline="1587" sz="2625" spc="-150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baseline="1587" sz="2625" spc="-794">
                <a:solidFill>
                  <a:srgbClr val="808080"/>
                </a:solidFill>
                <a:latin typeface="Arial"/>
                <a:cs typeface="Arial"/>
              </a:rPr>
              <a:t>,</a:t>
            </a:r>
            <a:r>
              <a:rPr dirty="0" baseline="1157" sz="3600" spc="-135">
                <a:solidFill>
                  <a:srgbClr val="808080"/>
                </a:solidFill>
                <a:latin typeface="Times New Roman"/>
                <a:cs typeface="Times New Roman"/>
              </a:rPr>
              <a:t>...</a:t>
            </a:r>
            <a:r>
              <a:rPr dirty="0" baseline="1157" sz="3600" spc="-67">
                <a:solidFill>
                  <a:srgbClr val="808080"/>
                </a:solidFill>
                <a:latin typeface="Times New Roman"/>
                <a:cs typeface="Times New Roman"/>
              </a:rPr>
              <a:t>.</a:t>
            </a:r>
            <a:r>
              <a:rPr dirty="0" baseline="1028" sz="4050" spc="-150">
                <a:solidFill>
                  <a:srgbClr val="808080"/>
                </a:solidFill>
                <a:latin typeface="Arial"/>
                <a:cs typeface="Arial"/>
              </a:rPr>
              <a:t>·</a:t>
            </a:r>
            <a:r>
              <a:rPr dirty="0" baseline="1028" sz="4050" spc="-13627">
                <a:solidFill>
                  <a:srgbClr val="808080"/>
                </a:solidFill>
                <a:latin typeface="Arial"/>
                <a:cs typeface="Arial"/>
              </a:rPr>
              <a:t>.</a:t>
            </a:r>
            <a:r>
              <a:rPr dirty="0" sz="2600" spc="-730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520405" y="1784868"/>
            <a:ext cx="829310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09295" algn="l"/>
              </a:tabLst>
            </a:pPr>
            <a:r>
              <a:rPr dirty="0" baseline="1133" sz="3675" spc="-75">
                <a:solidFill>
                  <a:srgbClr val="909090"/>
                </a:solidFill>
                <a:latin typeface="Arial"/>
                <a:cs typeface="Arial"/>
              </a:rPr>
              <a:t>....</a:t>
            </a:r>
            <a:r>
              <a:rPr dirty="0" baseline="1133" sz="3675" spc="-15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baseline="-17676" sz="1650" spc="-37">
                <a:solidFill>
                  <a:srgbClr val="909090"/>
                </a:solidFill>
                <a:latin typeface="Arial"/>
                <a:cs typeface="Arial"/>
              </a:rPr>
              <a:t>•</a:t>
            </a:r>
            <a:r>
              <a:rPr dirty="0" baseline="5050" sz="1650" spc="-37">
                <a:solidFill>
                  <a:srgbClr val="909090"/>
                </a:solidFill>
                <a:latin typeface="Arial"/>
                <a:cs typeface="Arial"/>
              </a:rPr>
              <a:t>•</a:t>
            </a:r>
            <a:r>
              <a:rPr dirty="0" baseline="5050" sz="1650">
                <a:solidFill>
                  <a:srgbClr val="909090"/>
                </a:solidFill>
                <a:latin typeface="Arial"/>
                <a:cs typeface="Arial"/>
              </a:rPr>
              <a:t>	</a:t>
            </a:r>
            <a:r>
              <a:rPr dirty="0" sz="2450" spc="-50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sz="2450">
              <a:latin typeface="Arial"/>
              <a:cs typeface="Arial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8109512" y="2093915"/>
            <a:ext cx="3048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909090"/>
                </a:solidFill>
                <a:latin typeface="Arial"/>
                <a:cs typeface="Arial"/>
              </a:rPr>
              <a:t>•••••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8564946" y="2092896"/>
            <a:ext cx="35369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0" indent="-152400">
              <a:lnSpc>
                <a:spcPct val="100000"/>
              </a:lnSpc>
              <a:spcBef>
                <a:spcPts val="100"/>
              </a:spcBef>
              <a:buClr>
                <a:srgbClr val="909090"/>
              </a:buClr>
              <a:buFont typeface="Courier New"/>
              <a:buChar char="•"/>
              <a:tabLst>
                <a:tab pos="152400" algn="l"/>
              </a:tabLst>
            </a:pPr>
            <a:r>
              <a:rPr dirty="0" sz="700" spc="11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z="700" spc="-3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700" spc="65">
                <a:solidFill>
                  <a:srgbClr val="909090"/>
                </a:solidFill>
                <a:latin typeface="Courier New"/>
                <a:cs typeface="Courier New"/>
              </a:rPr>
              <a:t>•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9089383" y="1811576"/>
            <a:ext cx="22542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400" spc="-25" b="1" i="1">
                <a:solidFill>
                  <a:srgbClr val="909090"/>
                </a:solidFill>
                <a:latin typeface="Times New Roman"/>
                <a:cs typeface="Times New Roman"/>
              </a:rPr>
              <a:t>r</a:t>
            </a:r>
            <a:r>
              <a:rPr dirty="0" baseline="-11752" sz="3900" spc="-37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baseline="-11752" sz="3900">
              <a:latin typeface="Arial"/>
              <a:cs typeface="Arial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959358" y="1972332"/>
            <a:ext cx="422909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50">
                <a:solidFill>
                  <a:srgbClr val="6E6E6E"/>
                </a:solidFill>
                <a:latin typeface="Arial"/>
                <a:cs typeface="Arial"/>
              </a:rPr>
              <a:t>'</a:t>
            </a:r>
            <a:r>
              <a:rPr dirty="0" sz="2050" spc="165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dirty="0" sz="2450" spc="-380">
                <a:solidFill>
                  <a:srgbClr val="909090"/>
                </a:solidFill>
                <a:latin typeface="Arial"/>
                <a:cs typeface="Arial"/>
              </a:rPr>
              <a:t>·</a:t>
            </a:r>
            <a:r>
              <a:rPr dirty="0" sz="2800" spc="-380">
                <a:solidFill>
                  <a:srgbClr val="909090"/>
                </a:solidFill>
                <a:latin typeface="Arial"/>
                <a:cs typeface="Arial"/>
              </a:rPr>
              <a:t>....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8479510" y="1940027"/>
            <a:ext cx="415290" cy="506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26695" algn="l"/>
              </a:tabLst>
            </a:pPr>
            <a:r>
              <a:rPr dirty="0" sz="1750" spc="-355">
                <a:solidFill>
                  <a:srgbClr val="909090"/>
                </a:solidFill>
                <a:latin typeface="Times New Roman"/>
                <a:cs typeface="Times New Roman"/>
              </a:rPr>
              <a:t>.</a:t>
            </a:r>
            <a:r>
              <a:rPr dirty="0" sz="3150" spc="-355">
                <a:solidFill>
                  <a:srgbClr val="6E6E6E"/>
                </a:solidFill>
                <a:latin typeface="Arial"/>
                <a:cs typeface="Arial"/>
              </a:rPr>
              <a:t>'</a:t>
            </a:r>
            <a:r>
              <a:rPr dirty="0" sz="3150">
                <a:solidFill>
                  <a:srgbClr val="6E6E6E"/>
                </a:solidFill>
                <a:latin typeface="Arial"/>
                <a:cs typeface="Arial"/>
              </a:rPr>
              <a:t>	</a:t>
            </a:r>
            <a:r>
              <a:rPr dirty="0" sz="1750" spc="-25" b="1" i="1">
                <a:solidFill>
                  <a:srgbClr val="808080"/>
                </a:solidFill>
                <a:latin typeface="Times New Roman"/>
                <a:cs typeface="Times New Roman"/>
              </a:rPr>
              <a:t>1: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9039223" y="2168187"/>
            <a:ext cx="31750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20202" sz="165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r>
              <a:rPr dirty="0" baseline="20202" sz="1650" spc="-12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500" spc="-475">
                <a:solidFill>
                  <a:srgbClr val="909090"/>
                </a:solidFill>
                <a:latin typeface="Courier New"/>
                <a:cs typeface="Courier New"/>
              </a:rPr>
              <a:t>'•·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9455213" y="2194640"/>
            <a:ext cx="381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145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8067217" y="2050419"/>
            <a:ext cx="57150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50" spc="-385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sz="2450">
              <a:latin typeface="Arial"/>
              <a:cs typeface="Arial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8478715" y="1993951"/>
            <a:ext cx="495934" cy="537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500" spc="-10" i="1">
                <a:solidFill>
                  <a:srgbClr val="909090"/>
                </a:solidFill>
                <a:latin typeface="Times New Roman"/>
                <a:cs typeface="Times New Roman"/>
              </a:rPr>
              <a:t>··:</a:t>
            </a:r>
            <a:r>
              <a:rPr dirty="0" sz="2800" spc="-10" i="1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z="3350" spc="-10">
                <a:solidFill>
                  <a:srgbClr val="6E6E6E"/>
                </a:solidFill>
                <a:latin typeface="Arial"/>
                <a:cs typeface="Arial"/>
              </a:rPr>
              <a:t>..</a:t>
            </a:r>
            <a:endParaRPr sz="3350">
              <a:latin typeface="Arial"/>
              <a:cs typeface="Arial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9061573" y="2067969"/>
            <a:ext cx="25082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185" indent="-83185">
              <a:lnSpc>
                <a:spcPct val="100000"/>
              </a:lnSpc>
              <a:spcBef>
                <a:spcPts val="100"/>
              </a:spcBef>
              <a:buSzPct val="42307"/>
              <a:buChar char="•"/>
              <a:tabLst>
                <a:tab pos="83185" algn="l"/>
              </a:tabLst>
            </a:pPr>
            <a:r>
              <a:rPr dirty="0" baseline="1068" sz="3900" spc="-989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baseline="1736" sz="2400" spc="-989">
                <a:solidFill>
                  <a:srgbClr val="909090"/>
                </a:solidFill>
                <a:latin typeface="Courier New"/>
                <a:cs typeface="Courier New"/>
              </a:rPr>
              <a:t>,</a:t>
            </a:r>
            <a:endParaRPr baseline="1736" sz="2400">
              <a:latin typeface="Courier New"/>
              <a:cs typeface="Courier New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9558963" y="2283156"/>
            <a:ext cx="514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8078010" y="1972332"/>
            <a:ext cx="385445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ts val="2765"/>
              </a:lnSpc>
              <a:spcBef>
                <a:spcPts val="100"/>
              </a:spcBef>
            </a:pPr>
            <a:r>
              <a:rPr dirty="0" sz="2800" spc="-400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5400">
              <a:lnSpc>
                <a:spcPts val="1864"/>
              </a:lnSpc>
            </a:pPr>
            <a:r>
              <a:rPr dirty="0" baseline="22727" sz="165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r>
              <a:rPr dirty="0" baseline="22727" sz="1650" spc="33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2050" spc="-125">
                <a:solidFill>
                  <a:srgbClr val="909090"/>
                </a:solidFill>
                <a:latin typeface="Arial"/>
                <a:cs typeface="Arial"/>
              </a:rPr>
              <a:t>·</a:t>
            </a:r>
            <a:r>
              <a:rPr dirty="0" sz="2050" spc="-655">
                <a:solidFill>
                  <a:srgbClr val="909090"/>
                </a:solidFill>
                <a:latin typeface="Arial"/>
                <a:cs typeface="Arial"/>
              </a:rPr>
              <a:t>"</a:t>
            </a:r>
            <a:r>
              <a:rPr dirty="0" baseline="-12626" sz="1650" spc="-172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baseline="-12626" sz="1650">
              <a:latin typeface="Arial"/>
              <a:cs typeface="Arial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8545085" y="1871860"/>
            <a:ext cx="222885" cy="811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50" spc="25">
                <a:solidFill>
                  <a:srgbClr val="909090"/>
                </a:solidFill>
                <a:latin typeface="Times New Roman"/>
                <a:cs typeface="Times New Roman"/>
              </a:rPr>
              <a:t>)</a:t>
            </a:r>
            <a:r>
              <a:rPr dirty="0" sz="5150" spc="-919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sz="5150">
              <a:latin typeface="Arial"/>
              <a:cs typeface="Arial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8774223" y="2317241"/>
            <a:ext cx="56388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50">
                <a:solidFill>
                  <a:srgbClr val="808080"/>
                </a:solidFill>
                <a:latin typeface="Arial"/>
                <a:cs typeface="Arial"/>
              </a:rPr>
              <a:t>··=</a:t>
            </a:r>
            <a:r>
              <a:rPr dirty="0" sz="2200" spc="50">
                <a:solidFill>
                  <a:srgbClr val="909090"/>
                </a:solidFill>
                <a:latin typeface="Arial"/>
                <a:cs typeface="Arial"/>
              </a:rPr>
              <a:t>\,</a:t>
            </a:r>
            <a:endParaRPr sz="2200">
              <a:latin typeface="Arial"/>
              <a:cs typeface="Arial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9499997" y="2177344"/>
            <a:ext cx="246379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314" indent="-81915">
              <a:lnSpc>
                <a:spcPct val="100000"/>
              </a:lnSpc>
              <a:spcBef>
                <a:spcPts val="100"/>
              </a:spcBef>
              <a:buSzPct val="40740"/>
              <a:buChar char="•"/>
              <a:tabLst>
                <a:tab pos="107314" algn="l"/>
              </a:tabLst>
            </a:pPr>
            <a:r>
              <a:rPr dirty="0" sz="2700" spc="-340">
                <a:solidFill>
                  <a:srgbClr val="909090"/>
                </a:solidFill>
                <a:latin typeface="Arial"/>
                <a:cs typeface="Arial"/>
              </a:rPr>
              <a:t>..</a:t>
            </a:r>
            <a:endParaRPr sz="2700">
              <a:latin typeface="Arial"/>
              <a:cs typeface="Arial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8207158" y="2457138"/>
            <a:ext cx="41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114">
                <a:solidFill>
                  <a:srgbClr val="80808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8508683" y="2216516"/>
            <a:ext cx="2565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800" spc="-325">
                <a:solidFill>
                  <a:srgbClr val="909090"/>
                </a:solidFill>
                <a:latin typeface="Arial"/>
                <a:cs typeface="Arial"/>
              </a:rPr>
              <a:t>....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8817881" y="2251870"/>
            <a:ext cx="73025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50" spc="-150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sz="2450">
              <a:latin typeface="Arial"/>
              <a:cs typeface="Arial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9477000" y="2291550"/>
            <a:ext cx="78105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50" spc="-580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sz="2450">
              <a:latin typeface="Arial"/>
              <a:cs typeface="Arial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8545536" y="2517929"/>
            <a:ext cx="3181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50" spc="180">
                <a:solidFill>
                  <a:srgbClr val="5B5B5B"/>
                </a:solidFill>
                <a:latin typeface="Arial"/>
                <a:cs typeface="Arial"/>
              </a:rPr>
              <a:t>•</a:t>
            </a:r>
            <a:r>
              <a:rPr dirty="0" sz="1150" spc="180">
                <a:solidFill>
                  <a:srgbClr val="909090"/>
                </a:solidFill>
                <a:latin typeface="Arial"/>
                <a:cs typeface="Arial"/>
              </a:rPr>
              <a:t>•••</a:t>
            </a:r>
            <a:endParaRPr sz="1150">
              <a:latin typeface="Arial"/>
              <a:cs typeface="Arial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9723742" y="2505975"/>
            <a:ext cx="374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15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8761217" y="2376253"/>
            <a:ext cx="9334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600" spc="-685">
                <a:solidFill>
                  <a:srgbClr val="90909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9020733" y="2477486"/>
            <a:ext cx="259079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900" spc="-335">
                <a:solidFill>
                  <a:srgbClr val="909090"/>
                </a:solidFill>
                <a:latin typeface="Courier New"/>
                <a:cs typeface="Courier New"/>
              </a:rPr>
              <a:t>..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9383720" y="2311646"/>
            <a:ext cx="37782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600" spc="-565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z="1500" spc="10">
                <a:solidFill>
                  <a:srgbClr val="808080"/>
                </a:solidFill>
                <a:latin typeface="Times New Roman"/>
                <a:cs typeface="Times New Roman"/>
              </a:rPr>
              <a:t>,</a:t>
            </a:r>
            <a:r>
              <a:rPr dirty="0" sz="1500" spc="-5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600" spc="55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z="2600" spc="-29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3300" spc="-390">
                <a:solidFill>
                  <a:srgbClr val="5B5B5B"/>
                </a:solidFill>
                <a:latin typeface="Arial"/>
                <a:cs typeface="Arial"/>
              </a:rPr>
              <a:t>.</a:t>
            </a:r>
            <a:endParaRPr sz="3300">
              <a:latin typeface="Arial"/>
              <a:cs typeface="Arial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8504895" y="2431193"/>
            <a:ext cx="17208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600" spc="-300">
                <a:solidFill>
                  <a:srgbClr val="909090"/>
                </a:solidFill>
                <a:latin typeface="Arial"/>
                <a:cs typeface="Arial"/>
              </a:rPr>
              <a:t>..</a:t>
            </a:r>
            <a:endParaRPr sz="2600">
              <a:latin typeface="Arial"/>
              <a:cs typeface="Arial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8984243" y="2374726"/>
            <a:ext cx="269875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500" spc="-955">
                <a:solidFill>
                  <a:srgbClr val="6E6E6E"/>
                </a:solidFill>
                <a:latin typeface="Times New Roman"/>
                <a:cs typeface="Times New Roman"/>
              </a:rPr>
              <a:t>·</a:t>
            </a:r>
            <a:r>
              <a:rPr dirty="0" sz="1450" spc="-745" i="1">
                <a:solidFill>
                  <a:srgbClr val="909090"/>
                </a:solidFill>
                <a:latin typeface="Courier New"/>
                <a:cs typeface="Courier New"/>
              </a:rPr>
              <a:t>:</a:t>
            </a:r>
            <a:r>
              <a:rPr dirty="0" sz="3500" spc="-345">
                <a:solidFill>
                  <a:srgbClr val="6E6E6E"/>
                </a:solidFill>
                <a:latin typeface="Times New Roman"/>
                <a:cs typeface="Times New Roman"/>
              </a:rPr>
              <a:t>-</a:t>
            </a:r>
            <a:r>
              <a:rPr dirty="0" sz="3500" spc="-1010">
                <a:solidFill>
                  <a:srgbClr val="6E6E6E"/>
                </a:solidFill>
                <a:latin typeface="Times New Roman"/>
                <a:cs typeface="Times New Roman"/>
              </a:rPr>
              <a:t>-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9089429" y="2377778"/>
            <a:ext cx="459105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50" spc="-275" i="1">
                <a:solidFill>
                  <a:srgbClr val="909090"/>
                </a:solidFill>
                <a:latin typeface="Courier New"/>
                <a:cs typeface="Courier New"/>
              </a:rPr>
              <a:t>·</a:t>
            </a:r>
            <a:r>
              <a:rPr dirty="0" sz="1450" spc="-560" i="1">
                <a:solidFill>
                  <a:srgbClr val="909090"/>
                </a:solidFill>
                <a:latin typeface="Courier New"/>
                <a:cs typeface="Courier New"/>
              </a:rPr>
              <a:t>•</a:t>
            </a:r>
            <a:r>
              <a:rPr dirty="0" sz="3500" spc="-1085">
                <a:solidFill>
                  <a:srgbClr val="6E6E6E"/>
                </a:solidFill>
                <a:latin typeface="Times New Roman"/>
                <a:cs typeface="Times New Roman"/>
              </a:rPr>
              <a:t>·</a:t>
            </a:r>
            <a:r>
              <a:rPr dirty="0" sz="1450" spc="-265" i="1">
                <a:solidFill>
                  <a:srgbClr val="909090"/>
                </a:solidFill>
                <a:latin typeface="Courier New"/>
                <a:cs typeface="Courier New"/>
              </a:rPr>
              <a:t>·</a:t>
            </a:r>
            <a:r>
              <a:rPr dirty="0" sz="1450" spc="-275" i="1">
                <a:solidFill>
                  <a:srgbClr val="909090"/>
                </a:solidFill>
                <a:latin typeface="Courier New"/>
                <a:cs typeface="Courier New"/>
              </a:rPr>
              <a:t> </a:t>
            </a:r>
            <a:r>
              <a:rPr dirty="0" sz="2450" spc="-25">
                <a:solidFill>
                  <a:srgbClr val="909090"/>
                </a:solidFill>
                <a:latin typeface="Arial"/>
                <a:cs typeface="Arial"/>
              </a:rPr>
              <a:t>..</a:t>
            </a:r>
            <a:endParaRPr sz="2450">
              <a:latin typeface="Arial"/>
              <a:cs typeface="Arial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8078996" y="2716583"/>
            <a:ext cx="438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100">
                <a:solidFill>
                  <a:srgbClr val="90909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9568232" y="2442384"/>
            <a:ext cx="178435" cy="544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400" spc="-885">
                <a:solidFill>
                  <a:srgbClr val="808080"/>
                </a:solidFill>
                <a:latin typeface="Arial"/>
                <a:cs typeface="Arial"/>
              </a:rPr>
              <a:t>-</a:t>
            </a:r>
            <a:r>
              <a:rPr dirty="0" sz="2700" spc="-210">
                <a:solidFill>
                  <a:srgbClr val="909090"/>
                </a:solidFill>
                <a:latin typeface="Arial"/>
                <a:cs typeface="Arial"/>
              </a:rPr>
              <a:t>..</a:t>
            </a:r>
            <a:endParaRPr sz="2700">
              <a:latin typeface="Arial"/>
              <a:cs typeface="Arial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7598214" y="2954917"/>
            <a:ext cx="353695" cy="180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080">
              <a:lnSpc>
                <a:spcPts val="520"/>
              </a:lnSpc>
              <a:spcBef>
                <a:spcPts val="100"/>
              </a:spcBef>
            </a:pPr>
            <a:r>
              <a:rPr dirty="0" sz="450" spc="-50">
                <a:solidFill>
                  <a:srgbClr val="808080"/>
                </a:solidFill>
                <a:latin typeface="Arial"/>
                <a:cs typeface="Arial"/>
              </a:rPr>
              <a:t>5</a:t>
            </a:r>
            <a:endParaRPr sz="450">
              <a:latin typeface="Arial"/>
              <a:cs typeface="Arial"/>
            </a:endParaRPr>
          </a:p>
          <a:p>
            <a:pPr algn="ctr">
              <a:lnSpc>
                <a:spcPts val="700"/>
              </a:lnSpc>
            </a:pPr>
            <a:r>
              <a:rPr dirty="0" sz="600" spc="-35" b="1">
                <a:latin typeface="Arial"/>
                <a:cs typeface="Arial"/>
              </a:rPr>
              <a:t>F</a:t>
            </a:r>
            <a:r>
              <a:rPr dirty="0" sz="600" spc="-35" b="1">
                <a:solidFill>
                  <a:srgbClr val="313131"/>
                </a:solidFill>
                <a:latin typeface="Arial"/>
                <a:cs typeface="Arial"/>
              </a:rPr>
              <a:t>emininity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514173" y="3552659"/>
            <a:ext cx="9700895" cy="633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solidFill>
                  <a:srgbClr val="3F5D9A"/>
                </a:solidFill>
                <a:latin typeface="Arial"/>
                <a:cs typeface="Arial"/>
              </a:rPr>
              <a:t>Pop</a:t>
            </a:r>
            <a:r>
              <a:rPr dirty="0" sz="1150" spc="-60" b="1">
                <a:solidFill>
                  <a:srgbClr val="3F5D9A"/>
                </a:solidFill>
                <a:latin typeface="Arial"/>
                <a:cs typeface="Arial"/>
              </a:rPr>
              <a:t> </a:t>
            </a:r>
            <a:r>
              <a:rPr dirty="0" sz="1150" spc="-20" b="1">
                <a:solidFill>
                  <a:srgbClr val="3F5D9A"/>
                </a:solidFill>
                <a:latin typeface="Arial"/>
                <a:cs typeface="Arial"/>
              </a:rPr>
              <a:t>Quiz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115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How</a:t>
            </a:r>
            <a:r>
              <a:rPr dirty="0" sz="1100" spc="20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1D1D1D"/>
                </a:solidFill>
                <a:latin typeface="Arial"/>
                <a:cs typeface="Arial"/>
              </a:rPr>
              <a:t>can</a:t>
            </a:r>
            <a:r>
              <a:rPr dirty="0" sz="1100" spc="3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13131"/>
                </a:solidFill>
                <a:latin typeface="Arial"/>
                <a:cs typeface="Arial"/>
              </a:rPr>
              <a:t>we</a:t>
            </a:r>
            <a:r>
              <a:rPr dirty="0" sz="1100" spc="3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interpret </a:t>
            </a:r>
            <a:r>
              <a:rPr dirty="0" sz="1100" spc="55">
                <a:latin typeface="Arial"/>
                <a:cs typeface="Arial"/>
              </a:rPr>
              <a:t>this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1D1D1D"/>
                </a:solidFill>
                <a:latin typeface="Arial"/>
                <a:cs typeface="Arial"/>
              </a:rPr>
              <a:t>value</a:t>
            </a:r>
            <a:r>
              <a:rPr dirty="0" sz="1100" spc="6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1D1D1D"/>
                </a:solidFill>
                <a:latin typeface="Arial"/>
                <a:cs typeface="Arial"/>
              </a:rPr>
              <a:t>of</a:t>
            </a:r>
            <a:r>
              <a:rPr dirty="0" sz="1100" spc="5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1D1D1D"/>
                </a:solidFill>
                <a:latin typeface="Arial"/>
                <a:cs typeface="Arial"/>
              </a:rPr>
              <a:t>r?</a:t>
            </a:r>
            <a:endParaRPr sz="1100">
              <a:latin typeface="Arial"/>
              <a:cs typeface="Arial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10464236" y="5758199"/>
            <a:ext cx="14668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313131"/>
                </a:solidFill>
                <a:latin typeface="Arial"/>
                <a:cs typeface="Arial"/>
              </a:rPr>
              <a:t>16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" y="362712"/>
            <a:ext cx="4366260" cy="3322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7804" y="975360"/>
            <a:ext cx="6836664" cy="21640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5428" y="979932"/>
            <a:ext cx="900683" cy="17068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87740" y="975360"/>
            <a:ext cx="1453872" cy="20421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683" y="1476755"/>
            <a:ext cx="76200" cy="762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7804" y="1415796"/>
            <a:ext cx="2581656" cy="16764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3357371" y="1463040"/>
            <a:ext cx="451484" cy="157480"/>
          </a:xfrm>
          <a:custGeom>
            <a:avLst/>
            <a:gdLst/>
            <a:ahLst/>
            <a:cxnLst/>
            <a:rect l="l" t="t" r="r" b="b"/>
            <a:pathLst>
              <a:path w="451485" h="157480">
                <a:moveTo>
                  <a:pt x="71628" y="118872"/>
                </a:moveTo>
                <a:lnTo>
                  <a:pt x="45720" y="118872"/>
                </a:lnTo>
                <a:lnTo>
                  <a:pt x="0" y="3048"/>
                </a:lnTo>
                <a:lnTo>
                  <a:pt x="27432" y="3048"/>
                </a:lnTo>
                <a:lnTo>
                  <a:pt x="30480" y="6096"/>
                </a:lnTo>
                <a:lnTo>
                  <a:pt x="30480" y="7620"/>
                </a:lnTo>
                <a:lnTo>
                  <a:pt x="53340" y="70104"/>
                </a:lnTo>
                <a:lnTo>
                  <a:pt x="54864" y="73152"/>
                </a:lnTo>
                <a:lnTo>
                  <a:pt x="56388" y="77724"/>
                </a:lnTo>
                <a:lnTo>
                  <a:pt x="56388" y="80772"/>
                </a:lnTo>
                <a:lnTo>
                  <a:pt x="57912" y="83820"/>
                </a:lnTo>
                <a:lnTo>
                  <a:pt x="57912" y="88392"/>
                </a:lnTo>
                <a:lnTo>
                  <a:pt x="59436" y="91440"/>
                </a:lnTo>
                <a:lnTo>
                  <a:pt x="82456" y="91440"/>
                </a:lnTo>
                <a:lnTo>
                  <a:pt x="71628" y="118872"/>
                </a:lnTo>
                <a:close/>
              </a:path>
              <a:path w="451485" h="157480">
                <a:moveTo>
                  <a:pt x="82456" y="91440"/>
                </a:moveTo>
                <a:lnTo>
                  <a:pt x="59436" y="91440"/>
                </a:lnTo>
                <a:lnTo>
                  <a:pt x="59436" y="88392"/>
                </a:lnTo>
                <a:lnTo>
                  <a:pt x="60960" y="83820"/>
                </a:lnTo>
                <a:lnTo>
                  <a:pt x="60960" y="80772"/>
                </a:lnTo>
                <a:lnTo>
                  <a:pt x="62484" y="77724"/>
                </a:lnTo>
                <a:lnTo>
                  <a:pt x="64008" y="73152"/>
                </a:lnTo>
                <a:lnTo>
                  <a:pt x="64008" y="70104"/>
                </a:lnTo>
                <a:lnTo>
                  <a:pt x="88392" y="7620"/>
                </a:lnTo>
                <a:lnTo>
                  <a:pt x="88392" y="6096"/>
                </a:lnTo>
                <a:lnTo>
                  <a:pt x="91440" y="3048"/>
                </a:lnTo>
                <a:lnTo>
                  <a:pt x="117348" y="3048"/>
                </a:lnTo>
                <a:lnTo>
                  <a:pt x="82456" y="91440"/>
                </a:lnTo>
                <a:close/>
              </a:path>
              <a:path w="451485" h="157480">
                <a:moveTo>
                  <a:pt x="193548" y="120396"/>
                </a:moveTo>
                <a:lnTo>
                  <a:pt x="172212" y="120396"/>
                </a:lnTo>
                <a:lnTo>
                  <a:pt x="164592" y="118872"/>
                </a:lnTo>
                <a:lnTo>
                  <a:pt x="129540" y="92964"/>
                </a:lnTo>
                <a:lnTo>
                  <a:pt x="128016" y="85344"/>
                </a:lnTo>
                <a:lnTo>
                  <a:pt x="126015" y="79343"/>
                </a:lnTo>
                <a:lnTo>
                  <a:pt x="124587" y="72771"/>
                </a:lnTo>
                <a:lnTo>
                  <a:pt x="123729" y="65627"/>
                </a:lnTo>
                <a:lnTo>
                  <a:pt x="123613" y="62484"/>
                </a:lnTo>
                <a:lnTo>
                  <a:pt x="123500" y="59436"/>
                </a:lnTo>
                <a:lnTo>
                  <a:pt x="137160" y="16764"/>
                </a:lnTo>
                <a:lnTo>
                  <a:pt x="143256" y="12192"/>
                </a:lnTo>
                <a:lnTo>
                  <a:pt x="147828" y="7620"/>
                </a:lnTo>
                <a:lnTo>
                  <a:pt x="163068" y="1524"/>
                </a:lnTo>
                <a:lnTo>
                  <a:pt x="170688" y="0"/>
                </a:lnTo>
                <a:lnTo>
                  <a:pt x="185928" y="0"/>
                </a:lnTo>
                <a:lnTo>
                  <a:pt x="193548" y="1524"/>
                </a:lnTo>
                <a:lnTo>
                  <a:pt x="199644" y="4572"/>
                </a:lnTo>
                <a:lnTo>
                  <a:pt x="205740" y="6096"/>
                </a:lnTo>
                <a:lnTo>
                  <a:pt x="210312" y="9144"/>
                </a:lnTo>
                <a:lnTo>
                  <a:pt x="219456" y="18288"/>
                </a:lnTo>
                <a:lnTo>
                  <a:pt x="221742" y="21336"/>
                </a:lnTo>
                <a:lnTo>
                  <a:pt x="170688" y="21336"/>
                </a:lnTo>
                <a:lnTo>
                  <a:pt x="164592" y="22860"/>
                </a:lnTo>
                <a:lnTo>
                  <a:pt x="155448" y="32004"/>
                </a:lnTo>
                <a:lnTo>
                  <a:pt x="152400" y="38100"/>
                </a:lnTo>
                <a:lnTo>
                  <a:pt x="150876" y="47244"/>
                </a:lnTo>
                <a:lnTo>
                  <a:pt x="230123" y="47244"/>
                </a:lnTo>
                <a:lnTo>
                  <a:pt x="230123" y="57912"/>
                </a:lnTo>
                <a:lnTo>
                  <a:pt x="228600" y="59436"/>
                </a:lnTo>
                <a:lnTo>
                  <a:pt x="228600" y="62484"/>
                </a:lnTo>
                <a:lnTo>
                  <a:pt x="227076" y="62484"/>
                </a:lnTo>
                <a:lnTo>
                  <a:pt x="227076" y="64008"/>
                </a:lnTo>
                <a:lnTo>
                  <a:pt x="150876" y="64008"/>
                </a:lnTo>
                <a:lnTo>
                  <a:pt x="152304" y="72580"/>
                </a:lnTo>
                <a:lnTo>
                  <a:pt x="173736" y="99060"/>
                </a:lnTo>
                <a:lnTo>
                  <a:pt x="226422" y="99060"/>
                </a:lnTo>
                <a:lnTo>
                  <a:pt x="228600" y="102108"/>
                </a:lnTo>
                <a:lnTo>
                  <a:pt x="222504" y="108204"/>
                </a:lnTo>
                <a:lnTo>
                  <a:pt x="217932" y="111252"/>
                </a:lnTo>
                <a:lnTo>
                  <a:pt x="214884" y="112776"/>
                </a:lnTo>
                <a:lnTo>
                  <a:pt x="210312" y="115824"/>
                </a:lnTo>
                <a:lnTo>
                  <a:pt x="201168" y="118872"/>
                </a:lnTo>
                <a:lnTo>
                  <a:pt x="198120" y="118872"/>
                </a:lnTo>
                <a:lnTo>
                  <a:pt x="193548" y="120396"/>
                </a:lnTo>
                <a:close/>
              </a:path>
              <a:path w="451485" h="157480">
                <a:moveTo>
                  <a:pt x="230123" y="47244"/>
                </a:moveTo>
                <a:lnTo>
                  <a:pt x="204216" y="47244"/>
                </a:lnTo>
                <a:lnTo>
                  <a:pt x="204216" y="39624"/>
                </a:lnTo>
                <a:lnTo>
                  <a:pt x="199644" y="30480"/>
                </a:lnTo>
                <a:lnTo>
                  <a:pt x="198120" y="28956"/>
                </a:lnTo>
                <a:lnTo>
                  <a:pt x="196596" y="25908"/>
                </a:lnTo>
                <a:lnTo>
                  <a:pt x="187452" y="21336"/>
                </a:lnTo>
                <a:lnTo>
                  <a:pt x="221742" y="21336"/>
                </a:lnTo>
                <a:lnTo>
                  <a:pt x="224028" y="24384"/>
                </a:lnTo>
                <a:lnTo>
                  <a:pt x="225552" y="30480"/>
                </a:lnTo>
                <a:lnTo>
                  <a:pt x="228600" y="38100"/>
                </a:lnTo>
                <a:lnTo>
                  <a:pt x="230123" y="45720"/>
                </a:lnTo>
                <a:lnTo>
                  <a:pt x="230123" y="47244"/>
                </a:lnTo>
                <a:close/>
              </a:path>
              <a:path w="451485" h="157480">
                <a:moveTo>
                  <a:pt x="217932" y="89916"/>
                </a:moveTo>
                <a:lnTo>
                  <a:pt x="211836" y="89916"/>
                </a:lnTo>
                <a:lnTo>
                  <a:pt x="213360" y="88392"/>
                </a:lnTo>
                <a:lnTo>
                  <a:pt x="217932" y="88392"/>
                </a:lnTo>
                <a:lnTo>
                  <a:pt x="217932" y="89916"/>
                </a:lnTo>
                <a:close/>
              </a:path>
              <a:path w="451485" h="157480">
                <a:moveTo>
                  <a:pt x="226422" y="99060"/>
                </a:moveTo>
                <a:lnTo>
                  <a:pt x="192024" y="99060"/>
                </a:lnTo>
                <a:lnTo>
                  <a:pt x="198120" y="96012"/>
                </a:lnTo>
                <a:lnTo>
                  <a:pt x="201168" y="96012"/>
                </a:lnTo>
                <a:lnTo>
                  <a:pt x="202692" y="94488"/>
                </a:lnTo>
                <a:lnTo>
                  <a:pt x="205740" y="92964"/>
                </a:lnTo>
                <a:lnTo>
                  <a:pt x="207264" y="91440"/>
                </a:lnTo>
                <a:lnTo>
                  <a:pt x="210312" y="89916"/>
                </a:lnTo>
                <a:lnTo>
                  <a:pt x="219456" y="89916"/>
                </a:lnTo>
                <a:lnTo>
                  <a:pt x="219456" y="91440"/>
                </a:lnTo>
                <a:lnTo>
                  <a:pt x="220980" y="91440"/>
                </a:lnTo>
                <a:lnTo>
                  <a:pt x="226422" y="99060"/>
                </a:lnTo>
                <a:close/>
              </a:path>
              <a:path w="451485" h="157480">
                <a:moveTo>
                  <a:pt x="323741" y="22860"/>
                </a:moveTo>
                <a:lnTo>
                  <a:pt x="278892" y="22860"/>
                </a:lnTo>
                <a:lnTo>
                  <a:pt x="288035" y="10668"/>
                </a:lnTo>
                <a:lnTo>
                  <a:pt x="294132" y="6096"/>
                </a:lnTo>
                <a:lnTo>
                  <a:pt x="298704" y="1524"/>
                </a:lnTo>
                <a:lnTo>
                  <a:pt x="306323" y="0"/>
                </a:lnTo>
                <a:lnTo>
                  <a:pt x="318516" y="0"/>
                </a:lnTo>
                <a:lnTo>
                  <a:pt x="323088" y="1524"/>
                </a:lnTo>
                <a:lnTo>
                  <a:pt x="327660" y="4572"/>
                </a:lnTo>
                <a:lnTo>
                  <a:pt x="323741" y="22860"/>
                </a:lnTo>
                <a:close/>
              </a:path>
              <a:path w="451485" h="157480">
                <a:moveTo>
                  <a:pt x="280416" y="118872"/>
                </a:moveTo>
                <a:lnTo>
                  <a:pt x="252984" y="118872"/>
                </a:lnTo>
                <a:lnTo>
                  <a:pt x="252984" y="3048"/>
                </a:lnTo>
                <a:lnTo>
                  <a:pt x="274320" y="3048"/>
                </a:lnTo>
                <a:lnTo>
                  <a:pt x="274320" y="4572"/>
                </a:lnTo>
                <a:lnTo>
                  <a:pt x="275844" y="4572"/>
                </a:lnTo>
                <a:lnTo>
                  <a:pt x="277368" y="6096"/>
                </a:lnTo>
                <a:lnTo>
                  <a:pt x="277368" y="9144"/>
                </a:lnTo>
                <a:lnTo>
                  <a:pt x="278892" y="22860"/>
                </a:lnTo>
                <a:lnTo>
                  <a:pt x="323741" y="22860"/>
                </a:lnTo>
                <a:lnTo>
                  <a:pt x="323088" y="25908"/>
                </a:lnTo>
                <a:lnTo>
                  <a:pt x="323088" y="27432"/>
                </a:lnTo>
                <a:lnTo>
                  <a:pt x="300228" y="27432"/>
                </a:lnTo>
                <a:lnTo>
                  <a:pt x="295656" y="28956"/>
                </a:lnTo>
                <a:lnTo>
                  <a:pt x="286511" y="35052"/>
                </a:lnTo>
                <a:lnTo>
                  <a:pt x="283464" y="39624"/>
                </a:lnTo>
                <a:lnTo>
                  <a:pt x="280416" y="45720"/>
                </a:lnTo>
                <a:lnTo>
                  <a:pt x="280416" y="118872"/>
                </a:lnTo>
                <a:close/>
              </a:path>
              <a:path w="451485" h="157480">
                <a:moveTo>
                  <a:pt x="321564" y="28956"/>
                </a:moveTo>
                <a:lnTo>
                  <a:pt x="315468" y="28956"/>
                </a:lnTo>
                <a:lnTo>
                  <a:pt x="313944" y="27432"/>
                </a:lnTo>
                <a:lnTo>
                  <a:pt x="321564" y="27432"/>
                </a:lnTo>
                <a:lnTo>
                  <a:pt x="321564" y="28956"/>
                </a:lnTo>
                <a:close/>
              </a:path>
              <a:path w="451485" h="157480">
                <a:moveTo>
                  <a:pt x="382524" y="156972"/>
                </a:moveTo>
                <a:lnTo>
                  <a:pt x="356616" y="156972"/>
                </a:lnTo>
                <a:lnTo>
                  <a:pt x="377952" y="111252"/>
                </a:lnTo>
                <a:lnTo>
                  <a:pt x="330708" y="3048"/>
                </a:lnTo>
                <a:lnTo>
                  <a:pt x="359664" y="3048"/>
                </a:lnTo>
                <a:lnTo>
                  <a:pt x="361188" y="4572"/>
                </a:lnTo>
                <a:lnTo>
                  <a:pt x="362712" y="4572"/>
                </a:lnTo>
                <a:lnTo>
                  <a:pt x="362712" y="6096"/>
                </a:lnTo>
                <a:lnTo>
                  <a:pt x="364236" y="7620"/>
                </a:lnTo>
                <a:lnTo>
                  <a:pt x="388620" y="68580"/>
                </a:lnTo>
                <a:lnTo>
                  <a:pt x="390144" y="70104"/>
                </a:lnTo>
                <a:lnTo>
                  <a:pt x="390144" y="71628"/>
                </a:lnTo>
                <a:lnTo>
                  <a:pt x="391667" y="74676"/>
                </a:lnTo>
                <a:lnTo>
                  <a:pt x="391667" y="79248"/>
                </a:lnTo>
                <a:lnTo>
                  <a:pt x="393191" y="80772"/>
                </a:lnTo>
                <a:lnTo>
                  <a:pt x="417450" y="80772"/>
                </a:lnTo>
                <a:lnTo>
                  <a:pt x="387096" y="150876"/>
                </a:lnTo>
                <a:lnTo>
                  <a:pt x="385572" y="153924"/>
                </a:lnTo>
                <a:lnTo>
                  <a:pt x="385572" y="155448"/>
                </a:lnTo>
                <a:lnTo>
                  <a:pt x="384048" y="155448"/>
                </a:lnTo>
                <a:lnTo>
                  <a:pt x="382524" y="156972"/>
                </a:lnTo>
                <a:close/>
              </a:path>
              <a:path w="451485" h="157480">
                <a:moveTo>
                  <a:pt x="417450" y="80772"/>
                </a:moveTo>
                <a:lnTo>
                  <a:pt x="393191" y="80772"/>
                </a:lnTo>
                <a:lnTo>
                  <a:pt x="393191" y="76200"/>
                </a:lnTo>
                <a:lnTo>
                  <a:pt x="394715" y="74676"/>
                </a:lnTo>
                <a:lnTo>
                  <a:pt x="394715" y="71628"/>
                </a:lnTo>
                <a:lnTo>
                  <a:pt x="396240" y="70104"/>
                </a:lnTo>
                <a:lnTo>
                  <a:pt x="396240" y="68580"/>
                </a:lnTo>
                <a:lnTo>
                  <a:pt x="420624" y="7620"/>
                </a:lnTo>
                <a:lnTo>
                  <a:pt x="420624" y="6096"/>
                </a:lnTo>
                <a:lnTo>
                  <a:pt x="423672" y="3048"/>
                </a:lnTo>
                <a:lnTo>
                  <a:pt x="451104" y="3048"/>
                </a:lnTo>
                <a:lnTo>
                  <a:pt x="417450" y="80772"/>
                </a:lnTo>
                <a:close/>
              </a:path>
            </a:pathLst>
          </a:custGeom>
          <a:solidFill>
            <a:srgbClr val="1C4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863340" y="1420367"/>
            <a:ext cx="669290" cy="204470"/>
          </a:xfrm>
          <a:custGeom>
            <a:avLst/>
            <a:gdLst/>
            <a:ahLst/>
            <a:cxnLst/>
            <a:rect l="l" t="t" r="r" b="b"/>
            <a:pathLst>
              <a:path w="669289" h="204469">
                <a:moveTo>
                  <a:pt x="64007" y="155448"/>
                </a:moveTo>
                <a:lnTo>
                  <a:pt x="45719" y="155448"/>
                </a:lnTo>
                <a:lnTo>
                  <a:pt x="48767" y="153924"/>
                </a:lnTo>
                <a:lnTo>
                  <a:pt x="53340" y="152400"/>
                </a:lnTo>
                <a:lnTo>
                  <a:pt x="56387" y="150876"/>
                </a:lnTo>
                <a:lnTo>
                  <a:pt x="57911" y="147828"/>
                </a:lnTo>
                <a:lnTo>
                  <a:pt x="60959" y="146304"/>
                </a:lnTo>
                <a:lnTo>
                  <a:pt x="65532" y="137160"/>
                </a:lnTo>
                <a:lnTo>
                  <a:pt x="65532" y="123444"/>
                </a:lnTo>
                <a:lnTo>
                  <a:pt x="60959" y="118872"/>
                </a:lnTo>
                <a:lnTo>
                  <a:pt x="59435" y="115824"/>
                </a:lnTo>
                <a:lnTo>
                  <a:pt x="50291" y="111252"/>
                </a:lnTo>
                <a:lnTo>
                  <a:pt x="45719" y="109728"/>
                </a:lnTo>
                <a:lnTo>
                  <a:pt x="42671" y="109728"/>
                </a:lnTo>
                <a:lnTo>
                  <a:pt x="33527" y="106680"/>
                </a:lnTo>
                <a:lnTo>
                  <a:pt x="30479" y="105156"/>
                </a:lnTo>
                <a:lnTo>
                  <a:pt x="25908" y="103632"/>
                </a:lnTo>
                <a:lnTo>
                  <a:pt x="22859" y="102108"/>
                </a:lnTo>
                <a:lnTo>
                  <a:pt x="18287" y="100583"/>
                </a:lnTo>
                <a:lnTo>
                  <a:pt x="12191" y="97536"/>
                </a:lnTo>
                <a:lnTo>
                  <a:pt x="7619" y="92964"/>
                </a:lnTo>
                <a:lnTo>
                  <a:pt x="6095" y="88391"/>
                </a:lnTo>
                <a:lnTo>
                  <a:pt x="3048" y="85344"/>
                </a:lnTo>
                <a:lnTo>
                  <a:pt x="3048" y="70104"/>
                </a:lnTo>
                <a:lnTo>
                  <a:pt x="4571" y="65532"/>
                </a:lnTo>
                <a:lnTo>
                  <a:pt x="7619" y="62483"/>
                </a:lnTo>
                <a:lnTo>
                  <a:pt x="9143" y="59436"/>
                </a:lnTo>
                <a:lnTo>
                  <a:pt x="15240" y="53340"/>
                </a:lnTo>
                <a:lnTo>
                  <a:pt x="19811" y="50291"/>
                </a:lnTo>
                <a:lnTo>
                  <a:pt x="28956" y="47244"/>
                </a:lnTo>
                <a:lnTo>
                  <a:pt x="53340" y="47244"/>
                </a:lnTo>
                <a:lnTo>
                  <a:pt x="57911" y="50291"/>
                </a:lnTo>
                <a:lnTo>
                  <a:pt x="64008" y="51816"/>
                </a:lnTo>
                <a:lnTo>
                  <a:pt x="68579" y="54864"/>
                </a:lnTo>
                <a:lnTo>
                  <a:pt x="32003" y="54864"/>
                </a:lnTo>
                <a:lnTo>
                  <a:pt x="19811" y="60960"/>
                </a:lnTo>
                <a:lnTo>
                  <a:pt x="18287" y="64008"/>
                </a:lnTo>
                <a:lnTo>
                  <a:pt x="16763" y="65532"/>
                </a:lnTo>
                <a:lnTo>
                  <a:pt x="13716" y="71628"/>
                </a:lnTo>
                <a:lnTo>
                  <a:pt x="12191" y="73152"/>
                </a:lnTo>
                <a:lnTo>
                  <a:pt x="12191" y="80772"/>
                </a:lnTo>
                <a:lnTo>
                  <a:pt x="13716" y="83820"/>
                </a:lnTo>
                <a:lnTo>
                  <a:pt x="15240" y="85344"/>
                </a:lnTo>
                <a:lnTo>
                  <a:pt x="16763" y="88391"/>
                </a:lnTo>
                <a:lnTo>
                  <a:pt x="28956" y="94487"/>
                </a:lnTo>
                <a:lnTo>
                  <a:pt x="33527" y="96012"/>
                </a:lnTo>
                <a:lnTo>
                  <a:pt x="36575" y="97536"/>
                </a:lnTo>
                <a:lnTo>
                  <a:pt x="41148" y="97536"/>
                </a:lnTo>
                <a:lnTo>
                  <a:pt x="44195" y="99060"/>
                </a:lnTo>
                <a:lnTo>
                  <a:pt x="48767" y="100583"/>
                </a:lnTo>
                <a:lnTo>
                  <a:pt x="51816" y="102108"/>
                </a:lnTo>
                <a:lnTo>
                  <a:pt x="56387" y="103632"/>
                </a:lnTo>
                <a:lnTo>
                  <a:pt x="62483" y="106680"/>
                </a:lnTo>
                <a:lnTo>
                  <a:pt x="65532" y="109728"/>
                </a:lnTo>
                <a:lnTo>
                  <a:pt x="68579" y="111252"/>
                </a:lnTo>
                <a:lnTo>
                  <a:pt x="71627" y="114300"/>
                </a:lnTo>
                <a:lnTo>
                  <a:pt x="76200" y="123444"/>
                </a:lnTo>
                <a:lnTo>
                  <a:pt x="76200" y="134112"/>
                </a:lnTo>
                <a:lnTo>
                  <a:pt x="73151" y="143256"/>
                </a:lnTo>
                <a:lnTo>
                  <a:pt x="71627" y="146304"/>
                </a:lnTo>
                <a:lnTo>
                  <a:pt x="68579" y="150876"/>
                </a:lnTo>
                <a:lnTo>
                  <a:pt x="64007" y="155448"/>
                </a:lnTo>
                <a:close/>
              </a:path>
              <a:path w="669289" h="204469">
                <a:moveTo>
                  <a:pt x="70103" y="64008"/>
                </a:moveTo>
                <a:lnTo>
                  <a:pt x="67056" y="64008"/>
                </a:lnTo>
                <a:lnTo>
                  <a:pt x="65532" y="62483"/>
                </a:lnTo>
                <a:lnTo>
                  <a:pt x="64008" y="62483"/>
                </a:lnTo>
                <a:lnTo>
                  <a:pt x="62483" y="60960"/>
                </a:lnTo>
                <a:lnTo>
                  <a:pt x="59435" y="59436"/>
                </a:lnTo>
                <a:lnTo>
                  <a:pt x="57911" y="57912"/>
                </a:lnTo>
                <a:lnTo>
                  <a:pt x="54863" y="57912"/>
                </a:lnTo>
                <a:lnTo>
                  <a:pt x="48767" y="54864"/>
                </a:lnTo>
                <a:lnTo>
                  <a:pt x="68579" y="54864"/>
                </a:lnTo>
                <a:lnTo>
                  <a:pt x="73151" y="59436"/>
                </a:lnTo>
                <a:lnTo>
                  <a:pt x="70103" y="62483"/>
                </a:lnTo>
                <a:lnTo>
                  <a:pt x="70103" y="64008"/>
                </a:lnTo>
                <a:close/>
              </a:path>
              <a:path w="669289" h="204469">
                <a:moveTo>
                  <a:pt x="48767" y="163068"/>
                </a:moveTo>
                <a:lnTo>
                  <a:pt x="21335" y="163068"/>
                </a:lnTo>
                <a:lnTo>
                  <a:pt x="9143" y="156972"/>
                </a:lnTo>
                <a:lnTo>
                  <a:pt x="4571" y="153924"/>
                </a:lnTo>
                <a:lnTo>
                  <a:pt x="0" y="149352"/>
                </a:lnTo>
                <a:lnTo>
                  <a:pt x="3048" y="146304"/>
                </a:lnTo>
                <a:lnTo>
                  <a:pt x="3048" y="144780"/>
                </a:lnTo>
                <a:lnTo>
                  <a:pt x="7619" y="144780"/>
                </a:lnTo>
                <a:lnTo>
                  <a:pt x="10667" y="147828"/>
                </a:lnTo>
                <a:lnTo>
                  <a:pt x="12191" y="147828"/>
                </a:lnTo>
                <a:lnTo>
                  <a:pt x="18287" y="150876"/>
                </a:lnTo>
                <a:lnTo>
                  <a:pt x="19811" y="152400"/>
                </a:lnTo>
                <a:lnTo>
                  <a:pt x="24383" y="153924"/>
                </a:lnTo>
                <a:lnTo>
                  <a:pt x="27432" y="155448"/>
                </a:lnTo>
                <a:lnTo>
                  <a:pt x="64007" y="155448"/>
                </a:lnTo>
                <a:lnTo>
                  <a:pt x="62483" y="156972"/>
                </a:lnTo>
                <a:lnTo>
                  <a:pt x="57911" y="158496"/>
                </a:lnTo>
                <a:lnTo>
                  <a:pt x="53340" y="161544"/>
                </a:lnTo>
                <a:lnTo>
                  <a:pt x="48767" y="163068"/>
                </a:lnTo>
                <a:close/>
              </a:path>
              <a:path w="669289" h="204469">
                <a:moveTo>
                  <a:pt x="160019" y="59436"/>
                </a:moveTo>
                <a:lnTo>
                  <a:pt x="94487" y="59436"/>
                </a:lnTo>
                <a:lnTo>
                  <a:pt x="94487" y="53340"/>
                </a:lnTo>
                <a:lnTo>
                  <a:pt x="112775" y="51816"/>
                </a:lnTo>
                <a:lnTo>
                  <a:pt x="115824" y="10668"/>
                </a:lnTo>
                <a:lnTo>
                  <a:pt x="117348" y="9144"/>
                </a:lnTo>
                <a:lnTo>
                  <a:pt x="123443" y="9144"/>
                </a:lnTo>
                <a:lnTo>
                  <a:pt x="123443" y="51816"/>
                </a:lnTo>
                <a:lnTo>
                  <a:pt x="160019" y="51816"/>
                </a:lnTo>
                <a:lnTo>
                  <a:pt x="160019" y="59436"/>
                </a:lnTo>
                <a:close/>
              </a:path>
              <a:path w="669289" h="204469">
                <a:moveTo>
                  <a:pt x="146303" y="163068"/>
                </a:moveTo>
                <a:lnTo>
                  <a:pt x="129540" y="163068"/>
                </a:lnTo>
                <a:lnTo>
                  <a:pt x="123443" y="161544"/>
                </a:lnTo>
                <a:lnTo>
                  <a:pt x="118871" y="156972"/>
                </a:lnTo>
                <a:lnTo>
                  <a:pt x="115824" y="152400"/>
                </a:lnTo>
                <a:lnTo>
                  <a:pt x="112775" y="146304"/>
                </a:lnTo>
                <a:lnTo>
                  <a:pt x="112775" y="59436"/>
                </a:lnTo>
                <a:lnTo>
                  <a:pt x="123443" y="59436"/>
                </a:lnTo>
                <a:lnTo>
                  <a:pt x="123443" y="140208"/>
                </a:lnTo>
                <a:lnTo>
                  <a:pt x="124967" y="143256"/>
                </a:lnTo>
                <a:lnTo>
                  <a:pt x="124967" y="144780"/>
                </a:lnTo>
                <a:lnTo>
                  <a:pt x="126491" y="147828"/>
                </a:lnTo>
                <a:lnTo>
                  <a:pt x="126491" y="149352"/>
                </a:lnTo>
                <a:lnTo>
                  <a:pt x="129540" y="152400"/>
                </a:lnTo>
                <a:lnTo>
                  <a:pt x="131063" y="152400"/>
                </a:lnTo>
                <a:lnTo>
                  <a:pt x="132587" y="153924"/>
                </a:lnTo>
                <a:lnTo>
                  <a:pt x="135635" y="153924"/>
                </a:lnTo>
                <a:lnTo>
                  <a:pt x="137159" y="155448"/>
                </a:lnTo>
                <a:lnTo>
                  <a:pt x="159511" y="155448"/>
                </a:lnTo>
                <a:lnTo>
                  <a:pt x="158495" y="156972"/>
                </a:lnTo>
                <a:lnTo>
                  <a:pt x="155448" y="158496"/>
                </a:lnTo>
                <a:lnTo>
                  <a:pt x="150875" y="161544"/>
                </a:lnTo>
                <a:lnTo>
                  <a:pt x="146303" y="163068"/>
                </a:lnTo>
                <a:close/>
              </a:path>
              <a:path w="669289" h="204469">
                <a:moveTo>
                  <a:pt x="159511" y="155448"/>
                </a:moveTo>
                <a:lnTo>
                  <a:pt x="141732" y="155448"/>
                </a:lnTo>
                <a:lnTo>
                  <a:pt x="144779" y="153924"/>
                </a:lnTo>
                <a:lnTo>
                  <a:pt x="146303" y="153924"/>
                </a:lnTo>
                <a:lnTo>
                  <a:pt x="147827" y="152400"/>
                </a:lnTo>
                <a:lnTo>
                  <a:pt x="150875" y="152400"/>
                </a:lnTo>
                <a:lnTo>
                  <a:pt x="150875" y="150876"/>
                </a:lnTo>
                <a:lnTo>
                  <a:pt x="152400" y="149352"/>
                </a:lnTo>
                <a:lnTo>
                  <a:pt x="153924" y="149352"/>
                </a:lnTo>
                <a:lnTo>
                  <a:pt x="155448" y="147828"/>
                </a:lnTo>
                <a:lnTo>
                  <a:pt x="158495" y="147828"/>
                </a:lnTo>
                <a:lnTo>
                  <a:pt x="161543" y="152400"/>
                </a:lnTo>
                <a:lnTo>
                  <a:pt x="159511" y="155448"/>
                </a:lnTo>
                <a:close/>
              </a:path>
              <a:path w="669289" h="204469">
                <a:moveTo>
                  <a:pt x="203072" y="76200"/>
                </a:moveTo>
                <a:lnTo>
                  <a:pt x="198119" y="76200"/>
                </a:lnTo>
                <a:lnTo>
                  <a:pt x="201004" y="69532"/>
                </a:lnTo>
                <a:lnTo>
                  <a:pt x="204596" y="63817"/>
                </a:lnTo>
                <a:lnTo>
                  <a:pt x="208835" y="58840"/>
                </a:lnTo>
                <a:lnTo>
                  <a:pt x="213359" y="54864"/>
                </a:lnTo>
                <a:lnTo>
                  <a:pt x="219456" y="48768"/>
                </a:lnTo>
                <a:lnTo>
                  <a:pt x="225551" y="47244"/>
                </a:lnTo>
                <a:lnTo>
                  <a:pt x="243840" y="47244"/>
                </a:lnTo>
                <a:lnTo>
                  <a:pt x="246887" y="48768"/>
                </a:lnTo>
                <a:lnTo>
                  <a:pt x="249935" y="48768"/>
                </a:lnTo>
                <a:lnTo>
                  <a:pt x="252983" y="50291"/>
                </a:lnTo>
                <a:lnTo>
                  <a:pt x="251459" y="57912"/>
                </a:lnTo>
                <a:lnTo>
                  <a:pt x="224027" y="57912"/>
                </a:lnTo>
                <a:lnTo>
                  <a:pt x="217932" y="59436"/>
                </a:lnTo>
                <a:lnTo>
                  <a:pt x="211835" y="65532"/>
                </a:lnTo>
                <a:lnTo>
                  <a:pt x="207549" y="69532"/>
                </a:lnTo>
                <a:lnTo>
                  <a:pt x="203834" y="74676"/>
                </a:lnTo>
                <a:lnTo>
                  <a:pt x="203072" y="76200"/>
                </a:lnTo>
                <a:close/>
              </a:path>
              <a:path w="669289" h="204469">
                <a:moveTo>
                  <a:pt x="198119" y="161544"/>
                </a:moveTo>
                <a:lnTo>
                  <a:pt x="187451" y="161544"/>
                </a:lnTo>
                <a:lnTo>
                  <a:pt x="187451" y="48768"/>
                </a:lnTo>
                <a:lnTo>
                  <a:pt x="196595" y="48768"/>
                </a:lnTo>
                <a:lnTo>
                  <a:pt x="196595" y="51816"/>
                </a:lnTo>
                <a:lnTo>
                  <a:pt x="198024" y="74676"/>
                </a:lnTo>
                <a:lnTo>
                  <a:pt x="198119" y="76200"/>
                </a:lnTo>
                <a:lnTo>
                  <a:pt x="203072" y="76200"/>
                </a:lnTo>
                <a:lnTo>
                  <a:pt x="200691" y="80962"/>
                </a:lnTo>
                <a:lnTo>
                  <a:pt x="198119" y="88391"/>
                </a:lnTo>
                <a:lnTo>
                  <a:pt x="198119" y="161544"/>
                </a:lnTo>
                <a:close/>
              </a:path>
              <a:path w="669289" h="204469">
                <a:moveTo>
                  <a:pt x="251459" y="59436"/>
                </a:moveTo>
                <a:lnTo>
                  <a:pt x="245363" y="59436"/>
                </a:lnTo>
                <a:lnTo>
                  <a:pt x="243840" y="57912"/>
                </a:lnTo>
                <a:lnTo>
                  <a:pt x="251459" y="57912"/>
                </a:lnTo>
                <a:lnTo>
                  <a:pt x="251459" y="59436"/>
                </a:lnTo>
                <a:close/>
              </a:path>
              <a:path w="669289" h="204469">
                <a:moveTo>
                  <a:pt x="329183" y="163068"/>
                </a:moveTo>
                <a:lnTo>
                  <a:pt x="313943" y="163068"/>
                </a:lnTo>
                <a:lnTo>
                  <a:pt x="306324" y="161544"/>
                </a:lnTo>
                <a:lnTo>
                  <a:pt x="300227" y="158496"/>
                </a:lnTo>
                <a:lnTo>
                  <a:pt x="292608" y="156972"/>
                </a:lnTo>
                <a:lnTo>
                  <a:pt x="283463" y="147828"/>
                </a:lnTo>
                <a:lnTo>
                  <a:pt x="278891" y="141732"/>
                </a:lnTo>
                <a:lnTo>
                  <a:pt x="272795" y="129540"/>
                </a:lnTo>
                <a:lnTo>
                  <a:pt x="269748" y="114300"/>
                </a:lnTo>
                <a:lnTo>
                  <a:pt x="269748" y="96012"/>
                </a:lnTo>
                <a:lnTo>
                  <a:pt x="292608" y="53340"/>
                </a:lnTo>
                <a:lnTo>
                  <a:pt x="313943" y="47244"/>
                </a:lnTo>
                <a:lnTo>
                  <a:pt x="329183" y="47244"/>
                </a:lnTo>
                <a:lnTo>
                  <a:pt x="336803" y="48768"/>
                </a:lnTo>
                <a:lnTo>
                  <a:pt x="342900" y="50291"/>
                </a:lnTo>
                <a:lnTo>
                  <a:pt x="348995" y="53340"/>
                </a:lnTo>
                <a:lnTo>
                  <a:pt x="351027" y="54864"/>
                </a:lnTo>
                <a:lnTo>
                  <a:pt x="313943" y="54864"/>
                </a:lnTo>
                <a:lnTo>
                  <a:pt x="309371" y="56387"/>
                </a:lnTo>
                <a:lnTo>
                  <a:pt x="303275" y="59436"/>
                </a:lnTo>
                <a:lnTo>
                  <a:pt x="298703" y="60960"/>
                </a:lnTo>
                <a:lnTo>
                  <a:pt x="294132" y="64008"/>
                </a:lnTo>
                <a:lnTo>
                  <a:pt x="284987" y="77724"/>
                </a:lnTo>
                <a:lnTo>
                  <a:pt x="283463" y="85344"/>
                </a:lnTo>
                <a:lnTo>
                  <a:pt x="280416" y="97536"/>
                </a:lnTo>
                <a:lnTo>
                  <a:pt x="280416" y="112776"/>
                </a:lnTo>
                <a:lnTo>
                  <a:pt x="284987" y="131064"/>
                </a:lnTo>
                <a:lnTo>
                  <a:pt x="288035" y="137160"/>
                </a:lnTo>
                <a:lnTo>
                  <a:pt x="294132" y="146304"/>
                </a:lnTo>
                <a:lnTo>
                  <a:pt x="298703" y="149352"/>
                </a:lnTo>
                <a:lnTo>
                  <a:pt x="303275" y="150876"/>
                </a:lnTo>
                <a:lnTo>
                  <a:pt x="309371" y="153924"/>
                </a:lnTo>
                <a:lnTo>
                  <a:pt x="313943" y="155448"/>
                </a:lnTo>
                <a:lnTo>
                  <a:pt x="351027" y="155448"/>
                </a:lnTo>
                <a:lnTo>
                  <a:pt x="348995" y="156972"/>
                </a:lnTo>
                <a:lnTo>
                  <a:pt x="342900" y="158496"/>
                </a:lnTo>
                <a:lnTo>
                  <a:pt x="336803" y="161544"/>
                </a:lnTo>
                <a:lnTo>
                  <a:pt x="329183" y="163068"/>
                </a:lnTo>
                <a:close/>
              </a:path>
              <a:path w="669289" h="204469">
                <a:moveTo>
                  <a:pt x="351027" y="155448"/>
                </a:moveTo>
                <a:lnTo>
                  <a:pt x="327659" y="155448"/>
                </a:lnTo>
                <a:lnTo>
                  <a:pt x="333756" y="153924"/>
                </a:lnTo>
                <a:lnTo>
                  <a:pt x="338327" y="150876"/>
                </a:lnTo>
                <a:lnTo>
                  <a:pt x="361187" y="118872"/>
                </a:lnTo>
                <a:lnTo>
                  <a:pt x="361187" y="91440"/>
                </a:lnTo>
                <a:lnTo>
                  <a:pt x="359663" y="85344"/>
                </a:lnTo>
                <a:lnTo>
                  <a:pt x="358140" y="77724"/>
                </a:lnTo>
                <a:lnTo>
                  <a:pt x="348995" y="64008"/>
                </a:lnTo>
                <a:lnTo>
                  <a:pt x="344424" y="60960"/>
                </a:lnTo>
                <a:lnTo>
                  <a:pt x="338327" y="59436"/>
                </a:lnTo>
                <a:lnTo>
                  <a:pt x="333756" y="56387"/>
                </a:lnTo>
                <a:lnTo>
                  <a:pt x="327659" y="54864"/>
                </a:lnTo>
                <a:lnTo>
                  <a:pt x="351027" y="54864"/>
                </a:lnTo>
                <a:lnTo>
                  <a:pt x="355092" y="57912"/>
                </a:lnTo>
                <a:lnTo>
                  <a:pt x="364235" y="67056"/>
                </a:lnTo>
                <a:lnTo>
                  <a:pt x="367283" y="73152"/>
                </a:lnTo>
                <a:lnTo>
                  <a:pt x="368808" y="80772"/>
                </a:lnTo>
                <a:lnTo>
                  <a:pt x="371856" y="88391"/>
                </a:lnTo>
                <a:lnTo>
                  <a:pt x="373379" y="96012"/>
                </a:lnTo>
                <a:lnTo>
                  <a:pt x="373379" y="114300"/>
                </a:lnTo>
                <a:lnTo>
                  <a:pt x="371856" y="121920"/>
                </a:lnTo>
                <a:lnTo>
                  <a:pt x="368808" y="129540"/>
                </a:lnTo>
                <a:lnTo>
                  <a:pt x="367283" y="135636"/>
                </a:lnTo>
                <a:lnTo>
                  <a:pt x="364235" y="141732"/>
                </a:lnTo>
                <a:lnTo>
                  <a:pt x="359663" y="147828"/>
                </a:lnTo>
                <a:lnTo>
                  <a:pt x="355092" y="152400"/>
                </a:lnTo>
                <a:lnTo>
                  <a:pt x="351027" y="155448"/>
                </a:lnTo>
                <a:close/>
              </a:path>
              <a:path w="669289" h="204469">
                <a:moveTo>
                  <a:pt x="419607" y="68580"/>
                </a:moveTo>
                <a:lnTo>
                  <a:pt x="411479" y="68580"/>
                </a:lnTo>
                <a:lnTo>
                  <a:pt x="423671" y="56387"/>
                </a:lnTo>
                <a:lnTo>
                  <a:pt x="429767" y="53340"/>
                </a:lnTo>
                <a:lnTo>
                  <a:pt x="437387" y="48768"/>
                </a:lnTo>
                <a:lnTo>
                  <a:pt x="445008" y="47244"/>
                </a:lnTo>
                <a:lnTo>
                  <a:pt x="464819" y="47244"/>
                </a:lnTo>
                <a:lnTo>
                  <a:pt x="469392" y="50291"/>
                </a:lnTo>
                <a:lnTo>
                  <a:pt x="473963" y="51816"/>
                </a:lnTo>
                <a:lnTo>
                  <a:pt x="478535" y="54864"/>
                </a:lnTo>
                <a:lnTo>
                  <a:pt x="441959" y="54864"/>
                </a:lnTo>
                <a:lnTo>
                  <a:pt x="429767" y="60960"/>
                </a:lnTo>
                <a:lnTo>
                  <a:pt x="419607" y="68580"/>
                </a:lnTo>
                <a:close/>
              </a:path>
              <a:path w="669289" h="204469">
                <a:moveTo>
                  <a:pt x="413003" y="161544"/>
                </a:moveTo>
                <a:lnTo>
                  <a:pt x="400811" y="161544"/>
                </a:lnTo>
                <a:lnTo>
                  <a:pt x="400811" y="48768"/>
                </a:lnTo>
                <a:lnTo>
                  <a:pt x="409956" y="48768"/>
                </a:lnTo>
                <a:lnTo>
                  <a:pt x="411479" y="51816"/>
                </a:lnTo>
                <a:lnTo>
                  <a:pt x="411479" y="68580"/>
                </a:lnTo>
                <a:lnTo>
                  <a:pt x="419607" y="68580"/>
                </a:lnTo>
                <a:lnTo>
                  <a:pt x="417575" y="70104"/>
                </a:lnTo>
                <a:lnTo>
                  <a:pt x="413003" y="76200"/>
                </a:lnTo>
                <a:lnTo>
                  <a:pt x="413003" y="161544"/>
                </a:lnTo>
                <a:close/>
              </a:path>
              <a:path w="669289" h="204469">
                <a:moveTo>
                  <a:pt x="490727" y="161544"/>
                </a:moveTo>
                <a:lnTo>
                  <a:pt x="480059" y="161544"/>
                </a:lnTo>
                <a:lnTo>
                  <a:pt x="480059" y="89916"/>
                </a:lnTo>
                <a:lnTo>
                  <a:pt x="479512" y="82224"/>
                </a:lnTo>
                <a:lnTo>
                  <a:pt x="460248" y="54864"/>
                </a:lnTo>
                <a:lnTo>
                  <a:pt x="478535" y="54864"/>
                </a:lnTo>
                <a:lnTo>
                  <a:pt x="481583" y="57912"/>
                </a:lnTo>
                <a:lnTo>
                  <a:pt x="484632" y="62483"/>
                </a:lnTo>
                <a:lnTo>
                  <a:pt x="489203" y="76200"/>
                </a:lnTo>
                <a:lnTo>
                  <a:pt x="490710" y="82224"/>
                </a:lnTo>
                <a:lnTo>
                  <a:pt x="490727" y="161544"/>
                </a:lnTo>
                <a:close/>
              </a:path>
              <a:path w="669289" h="204469">
                <a:moveTo>
                  <a:pt x="571500" y="204216"/>
                </a:moveTo>
                <a:lnTo>
                  <a:pt x="554735" y="204216"/>
                </a:lnTo>
                <a:lnTo>
                  <a:pt x="536448" y="199644"/>
                </a:lnTo>
                <a:lnTo>
                  <a:pt x="531875" y="198120"/>
                </a:lnTo>
                <a:lnTo>
                  <a:pt x="522732" y="192024"/>
                </a:lnTo>
                <a:lnTo>
                  <a:pt x="519683" y="188976"/>
                </a:lnTo>
                <a:lnTo>
                  <a:pt x="518159" y="185928"/>
                </a:lnTo>
                <a:lnTo>
                  <a:pt x="515111" y="181356"/>
                </a:lnTo>
                <a:lnTo>
                  <a:pt x="515111" y="167640"/>
                </a:lnTo>
                <a:lnTo>
                  <a:pt x="516635" y="163068"/>
                </a:lnTo>
                <a:lnTo>
                  <a:pt x="521208" y="158496"/>
                </a:lnTo>
                <a:lnTo>
                  <a:pt x="524256" y="153924"/>
                </a:lnTo>
                <a:lnTo>
                  <a:pt x="536448" y="147828"/>
                </a:lnTo>
                <a:lnTo>
                  <a:pt x="527303" y="143256"/>
                </a:lnTo>
                <a:lnTo>
                  <a:pt x="524256" y="137160"/>
                </a:lnTo>
                <a:lnTo>
                  <a:pt x="524256" y="129540"/>
                </a:lnTo>
                <a:lnTo>
                  <a:pt x="525779" y="128016"/>
                </a:lnTo>
                <a:lnTo>
                  <a:pt x="525779" y="126491"/>
                </a:lnTo>
                <a:lnTo>
                  <a:pt x="527303" y="123444"/>
                </a:lnTo>
                <a:lnTo>
                  <a:pt x="528827" y="121920"/>
                </a:lnTo>
                <a:lnTo>
                  <a:pt x="528827" y="120396"/>
                </a:lnTo>
                <a:lnTo>
                  <a:pt x="530351" y="118872"/>
                </a:lnTo>
                <a:lnTo>
                  <a:pt x="533400" y="117348"/>
                </a:lnTo>
                <a:lnTo>
                  <a:pt x="537971" y="112776"/>
                </a:lnTo>
                <a:lnTo>
                  <a:pt x="528827" y="106680"/>
                </a:lnTo>
                <a:lnTo>
                  <a:pt x="525779" y="100583"/>
                </a:lnTo>
                <a:lnTo>
                  <a:pt x="522732" y="96012"/>
                </a:lnTo>
                <a:lnTo>
                  <a:pt x="521208" y="89916"/>
                </a:lnTo>
                <a:lnTo>
                  <a:pt x="521208" y="77724"/>
                </a:lnTo>
                <a:lnTo>
                  <a:pt x="525779" y="64008"/>
                </a:lnTo>
                <a:lnTo>
                  <a:pt x="528827" y="59436"/>
                </a:lnTo>
                <a:lnTo>
                  <a:pt x="533400" y="56387"/>
                </a:lnTo>
                <a:lnTo>
                  <a:pt x="536448" y="53340"/>
                </a:lnTo>
                <a:lnTo>
                  <a:pt x="541019" y="50291"/>
                </a:lnTo>
                <a:lnTo>
                  <a:pt x="550163" y="47244"/>
                </a:lnTo>
                <a:lnTo>
                  <a:pt x="571500" y="47244"/>
                </a:lnTo>
                <a:lnTo>
                  <a:pt x="580643" y="50291"/>
                </a:lnTo>
                <a:lnTo>
                  <a:pt x="586740" y="53340"/>
                </a:lnTo>
                <a:lnTo>
                  <a:pt x="615695" y="53340"/>
                </a:lnTo>
                <a:lnTo>
                  <a:pt x="615695" y="54864"/>
                </a:lnTo>
                <a:lnTo>
                  <a:pt x="553211" y="54864"/>
                </a:lnTo>
                <a:lnTo>
                  <a:pt x="548640" y="56387"/>
                </a:lnTo>
                <a:lnTo>
                  <a:pt x="542543" y="59436"/>
                </a:lnTo>
                <a:lnTo>
                  <a:pt x="536448" y="65532"/>
                </a:lnTo>
                <a:lnTo>
                  <a:pt x="531875" y="74676"/>
                </a:lnTo>
                <a:lnTo>
                  <a:pt x="531875" y="91440"/>
                </a:lnTo>
                <a:lnTo>
                  <a:pt x="536448" y="100583"/>
                </a:lnTo>
                <a:lnTo>
                  <a:pt x="542543" y="106680"/>
                </a:lnTo>
                <a:lnTo>
                  <a:pt x="548640" y="109728"/>
                </a:lnTo>
                <a:lnTo>
                  <a:pt x="553211" y="111252"/>
                </a:lnTo>
                <a:lnTo>
                  <a:pt x="589787" y="111252"/>
                </a:lnTo>
                <a:lnTo>
                  <a:pt x="588263" y="112776"/>
                </a:lnTo>
                <a:lnTo>
                  <a:pt x="579119" y="115824"/>
                </a:lnTo>
                <a:lnTo>
                  <a:pt x="544067" y="115824"/>
                </a:lnTo>
                <a:lnTo>
                  <a:pt x="541019" y="117348"/>
                </a:lnTo>
                <a:lnTo>
                  <a:pt x="536448" y="121920"/>
                </a:lnTo>
                <a:lnTo>
                  <a:pt x="533400" y="128016"/>
                </a:lnTo>
                <a:lnTo>
                  <a:pt x="533400" y="132587"/>
                </a:lnTo>
                <a:lnTo>
                  <a:pt x="534924" y="135636"/>
                </a:lnTo>
                <a:lnTo>
                  <a:pt x="537971" y="137160"/>
                </a:lnTo>
                <a:lnTo>
                  <a:pt x="539495" y="138683"/>
                </a:lnTo>
                <a:lnTo>
                  <a:pt x="542543" y="140208"/>
                </a:lnTo>
                <a:lnTo>
                  <a:pt x="547116" y="141732"/>
                </a:lnTo>
                <a:lnTo>
                  <a:pt x="550163" y="141732"/>
                </a:lnTo>
                <a:lnTo>
                  <a:pt x="554735" y="143256"/>
                </a:lnTo>
                <a:lnTo>
                  <a:pt x="579119" y="143256"/>
                </a:lnTo>
                <a:lnTo>
                  <a:pt x="583692" y="144780"/>
                </a:lnTo>
                <a:lnTo>
                  <a:pt x="588263" y="144780"/>
                </a:lnTo>
                <a:lnTo>
                  <a:pt x="594359" y="146304"/>
                </a:lnTo>
                <a:lnTo>
                  <a:pt x="597408" y="146304"/>
                </a:lnTo>
                <a:lnTo>
                  <a:pt x="601979" y="149352"/>
                </a:lnTo>
                <a:lnTo>
                  <a:pt x="605028" y="150876"/>
                </a:lnTo>
                <a:lnTo>
                  <a:pt x="541019" y="150876"/>
                </a:lnTo>
                <a:lnTo>
                  <a:pt x="539495" y="152400"/>
                </a:lnTo>
                <a:lnTo>
                  <a:pt x="533400" y="155448"/>
                </a:lnTo>
                <a:lnTo>
                  <a:pt x="530351" y="158496"/>
                </a:lnTo>
                <a:lnTo>
                  <a:pt x="528827" y="161544"/>
                </a:lnTo>
                <a:lnTo>
                  <a:pt x="525779" y="164591"/>
                </a:lnTo>
                <a:lnTo>
                  <a:pt x="524256" y="167640"/>
                </a:lnTo>
                <a:lnTo>
                  <a:pt x="524256" y="175260"/>
                </a:lnTo>
                <a:lnTo>
                  <a:pt x="528827" y="184404"/>
                </a:lnTo>
                <a:lnTo>
                  <a:pt x="531875" y="187452"/>
                </a:lnTo>
                <a:lnTo>
                  <a:pt x="534924" y="188976"/>
                </a:lnTo>
                <a:lnTo>
                  <a:pt x="537971" y="192024"/>
                </a:lnTo>
                <a:lnTo>
                  <a:pt x="542543" y="193548"/>
                </a:lnTo>
                <a:lnTo>
                  <a:pt x="547116" y="193548"/>
                </a:lnTo>
                <a:lnTo>
                  <a:pt x="551687" y="195072"/>
                </a:lnTo>
                <a:lnTo>
                  <a:pt x="557783" y="196596"/>
                </a:lnTo>
                <a:lnTo>
                  <a:pt x="595883" y="196596"/>
                </a:lnTo>
                <a:lnTo>
                  <a:pt x="591311" y="199644"/>
                </a:lnTo>
                <a:lnTo>
                  <a:pt x="583692" y="201168"/>
                </a:lnTo>
                <a:lnTo>
                  <a:pt x="571500" y="204216"/>
                </a:lnTo>
                <a:close/>
              </a:path>
              <a:path w="669289" h="204469">
                <a:moveTo>
                  <a:pt x="589787" y="111252"/>
                </a:moveTo>
                <a:lnTo>
                  <a:pt x="571500" y="111252"/>
                </a:lnTo>
                <a:lnTo>
                  <a:pt x="574548" y="109728"/>
                </a:lnTo>
                <a:lnTo>
                  <a:pt x="579119" y="108204"/>
                </a:lnTo>
                <a:lnTo>
                  <a:pt x="582167" y="106680"/>
                </a:lnTo>
                <a:lnTo>
                  <a:pt x="585216" y="103632"/>
                </a:lnTo>
                <a:lnTo>
                  <a:pt x="586740" y="100583"/>
                </a:lnTo>
                <a:lnTo>
                  <a:pt x="589787" y="97536"/>
                </a:lnTo>
                <a:lnTo>
                  <a:pt x="589787" y="94487"/>
                </a:lnTo>
                <a:lnTo>
                  <a:pt x="591311" y="91440"/>
                </a:lnTo>
                <a:lnTo>
                  <a:pt x="592835" y="86868"/>
                </a:lnTo>
                <a:lnTo>
                  <a:pt x="592835" y="79248"/>
                </a:lnTo>
                <a:lnTo>
                  <a:pt x="591311" y="74676"/>
                </a:lnTo>
                <a:lnTo>
                  <a:pt x="589787" y="71628"/>
                </a:lnTo>
                <a:lnTo>
                  <a:pt x="589787" y="68580"/>
                </a:lnTo>
                <a:lnTo>
                  <a:pt x="586740" y="65532"/>
                </a:lnTo>
                <a:lnTo>
                  <a:pt x="585216" y="62483"/>
                </a:lnTo>
                <a:lnTo>
                  <a:pt x="582167" y="59436"/>
                </a:lnTo>
                <a:lnTo>
                  <a:pt x="579119" y="57912"/>
                </a:lnTo>
                <a:lnTo>
                  <a:pt x="574548" y="56387"/>
                </a:lnTo>
                <a:lnTo>
                  <a:pt x="571500" y="54864"/>
                </a:lnTo>
                <a:lnTo>
                  <a:pt x="615695" y="54864"/>
                </a:lnTo>
                <a:lnTo>
                  <a:pt x="615695" y="60960"/>
                </a:lnTo>
                <a:lnTo>
                  <a:pt x="595883" y="60960"/>
                </a:lnTo>
                <a:lnTo>
                  <a:pt x="598932" y="67056"/>
                </a:lnTo>
                <a:lnTo>
                  <a:pt x="600456" y="71628"/>
                </a:lnTo>
                <a:lnTo>
                  <a:pt x="601979" y="74676"/>
                </a:lnTo>
                <a:lnTo>
                  <a:pt x="601979" y="92964"/>
                </a:lnTo>
                <a:lnTo>
                  <a:pt x="598932" y="97536"/>
                </a:lnTo>
                <a:lnTo>
                  <a:pt x="597408" y="102108"/>
                </a:lnTo>
                <a:lnTo>
                  <a:pt x="594359" y="106680"/>
                </a:lnTo>
                <a:lnTo>
                  <a:pt x="589787" y="111252"/>
                </a:lnTo>
                <a:close/>
              </a:path>
              <a:path w="669289" h="204469">
                <a:moveTo>
                  <a:pt x="573024" y="118872"/>
                </a:moveTo>
                <a:lnTo>
                  <a:pt x="550163" y="118872"/>
                </a:lnTo>
                <a:lnTo>
                  <a:pt x="544067" y="115824"/>
                </a:lnTo>
                <a:lnTo>
                  <a:pt x="579119" y="115824"/>
                </a:lnTo>
                <a:lnTo>
                  <a:pt x="573024" y="118872"/>
                </a:lnTo>
                <a:close/>
              </a:path>
              <a:path w="669289" h="204469">
                <a:moveTo>
                  <a:pt x="595883" y="196596"/>
                </a:moveTo>
                <a:lnTo>
                  <a:pt x="568451" y="196596"/>
                </a:lnTo>
                <a:lnTo>
                  <a:pt x="574548" y="195072"/>
                </a:lnTo>
                <a:lnTo>
                  <a:pt x="579119" y="193548"/>
                </a:lnTo>
                <a:lnTo>
                  <a:pt x="583692" y="193548"/>
                </a:lnTo>
                <a:lnTo>
                  <a:pt x="588263" y="190500"/>
                </a:lnTo>
                <a:lnTo>
                  <a:pt x="592835" y="188976"/>
                </a:lnTo>
                <a:lnTo>
                  <a:pt x="598932" y="182880"/>
                </a:lnTo>
                <a:lnTo>
                  <a:pt x="600456" y="179832"/>
                </a:lnTo>
                <a:lnTo>
                  <a:pt x="603503" y="176783"/>
                </a:lnTo>
                <a:lnTo>
                  <a:pt x="603503" y="163068"/>
                </a:lnTo>
                <a:lnTo>
                  <a:pt x="597408" y="156972"/>
                </a:lnTo>
                <a:lnTo>
                  <a:pt x="591311" y="153924"/>
                </a:lnTo>
                <a:lnTo>
                  <a:pt x="583692" y="153924"/>
                </a:lnTo>
                <a:lnTo>
                  <a:pt x="579119" y="152400"/>
                </a:lnTo>
                <a:lnTo>
                  <a:pt x="560832" y="152400"/>
                </a:lnTo>
                <a:lnTo>
                  <a:pt x="556259" y="150876"/>
                </a:lnTo>
                <a:lnTo>
                  <a:pt x="605028" y="150876"/>
                </a:lnTo>
                <a:lnTo>
                  <a:pt x="608075" y="152400"/>
                </a:lnTo>
                <a:lnTo>
                  <a:pt x="611124" y="155448"/>
                </a:lnTo>
                <a:lnTo>
                  <a:pt x="612648" y="158496"/>
                </a:lnTo>
                <a:lnTo>
                  <a:pt x="614171" y="163068"/>
                </a:lnTo>
                <a:lnTo>
                  <a:pt x="614171" y="172212"/>
                </a:lnTo>
                <a:lnTo>
                  <a:pt x="611124" y="181356"/>
                </a:lnTo>
                <a:lnTo>
                  <a:pt x="605027" y="190500"/>
                </a:lnTo>
                <a:lnTo>
                  <a:pt x="595883" y="196596"/>
                </a:lnTo>
                <a:close/>
              </a:path>
              <a:path w="669289" h="204469">
                <a:moveTo>
                  <a:pt x="661416" y="106680"/>
                </a:moveTo>
                <a:lnTo>
                  <a:pt x="655319" y="106680"/>
                </a:lnTo>
                <a:lnTo>
                  <a:pt x="653795" y="102108"/>
                </a:lnTo>
                <a:lnTo>
                  <a:pt x="653795" y="73152"/>
                </a:lnTo>
                <a:lnTo>
                  <a:pt x="652271" y="68580"/>
                </a:lnTo>
                <a:lnTo>
                  <a:pt x="652271" y="0"/>
                </a:lnTo>
                <a:lnTo>
                  <a:pt x="662940" y="0"/>
                </a:lnTo>
                <a:lnTo>
                  <a:pt x="662940" y="102108"/>
                </a:lnTo>
                <a:lnTo>
                  <a:pt x="661416" y="106680"/>
                </a:lnTo>
                <a:close/>
              </a:path>
              <a:path w="669289" h="204469">
                <a:moveTo>
                  <a:pt x="661416" y="163068"/>
                </a:moveTo>
                <a:lnTo>
                  <a:pt x="652271" y="163068"/>
                </a:lnTo>
                <a:lnTo>
                  <a:pt x="650748" y="160020"/>
                </a:lnTo>
                <a:lnTo>
                  <a:pt x="647700" y="158496"/>
                </a:lnTo>
                <a:lnTo>
                  <a:pt x="647700" y="149352"/>
                </a:lnTo>
                <a:lnTo>
                  <a:pt x="649224" y="147828"/>
                </a:lnTo>
                <a:lnTo>
                  <a:pt x="649224" y="146304"/>
                </a:lnTo>
                <a:lnTo>
                  <a:pt x="650748" y="146304"/>
                </a:lnTo>
                <a:lnTo>
                  <a:pt x="650748" y="144780"/>
                </a:lnTo>
                <a:lnTo>
                  <a:pt x="652271" y="143256"/>
                </a:lnTo>
                <a:lnTo>
                  <a:pt x="662940" y="143256"/>
                </a:lnTo>
                <a:lnTo>
                  <a:pt x="667511" y="147828"/>
                </a:lnTo>
                <a:lnTo>
                  <a:pt x="667511" y="150876"/>
                </a:lnTo>
                <a:lnTo>
                  <a:pt x="669035" y="152400"/>
                </a:lnTo>
                <a:lnTo>
                  <a:pt x="669035" y="153924"/>
                </a:lnTo>
                <a:lnTo>
                  <a:pt x="667511" y="155448"/>
                </a:lnTo>
                <a:lnTo>
                  <a:pt x="667511" y="158496"/>
                </a:lnTo>
                <a:lnTo>
                  <a:pt x="664463" y="161544"/>
                </a:lnTo>
                <a:lnTo>
                  <a:pt x="662940" y="161544"/>
                </a:lnTo>
                <a:lnTo>
                  <a:pt x="661416" y="163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49558" y="1949780"/>
            <a:ext cx="7394790" cy="366557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468355" y="5806439"/>
            <a:ext cx="105156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" y="361188"/>
            <a:ext cx="3979164" cy="3383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756" y="982980"/>
            <a:ext cx="1670303" cy="16764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2972" y="979932"/>
            <a:ext cx="3122676" cy="19812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83" y="1476755"/>
            <a:ext cx="76200" cy="76200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726948" y="1418844"/>
            <a:ext cx="375285" cy="165100"/>
          </a:xfrm>
          <a:custGeom>
            <a:avLst/>
            <a:gdLst/>
            <a:ahLst/>
            <a:cxnLst/>
            <a:rect l="l" t="t" r="r" b="b"/>
            <a:pathLst>
              <a:path w="375284" h="165100">
                <a:moveTo>
                  <a:pt x="77724" y="164592"/>
                </a:moveTo>
                <a:lnTo>
                  <a:pt x="39123" y="155686"/>
                </a:lnTo>
                <a:lnTo>
                  <a:pt x="8905" y="124182"/>
                </a:lnTo>
                <a:lnTo>
                  <a:pt x="0" y="82296"/>
                </a:lnTo>
                <a:lnTo>
                  <a:pt x="278" y="74318"/>
                </a:lnTo>
                <a:lnTo>
                  <a:pt x="309" y="73413"/>
                </a:lnTo>
                <a:lnTo>
                  <a:pt x="12573" y="34671"/>
                </a:lnTo>
                <a:lnTo>
                  <a:pt x="45720" y="6096"/>
                </a:lnTo>
                <a:lnTo>
                  <a:pt x="77724" y="0"/>
                </a:lnTo>
                <a:lnTo>
                  <a:pt x="85701" y="523"/>
                </a:lnTo>
                <a:lnTo>
                  <a:pt x="116913" y="10668"/>
                </a:lnTo>
                <a:lnTo>
                  <a:pt x="77724" y="10668"/>
                </a:lnTo>
                <a:lnTo>
                  <a:pt x="70008" y="10953"/>
                </a:lnTo>
                <a:lnTo>
                  <a:pt x="30480" y="28956"/>
                </a:lnTo>
                <a:lnTo>
                  <a:pt x="13335" y="66484"/>
                </a:lnTo>
                <a:lnTo>
                  <a:pt x="12192" y="82296"/>
                </a:lnTo>
                <a:lnTo>
                  <a:pt x="12477" y="90916"/>
                </a:lnTo>
                <a:lnTo>
                  <a:pt x="26193" y="130778"/>
                </a:lnTo>
                <a:lnTo>
                  <a:pt x="50292" y="149352"/>
                </a:lnTo>
                <a:lnTo>
                  <a:pt x="56292" y="152233"/>
                </a:lnTo>
                <a:lnTo>
                  <a:pt x="62865" y="154114"/>
                </a:lnTo>
                <a:lnTo>
                  <a:pt x="70008" y="155138"/>
                </a:lnTo>
                <a:lnTo>
                  <a:pt x="77724" y="155448"/>
                </a:lnTo>
                <a:lnTo>
                  <a:pt x="115438" y="155448"/>
                </a:lnTo>
                <a:lnTo>
                  <a:pt x="115014" y="155686"/>
                </a:lnTo>
                <a:lnTo>
                  <a:pt x="101084" y="161377"/>
                </a:lnTo>
                <a:lnTo>
                  <a:pt x="93535" y="163258"/>
                </a:lnTo>
                <a:lnTo>
                  <a:pt x="85701" y="164282"/>
                </a:lnTo>
                <a:lnTo>
                  <a:pt x="77724" y="164592"/>
                </a:lnTo>
                <a:close/>
              </a:path>
              <a:path w="375284" h="165100">
                <a:moveTo>
                  <a:pt x="115438" y="155448"/>
                </a:moveTo>
                <a:lnTo>
                  <a:pt x="77724" y="155448"/>
                </a:lnTo>
                <a:lnTo>
                  <a:pt x="84558" y="155138"/>
                </a:lnTo>
                <a:lnTo>
                  <a:pt x="91249" y="154114"/>
                </a:lnTo>
                <a:lnTo>
                  <a:pt x="97655" y="152233"/>
                </a:lnTo>
                <a:lnTo>
                  <a:pt x="103632" y="149352"/>
                </a:lnTo>
                <a:lnTo>
                  <a:pt x="111252" y="146304"/>
                </a:lnTo>
                <a:lnTo>
                  <a:pt x="118872" y="141732"/>
                </a:lnTo>
                <a:lnTo>
                  <a:pt x="123444" y="135636"/>
                </a:lnTo>
                <a:lnTo>
                  <a:pt x="127730" y="130778"/>
                </a:lnTo>
                <a:lnTo>
                  <a:pt x="141391" y="91416"/>
                </a:lnTo>
                <a:lnTo>
                  <a:pt x="141446" y="90916"/>
                </a:lnTo>
                <a:lnTo>
                  <a:pt x="141732" y="82296"/>
                </a:lnTo>
                <a:lnTo>
                  <a:pt x="141446" y="74318"/>
                </a:lnTo>
                <a:lnTo>
                  <a:pt x="140589" y="66484"/>
                </a:lnTo>
                <a:lnTo>
                  <a:pt x="118872" y="22860"/>
                </a:lnTo>
                <a:lnTo>
                  <a:pt x="77724" y="10668"/>
                </a:lnTo>
                <a:lnTo>
                  <a:pt x="116913" y="10668"/>
                </a:lnTo>
                <a:lnTo>
                  <a:pt x="145018" y="41290"/>
                </a:lnTo>
                <a:lnTo>
                  <a:pt x="153924" y="82296"/>
                </a:lnTo>
                <a:lnTo>
                  <a:pt x="153631" y="90916"/>
                </a:lnTo>
                <a:lnTo>
                  <a:pt x="141403" y="130778"/>
                </a:lnTo>
                <a:lnTo>
                  <a:pt x="121539" y="152019"/>
                </a:lnTo>
                <a:lnTo>
                  <a:pt x="115438" y="155448"/>
                </a:lnTo>
                <a:close/>
              </a:path>
              <a:path w="375284" h="165100">
                <a:moveTo>
                  <a:pt x="230124" y="164592"/>
                </a:moveTo>
                <a:lnTo>
                  <a:pt x="208788" y="164592"/>
                </a:lnTo>
                <a:lnTo>
                  <a:pt x="204216" y="161544"/>
                </a:lnTo>
                <a:lnTo>
                  <a:pt x="199644" y="160020"/>
                </a:lnTo>
                <a:lnTo>
                  <a:pt x="193548" y="153924"/>
                </a:lnTo>
                <a:lnTo>
                  <a:pt x="187452" y="144780"/>
                </a:lnTo>
                <a:lnTo>
                  <a:pt x="184404" y="135636"/>
                </a:lnTo>
                <a:lnTo>
                  <a:pt x="182880" y="129540"/>
                </a:lnTo>
                <a:lnTo>
                  <a:pt x="182880" y="50292"/>
                </a:lnTo>
                <a:lnTo>
                  <a:pt x="193548" y="50292"/>
                </a:lnTo>
                <a:lnTo>
                  <a:pt x="193548" y="121920"/>
                </a:lnTo>
                <a:lnTo>
                  <a:pt x="194090" y="129540"/>
                </a:lnTo>
                <a:lnTo>
                  <a:pt x="213360" y="156972"/>
                </a:lnTo>
                <a:lnTo>
                  <a:pt x="248920" y="156972"/>
                </a:lnTo>
                <a:lnTo>
                  <a:pt x="243840" y="160020"/>
                </a:lnTo>
                <a:lnTo>
                  <a:pt x="237744" y="163068"/>
                </a:lnTo>
                <a:lnTo>
                  <a:pt x="230124" y="164592"/>
                </a:lnTo>
                <a:close/>
              </a:path>
              <a:path w="375284" h="165100">
                <a:moveTo>
                  <a:pt x="248920" y="156972"/>
                </a:moveTo>
                <a:lnTo>
                  <a:pt x="231648" y="156972"/>
                </a:lnTo>
                <a:lnTo>
                  <a:pt x="243840" y="150876"/>
                </a:lnTo>
                <a:lnTo>
                  <a:pt x="251460" y="147828"/>
                </a:lnTo>
                <a:lnTo>
                  <a:pt x="256032" y="141732"/>
                </a:lnTo>
                <a:lnTo>
                  <a:pt x="262128" y="135636"/>
                </a:lnTo>
                <a:lnTo>
                  <a:pt x="262128" y="50292"/>
                </a:lnTo>
                <a:lnTo>
                  <a:pt x="272796" y="50292"/>
                </a:lnTo>
                <a:lnTo>
                  <a:pt x="272796" y="143256"/>
                </a:lnTo>
                <a:lnTo>
                  <a:pt x="262128" y="143256"/>
                </a:lnTo>
                <a:lnTo>
                  <a:pt x="257556" y="149352"/>
                </a:lnTo>
                <a:lnTo>
                  <a:pt x="251460" y="155448"/>
                </a:lnTo>
                <a:lnTo>
                  <a:pt x="248920" y="156972"/>
                </a:lnTo>
                <a:close/>
              </a:path>
              <a:path w="375284" h="165100">
                <a:moveTo>
                  <a:pt x="272796" y="163068"/>
                </a:moveTo>
                <a:lnTo>
                  <a:pt x="263652" y="163068"/>
                </a:lnTo>
                <a:lnTo>
                  <a:pt x="263652" y="160020"/>
                </a:lnTo>
                <a:lnTo>
                  <a:pt x="262128" y="143256"/>
                </a:lnTo>
                <a:lnTo>
                  <a:pt x="272796" y="143256"/>
                </a:lnTo>
                <a:lnTo>
                  <a:pt x="272796" y="163068"/>
                </a:lnTo>
                <a:close/>
              </a:path>
              <a:path w="375284" h="165100">
                <a:moveTo>
                  <a:pt x="324993" y="77724"/>
                </a:moveTo>
                <a:lnTo>
                  <a:pt x="320040" y="77724"/>
                </a:lnTo>
                <a:lnTo>
                  <a:pt x="322924" y="71056"/>
                </a:lnTo>
                <a:lnTo>
                  <a:pt x="326517" y="65341"/>
                </a:lnTo>
                <a:lnTo>
                  <a:pt x="330755" y="60364"/>
                </a:lnTo>
                <a:lnTo>
                  <a:pt x="335280" y="56388"/>
                </a:lnTo>
                <a:lnTo>
                  <a:pt x="339852" y="50292"/>
                </a:lnTo>
                <a:lnTo>
                  <a:pt x="347472" y="48768"/>
                </a:lnTo>
                <a:lnTo>
                  <a:pt x="365760" y="48768"/>
                </a:lnTo>
                <a:lnTo>
                  <a:pt x="368808" y="50292"/>
                </a:lnTo>
                <a:lnTo>
                  <a:pt x="371856" y="50292"/>
                </a:lnTo>
                <a:lnTo>
                  <a:pt x="374904" y="51816"/>
                </a:lnTo>
                <a:lnTo>
                  <a:pt x="373380" y="59436"/>
                </a:lnTo>
                <a:lnTo>
                  <a:pt x="345948" y="59436"/>
                </a:lnTo>
                <a:lnTo>
                  <a:pt x="339852" y="60960"/>
                </a:lnTo>
                <a:lnTo>
                  <a:pt x="333756" y="67056"/>
                </a:lnTo>
                <a:lnTo>
                  <a:pt x="329469" y="71056"/>
                </a:lnTo>
                <a:lnTo>
                  <a:pt x="325755" y="76200"/>
                </a:lnTo>
                <a:lnTo>
                  <a:pt x="324993" y="77724"/>
                </a:lnTo>
                <a:close/>
              </a:path>
              <a:path w="375284" h="165100">
                <a:moveTo>
                  <a:pt x="320040" y="163068"/>
                </a:moveTo>
                <a:lnTo>
                  <a:pt x="309372" y="163068"/>
                </a:lnTo>
                <a:lnTo>
                  <a:pt x="309372" y="50292"/>
                </a:lnTo>
                <a:lnTo>
                  <a:pt x="318516" y="50292"/>
                </a:lnTo>
                <a:lnTo>
                  <a:pt x="318516" y="53340"/>
                </a:lnTo>
                <a:lnTo>
                  <a:pt x="319944" y="76200"/>
                </a:lnTo>
                <a:lnTo>
                  <a:pt x="320040" y="77724"/>
                </a:lnTo>
                <a:lnTo>
                  <a:pt x="324993" y="77724"/>
                </a:lnTo>
                <a:lnTo>
                  <a:pt x="322611" y="82486"/>
                </a:lnTo>
                <a:lnTo>
                  <a:pt x="320040" y="89916"/>
                </a:lnTo>
                <a:lnTo>
                  <a:pt x="320040" y="163068"/>
                </a:lnTo>
                <a:close/>
              </a:path>
              <a:path w="375284" h="165100">
                <a:moveTo>
                  <a:pt x="373380" y="60960"/>
                </a:moveTo>
                <a:lnTo>
                  <a:pt x="367284" y="60960"/>
                </a:lnTo>
                <a:lnTo>
                  <a:pt x="365760" y="59436"/>
                </a:lnTo>
                <a:lnTo>
                  <a:pt x="373380" y="59436"/>
                </a:lnTo>
                <a:lnTo>
                  <a:pt x="37338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6716" y="1412748"/>
            <a:ext cx="1374647" cy="170687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2593871" y="1408175"/>
            <a:ext cx="466725" cy="204470"/>
          </a:xfrm>
          <a:custGeom>
            <a:avLst/>
            <a:gdLst/>
            <a:ahLst/>
            <a:cxnLst/>
            <a:rect l="l" t="t" r="r" b="b"/>
            <a:pathLst>
              <a:path w="466725" h="204469">
                <a:moveTo>
                  <a:pt x="30456" y="204216"/>
                </a:moveTo>
                <a:lnTo>
                  <a:pt x="26169" y="197381"/>
                </a:lnTo>
                <a:lnTo>
                  <a:pt x="22455" y="190690"/>
                </a:lnTo>
                <a:lnTo>
                  <a:pt x="19311" y="184284"/>
                </a:lnTo>
                <a:lnTo>
                  <a:pt x="16739" y="178308"/>
                </a:lnTo>
                <a:lnTo>
                  <a:pt x="13573" y="171688"/>
                </a:lnTo>
                <a:lnTo>
                  <a:pt x="1500" y="128016"/>
                </a:lnTo>
                <a:lnTo>
                  <a:pt x="0" y="108942"/>
                </a:lnTo>
                <a:lnTo>
                  <a:pt x="0" y="95488"/>
                </a:lnTo>
                <a:lnTo>
                  <a:pt x="3024" y="68579"/>
                </a:lnTo>
                <a:lnTo>
                  <a:pt x="4548" y="59436"/>
                </a:lnTo>
                <a:lnTo>
                  <a:pt x="16739" y="25908"/>
                </a:lnTo>
                <a:lnTo>
                  <a:pt x="19311" y="19931"/>
                </a:lnTo>
                <a:lnTo>
                  <a:pt x="22455" y="13525"/>
                </a:lnTo>
                <a:lnTo>
                  <a:pt x="26169" y="6834"/>
                </a:lnTo>
                <a:lnTo>
                  <a:pt x="30456" y="0"/>
                </a:lnTo>
                <a:lnTo>
                  <a:pt x="35028" y="3048"/>
                </a:lnTo>
                <a:lnTo>
                  <a:pt x="36552" y="3048"/>
                </a:lnTo>
                <a:lnTo>
                  <a:pt x="36552" y="7620"/>
                </a:lnTo>
                <a:lnTo>
                  <a:pt x="30003" y="19050"/>
                </a:lnTo>
                <a:lnTo>
                  <a:pt x="24169" y="30480"/>
                </a:lnTo>
                <a:lnTo>
                  <a:pt x="10453" y="77152"/>
                </a:lnTo>
                <a:lnTo>
                  <a:pt x="9120" y="102108"/>
                </a:lnTo>
                <a:lnTo>
                  <a:pt x="9429" y="114657"/>
                </a:lnTo>
                <a:lnTo>
                  <a:pt x="19192" y="162306"/>
                </a:lnTo>
                <a:lnTo>
                  <a:pt x="36552" y="196596"/>
                </a:lnTo>
                <a:lnTo>
                  <a:pt x="36552" y="201168"/>
                </a:lnTo>
                <a:lnTo>
                  <a:pt x="35028" y="201168"/>
                </a:lnTo>
                <a:lnTo>
                  <a:pt x="30456" y="204216"/>
                </a:lnTo>
                <a:close/>
              </a:path>
              <a:path w="466725" h="204469">
                <a:moveTo>
                  <a:pt x="112752" y="111252"/>
                </a:moveTo>
                <a:lnTo>
                  <a:pt x="59412" y="111252"/>
                </a:lnTo>
                <a:lnTo>
                  <a:pt x="59412" y="102108"/>
                </a:lnTo>
                <a:lnTo>
                  <a:pt x="112752" y="102108"/>
                </a:lnTo>
                <a:lnTo>
                  <a:pt x="112752" y="111252"/>
                </a:lnTo>
                <a:close/>
              </a:path>
              <a:path w="466725" h="204469">
                <a:moveTo>
                  <a:pt x="138660" y="158496"/>
                </a:moveTo>
                <a:lnTo>
                  <a:pt x="123420" y="158496"/>
                </a:lnTo>
                <a:lnTo>
                  <a:pt x="124944" y="156972"/>
                </a:lnTo>
                <a:lnTo>
                  <a:pt x="124944" y="155448"/>
                </a:lnTo>
                <a:lnTo>
                  <a:pt x="137136" y="155448"/>
                </a:lnTo>
                <a:lnTo>
                  <a:pt x="137136" y="156972"/>
                </a:lnTo>
                <a:lnTo>
                  <a:pt x="138660" y="158496"/>
                </a:lnTo>
                <a:close/>
              </a:path>
              <a:path w="466725" h="204469">
                <a:moveTo>
                  <a:pt x="135612" y="175260"/>
                </a:moveTo>
                <a:lnTo>
                  <a:pt x="124944" y="175260"/>
                </a:lnTo>
                <a:lnTo>
                  <a:pt x="123420" y="172212"/>
                </a:lnTo>
                <a:lnTo>
                  <a:pt x="121896" y="170687"/>
                </a:lnTo>
                <a:lnTo>
                  <a:pt x="120372" y="167640"/>
                </a:lnTo>
                <a:lnTo>
                  <a:pt x="120372" y="163068"/>
                </a:lnTo>
                <a:lnTo>
                  <a:pt x="121896" y="161544"/>
                </a:lnTo>
                <a:lnTo>
                  <a:pt x="121896" y="158496"/>
                </a:lnTo>
                <a:lnTo>
                  <a:pt x="140184" y="158496"/>
                </a:lnTo>
                <a:lnTo>
                  <a:pt x="140184" y="161544"/>
                </a:lnTo>
                <a:lnTo>
                  <a:pt x="141708" y="163068"/>
                </a:lnTo>
                <a:lnTo>
                  <a:pt x="141708" y="167640"/>
                </a:lnTo>
                <a:lnTo>
                  <a:pt x="140184" y="169164"/>
                </a:lnTo>
                <a:lnTo>
                  <a:pt x="140184" y="172212"/>
                </a:lnTo>
                <a:lnTo>
                  <a:pt x="138660" y="172212"/>
                </a:lnTo>
                <a:lnTo>
                  <a:pt x="135612" y="175260"/>
                </a:lnTo>
                <a:close/>
              </a:path>
              <a:path w="466725" h="204469">
                <a:moveTo>
                  <a:pt x="275820" y="21336"/>
                </a:moveTo>
                <a:lnTo>
                  <a:pt x="167616" y="21336"/>
                </a:lnTo>
                <a:lnTo>
                  <a:pt x="167616" y="12191"/>
                </a:lnTo>
                <a:lnTo>
                  <a:pt x="275820" y="12191"/>
                </a:lnTo>
                <a:lnTo>
                  <a:pt x="275820" y="21336"/>
                </a:lnTo>
                <a:close/>
              </a:path>
              <a:path w="466725" h="204469">
                <a:moveTo>
                  <a:pt x="196572" y="173736"/>
                </a:moveTo>
                <a:lnTo>
                  <a:pt x="185904" y="173736"/>
                </a:lnTo>
                <a:lnTo>
                  <a:pt x="260580" y="28956"/>
                </a:lnTo>
                <a:lnTo>
                  <a:pt x="262104" y="25908"/>
                </a:lnTo>
                <a:lnTo>
                  <a:pt x="263628" y="24383"/>
                </a:lnTo>
                <a:lnTo>
                  <a:pt x="263628" y="22860"/>
                </a:lnTo>
                <a:lnTo>
                  <a:pt x="169140" y="22860"/>
                </a:lnTo>
                <a:lnTo>
                  <a:pt x="169140" y="21336"/>
                </a:lnTo>
                <a:lnTo>
                  <a:pt x="274296" y="21336"/>
                </a:lnTo>
                <a:lnTo>
                  <a:pt x="274296" y="22860"/>
                </a:lnTo>
                <a:lnTo>
                  <a:pt x="199620" y="170687"/>
                </a:lnTo>
                <a:lnTo>
                  <a:pt x="196572" y="173736"/>
                </a:lnTo>
                <a:close/>
              </a:path>
              <a:path w="466725" h="204469">
                <a:moveTo>
                  <a:pt x="367260" y="175260"/>
                </a:moveTo>
                <a:lnTo>
                  <a:pt x="336780" y="175260"/>
                </a:lnTo>
                <a:lnTo>
                  <a:pt x="324588" y="169164"/>
                </a:lnTo>
                <a:lnTo>
                  <a:pt x="320016" y="166116"/>
                </a:lnTo>
                <a:lnTo>
                  <a:pt x="310872" y="156972"/>
                </a:lnTo>
                <a:lnTo>
                  <a:pt x="301728" y="138683"/>
                </a:lnTo>
                <a:lnTo>
                  <a:pt x="301728" y="115824"/>
                </a:lnTo>
                <a:lnTo>
                  <a:pt x="303252" y="109728"/>
                </a:lnTo>
                <a:lnTo>
                  <a:pt x="306300" y="102108"/>
                </a:lnTo>
                <a:lnTo>
                  <a:pt x="308895" y="95464"/>
                </a:lnTo>
                <a:lnTo>
                  <a:pt x="365736" y="15240"/>
                </a:lnTo>
                <a:lnTo>
                  <a:pt x="368784" y="12191"/>
                </a:lnTo>
                <a:lnTo>
                  <a:pt x="380976" y="12191"/>
                </a:lnTo>
                <a:lnTo>
                  <a:pt x="332208" y="76200"/>
                </a:lnTo>
                <a:lnTo>
                  <a:pt x="329219" y="82176"/>
                </a:lnTo>
                <a:lnTo>
                  <a:pt x="329398" y="82176"/>
                </a:lnTo>
                <a:lnTo>
                  <a:pt x="326112" y="83820"/>
                </a:lnTo>
                <a:lnTo>
                  <a:pt x="321540" y="92964"/>
                </a:lnTo>
                <a:lnTo>
                  <a:pt x="328398" y="92964"/>
                </a:lnTo>
                <a:lnTo>
                  <a:pt x="326112" y="94487"/>
                </a:lnTo>
                <a:lnTo>
                  <a:pt x="323064" y="99060"/>
                </a:lnTo>
                <a:lnTo>
                  <a:pt x="320016" y="102108"/>
                </a:lnTo>
                <a:lnTo>
                  <a:pt x="313920" y="111252"/>
                </a:lnTo>
                <a:lnTo>
                  <a:pt x="312396" y="115824"/>
                </a:lnTo>
                <a:lnTo>
                  <a:pt x="312396" y="137160"/>
                </a:lnTo>
                <a:lnTo>
                  <a:pt x="335256" y="163068"/>
                </a:lnTo>
                <a:lnTo>
                  <a:pt x="339828" y="166116"/>
                </a:lnTo>
                <a:lnTo>
                  <a:pt x="345924" y="167640"/>
                </a:lnTo>
                <a:lnTo>
                  <a:pt x="382500" y="167640"/>
                </a:lnTo>
                <a:lnTo>
                  <a:pt x="367260" y="175260"/>
                </a:lnTo>
                <a:close/>
              </a:path>
              <a:path w="466725" h="204469">
                <a:moveTo>
                  <a:pt x="328398" y="92964"/>
                </a:moveTo>
                <a:lnTo>
                  <a:pt x="321540" y="92964"/>
                </a:lnTo>
                <a:lnTo>
                  <a:pt x="330684" y="83820"/>
                </a:lnTo>
                <a:lnTo>
                  <a:pt x="337256" y="82176"/>
                </a:lnTo>
                <a:lnTo>
                  <a:pt x="337018" y="82176"/>
                </a:lnTo>
                <a:lnTo>
                  <a:pt x="342876" y="79248"/>
                </a:lnTo>
                <a:lnTo>
                  <a:pt x="350496" y="77724"/>
                </a:lnTo>
                <a:lnTo>
                  <a:pt x="364212" y="77724"/>
                </a:lnTo>
                <a:lnTo>
                  <a:pt x="376404" y="80772"/>
                </a:lnTo>
                <a:lnTo>
                  <a:pt x="382500" y="83820"/>
                </a:lnTo>
                <a:lnTo>
                  <a:pt x="387072" y="86868"/>
                </a:lnTo>
                <a:lnTo>
                  <a:pt x="341352" y="86868"/>
                </a:lnTo>
                <a:lnTo>
                  <a:pt x="336780" y="89916"/>
                </a:lnTo>
                <a:lnTo>
                  <a:pt x="330684" y="91440"/>
                </a:lnTo>
                <a:lnTo>
                  <a:pt x="328398" y="92964"/>
                </a:lnTo>
                <a:close/>
              </a:path>
              <a:path w="466725" h="204469">
                <a:moveTo>
                  <a:pt x="382500" y="167640"/>
                </a:moveTo>
                <a:lnTo>
                  <a:pt x="358116" y="167640"/>
                </a:lnTo>
                <a:lnTo>
                  <a:pt x="364212" y="166116"/>
                </a:lnTo>
                <a:lnTo>
                  <a:pt x="368784" y="163068"/>
                </a:lnTo>
                <a:lnTo>
                  <a:pt x="374880" y="161544"/>
                </a:lnTo>
                <a:lnTo>
                  <a:pt x="379452" y="158496"/>
                </a:lnTo>
                <a:lnTo>
                  <a:pt x="382500" y="155448"/>
                </a:lnTo>
                <a:lnTo>
                  <a:pt x="387072" y="152400"/>
                </a:lnTo>
                <a:lnTo>
                  <a:pt x="388596" y="147828"/>
                </a:lnTo>
                <a:lnTo>
                  <a:pt x="391644" y="141732"/>
                </a:lnTo>
                <a:lnTo>
                  <a:pt x="394692" y="132587"/>
                </a:lnTo>
                <a:lnTo>
                  <a:pt x="394692" y="120396"/>
                </a:lnTo>
                <a:lnTo>
                  <a:pt x="393168" y="114300"/>
                </a:lnTo>
                <a:lnTo>
                  <a:pt x="391644" y="109728"/>
                </a:lnTo>
                <a:lnTo>
                  <a:pt x="388596" y="105156"/>
                </a:lnTo>
                <a:lnTo>
                  <a:pt x="387072" y="100583"/>
                </a:lnTo>
                <a:lnTo>
                  <a:pt x="382500" y="97536"/>
                </a:lnTo>
                <a:lnTo>
                  <a:pt x="379452" y="92964"/>
                </a:lnTo>
                <a:lnTo>
                  <a:pt x="374880" y="91440"/>
                </a:lnTo>
                <a:lnTo>
                  <a:pt x="370308" y="88391"/>
                </a:lnTo>
                <a:lnTo>
                  <a:pt x="365736" y="86868"/>
                </a:lnTo>
                <a:lnTo>
                  <a:pt x="387072" y="86868"/>
                </a:lnTo>
                <a:lnTo>
                  <a:pt x="391644" y="91440"/>
                </a:lnTo>
                <a:lnTo>
                  <a:pt x="396216" y="94487"/>
                </a:lnTo>
                <a:lnTo>
                  <a:pt x="399264" y="100583"/>
                </a:lnTo>
                <a:lnTo>
                  <a:pt x="400788" y="105156"/>
                </a:lnTo>
                <a:lnTo>
                  <a:pt x="403836" y="111252"/>
                </a:lnTo>
                <a:lnTo>
                  <a:pt x="405360" y="118872"/>
                </a:lnTo>
                <a:lnTo>
                  <a:pt x="405360" y="132587"/>
                </a:lnTo>
                <a:lnTo>
                  <a:pt x="403836" y="140208"/>
                </a:lnTo>
                <a:lnTo>
                  <a:pt x="397740" y="152400"/>
                </a:lnTo>
                <a:lnTo>
                  <a:pt x="394692" y="156972"/>
                </a:lnTo>
                <a:lnTo>
                  <a:pt x="385548" y="166116"/>
                </a:lnTo>
                <a:lnTo>
                  <a:pt x="382500" y="167640"/>
                </a:lnTo>
                <a:close/>
              </a:path>
              <a:path w="466725" h="204469">
                <a:moveTo>
                  <a:pt x="435840" y="204216"/>
                </a:moveTo>
                <a:lnTo>
                  <a:pt x="431268" y="201168"/>
                </a:lnTo>
                <a:lnTo>
                  <a:pt x="429744" y="201168"/>
                </a:lnTo>
                <a:lnTo>
                  <a:pt x="429744" y="196596"/>
                </a:lnTo>
                <a:lnTo>
                  <a:pt x="447103" y="162306"/>
                </a:lnTo>
                <a:lnTo>
                  <a:pt x="456786" y="115633"/>
                </a:lnTo>
                <a:lnTo>
                  <a:pt x="456866" y="114657"/>
                </a:lnTo>
                <a:lnTo>
                  <a:pt x="457176" y="102108"/>
                </a:lnTo>
                <a:lnTo>
                  <a:pt x="456866" y="89558"/>
                </a:lnTo>
                <a:lnTo>
                  <a:pt x="455842" y="77152"/>
                </a:lnTo>
                <a:lnTo>
                  <a:pt x="442126" y="30480"/>
                </a:lnTo>
                <a:lnTo>
                  <a:pt x="429744" y="7620"/>
                </a:lnTo>
                <a:lnTo>
                  <a:pt x="429744" y="3048"/>
                </a:lnTo>
                <a:lnTo>
                  <a:pt x="431268" y="3048"/>
                </a:lnTo>
                <a:lnTo>
                  <a:pt x="435840" y="0"/>
                </a:lnTo>
                <a:lnTo>
                  <a:pt x="439483" y="6834"/>
                </a:lnTo>
                <a:lnTo>
                  <a:pt x="443269" y="13525"/>
                </a:lnTo>
                <a:lnTo>
                  <a:pt x="446770" y="19931"/>
                </a:lnTo>
                <a:lnTo>
                  <a:pt x="449556" y="25908"/>
                </a:lnTo>
                <a:lnTo>
                  <a:pt x="452723" y="32527"/>
                </a:lnTo>
                <a:lnTo>
                  <a:pt x="463272" y="68579"/>
                </a:lnTo>
                <a:lnTo>
                  <a:pt x="464796" y="76200"/>
                </a:lnTo>
                <a:lnTo>
                  <a:pt x="465677" y="82819"/>
                </a:lnTo>
                <a:lnTo>
                  <a:pt x="466129" y="89154"/>
                </a:lnTo>
                <a:lnTo>
                  <a:pt x="466296" y="95488"/>
                </a:lnTo>
                <a:lnTo>
                  <a:pt x="466296" y="108942"/>
                </a:lnTo>
                <a:lnTo>
                  <a:pt x="460224" y="152400"/>
                </a:lnTo>
                <a:lnTo>
                  <a:pt x="449556" y="178308"/>
                </a:lnTo>
                <a:lnTo>
                  <a:pt x="446770" y="184284"/>
                </a:lnTo>
                <a:lnTo>
                  <a:pt x="443269" y="190690"/>
                </a:lnTo>
                <a:lnTo>
                  <a:pt x="439483" y="197381"/>
                </a:lnTo>
                <a:lnTo>
                  <a:pt x="435840" y="204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9683" y="1909572"/>
            <a:ext cx="76200" cy="762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4756" y="1850136"/>
            <a:ext cx="1693164" cy="16611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68880" y="1845564"/>
            <a:ext cx="1182623" cy="17068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18559" y="1851660"/>
            <a:ext cx="184404" cy="164592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3959352" y="1850136"/>
            <a:ext cx="3350260" cy="207645"/>
            <a:chOff x="3959352" y="1850136"/>
            <a:chExt cx="3350260" cy="207645"/>
          </a:xfrm>
        </p:grpSpPr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59352" y="1900428"/>
              <a:ext cx="68579" cy="11430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72128" y="1850136"/>
              <a:ext cx="3236976" cy="207263"/>
            </a:xfrm>
            <a:prstGeom prst="rect">
              <a:avLst/>
            </a:prstGeom>
          </p:spPr>
        </p:pic>
      </p:grpSp>
      <p:sp>
        <p:nvSpPr>
          <p:cNvPr id="17" name="object 17" descr=""/>
          <p:cNvSpPr/>
          <p:nvPr/>
        </p:nvSpPr>
        <p:spPr>
          <a:xfrm>
            <a:off x="826008" y="2321051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30224" y="2250948"/>
            <a:ext cx="3148584" cy="20421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2889503"/>
            <a:ext cx="76200" cy="7620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37616" y="2828544"/>
            <a:ext cx="1437132" cy="20574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244851" y="2880360"/>
            <a:ext cx="67056" cy="11430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63724" y="2820924"/>
            <a:ext cx="6077712" cy="21640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506967" y="2880360"/>
            <a:ext cx="67055" cy="114300"/>
          </a:xfrm>
          <a:prstGeom prst="rect">
            <a:avLst/>
          </a:prstGeom>
        </p:spPr>
      </p:pic>
      <p:sp>
        <p:nvSpPr>
          <p:cNvPr id="24" name="object 24" descr=""/>
          <p:cNvSpPr/>
          <p:nvPr/>
        </p:nvSpPr>
        <p:spPr>
          <a:xfrm>
            <a:off x="8625840" y="2831591"/>
            <a:ext cx="355600" cy="165100"/>
          </a:xfrm>
          <a:custGeom>
            <a:avLst/>
            <a:gdLst/>
            <a:ahLst/>
            <a:cxnLst/>
            <a:rect l="l" t="t" r="r" b="b"/>
            <a:pathLst>
              <a:path w="355600" h="165100">
                <a:moveTo>
                  <a:pt x="60960" y="164592"/>
                </a:moveTo>
                <a:lnTo>
                  <a:pt x="44196" y="164592"/>
                </a:lnTo>
                <a:lnTo>
                  <a:pt x="36576" y="163068"/>
                </a:lnTo>
                <a:lnTo>
                  <a:pt x="30480" y="160020"/>
                </a:lnTo>
                <a:lnTo>
                  <a:pt x="24384" y="158496"/>
                </a:lnTo>
                <a:lnTo>
                  <a:pt x="4572" y="131064"/>
                </a:lnTo>
                <a:lnTo>
                  <a:pt x="1524" y="123444"/>
                </a:lnTo>
                <a:lnTo>
                  <a:pt x="0" y="115824"/>
                </a:lnTo>
                <a:lnTo>
                  <a:pt x="0" y="97536"/>
                </a:lnTo>
                <a:lnTo>
                  <a:pt x="1524" y="89916"/>
                </a:lnTo>
                <a:lnTo>
                  <a:pt x="4572" y="82296"/>
                </a:lnTo>
                <a:lnTo>
                  <a:pt x="6096" y="74676"/>
                </a:lnTo>
                <a:lnTo>
                  <a:pt x="9144" y="68580"/>
                </a:lnTo>
                <a:lnTo>
                  <a:pt x="18288" y="59436"/>
                </a:lnTo>
                <a:lnTo>
                  <a:pt x="24384" y="54864"/>
                </a:lnTo>
                <a:lnTo>
                  <a:pt x="36576" y="48768"/>
                </a:lnTo>
                <a:lnTo>
                  <a:pt x="67056" y="48768"/>
                </a:lnTo>
                <a:lnTo>
                  <a:pt x="74676" y="51816"/>
                </a:lnTo>
                <a:lnTo>
                  <a:pt x="80772" y="54864"/>
                </a:lnTo>
                <a:lnTo>
                  <a:pt x="82296" y="56388"/>
                </a:lnTo>
                <a:lnTo>
                  <a:pt x="45720" y="56388"/>
                </a:lnTo>
                <a:lnTo>
                  <a:pt x="39624" y="57912"/>
                </a:lnTo>
                <a:lnTo>
                  <a:pt x="16764" y="79248"/>
                </a:lnTo>
                <a:lnTo>
                  <a:pt x="13716" y="85344"/>
                </a:lnTo>
                <a:lnTo>
                  <a:pt x="12192" y="91440"/>
                </a:lnTo>
                <a:lnTo>
                  <a:pt x="12192" y="120396"/>
                </a:lnTo>
                <a:lnTo>
                  <a:pt x="13716" y="126492"/>
                </a:lnTo>
                <a:lnTo>
                  <a:pt x="16764" y="132588"/>
                </a:lnTo>
                <a:lnTo>
                  <a:pt x="18288" y="138684"/>
                </a:lnTo>
                <a:lnTo>
                  <a:pt x="21336" y="143256"/>
                </a:lnTo>
                <a:lnTo>
                  <a:pt x="28956" y="150876"/>
                </a:lnTo>
                <a:lnTo>
                  <a:pt x="35052" y="152400"/>
                </a:lnTo>
                <a:lnTo>
                  <a:pt x="39624" y="155448"/>
                </a:lnTo>
                <a:lnTo>
                  <a:pt x="83820" y="155448"/>
                </a:lnTo>
                <a:lnTo>
                  <a:pt x="80772" y="158496"/>
                </a:lnTo>
                <a:lnTo>
                  <a:pt x="74676" y="160020"/>
                </a:lnTo>
                <a:lnTo>
                  <a:pt x="67056" y="163068"/>
                </a:lnTo>
                <a:lnTo>
                  <a:pt x="60960" y="164592"/>
                </a:lnTo>
                <a:close/>
              </a:path>
              <a:path w="355600" h="165100">
                <a:moveTo>
                  <a:pt x="83820" y="155448"/>
                </a:moveTo>
                <a:lnTo>
                  <a:pt x="65532" y="155448"/>
                </a:lnTo>
                <a:lnTo>
                  <a:pt x="70104" y="152400"/>
                </a:lnTo>
                <a:lnTo>
                  <a:pt x="74676" y="150876"/>
                </a:lnTo>
                <a:lnTo>
                  <a:pt x="79248" y="147828"/>
                </a:lnTo>
                <a:lnTo>
                  <a:pt x="82296" y="143256"/>
                </a:lnTo>
                <a:lnTo>
                  <a:pt x="86868" y="138684"/>
                </a:lnTo>
                <a:lnTo>
                  <a:pt x="92964" y="114300"/>
                </a:lnTo>
                <a:lnTo>
                  <a:pt x="92964" y="99060"/>
                </a:lnTo>
                <a:lnTo>
                  <a:pt x="91440" y="91440"/>
                </a:lnTo>
                <a:lnTo>
                  <a:pt x="88392" y="79248"/>
                </a:lnTo>
                <a:lnTo>
                  <a:pt x="86868" y="74676"/>
                </a:lnTo>
                <a:lnTo>
                  <a:pt x="82296" y="70104"/>
                </a:lnTo>
                <a:lnTo>
                  <a:pt x="79248" y="65532"/>
                </a:lnTo>
                <a:lnTo>
                  <a:pt x="70104" y="59436"/>
                </a:lnTo>
                <a:lnTo>
                  <a:pt x="65532" y="57912"/>
                </a:lnTo>
                <a:lnTo>
                  <a:pt x="59436" y="56388"/>
                </a:lnTo>
                <a:lnTo>
                  <a:pt x="82296" y="56388"/>
                </a:lnTo>
                <a:lnTo>
                  <a:pt x="94488" y="68580"/>
                </a:lnTo>
                <a:lnTo>
                  <a:pt x="97536" y="74676"/>
                </a:lnTo>
                <a:lnTo>
                  <a:pt x="100584" y="82296"/>
                </a:lnTo>
                <a:lnTo>
                  <a:pt x="103632" y="97536"/>
                </a:lnTo>
                <a:lnTo>
                  <a:pt x="103632" y="115824"/>
                </a:lnTo>
                <a:lnTo>
                  <a:pt x="100584" y="131064"/>
                </a:lnTo>
                <a:lnTo>
                  <a:pt x="94488" y="143256"/>
                </a:lnTo>
                <a:lnTo>
                  <a:pt x="89916" y="149352"/>
                </a:lnTo>
                <a:lnTo>
                  <a:pt x="83820" y="155448"/>
                </a:lnTo>
                <a:close/>
              </a:path>
              <a:path w="355600" h="165100">
                <a:moveTo>
                  <a:pt x="147828" y="53340"/>
                </a:moveTo>
                <a:lnTo>
                  <a:pt x="137160" y="53340"/>
                </a:lnTo>
                <a:lnTo>
                  <a:pt x="137160" y="27432"/>
                </a:lnTo>
                <a:lnTo>
                  <a:pt x="138684" y="21336"/>
                </a:lnTo>
                <a:lnTo>
                  <a:pt x="140208" y="16764"/>
                </a:lnTo>
                <a:lnTo>
                  <a:pt x="143256" y="13716"/>
                </a:lnTo>
                <a:lnTo>
                  <a:pt x="146304" y="9144"/>
                </a:lnTo>
                <a:lnTo>
                  <a:pt x="149352" y="6096"/>
                </a:lnTo>
                <a:lnTo>
                  <a:pt x="152400" y="4572"/>
                </a:lnTo>
                <a:lnTo>
                  <a:pt x="166116" y="0"/>
                </a:lnTo>
                <a:lnTo>
                  <a:pt x="178308" y="0"/>
                </a:lnTo>
                <a:lnTo>
                  <a:pt x="181356" y="1524"/>
                </a:lnTo>
                <a:lnTo>
                  <a:pt x="182880" y="1524"/>
                </a:lnTo>
                <a:lnTo>
                  <a:pt x="184404" y="3048"/>
                </a:lnTo>
                <a:lnTo>
                  <a:pt x="184404" y="9144"/>
                </a:lnTo>
                <a:lnTo>
                  <a:pt x="166116" y="9144"/>
                </a:lnTo>
                <a:lnTo>
                  <a:pt x="163068" y="10668"/>
                </a:lnTo>
                <a:lnTo>
                  <a:pt x="160020" y="10668"/>
                </a:lnTo>
                <a:lnTo>
                  <a:pt x="156972" y="13716"/>
                </a:lnTo>
                <a:lnTo>
                  <a:pt x="153924" y="15240"/>
                </a:lnTo>
                <a:lnTo>
                  <a:pt x="149352" y="24384"/>
                </a:lnTo>
                <a:lnTo>
                  <a:pt x="147828" y="28956"/>
                </a:lnTo>
                <a:lnTo>
                  <a:pt x="147828" y="53340"/>
                </a:lnTo>
                <a:close/>
              </a:path>
              <a:path w="355600" h="165100">
                <a:moveTo>
                  <a:pt x="184404" y="60960"/>
                </a:moveTo>
                <a:lnTo>
                  <a:pt x="118872" y="60960"/>
                </a:lnTo>
                <a:lnTo>
                  <a:pt x="117348" y="59436"/>
                </a:lnTo>
                <a:lnTo>
                  <a:pt x="117348" y="53340"/>
                </a:lnTo>
                <a:lnTo>
                  <a:pt x="184404" y="53340"/>
                </a:lnTo>
                <a:lnTo>
                  <a:pt x="184404" y="60960"/>
                </a:lnTo>
                <a:close/>
              </a:path>
              <a:path w="355600" h="165100">
                <a:moveTo>
                  <a:pt x="147828" y="163068"/>
                </a:moveTo>
                <a:lnTo>
                  <a:pt x="137160" y="163068"/>
                </a:lnTo>
                <a:lnTo>
                  <a:pt x="137160" y="62484"/>
                </a:lnTo>
                <a:lnTo>
                  <a:pt x="120396" y="60960"/>
                </a:lnTo>
                <a:lnTo>
                  <a:pt x="147828" y="60960"/>
                </a:lnTo>
                <a:lnTo>
                  <a:pt x="147828" y="163068"/>
                </a:lnTo>
                <a:close/>
              </a:path>
              <a:path w="355600" h="165100">
                <a:moveTo>
                  <a:pt x="304799" y="164592"/>
                </a:moveTo>
                <a:lnTo>
                  <a:pt x="289559" y="164592"/>
                </a:lnTo>
                <a:lnTo>
                  <a:pt x="281940" y="163068"/>
                </a:lnTo>
                <a:lnTo>
                  <a:pt x="249364" y="133540"/>
                </a:lnTo>
                <a:lnTo>
                  <a:pt x="239553" y="92297"/>
                </a:lnTo>
                <a:lnTo>
                  <a:pt x="239268" y="82296"/>
                </a:lnTo>
                <a:lnTo>
                  <a:pt x="239527" y="73199"/>
                </a:lnTo>
                <a:lnTo>
                  <a:pt x="249364" y="31623"/>
                </a:lnTo>
                <a:lnTo>
                  <a:pt x="281940" y="1524"/>
                </a:lnTo>
                <a:lnTo>
                  <a:pt x="289559" y="0"/>
                </a:lnTo>
                <a:lnTo>
                  <a:pt x="304799" y="0"/>
                </a:lnTo>
                <a:lnTo>
                  <a:pt x="312420" y="1524"/>
                </a:lnTo>
                <a:lnTo>
                  <a:pt x="320040" y="4572"/>
                </a:lnTo>
                <a:lnTo>
                  <a:pt x="326136" y="9144"/>
                </a:lnTo>
                <a:lnTo>
                  <a:pt x="291084" y="9144"/>
                </a:lnTo>
                <a:lnTo>
                  <a:pt x="284988" y="10668"/>
                </a:lnTo>
                <a:lnTo>
                  <a:pt x="257556" y="39624"/>
                </a:lnTo>
                <a:lnTo>
                  <a:pt x="251517" y="92297"/>
                </a:lnTo>
                <a:lnTo>
                  <a:pt x="251841" y="100774"/>
                </a:lnTo>
                <a:lnTo>
                  <a:pt x="269747" y="144780"/>
                </a:lnTo>
                <a:lnTo>
                  <a:pt x="291084" y="155448"/>
                </a:lnTo>
                <a:lnTo>
                  <a:pt x="328676" y="155448"/>
                </a:lnTo>
                <a:lnTo>
                  <a:pt x="326136" y="156972"/>
                </a:lnTo>
                <a:lnTo>
                  <a:pt x="320040" y="160020"/>
                </a:lnTo>
                <a:lnTo>
                  <a:pt x="312420" y="163068"/>
                </a:lnTo>
                <a:lnTo>
                  <a:pt x="304799" y="164592"/>
                </a:lnTo>
                <a:close/>
              </a:path>
              <a:path w="355600" h="165100">
                <a:moveTo>
                  <a:pt x="328676" y="155448"/>
                </a:moveTo>
                <a:lnTo>
                  <a:pt x="303276" y="155448"/>
                </a:lnTo>
                <a:lnTo>
                  <a:pt x="315468" y="152400"/>
                </a:lnTo>
                <a:lnTo>
                  <a:pt x="321564" y="149352"/>
                </a:lnTo>
                <a:lnTo>
                  <a:pt x="326136" y="144780"/>
                </a:lnTo>
                <a:lnTo>
                  <a:pt x="330708" y="138684"/>
                </a:lnTo>
                <a:lnTo>
                  <a:pt x="333756" y="132588"/>
                </a:lnTo>
                <a:lnTo>
                  <a:pt x="338328" y="124968"/>
                </a:lnTo>
                <a:lnTo>
                  <a:pt x="339852" y="115824"/>
                </a:lnTo>
                <a:lnTo>
                  <a:pt x="341852" y="108656"/>
                </a:lnTo>
                <a:lnTo>
                  <a:pt x="343281" y="100774"/>
                </a:lnTo>
                <a:lnTo>
                  <a:pt x="344112" y="92297"/>
                </a:lnTo>
                <a:lnTo>
                  <a:pt x="344138" y="92035"/>
                </a:lnTo>
                <a:lnTo>
                  <a:pt x="344424" y="82296"/>
                </a:lnTo>
                <a:lnTo>
                  <a:pt x="344138" y="73199"/>
                </a:lnTo>
                <a:lnTo>
                  <a:pt x="343281" y="64389"/>
                </a:lnTo>
                <a:lnTo>
                  <a:pt x="341852" y="56149"/>
                </a:lnTo>
                <a:lnTo>
                  <a:pt x="339852" y="48768"/>
                </a:lnTo>
                <a:lnTo>
                  <a:pt x="338328" y="39624"/>
                </a:lnTo>
                <a:lnTo>
                  <a:pt x="333756" y="32004"/>
                </a:lnTo>
                <a:lnTo>
                  <a:pt x="330708" y="25908"/>
                </a:lnTo>
                <a:lnTo>
                  <a:pt x="326136" y="19812"/>
                </a:lnTo>
                <a:lnTo>
                  <a:pt x="321564" y="16764"/>
                </a:lnTo>
                <a:lnTo>
                  <a:pt x="309372" y="10668"/>
                </a:lnTo>
                <a:lnTo>
                  <a:pt x="303276" y="9144"/>
                </a:lnTo>
                <a:lnTo>
                  <a:pt x="326136" y="9144"/>
                </a:lnTo>
                <a:lnTo>
                  <a:pt x="350520" y="45720"/>
                </a:lnTo>
                <a:lnTo>
                  <a:pt x="355092" y="82296"/>
                </a:lnTo>
                <a:lnTo>
                  <a:pt x="354813" y="92035"/>
                </a:lnTo>
                <a:lnTo>
                  <a:pt x="354806" y="92297"/>
                </a:lnTo>
                <a:lnTo>
                  <a:pt x="354035" y="100774"/>
                </a:lnTo>
                <a:lnTo>
                  <a:pt x="353949" y="101727"/>
                </a:lnTo>
                <a:lnTo>
                  <a:pt x="352520" y="110585"/>
                </a:lnTo>
                <a:lnTo>
                  <a:pt x="338328" y="144780"/>
                </a:lnTo>
                <a:lnTo>
                  <a:pt x="333756" y="152400"/>
                </a:lnTo>
                <a:lnTo>
                  <a:pt x="328676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826008" y="3323844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628" y="71628"/>
                </a:moveTo>
                <a:lnTo>
                  <a:pt x="0" y="71628"/>
                </a:lnTo>
                <a:lnTo>
                  <a:pt x="0" y="0"/>
                </a:lnTo>
                <a:lnTo>
                  <a:pt x="71628" y="0"/>
                </a:lnTo>
                <a:lnTo>
                  <a:pt x="71628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33272" y="3261360"/>
            <a:ext cx="3374136" cy="205740"/>
          </a:xfrm>
          <a:prstGeom prst="rect">
            <a:avLst/>
          </a:prstGeom>
        </p:spPr>
      </p:pic>
      <p:sp>
        <p:nvSpPr>
          <p:cNvPr id="27" name="object 27" descr=""/>
          <p:cNvSpPr/>
          <p:nvPr/>
        </p:nvSpPr>
        <p:spPr>
          <a:xfrm>
            <a:off x="826008" y="3756659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19556" y="3694176"/>
            <a:ext cx="1639824" cy="208788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776727" y="3694176"/>
            <a:ext cx="1551432" cy="167640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723387" y="4003547"/>
            <a:ext cx="149352" cy="118872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468355" y="5806439"/>
            <a:ext cx="103632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1666910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80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97390" y="2594995"/>
            <a:ext cx="0" cy="1502410"/>
          </a:xfrm>
          <a:custGeom>
            <a:avLst/>
            <a:gdLst/>
            <a:ahLst/>
            <a:cxnLst/>
            <a:rect l="l" t="t" r="r" b="b"/>
            <a:pathLst>
              <a:path w="0" h="1502410">
                <a:moveTo>
                  <a:pt x="0" y="1502033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213285" y="2594995"/>
            <a:ext cx="0" cy="1502410"/>
          </a:xfrm>
          <a:custGeom>
            <a:avLst/>
            <a:gdLst/>
            <a:ahLst/>
            <a:cxnLst/>
            <a:rect l="l" t="t" r="r" b="b"/>
            <a:pathLst>
              <a:path w="0" h="1502410">
                <a:moveTo>
                  <a:pt x="0" y="150203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76030" y="1666910"/>
            <a:ext cx="9752965" cy="830580"/>
            <a:chOff x="476030" y="1666910"/>
            <a:chExt cx="9752965" cy="830580"/>
          </a:xfrm>
        </p:grpSpPr>
        <p:sp>
          <p:nvSpPr>
            <p:cNvPr id="6" name="object 6" descr=""/>
            <p:cNvSpPr/>
            <p:nvPr/>
          </p:nvSpPr>
          <p:spPr>
            <a:xfrm>
              <a:off x="10213286" y="1666910"/>
              <a:ext cx="0" cy="830580"/>
            </a:xfrm>
            <a:custGeom>
              <a:avLst/>
              <a:gdLst/>
              <a:ahLst/>
              <a:cxnLst/>
              <a:rect l="l" t="t" r="r" b="b"/>
              <a:pathLst>
                <a:path w="0" h="830580">
                  <a:moveTo>
                    <a:pt x="0" y="8303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76030" y="1676068"/>
              <a:ext cx="9752965" cy="812165"/>
            </a:xfrm>
            <a:custGeom>
              <a:avLst/>
              <a:gdLst/>
              <a:ahLst/>
              <a:cxnLst/>
              <a:rect l="l" t="t" r="r" b="b"/>
              <a:pathLst>
                <a:path w="9752965" h="812164">
                  <a:moveTo>
                    <a:pt x="0" y="0"/>
                  </a:moveTo>
                  <a:lnTo>
                    <a:pt x="9752513" y="0"/>
                  </a:lnTo>
                </a:path>
                <a:path w="9752965" h="812164">
                  <a:moveTo>
                    <a:pt x="0" y="812074"/>
                  </a:moveTo>
                  <a:lnTo>
                    <a:pt x="9752513" y="812074"/>
                  </a:lnTo>
                </a:path>
              </a:pathLst>
            </a:custGeom>
            <a:ln w="6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2050590" y="866670"/>
          <a:ext cx="6680200" cy="63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/>
                <a:gridCol w="1487170"/>
                <a:gridCol w="749300"/>
                <a:gridCol w="1226819"/>
                <a:gridCol w="856614"/>
                <a:gridCol w="831214"/>
              </a:tblGrid>
              <a:tr h="305435">
                <a:tc>
                  <a:txBody>
                    <a:bodyPr/>
                    <a:lstStyle/>
                    <a:p>
                      <a:pPr marL="118110">
                        <a:lnSpc>
                          <a:spcPts val="1880"/>
                        </a:lnSpc>
                      </a:pPr>
                      <a:r>
                        <a:rPr dirty="0" sz="1700" spc="-10" b="1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Parameter1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1120">
                        <a:lnSpc>
                          <a:spcPts val="1880"/>
                        </a:lnSpc>
                      </a:pPr>
                      <a:r>
                        <a:rPr dirty="0" sz="1700" spc="-10" b="1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Parameter2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1880"/>
                        </a:lnSpc>
                      </a:pPr>
                      <a:r>
                        <a:rPr dirty="0" sz="1700" spc="-50" b="1" i="1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1880"/>
                        </a:lnSpc>
                      </a:pPr>
                      <a:r>
                        <a:rPr dirty="0" sz="1700" b="1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95%</a:t>
                      </a:r>
                      <a:r>
                        <a:rPr dirty="0" sz="1700" spc="-135" b="1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25" b="1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Cl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0175">
                        <a:lnSpc>
                          <a:spcPts val="1880"/>
                        </a:lnSpc>
                      </a:pPr>
                      <a:r>
                        <a:rPr dirty="0" sz="1700" spc="-10" b="1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t(304)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870"/>
                        </a:lnSpc>
                      </a:pPr>
                      <a:r>
                        <a:rPr dirty="0" sz="1650" spc="-50" b="1" i="1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marL="118110">
                        <a:lnSpc>
                          <a:spcPts val="1960"/>
                        </a:lnSpc>
                        <a:spcBef>
                          <a:spcPts val="535"/>
                        </a:spcBef>
                      </a:pPr>
                      <a:r>
                        <a:rPr dirty="0" sz="1700" spc="-35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gender</a:t>
                      </a:r>
                      <a:r>
                        <a:rPr dirty="0" sz="1700" spc="-204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2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_fem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1960"/>
                        </a:lnSpc>
                        <a:spcBef>
                          <a:spcPts val="535"/>
                        </a:spcBef>
                      </a:pPr>
                      <a:r>
                        <a:rPr dirty="0" sz="1700" spc="-35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gender</a:t>
                      </a:r>
                      <a:r>
                        <a:rPr dirty="0" sz="1700" spc="-204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-1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_masc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ts val="1960"/>
                        </a:lnSpc>
                        <a:spcBef>
                          <a:spcPts val="535"/>
                        </a:spcBef>
                      </a:pPr>
                      <a:r>
                        <a:rPr dirty="0" sz="1700" spc="-2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-0.76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960"/>
                        </a:lnSpc>
                        <a:spcBef>
                          <a:spcPts val="535"/>
                        </a:spcBef>
                      </a:pPr>
                      <a:r>
                        <a:rPr dirty="0" sz="1700" spc="-1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[-</a:t>
                      </a:r>
                      <a:r>
                        <a:rPr dirty="0" sz="170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0.8,</a:t>
                      </a:r>
                      <a:r>
                        <a:rPr dirty="0" sz="1700" spc="-10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700" spc="-2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0.7]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960"/>
                        </a:lnSpc>
                        <a:spcBef>
                          <a:spcPts val="535"/>
                        </a:spcBef>
                      </a:pPr>
                      <a:r>
                        <a:rPr dirty="0" sz="170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700" spc="4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20.1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960"/>
                        </a:lnSpc>
                        <a:spcBef>
                          <a:spcPts val="535"/>
                        </a:spcBef>
                      </a:pPr>
                      <a:r>
                        <a:rPr dirty="0" sz="1350" spc="55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1350" spc="45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00" spc="8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.001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9" name="object 9" descr=""/>
          <p:cNvSpPr/>
          <p:nvPr/>
        </p:nvSpPr>
        <p:spPr>
          <a:xfrm>
            <a:off x="476030" y="2604154"/>
            <a:ext cx="9752965" cy="0"/>
          </a:xfrm>
          <a:custGeom>
            <a:avLst/>
            <a:gdLst/>
            <a:ahLst/>
            <a:cxnLst/>
            <a:rect l="l" t="t" r="r" b="b"/>
            <a:pathLst>
              <a:path w="9752965" h="0">
                <a:moveTo>
                  <a:pt x="0" y="0"/>
                </a:moveTo>
                <a:lnTo>
                  <a:pt x="9752513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6030" y="4081764"/>
            <a:ext cx="9752965" cy="0"/>
          </a:xfrm>
          <a:custGeom>
            <a:avLst/>
            <a:gdLst/>
            <a:ahLst/>
            <a:cxnLst/>
            <a:rect l="l" t="t" r="r" b="b"/>
            <a:pathLst>
              <a:path w="9752965" h="0">
                <a:moveTo>
                  <a:pt x="0" y="0"/>
                </a:moveTo>
                <a:lnTo>
                  <a:pt x="9752513" y="0"/>
                </a:lnTo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69153" y="270223"/>
            <a:ext cx="401383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60">
                <a:solidFill>
                  <a:srgbClr val="003A46"/>
                </a:solidFill>
              </a:rPr>
              <a:t>Correlation:</a:t>
            </a:r>
            <a:r>
              <a:rPr dirty="0" sz="2600" spc="30">
                <a:solidFill>
                  <a:srgbClr val="003A46"/>
                </a:solidFill>
              </a:rPr>
              <a:t> </a:t>
            </a:r>
            <a:r>
              <a:rPr dirty="0" sz="2600" spc="-10">
                <a:solidFill>
                  <a:srgbClr val="003A46"/>
                </a:solidFill>
              </a:rPr>
              <a:t>Significance</a:t>
            </a:r>
            <a:endParaRPr sz="2600"/>
          </a:p>
        </p:txBody>
      </p:sp>
      <p:sp>
        <p:nvSpPr>
          <p:cNvPr id="12" name="object 1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/>
              <a:t>Reporting</a:t>
            </a:r>
            <a:r>
              <a:rPr dirty="0" spc="50"/>
              <a:t> </a:t>
            </a:r>
            <a:r>
              <a:rPr dirty="0" spc="-10"/>
              <a:t>Correlation</a:t>
            </a:r>
          </a:p>
          <a:p>
            <a:pPr marL="29209">
              <a:lnSpc>
                <a:spcPct val="100000"/>
              </a:lnSpc>
              <a:spcBef>
                <a:spcPts val="560"/>
              </a:spcBef>
            </a:pPr>
          </a:p>
          <a:p>
            <a:pPr marL="115570">
              <a:lnSpc>
                <a:spcPct val="100000"/>
              </a:lnSpc>
            </a:pP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There</a:t>
            </a:r>
            <a:r>
              <a:rPr dirty="0" spc="75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was</a:t>
            </a:r>
            <a:r>
              <a:rPr dirty="0" spc="6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pc="-100" b="0">
                <a:solidFill>
                  <a:srgbClr val="1F1F1F"/>
                </a:solidFill>
                <a:latin typeface="Arial"/>
                <a:cs typeface="Arial"/>
              </a:rPr>
              <a:t>a</a:t>
            </a:r>
            <a:r>
              <a:rPr dirty="0" spc="11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significant</a:t>
            </a:r>
            <a:r>
              <a:rPr dirty="0" spc="13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negative</a:t>
            </a:r>
            <a:r>
              <a:rPr dirty="0" spc="85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correlation</a:t>
            </a:r>
            <a:r>
              <a:rPr dirty="0" spc="9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between</a:t>
            </a:r>
            <a:r>
              <a:rPr dirty="0" spc="85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femininity</a:t>
            </a:r>
            <a:r>
              <a:rPr dirty="0" spc="160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dirty="0" spc="5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masculinity,</a:t>
            </a:r>
            <a:r>
              <a:rPr dirty="0" spc="100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r(304)</a:t>
            </a:r>
            <a:r>
              <a:rPr dirty="0" spc="24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300" spc="-170" b="0">
                <a:solidFill>
                  <a:srgbClr val="080808"/>
                </a:solidFill>
                <a:latin typeface="Times New Roman"/>
                <a:cs typeface="Times New Roman"/>
              </a:rPr>
              <a:t>=</a:t>
            </a:r>
            <a:r>
              <a:rPr dirty="0" sz="1300" spc="160" b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pc="-30" b="0">
                <a:solidFill>
                  <a:srgbClr val="080808"/>
                </a:solidFill>
                <a:latin typeface="Arial"/>
                <a:cs typeface="Arial"/>
              </a:rPr>
              <a:t>-</a:t>
            </a:r>
            <a:r>
              <a:rPr dirty="0" spc="-20" b="0">
                <a:solidFill>
                  <a:srgbClr val="080808"/>
                </a:solidFill>
                <a:latin typeface="Arial"/>
                <a:cs typeface="Arial"/>
              </a:rPr>
              <a:t>.76,</a:t>
            </a:r>
            <a:r>
              <a:rPr dirty="0" spc="55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pc="-40" b="0" i="1">
                <a:solidFill>
                  <a:srgbClr val="1F1F1F"/>
                </a:solidFill>
                <a:latin typeface="Arial"/>
                <a:cs typeface="Arial"/>
              </a:rPr>
              <a:t>p</a:t>
            </a:r>
            <a:r>
              <a:rPr dirty="0" spc="45" b="0" i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900" b="0">
                <a:solidFill>
                  <a:srgbClr val="1F1F1F"/>
                </a:solidFill>
                <a:latin typeface="Arial"/>
                <a:cs typeface="Arial"/>
              </a:rPr>
              <a:t>&lt;</a:t>
            </a:r>
            <a:r>
              <a:rPr dirty="0" sz="900" spc="295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pc="-10" b="0">
                <a:solidFill>
                  <a:srgbClr val="080808"/>
                </a:solidFill>
                <a:latin typeface="Arial"/>
                <a:cs typeface="Arial"/>
              </a:rPr>
              <a:t>.001.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1185"/>
              </a:spcBef>
            </a:pPr>
          </a:p>
          <a:p>
            <a:pPr marL="354965">
              <a:lnSpc>
                <a:spcPct val="100000"/>
              </a:lnSpc>
            </a:pPr>
            <a:r>
              <a:rPr dirty="0" spc="-20"/>
              <a:t>Leading</a:t>
            </a:r>
            <a:r>
              <a:rPr dirty="0" spc="-15"/>
              <a:t> </a:t>
            </a:r>
            <a:r>
              <a:rPr dirty="0" spc="-25"/>
              <a:t>Os</a:t>
            </a:r>
          </a:p>
          <a:p>
            <a:pPr marL="29209">
              <a:lnSpc>
                <a:spcPct val="100000"/>
              </a:lnSpc>
              <a:spcBef>
                <a:spcPts val="690"/>
              </a:spcBef>
            </a:pPr>
          </a:p>
          <a:p>
            <a:pPr marL="116839">
              <a:lnSpc>
                <a:spcPct val="100000"/>
              </a:lnSpc>
            </a:pP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We</a:t>
            </a:r>
            <a:r>
              <a:rPr dirty="0" spc="2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reported</a:t>
            </a:r>
            <a:r>
              <a:rPr dirty="0" spc="60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pc="55" b="0">
                <a:solidFill>
                  <a:srgbClr val="1F1F1F"/>
                </a:solidFill>
                <a:latin typeface="Arial"/>
                <a:cs typeface="Arial"/>
              </a:rPr>
              <a:t>both</a:t>
            </a:r>
            <a:r>
              <a:rPr dirty="0" spc="-55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pc="80" b="0">
                <a:solidFill>
                  <a:srgbClr val="1F1F1F"/>
                </a:solidFill>
                <a:latin typeface="Arial"/>
                <a:cs typeface="Arial"/>
              </a:rPr>
              <a:t>rand</a:t>
            </a:r>
            <a:r>
              <a:rPr dirty="0" spc="-5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pc="-40" b="0" i="1">
                <a:solidFill>
                  <a:srgbClr val="1F1F1F"/>
                </a:solidFill>
                <a:latin typeface="Arial"/>
                <a:cs typeface="Arial"/>
              </a:rPr>
              <a:t>p</a:t>
            </a:r>
            <a:r>
              <a:rPr dirty="0" b="0" i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pc="50" b="0">
                <a:solidFill>
                  <a:srgbClr val="1F1F1F"/>
                </a:solidFill>
                <a:latin typeface="Arial"/>
                <a:cs typeface="Arial"/>
              </a:rPr>
              <a:t>without</a:t>
            </a:r>
            <a:r>
              <a:rPr dirty="0" spc="12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leading</a:t>
            </a:r>
            <a:r>
              <a:rPr dirty="0" spc="-50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pc="-135" b="0">
                <a:solidFill>
                  <a:srgbClr val="1F1F1F"/>
                </a:solidFill>
                <a:latin typeface="Arial"/>
                <a:cs typeface="Arial"/>
              </a:rPr>
              <a:t>Os</a:t>
            </a:r>
            <a:r>
              <a:rPr dirty="0" spc="15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pc="-45" b="0">
                <a:solidFill>
                  <a:srgbClr val="1F1F1F"/>
                </a:solidFill>
                <a:latin typeface="Arial"/>
                <a:cs typeface="Arial"/>
              </a:rPr>
              <a:t>(e.g.</a:t>
            </a:r>
            <a:r>
              <a:rPr dirty="0" spc="-1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pc="-35" b="0">
                <a:solidFill>
                  <a:srgbClr val="1F1F1F"/>
                </a:solidFill>
                <a:latin typeface="Arial"/>
                <a:cs typeface="Arial"/>
              </a:rPr>
              <a:t>as</a:t>
            </a:r>
            <a:r>
              <a:rPr dirty="0" spc="35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pc="-25" b="0">
                <a:solidFill>
                  <a:srgbClr val="080808"/>
                </a:solidFill>
                <a:latin typeface="Arial"/>
                <a:cs typeface="Arial"/>
              </a:rPr>
              <a:t>-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.76</a:t>
            </a:r>
            <a:r>
              <a:rPr dirty="0" spc="35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dirty="0" spc="25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D3F85"/>
                </a:solidFill>
              </a:rPr>
              <a:t>not</a:t>
            </a:r>
            <a:r>
              <a:rPr dirty="0" spc="50">
                <a:solidFill>
                  <a:srgbClr val="1D3F85"/>
                </a:solidFill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-0.76).</a:t>
            </a:r>
            <a:r>
              <a:rPr dirty="0" spc="-20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The</a:t>
            </a:r>
            <a:r>
              <a:rPr dirty="0" spc="-15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rule</a:t>
            </a:r>
            <a:r>
              <a:rPr dirty="0" spc="10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pc="-10" b="0">
                <a:solidFill>
                  <a:srgbClr val="080808"/>
                </a:solidFill>
                <a:latin typeface="Arial"/>
                <a:cs typeface="Arial"/>
              </a:rPr>
              <a:t>is this:</a:t>
            </a:r>
          </a:p>
          <a:p>
            <a:pPr marL="29209">
              <a:lnSpc>
                <a:spcPct val="100000"/>
              </a:lnSpc>
              <a:spcBef>
                <a:spcPts val="250"/>
              </a:spcBef>
            </a:pPr>
          </a:p>
          <a:p>
            <a:pPr marL="278130" indent="-145415">
              <a:lnSpc>
                <a:spcPct val="100000"/>
              </a:lnSpc>
              <a:buClr>
                <a:srgbClr val="080808"/>
              </a:buClr>
              <a:buChar char="•"/>
              <a:tabLst>
                <a:tab pos="278765" algn="l"/>
              </a:tabLst>
            </a:pP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Statistics</a:t>
            </a:r>
            <a:r>
              <a:rPr dirty="0" spc="3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that</a:t>
            </a:r>
            <a:r>
              <a:rPr dirty="0" spc="35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pc="-10">
                <a:solidFill>
                  <a:srgbClr val="1D3F85"/>
                </a:solidFill>
              </a:rPr>
              <a:t>can</a:t>
            </a:r>
            <a:r>
              <a:rPr dirty="0">
                <a:solidFill>
                  <a:srgbClr val="1D3F85"/>
                </a:solidFill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have</a:t>
            </a:r>
            <a:r>
              <a:rPr dirty="0" spc="75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pc="-105" b="0">
                <a:solidFill>
                  <a:srgbClr val="1F1F1F"/>
                </a:solidFill>
                <a:latin typeface="Arial"/>
                <a:cs typeface="Arial"/>
              </a:rPr>
              <a:t>a</a:t>
            </a:r>
            <a:r>
              <a:rPr dirty="0" spc="1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value</a:t>
            </a:r>
            <a:r>
              <a:rPr dirty="0" spc="3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greater</a:t>
            </a:r>
            <a:r>
              <a:rPr dirty="0" spc="8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than</a:t>
            </a:r>
            <a:r>
              <a:rPr dirty="0" spc="25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pc="50" b="0">
                <a:solidFill>
                  <a:srgbClr val="080808"/>
                </a:solidFill>
                <a:latin typeface="Arial"/>
                <a:cs typeface="Arial"/>
              </a:rPr>
              <a:t>1</a:t>
            </a:r>
            <a:r>
              <a:rPr dirty="0" spc="-5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get</a:t>
            </a:r>
            <a:r>
              <a:rPr dirty="0" spc="55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pc="-105" b="0">
                <a:solidFill>
                  <a:srgbClr val="1F1F1F"/>
                </a:solidFill>
                <a:latin typeface="Arial"/>
                <a:cs typeface="Arial"/>
              </a:rPr>
              <a:t>a</a:t>
            </a:r>
            <a:r>
              <a:rPr dirty="0" spc="55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leading</a:t>
            </a:r>
            <a:r>
              <a:rPr dirty="0" spc="-40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pc="-195" b="0">
                <a:solidFill>
                  <a:srgbClr val="1F1F1F"/>
                </a:solidFill>
                <a:latin typeface="Arial"/>
                <a:cs typeface="Arial"/>
              </a:rPr>
              <a:t>O</a:t>
            </a:r>
            <a:r>
              <a:rPr dirty="0" spc="5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when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they</a:t>
            </a:r>
            <a:r>
              <a:rPr dirty="0" spc="60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are</a:t>
            </a:r>
            <a:r>
              <a:rPr dirty="0" spc="55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pc="-20" b="0">
                <a:solidFill>
                  <a:srgbClr val="080808"/>
                </a:solidFill>
                <a:latin typeface="Arial"/>
                <a:cs typeface="Arial"/>
              </a:rPr>
              <a:t>less</a:t>
            </a:r>
            <a:r>
              <a:rPr dirty="0" spc="40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than</a:t>
            </a:r>
            <a:r>
              <a:rPr dirty="0" spc="15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1</a:t>
            </a:r>
            <a:r>
              <a:rPr dirty="0" spc="20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pc="-55" b="0">
                <a:solidFill>
                  <a:srgbClr val="1F1F1F"/>
                </a:solidFill>
                <a:latin typeface="Arial"/>
                <a:cs typeface="Arial"/>
              </a:rPr>
              <a:t>(e.g.</a:t>
            </a: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00" b="0" i="1">
                <a:solidFill>
                  <a:srgbClr val="080808"/>
                </a:solidFill>
                <a:latin typeface="Arial"/>
                <a:cs typeface="Arial"/>
              </a:rPr>
              <a:t>t,</a:t>
            </a:r>
            <a:r>
              <a:rPr dirty="0" sz="1100" spc="165" b="0" i="1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200" spc="-25" b="0" i="1">
                <a:solidFill>
                  <a:srgbClr val="080808"/>
                </a:solidFill>
                <a:latin typeface="Arial"/>
                <a:cs typeface="Arial"/>
              </a:rPr>
              <a:t>F)</a:t>
            </a:r>
            <a:endParaRPr sz="1200">
              <a:latin typeface="Arial"/>
              <a:cs typeface="Arial"/>
            </a:endParaRPr>
          </a:p>
          <a:p>
            <a:pPr marL="277495" indent="-144780">
              <a:lnSpc>
                <a:spcPct val="100000"/>
              </a:lnSpc>
              <a:spcBef>
                <a:spcPts val="750"/>
              </a:spcBef>
              <a:buClr>
                <a:srgbClr val="080808"/>
              </a:buClr>
              <a:buChar char="•"/>
              <a:tabLst>
                <a:tab pos="278130" algn="l"/>
              </a:tabLst>
            </a:pP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Statistics</a:t>
            </a:r>
            <a:r>
              <a:rPr dirty="0" spc="6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that</a:t>
            </a:r>
            <a:r>
              <a:rPr dirty="0" spc="35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D3F85"/>
                </a:solidFill>
              </a:rPr>
              <a:t>cannot</a:t>
            </a:r>
            <a:r>
              <a:rPr dirty="0" spc="70">
                <a:solidFill>
                  <a:srgbClr val="1D3F85"/>
                </a:solidFill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have</a:t>
            </a:r>
            <a:r>
              <a:rPr dirty="0" spc="50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pc="-100" b="0">
                <a:solidFill>
                  <a:srgbClr val="1F1F1F"/>
                </a:solidFill>
                <a:latin typeface="Arial"/>
                <a:cs typeface="Arial"/>
              </a:rPr>
              <a:t>a</a:t>
            </a:r>
            <a:r>
              <a:rPr dirty="0" spc="5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value</a:t>
            </a:r>
            <a:r>
              <a:rPr dirty="0" spc="35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1F1F1F"/>
                </a:solidFill>
                <a:latin typeface="Arial"/>
                <a:cs typeface="Arial"/>
              </a:rPr>
              <a:t>greater</a:t>
            </a:r>
            <a:r>
              <a:rPr dirty="0" spc="160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than</a:t>
            </a:r>
            <a:r>
              <a:rPr dirty="0" spc="25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1</a:t>
            </a:r>
            <a:r>
              <a:rPr dirty="0" spc="-25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b="0">
                <a:solidFill>
                  <a:srgbClr val="080808"/>
                </a:solidFill>
                <a:latin typeface="Arial"/>
                <a:cs typeface="Arial"/>
              </a:rPr>
              <a:t>do not</a:t>
            </a:r>
            <a:r>
              <a:rPr dirty="0" spc="145" b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pc="-55" b="0">
                <a:solidFill>
                  <a:srgbClr val="1F1F1F"/>
                </a:solidFill>
                <a:latin typeface="Arial"/>
                <a:cs typeface="Arial"/>
              </a:rPr>
              <a:t>(e.g.</a:t>
            </a:r>
            <a:r>
              <a:rPr dirty="0" spc="15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pc="-20" b="0">
                <a:solidFill>
                  <a:srgbClr val="1F1F1F"/>
                </a:solidFill>
                <a:latin typeface="Arial"/>
                <a:cs typeface="Arial"/>
              </a:rPr>
              <a:t>r,</a:t>
            </a:r>
            <a:r>
              <a:rPr dirty="0" spc="5" b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pc="-25" b="0" i="1">
                <a:solidFill>
                  <a:srgbClr val="1F1F1F"/>
                </a:solidFill>
                <a:latin typeface="Arial"/>
                <a:cs typeface="Arial"/>
              </a:rPr>
              <a:t>p)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0459468" y="5746642"/>
            <a:ext cx="16065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1F1F1F"/>
                </a:solidFill>
                <a:latin typeface="Courier New"/>
                <a:cs typeface="Courier New"/>
              </a:rPr>
              <a:t>1</a:t>
            </a:r>
            <a:r>
              <a:rPr dirty="0" sz="900" spc="-25">
                <a:solidFill>
                  <a:srgbClr val="494949"/>
                </a:solidFill>
                <a:latin typeface="Courier New"/>
                <a:cs typeface="Courier New"/>
              </a:rPr>
              <a:t>9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56" y="362712"/>
            <a:ext cx="4558283" cy="28803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86556" y="893064"/>
            <a:ext cx="567055" cy="205740"/>
          </a:xfrm>
          <a:custGeom>
            <a:avLst/>
            <a:gdLst/>
            <a:ahLst/>
            <a:cxnLst/>
            <a:rect l="l" t="t" r="r" b="b"/>
            <a:pathLst>
              <a:path w="567054" h="205740">
                <a:moveTo>
                  <a:pt x="9143" y="164591"/>
                </a:moveTo>
                <a:lnTo>
                  <a:pt x="0" y="164591"/>
                </a:lnTo>
                <a:lnTo>
                  <a:pt x="0" y="0"/>
                </a:lnTo>
                <a:lnTo>
                  <a:pt x="10667" y="0"/>
                </a:lnTo>
                <a:lnTo>
                  <a:pt x="10667" y="71627"/>
                </a:lnTo>
                <a:lnTo>
                  <a:pt x="17272" y="71627"/>
                </a:lnTo>
                <a:lnTo>
                  <a:pt x="15240" y="73152"/>
                </a:lnTo>
                <a:lnTo>
                  <a:pt x="10667" y="80771"/>
                </a:lnTo>
                <a:lnTo>
                  <a:pt x="10667" y="140208"/>
                </a:lnTo>
                <a:lnTo>
                  <a:pt x="15240" y="146304"/>
                </a:lnTo>
                <a:lnTo>
                  <a:pt x="16763" y="147827"/>
                </a:lnTo>
                <a:lnTo>
                  <a:pt x="10667" y="147827"/>
                </a:lnTo>
                <a:lnTo>
                  <a:pt x="9143" y="161543"/>
                </a:lnTo>
                <a:lnTo>
                  <a:pt x="9143" y="164591"/>
                </a:lnTo>
                <a:close/>
              </a:path>
              <a:path w="567054" h="205740">
                <a:moveTo>
                  <a:pt x="17272" y="71627"/>
                </a:moveTo>
                <a:lnTo>
                  <a:pt x="10667" y="71627"/>
                </a:lnTo>
                <a:lnTo>
                  <a:pt x="15240" y="65531"/>
                </a:lnTo>
                <a:lnTo>
                  <a:pt x="21335" y="59435"/>
                </a:lnTo>
                <a:lnTo>
                  <a:pt x="27432" y="56387"/>
                </a:lnTo>
                <a:lnTo>
                  <a:pt x="35051" y="51815"/>
                </a:lnTo>
                <a:lnTo>
                  <a:pt x="42671" y="50291"/>
                </a:lnTo>
                <a:lnTo>
                  <a:pt x="50291" y="50291"/>
                </a:lnTo>
                <a:lnTo>
                  <a:pt x="60007" y="51149"/>
                </a:lnTo>
                <a:lnTo>
                  <a:pt x="68579" y="53720"/>
                </a:lnTo>
                <a:lnTo>
                  <a:pt x="75844" y="57911"/>
                </a:lnTo>
                <a:lnTo>
                  <a:pt x="39624" y="57911"/>
                </a:lnTo>
                <a:lnTo>
                  <a:pt x="27432" y="64008"/>
                </a:lnTo>
                <a:lnTo>
                  <a:pt x="17272" y="71627"/>
                </a:lnTo>
                <a:close/>
              </a:path>
              <a:path w="567054" h="205740">
                <a:moveTo>
                  <a:pt x="71627" y="158496"/>
                </a:moveTo>
                <a:lnTo>
                  <a:pt x="50291" y="158496"/>
                </a:lnTo>
                <a:lnTo>
                  <a:pt x="54863" y="156971"/>
                </a:lnTo>
                <a:lnTo>
                  <a:pt x="60959" y="153923"/>
                </a:lnTo>
                <a:lnTo>
                  <a:pt x="83819" y="115823"/>
                </a:lnTo>
                <a:lnTo>
                  <a:pt x="83819" y="108204"/>
                </a:lnTo>
                <a:lnTo>
                  <a:pt x="74675" y="70104"/>
                </a:lnTo>
                <a:lnTo>
                  <a:pt x="47243" y="57911"/>
                </a:lnTo>
                <a:lnTo>
                  <a:pt x="75909" y="57911"/>
                </a:lnTo>
                <a:lnTo>
                  <a:pt x="93654" y="94440"/>
                </a:lnTo>
                <a:lnTo>
                  <a:pt x="94487" y="108204"/>
                </a:lnTo>
                <a:lnTo>
                  <a:pt x="94487" y="115823"/>
                </a:lnTo>
                <a:lnTo>
                  <a:pt x="77724" y="155448"/>
                </a:lnTo>
                <a:lnTo>
                  <a:pt x="71627" y="158496"/>
                </a:lnTo>
                <a:close/>
              </a:path>
              <a:path w="567054" h="205740">
                <a:moveTo>
                  <a:pt x="53340" y="166115"/>
                </a:moveTo>
                <a:lnTo>
                  <a:pt x="36575" y="166115"/>
                </a:lnTo>
                <a:lnTo>
                  <a:pt x="30479" y="164591"/>
                </a:lnTo>
                <a:lnTo>
                  <a:pt x="18287" y="158496"/>
                </a:lnTo>
                <a:lnTo>
                  <a:pt x="13716" y="153923"/>
                </a:lnTo>
                <a:lnTo>
                  <a:pt x="10667" y="147827"/>
                </a:lnTo>
                <a:lnTo>
                  <a:pt x="16763" y="147827"/>
                </a:lnTo>
                <a:lnTo>
                  <a:pt x="19811" y="150875"/>
                </a:lnTo>
                <a:lnTo>
                  <a:pt x="24383" y="153923"/>
                </a:lnTo>
                <a:lnTo>
                  <a:pt x="30479" y="156971"/>
                </a:lnTo>
                <a:lnTo>
                  <a:pt x="36575" y="158496"/>
                </a:lnTo>
                <a:lnTo>
                  <a:pt x="71627" y="158496"/>
                </a:lnTo>
                <a:lnTo>
                  <a:pt x="59435" y="164591"/>
                </a:lnTo>
                <a:lnTo>
                  <a:pt x="53340" y="166115"/>
                </a:lnTo>
                <a:close/>
              </a:path>
              <a:path w="567054" h="205740">
                <a:moveTo>
                  <a:pt x="141732" y="205739"/>
                </a:moveTo>
                <a:lnTo>
                  <a:pt x="132587" y="205739"/>
                </a:lnTo>
                <a:lnTo>
                  <a:pt x="152400" y="161543"/>
                </a:lnTo>
                <a:lnTo>
                  <a:pt x="105155" y="51815"/>
                </a:lnTo>
                <a:lnTo>
                  <a:pt x="115824" y="51815"/>
                </a:lnTo>
                <a:lnTo>
                  <a:pt x="117347" y="53339"/>
                </a:lnTo>
                <a:lnTo>
                  <a:pt x="117347" y="54863"/>
                </a:lnTo>
                <a:lnTo>
                  <a:pt x="156971" y="143256"/>
                </a:lnTo>
                <a:lnTo>
                  <a:pt x="156971" y="146304"/>
                </a:lnTo>
                <a:lnTo>
                  <a:pt x="158495" y="147827"/>
                </a:lnTo>
                <a:lnTo>
                  <a:pt x="158495" y="149352"/>
                </a:lnTo>
                <a:lnTo>
                  <a:pt x="168510" y="149352"/>
                </a:lnTo>
                <a:lnTo>
                  <a:pt x="146303" y="201167"/>
                </a:lnTo>
                <a:lnTo>
                  <a:pt x="144779" y="202691"/>
                </a:lnTo>
                <a:lnTo>
                  <a:pt x="144779" y="204215"/>
                </a:lnTo>
                <a:lnTo>
                  <a:pt x="143255" y="204215"/>
                </a:lnTo>
                <a:lnTo>
                  <a:pt x="141732" y="205739"/>
                </a:lnTo>
                <a:close/>
              </a:path>
              <a:path w="567054" h="205740">
                <a:moveTo>
                  <a:pt x="168510" y="149352"/>
                </a:moveTo>
                <a:lnTo>
                  <a:pt x="158495" y="149352"/>
                </a:lnTo>
                <a:lnTo>
                  <a:pt x="158495" y="147827"/>
                </a:lnTo>
                <a:lnTo>
                  <a:pt x="160019" y="146304"/>
                </a:lnTo>
                <a:lnTo>
                  <a:pt x="160019" y="143256"/>
                </a:lnTo>
                <a:lnTo>
                  <a:pt x="161543" y="143256"/>
                </a:lnTo>
                <a:lnTo>
                  <a:pt x="198119" y="54863"/>
                </a:lnTo>
                <a:lnTo>
                  <a:pt x="199643" y="53339"/>
                </a:lnTo>
                <a:lnTo>
                  <a:pt x="199643" y="51815"/>
                </a:lnTo>
                <a:lnTo>
                  <a:pt x="210311" y="51815"/>
                </a:lnTo>
                <a:lnTo>
                  <a:pt x="168510" y="149352"/>
                </a:lnTo>
                <a:close/>
              </a:path>
              <a:path w="567054" h="205740">
                <a:moveTo>
                  <a:pt x="329183" y="64008"/>
                </a:moveTo>
                <a:lnTo>
                  <a:pt x="265175" y="64008"/>
                </a:lnTo>
                <a:lnTo>
                  <a:pt x="265175" y="62483"/>
                </a:lnTo>
                <a:lnTo>
                  <a:pt x="263651" y="62483"/>
                </a:lnTo>
                <a:lnTo>
                  <a:pt x="263651" y="56387"/>
                </a:lnTo>
                <a:lnTo>
                  <a:pt x="281940" y="54863"/>
                </a:lnTo>
                <a:lnTo>
                  <a:pt x="284987" y="15239"/>
                </a:lnTo>
                <a:lnTo>
                  <a:pt x="284987" y="13715"/>
                </a:lnTo>
                <a:lnTo>
                  <a:pt x="286511" y="12191"/>
                </a:lnTo>
                <a:lnTo>
                  <a:pt x="292608" y="12191"/>
                </a:lnTo>
                <a:lnTo>
                  <a:pt x="292608" y="54863"/>
                </a:lnTo>
                <a:lnTo>
                  <a:pt x="329183" y="54863"/>
                </a:lnTo>
                <a:lnTo>
                  <a:pt x="329183" y="64008"/>
                </a:lnTo>
                <a:close/>
              </a:path>
              <a:path w="567054" h="205740">
                <a:moveTo>
                  <a:pt x="310895" y="167639"/>
                </a:moveTo>
                <a:lnTo>
                  <a:pt x="298703" y="167639"/>
                </a:lnTo>
                <a:lnTo>
                  <a:pt x="292608" y="164591"/>
                </a:lnTo>
                <a:lnTo>
                  <a:pt x="289559" y="160019"/>
                </a:lnTo>
                <a:lnTo>
                  <a:pt x="284987" y="156971"/>
                </a:lnTo>
                <a:lnTo>
                  <a:pt x="281940" y="149352"/>
                </a:lnTo>
                <a:lnTo>
                  <a:pt x="281940" y="64008"/>
                </a:lnTo>
                <a:lnTo>
                  <a:pt x="292608" y="64008"/>
                </a:lnTo>
                <a:lnTo>
                  <a:pt x="292608" y="143256"/>
                </a:lnTo>
                <a:lnTo>
                  <a:pt x="294132" y="146304"/>
                </a:lnTo>
                <a:lnTo>
                  <a:pt x="294132" y="147827"/>
                </a:lnTo>
                <a:lnTo>
                  <a:pt x="295655" y="150875"/>
                </a:lnTo>
                <a:lnTo>
                  <a:pt x="295655" y="152400"/>
                </a:lnTo>
                <a:lnTo>
                  <a:pt x="300227" y="156971"/>
                </a:lnTo>
                <a:lnTo>
                  <a:pt x="304800" y="156971"/>
                </a:lnTo>
                <a:lnTo>
                  <a:pt x="306324" y="158496"/>
                </a:lnTo>
                <a:lnTo>
                  <a:pt x="330707" y="158496"/>
                </a:lnTo>
                <a:lnTo>
                  <a:pt x="329183" y="160019"/>
                </a:lnTo>
                <a:lnTo>
                  <a:pt x="324611" y="161543"/>
                </a:lnTo>
                <a:lnTo>
                  <a:pt x="320040" y="164591"/>
                </a:lnTo>
                <a:lnTo>
                  <a:pt x="310895" y="167639"/>
                </a:lnTo>
                <a:close/>
              </a:path>
              <a:path w="567054" h="205740">
                <a:moveTo>
                  <a:pt x="330707" y="158496"/>
                </a:moveTo>
                <a:lnTo>
                  <a:pt x="310895" y="158496"/>
                </a:lnTo>
                <a:lnTo>
                  <a:pt x="313943" y="156971"/>
                </a:lnTo>
                <a:lnTo>
                  <a:pt x="315467" y="156971"/>
                </a:lnTo>
                <a:lnTo>
                  <a:pt x="318516" y="155448"/>
                </a:lnTo>
                <a:lnTo>
                  <a:pt x="320040" y="155448"/>
                </a:lnTo>
                <a:lnTo>
                  <a:pt x="321563" y="153923"/>
                </a:lnTo>
                <a:lnTo>
                  <a:pt x="323087" y="153923"/>
                </a:lnTo>
                <a:lnTo>
                  <a:pt x="323087" y="152400"/>
                </a:lnTo>
                <a:lnTo>
                  <a:pt x="324611" y="150875"/>
                </a:lnTo>
                <a:lnTo>
                  <a:pt x="329183" y="150875"/>
                </a:lnTo>
                <a:lnTo>
                  <a:pt x="332232" y="156971"/>
                </a:lnTo>
                <a:lnTo>
                  <a:pt x="330707" y="158496"/>
                </a:lnTo>
                <a:close/>
              </a:path>
              <a:path w="567054" h="205740">
                <a:moveTo>
                  <a:pt x="367283" y="164591"/>
                </a:moveTo>
                <a:lnTo>
                  <a:pt x="356616" y="164591"/>
                </a:lnTo>
                <a:lnTo>
                  <a:pt x="356616" y="0"/>
                </a:lnTo>
                <a:lnTo>
                  <a:pt x="367283" y="0"/>
                </a:lnTo>
                <a:lnTo>
                  <a:pt x="367283" y="71627"/>
                </a:lnTo>
                <a:lnTo>
                  <a:pt x="374903" y="71627"/>
                </a:lnTo>
                <a:lnTo>
                  <a:pt x="373379" y="73152"/>
                </a:lnTo>
                <a:lnTo>
                  <a:pt x="367283" y="80771"/>
                </a:lnTo>
                <a:lnTo>
                  <a:pt x="367283" y="164591"/>
                </a:lnTo>
                <a:close/>
              </a:path>
              <a:path w="567054" h="205740">
                <a:moveTo>
                  <a:pt x="374903" y="71627"/>
                </a:moveTo>
                <a:lnTo>
                  <a:pt x="367283" y="71627"/>
                </a:lnTo>
                <a:lnTo>
                  <a:pt x="373379" y="64008"/>
                </a:lnTo>
                <a:lnTo>
                  <a:pt x="379475" y="59435"/>
                </a:lnTo>
                <a:lnTo>
                  <a:pt x="385571" y="56387"/>
                </a:lnTo>
                <a:lnTo>
                  <a:pt x="393191" y="51815"/>
                </a:lnTo>
                <a:lnTo>
                  <a:pt x="400811" y="50291"/>
                </a:lnTo>
                <a:lnTo>
                  <a:pt x="420624" y="50291"/>
                </a:lnTo>
                <a:lnTo>
                  <a:pt x="425195" y="53339"/>
                </a:lnTo>
                <a:lnTo>
                  <a:pt x="429767" y="54863"/>
                </a:lnTo>
                <a:lnTo>
                  <a:pt x="434340" y="57911"/>
                </a:lnTo>
                <a:lnTo>
                  <a:pt x="397763" y="57911"/>
                </a:lnTo>
                <a:lnTo>
                  <a:pt x="385571" y="64008"/>
                </a:lnTo>
                <a:lnTo>
                  <a:pt x="377951" y="68579"/>
                </a:lnTo>
                <a:lnTo>
                  <a:pt x="374903" y="71627"/>
                </a:lnTo>
                <a:close/>
              </a:path>
              <a:path w="567054" h="205740">
                <a:moveTo>
                  <a:pt x="446532" y="164591"/>
                </a:moveTo>
                <a:lnTo>
                  <a:pt x="435863" y="164591"/>
                </a:lnTo>
                <a:lnTo>
                  <a:pt x="435863" y="92963"/>
                </a:lnTo>
                <a:lnTo>
                  <a:pt x="435316" y="85272"/>
                </a:lnTo>
                <a:lnTo>
                  <a:pt x="416051" y="57911"/>
                </a:lnTo>
                <a:lnTo>
                  <a:pt x="434340" y="57911"/>
                </a:lnTo>
                <a:lnTo>
                  <a:pt x="437387" y="60960"/>
                </a:lnTo>
                <a:lnTo>
                  <a:pt x="440435" y="65531"/>
                </a:lnTo>
                <a:lnTo>
                  <a:pt x="443483" y="74675"/>
                </a:lnTo>
                <a:lnTo>
                  <a:pt x="445008" y="80771"/>
                </a:lnTo>
                <a:lnTo>
                  <a:pt x="446508" y="85272"/>
                </a:lnTo>
                <a:lnTo>
                  <a:pt x="446532" y="164591"/>
                </a:lnTo>
                <a:close/>
              </a:path>
              <a:path w="567054" h="205740">
                <a:moveTo>
                  <a:pt x="536447" y="166115"/>
                </a:moveTo>
                <a:lnTo>
                  <a:pt x="516635" y="166115"/>
                </a:lnTo>
                <a:lnTo>
                  <a:pt x="509016" y="164591"/>
                </a:lnTo>
                <a:lnTo>
                  <a:pt x="475487" y="131063"/>
                </a:lnTo>
                <a:lnTo>
                  <a:pt x="472440" y="115823"/>
                </a:lnTo>
                <a:lnTo>
                  <a:pt x="472440" y="89915"/>
                </a:lnTo>
                <a:lnTo>
                  <a:pt x="475487" y="83819"/>
                </a:lnTo>
                <a:lnTo>
                  <a:pt x="477011" y="76200"/>
                </a:lnTo>
                <a:lnTo>
                  <a:pt x="481583" y="70104"/>
                </a:lnTo>
                <a:lnTo>
                  <a:pt x="486155" y="65531"/>
                </a:lnTo>
                <a:lnTo>
                  <a:pt x="489203" y="60960"/>
                </a:lnTo>
                <a:lnTo>
                  <a:pt x="495300" y="56387"/>
                </a:lnTo>
                <a:lnTo>
                  <a:pt x="501395" y="54863"/>
                </a:lnTo>
                <a:lnTo>
                  <a:pt x="507491" y="51815"/>
                </a:lnTo>
                <a:lnTo>
                  <a:pt x="515111" y="50291"/>
                </a:lnTo>
                <a:lnTo>
                  <a:pt x="528827" y="50291"/>
                </a:lnTo>
                <a:lnTo>
                  <a:pt x="541019" y="53339"/>
                </a:lnTo>
                <a:lnTo>
                  <a:pt x="545591" y="54863"/>
                </a:lnTo>
                <a:lnTo>
                  <a:pt x="549655" y="57911"/>
                </a:lnTo>
                <a:lnTo>
                  <a:pt x="518159" y="57911"/>
                </a:lnTo>
                <a:lnTo>
                  <a:pt x="512063" y="59435"/>
                </a:lnTo>
                <a:lnTo>
                  <a:pt x="487679" y="80771"/>
                </a:lnTo>
                <a:lnTo>
                  <a:pt x="484632" y="85343"/>
                </a:lnTo>
                <a:lnTo>
                  <a:pt x="484632" y="91439"/>
                </a:lnTo>
                <a:lnTo>
                  <a:pt x="483108" y="97535"/>
                </a:lnTo>
                <a:lnTo>
                  <a:pt x="566927" y="97535"/>
                </a:lnTo>
                <a:lnTo>
                  <a:pt x="566927" y="103631"/>
                </a:lnTo>
                <a:lnTo>
                  <a:pt x="483108" y="103631"/>
                </a:lnTo>
                <a:lnTo>
                  <a:pt x="483108" y="121919"/>
                </a:lnTo>
                <a:lnTo>
                  <a:pt x="486155" y="128015"/>
                </a:lnTo>
                <a:lnTo>
                  <a:pt x="487679" y="135635"/>
                </a:lnTo>
                <a:lnTo>
                  <a:pt x="493775" y="144779"/>
                </a:lnTo>
                <a:lnTo>
                  <a:pt x="498347" y="149352"/>
                </a:lnTo>
                <a:lnTo>
                  <a:pt x="502919" y="152400"/>
                </a:lnTo>
                <a:lnTo>
                  <a:pt x="507491" y="153923"/>
                </a:lnTo>
                <a:lnTo>
                  <a:pt x="512063" y="156971"/>
                </a:lnTo>
                <a:lnTo>
                  <a:pt x="518159" y="158496"/>
                </a:lnTo>
                <a:lnTo>
                  <a:pt x="554736" y="158496"/>
                </a:lnTo>
                <a:lnTo>
                  <a:pt x="548640" y="161543"/>
                </a:lnTo>
                <a:lnTo>
                  <a:pt x="544067" y="163067"/>
                </a:lnTo>
                <a:lnTo>
                  <a:pt x="541019" y="164591"/>
                </a:lnTo>
                <a:lnTo>
                  <a:pt x="536447" y="166115"/>
                </a:lnTo>
                <a:close/>
              </a:path>
              <a:path w="567054" h="205740">
                <a:moveTo>
                  <a:pt x="566927" y="97535"/>
                </a:moveTo>
                <a:lnTo>
                  <a:pt x="557783" y="97535"/>
                </a:lnTo>
                <a:lnTo>
                  <a:pt x="557783" y="85343"/>
                </a:lnTo>
                <a:lnTo>
                  <a:pt x="554735" y="80771"/>
                </a:lnTo>
                <a:lnTo>
                  <a:pt x="528827" y="57911"/>
                </a:lnTo>
                <a:lnTo>
                  <a:pt x="549655" y="57911"/>
                </a:lnTo>
                <a:lnTo>
                  <a:pt x="551687" y="59435"/>
                </a:lnTo>
                <a:lnTo>
                  <a:pt x="559308" y="67056"/>
                </a:lnTo>
                <a:lnTo>
                  <a:pt x="562355" y="71627"/>
                </a:lnTo>
                <a:lnTo>
                  <a:pt x="563879" y="77723"/>
                </a:lnTo>
                <a:lnTo>
                  <a:pt x="566927" y="85343"/>
                </a:lnTo>
                <a:lnTo>
                  <a:pt x="566927" y="97535"/>
                </a:lnTo>
                <a:close/>
              </a:path>
              <a:path w="567054" h="205740">
                <a:moveTo>
                  <a:pt x="554736" y="158496"/>
                </a:moveTo>
                <a:lnTo>
                  <a:pt x="530351" y="158496"/>
                </a:lnTo>
                <a:lnTo>
                  <a:pt x="539495" y="155448"/>
                </a:lnTo>
                <a:lnTo>
                  <a:pt x="544067" y="155448"/>
                </a:lnTo>
                <a:lnTo>
                  <a:pt x="553211" y="150875"/>
                </a:lnTo>
                <a:lnTo>
                  <a:pt x="557783" y="146304"/>
                </a:lnTo>
                <a:lnTo>
                  <a:pt x="562355" y="146304"/>
                </a:lnTo>
                <a:lnTo>
                  <a:pt x="565403" y="150875"/>
                </a:lnTo>
                <a:lnTo>
                  <a:pt x="560832" y="155448"/>
                </a:lnTo>
                <a:lnTo>
                  <a:pt x="554736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5967" y="888491"/>
            <a:ext cx="1652015" cy="17221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300" y="1325880"/>
            <a:ext cx="1522476" cy="20726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683" y="1886712"/>
            <a:ext cx="76200" cy="762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62656" y="1827276"/>
            <a:ext cx="2753867" cy="20574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683" y="2273808"/>
            <a:ext cx="76200" cy="762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93159" y="2205228"/>
            <a:ext cx="1827228" cy="20421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9683" y="2660903"/>
            <a:ext cx="76200" cy="762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37812" y="2593848"/>
            <a:ext cx="1604724" cy="20269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9683" y="3732276"/>
            <a:ext cx="76200" cy="7620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7616" y="3672840"/>
            <a:ext cx="6510528" cy="20574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9016" y="4241292"/>
            <a:ext cx="2505456" cy="16764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68367" y="4241292"/>
            <a:ext cx="4306824" cy="20574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12063" y="4674108"/>
            <a:ext cx="4296156" cy="20574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9683" y="5236463"/>
            <a:ext cx="76200" cy="7620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2375" y="5175503"/>
            <a:ext cx="2564892" cy="16764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9872" y="893064"/>
            <a:ext cx="3107436" cy="20573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26948" y="1827276"/>
            <a:ext cx="2176271" cy="20726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37616" y="2214372"/>
            <a:ext cx="2189987" cy="207264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09016" y="3171444"/>
            <a:ext cx="3863339" cy="20574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26948" y="2601467"/>
            <a:ext cx="2843784" cy="20574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084576" y="4241292"/>
            <a:ext cx="1313688" cy="167640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10523220" y="5806439"/>
            <a:ext cx="48895" cy="76200"/>
          </a:xfrm>
          <a:custGeom>
            <a:avLst/>
            <a:gdLst/>
            <a:ahLst/>
            <a:cxnLst/>
            <a:rect l="l" t="t" r="r" b="b"/>
            <a:pathLst>
              <a:path w="48895" h="76200">
                <a:moveTo>
                  <a:pt x="6096" y="21336"/>
                </a:moveTo>
                <a:lnTo>
                  <a:pt x="4572" y="21336"/>
                </a:lnTo>
                <a:lnTo>
                  <a:pt x="3048" y="19812"/>
                </a:lnTo>
                <a:lnTo>
                  <a:pt x="3048" y="16764"/>
                </a:lnTo>
                <a:lnTo>
                  <a:pt x="4572" y="13716"/>
                </a:lnTo>
                <a:lnTo>
                  <a:pt x="4572" y="12192"/>
                </a:lnTo>
                <a:lnTo>
                  <a:pt x="6096" y="9144"/>
                </a:lnTo>
                <a:lnTo>
                  <a:pt x="7620" y="7620"/>
                </a:lnTo>
                <a:lnTo>
                  <a:pt x="10668" y="6096"/>
                </a:lnTo>
                <a:lnTo>
                  <a:pt x="12192" y="3048"/>
                </a:lnTo>
                <a:lnTo>
                  <a:pt x="15240" y="3048"/>
                </a:lnTo>
                <a:lnTo>
                  <a:pt x="16764" y="1524"/>
                </a:lnTo>
                <a:lnTo>
                  <a:pt x="19812" y="0"/>
                </a:lnTo>
                <a:lnTo>
                  <a:pt x="32004" y="0"/>
                </a:lnTo>
                <a:lnTo>
                  <a:pt x="33528" y="1524"/>
                </a:lnTo>
                <a:lnTo>
                  <a:pt x="36576" y="1524"/>
                </a:lnTo>
                <a:lnTo>
                  <a:pt x="39624" y="3048"/>
                </a:lnTo>
                <a:lnTo>
                  <a:pt x="41148" y="4572"/>
                </a:lnTo>
                <a:lnTo>
                  <a:pt x="21336" y="4572"/>
                </a:lnTo>
                <a:lnTo>
                  <a:pt x="18288" y="6096"/>
                </a:lnTo>
                <a:lnTo>
                  <a:pt x="16764" y="6096"/>
                </a:lnTo>
                <a:lnTo>
                  <a:pt x="13716" y="9144"/>
                </a:lnTo>
                <a:lnTo>
                  <a:pt x="12192" y="9144"/>
                </a:lnTo>
                <a:lnTo>
                  <a:pt x="10668" y="10668"/>
                </a:lnTo>
                <a:lnTo>
                  <a:pt x="9144" y="13716"/>
                </a:lnTo>
                <a:lnTo>
                  <a:pt x="9144" y="15240"/>
                </a:lnTo>
                <a:lnTo>
                  <a:pt x="7620" y="16764"/>
                </a:lnTo>
                <a:lnTo>
                  <a:pt x="7620" y="19812"/>
                </a:lnTo>
                <a:lnTo>
                  <a:pt x="6096" y="21336"/>
                </a:lnTo>
                <a:close/>
              </a:path>
              <a:path w="48895" h="76200">
                <a:moveTo>
                  <a:pt x="48768" y="76200"/>
                </a:moveTo>
                <a:lnTo>
                  <a:pt x="0" y="76200"/>
                </a:lnTo>
                <a:lnTo>
                  <a:pt x="0" y="74676"/>
                </a:lnTo>
                <a:lnTo>
                  <a:pt x="1524" y="73152"/>
                </a:lnTo>
                <a:lnTo>
                  <a:pt x="1524" y="71628"/>
                </a:lnTo>
                <a:lnTo>
                  <a:pt x="36576" y="36576"/>
                </a:lnTo>
                <a:lnTo>
                  <a:pt x="38100" y="33528"/>
                </a:lnTo>
                <a:lnTo>
                  <a:pt x="39624" y="32004"/>
                </a:lnTo>
                <a:lnTo>
                  <a:pt x="39624" y="28956"/>
                </a:lnTo>
                <a:lnTo>
                  <a:pt x="41148" y="27432"/>
                </a:lnTo>
                <a:lnTo>
                  <a:pt x="41148" y="25908"/>
                </a:lnTo>
                <a:lnTo>
                  <a:pt x="42672" y="22860"/>
                </a:lnTo>
                <a:lnTo>
                  <a:pt x="42672" y="18288"/>
                </a:lnTo>
                <a:lnTo>
                  <a:pt x="41148" y="15240"/>
                </a:lnTo>
                <a:lnTo>
                  <a:pt x="41148" y="13716"/>
                </a:lnTo>
                <a:lnTo>
                  <a:pt x="39624" y="10668"/>
                </a:lnTo>
                <a:lnTo>
                  <a:pt x="36576" y="7620"/>
                </a:lnTo>
                <a:lnTo>
                  <a:pt x="35052" y="7620"/>
                </a:lnTo>
                <a:lnTo>
                  <a:pt x="33528" y="6096"/>
                </a:lnTo>
                <a:lnTo>
                  <a:pt x="32004" y="6096"/>
                </a:lnTo>
                <a:lnTo>
                  <a:pt x="30480" y="4572"/>
                </a:lnTo>
                <a:lnTo>
                  <a:pt x="41148" y="4572"/>
                </a:lnTo>
                <a:lnTo>
                  <a:pt x="42672" y="6096"/>
                </a:lnTo>
                <a:lnTo>
                  <a:pt x="45720" y="12192"/>
                </a:lnTo>
                <a:lnTo>
                  <a:pt x="47244" y="13716"/>
                </a:lnTo>
                <a:lnTo>
                  <a:pt x="47244" y="25908"/>
                </a:lnTo>
                <a:lnTo>
                  <a:pt x="45720" y="28956"/>
                </a:lnTo>
                <a:lnTo>
                  <a:pt x="45720" y="30480"/>
                </a:lnTo>
                <a:lnTo>
                  <a:pt x="44196" y="33528"/>
                </a:lnTo>
                <a:lnTo>
                  <a:pt x="42672" y="35052"/>
                </a:lnTo>
                <a:lnTo>
                  <a:pt x="41148" y="38100"/>
                </a:lnTo>
                <a:lnTo>
                  <a:pt x="7620" y="71628"/>
                </a:lnTo>
                <a:lnTo>
                  <a:pt x="48768" y="71628"/>
                </a:lnTo>
                <a:lnTo>
                  <a:pt x="4876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2802593"/>
            <a:ext cx="0" cy="818515"/>
          </a:xfrm>
          <a:custGeom>
            <a:avLst/>
            <a:gdLst/>
            <a:ahLst/>
            <a:cxnLst/>
            <a:rect l="l" t="t" r="r" b="b"/>
            <a:pathLst>
              <a:path w="0" h="818514">
                <a:moveTo>
                  <a:pt x="0" y="818180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76030" y="2801067"/>
            <a:ext cx="9752965" cy="819785"/>
            <a:chOff x="476030" y="2801067"/>
            <a:chExt cx="9752965" cy="819785"/>
          </a:xfrm>
        </p:grpSpPr>
        <p:sp>
          <p:nvSpPr>
            <p:cNvPr id="4" name="object 4" descr=""/>
            <p:cNvSpPr/>
            <p:nvPr/>
          </p:nvSpPr>
          <p:spPr>
            <a:xfrm>
              <a:off x="10213286" y="2802593"/>
              <a:ext cx="0" cy="818515"/>
            </a:xfrm>
            <a:custGeom>
              <a:avLst/>
              <a:gdLst/>
              <a:ahLst/>
              <a:cxnLst/>
              <a:rect l="l" t="t" r="r" b="b"/>
              <a:pathLst>
                <a:path w="0" h="818514">
                  <a:moveTo>
                    <a:pt x="0" y="818180"/>
                  </a:moveTo>
                  <a:lnTo>
                    <a:pt x="0" y="0"/>
                  </a:lnTo>
                </a:path>
              </a:pathLst>
            </a:custGeom>
            <a:ln w="6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6030" y="2802593"/>
              <a:ext cx="9752965" cy="0"/>
            </a:xfrm>
            <a:custGeom>
              <a:avLst/>
              <a:gdLst/>
              <a:ahLst/>
              <a:cxnLst/>
              <a:rect l="l" t="t" r="r" b="b"/>
              <a:pathLst>
                <a:path w="9752965" h="0">
                  <a:moveTo>
                    <a:pt x="0" y="0"/>
                  </a:moveTo>
                  <a:lnTo>
                    <a:pt x="975251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76030" y="3614668"/>
              <a:ext cx="9752965" cy="0"/>
            </a:xfrm>
            <a:custGeom>
              <a:avLst/>
              <a:gdLst/>
              <a:ahLst/>
              <a:cxnLst/>
              <a:rect l="l" t="t" r="r" b="b"/>
              <a:pathLst>
                <a:path w="9752965" h="0">
                  <a:moveTo>
                    <a:pt x="0" y="0"/>
                  </a:moveTo>
                  <a:lnTo>
                    <a:pt x="9752513" y="0"/>
                  </a:lnTo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z="2700"/>
              <a:t>Correlation</a:t>
            </a:r>
            <a:r>
              <a:rPr dirty="0" sz="2700" spc="305"/>
              <a:t> </a:t>
            </a:r>
            <a:r>
              <a:rPr dirty="0" sz="2700" spc="-10"/>
              <a:t>Matrices</a:t>
            </a:r>
            <a:endParaRPr sz="2700"/>
          </a:p>
        </p:txBody>
      </p:sp>
      <p:sp>
        <p:nvSpPr>
          <p:cNvPr id="8" name="object 8" descr=""/>
          <p:cNvSpPr txBox="1"/>
          <p:nvPr/>
        </p:nvSpPr>
        <p:spPr>
          <a:xfrm>
            <a:off x="497983" y="903702"/>
            <a:ext cx="8448040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345" indent="-207645">
              <a:lnSpc>
                <a:spcPct val="100000"/>
              </a:lnSpc>
              <a:spcBef>
                <a:spcPts val="100"/>
              </a:spcBef>
              <a:buChar char="•"/>
              <a:tabLst>
                <a:tab pos="220345" algn="l"/>
              </a:tabLst>
            </a:pP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Correlations</a:t>
            </a:r>
            <a:r>
              <a:rPr dirty="0" sz="1650" spc="3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are</a:t>
            </a:r>
            <a:r>
              <a:rPr dirty="0" sz="1650" spc="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60">
                <a:solidFill>
                  <a:srgbClr val="050505"/>
                </a:solidFill>
                <a:latin typeface="Arial"/>
                <a:cs typeface="Arial"/>
              </a:rPr>
              <a:t>often</a:t>
            </a:r>
            <a:r>
              <a:rPr dirty="0" sz="1650" spc="1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presented</a:t>
            </a:r>
            <a:r>
              <a:rPr dirty="0" sz="1650" spc="3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650" spc="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700" spc="-10" i="1">
                <a:solidFill>
                  <a:srgbClr val="050505"/>
                </a:solidFill>
                <a:latin typeface="Arial"/>
                <a:cs typeface="Arial"/>
              </a:rPr>
              <a:t>matrices</a:t>
            </a:r>
            <a:endParaRPr sz="1700">
              <a:latin typeface="Arial"/>
              <a:cs typeface="Arial"/>
            </a:endParaRPr>
          </a:p>
          <a:p>
            <a:pPr marL="223520" indent="-210820">
              <a:lnSpc>
                <a:spcPct val="100000"/>
              </a:lnSpc>
              <a:spcBef>
                <a:spcPts val="1425"/>
              </a:spcBef>
              <a:buChar char="•"/>
              <a:tabLst>
                <a:tab pos="223520" algn="l"/>
              </a:tabLst>
            </a:pPr>
            <a:r>
              <a:rPr dirty="0" sz="1650" spc="-40">
                <a:solidFill>
                  <a:srgbClr val="050505"/>
                </a:solidFill>
                <a:latin typeface="Arial"/>
                <a:cs typeface="Arial"/>
              </a:rPr>
              <a:t>Each</a:t>
            </a:r>
            <a:r>
              <a:rPr dirty="0" sz="1650" spc="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cell</a:t>
            </a:r>
            <a:r>
              <a:rPr dirty="0" sz="1650" spc="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contains</a:t>
            </a:r>
            <a:r>
              <a:rPr dirty="0" sz="1650" spc="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50" spc="-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50">
                <a:solidFill>
                  <a:srgbClr val="050505"/>
                </a:solidFill>
                <a:latin typeface="Arial"/>
                <a:cs typeface="Arial"/>
              </a:rPr>
              <a:t>correlation</a:t>
            </a:r>
            <a:r>
              <a:rPr dirty="0" sz="1650" spc="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coefficient</a:t>
            </a:r>
            <a:r>
              <a:rPr dirty="0" sz="1650" spc="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165">
                <a:solidFill>
                  <a:srgbClr val="050505"/>
                </a:solidFill>
                <a:latin typeface="Arial"/>
                <a:cs typeface="Arial"/>
              </a:rPr>
              <a:t>rfor</a:t>
            </a:r>
            <a:r>
              <a:rPr dirty="0" sz="1650" spc="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50" spc="-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variables</a:t>
            </a:r>
            <a:r>
              <a:rPr dirty="0" sz="1650" spc="1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650" spc="-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65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dirty="0" sz="1650" spc="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85">
                <a:solidFill>
                  <a:srgbClr val="050505"/>
                </a:solidFill>
                <a:latin typeface="Arial"/>
                <a:cs typeface="Arial"/>
              </a:rPr>
              <a:t>row</a:t>
            </a:r>
            <a:r>
              <a:rPr dirty="0" sz="1650" spc="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50" spc="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50505"/>
                </a:solidFill>
                <a:latin typeface="Arial"/>
                <a:cs typeface="Arial"/>
              </a:rPr>
              <a:t>column</a:t>
            </a:r>
            <a:endParaRPr sz="1650">
              <a:latin typeface="Arial"/>
              <a:cs typeface="Arial"/>
            </a:endParaRPr>
          </a:p>
          <a:p>
            <a:pPr marL="1482090">
              <a:lnSpc>
                <a:spcPct val="100000"/>
              </a:lnSpc>
              <a:spcBef>
                <a:spcPts val="1835"/>
              </a:spcBef>
            </a:pPr>
            <a:r>
              <a:rPr dirty="0" sz="1150" spc="-105">
                <a:solidFill>
                  <a:srgbClr val="050505"/>
                </a:solidFill>
                <a:latin typeface="Courier New"/>
                <a:cs typeface="Courier New"/>
              </a:rPr>
              <a:t>gender_comfortable</a:t>
            </a:r>
            <a:r>
              <a:rPr dirty="0" sz="1150" spc="-14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14">
                <a:solidFill>
                  <a:srgbClr val="050505"/>
                </a:solidFill>
                <a:latin typeface="Courier New"/>
                <a:cs typeface="Courier New"/>
              </a:rPr>
              <a:t>gender_masc</a:t>
            </a:r>
            <a:r>
              <a:rPr dirty="0" sz="1150" spc="1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10">
                <a:solidFill>
                  <a:srgbClr val="050505"/>
                </a:solidFill>
                <a:latin typeface="Courier New"/>
                <a:cs typeface="Courier New"/>
              </a:rPr>
              <a:t>gender_fem</a:t>
            </a:r>
            <a:r>
              <a:rPr dirty="0" sz="1150" spc="9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40">
                <a:solidFill>
                  <a:srgbClr val="050505"/>
                </a:solidFill>
                <a:latin typeface="Courier New"/>
                <a:cs typeface="Courier New"/>
              </a:rPr>
              <a:t>gender_stability</a:t>
            </a:r>
            <a:endParaRPr sz="1150">
              <a:latin typeface="Courier New"/>
              <a:cs typeface="Courier New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517750" y="2015274"/>
          <a:ext cx="5940425" cy="61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160"/>
                <a:gridCol w="1165225"/>
                <a:gridCol w="868044"/>
                <a:gridCol w="1052195"/>
                <a:gridCol w="862329"/>
              </a:tblGrid>
              <a:tr h="158750">
                <a:tc>
                  <a:txBody>
                    <a:bodyPr/>
                    <a:lstStyle/>
                    <a:p>
                      <a:pPr marL="31750">
                        <a:lnSpc>
                          <a:spcPts val="1155"/>
                        </a:lnSpc>
                      </a:pPr>
                      <a:r>
                        <a:rPr dirty="0" sz="1150" spc="-55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gender_comfortable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9715">
                        <a:lnSpc>
                          <a:spcPts val="1155"/>
                        </a:lnSpc>
                      </a:pPr>
                      <a:r>
                        <a:rPr dirty="0" sz="1150" spc="-2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1.00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ts val="1155"/>
                        </a:lnSpc>
                      </a:pPr>
                      <a:r>
                        <a:rPr dirty="0" sz="1150" spc="-114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150" spc="-2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0.31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5770">
                        <a:lnSpc>
                          <a:spcPts val="1155"/>
                        </a:lnSpc>
                      </a:pPr>
                      <a:r>
                        <a:rPr dirty="0" sz="1150" spc="-2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0.17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155"/>
                        </a:lnSpc>
                      </a:pPr>
                      <a:r>
                        <a:rPr dirty="0" sz="1150" spc="-2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0.61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dirty="0" sz="1150" spc="-35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gender_masc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9079">
                        <a:lnSpc>
                          <a:spcPts val="1100"/>
                        </a:lnSpc>
                      </a:pPr>
                      <a:r>
                        <a:rPr dirty="0" sz="1150" spc="-114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150" spc="-2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0.31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0965">
                        <a:lnSpc>
                          <a:spcPts val="1100"/>
                        </a:lnSpc>
                      </a:pPr>
                      <a:r>
                        <a:rPr dirty="0" sz="1150" spc="-2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1.00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4659">
                        <a:lnSpc>
                          <a:spcPts val="1100"/>
                        </a:lnSpc>
                      </a:pPr>
                      <a:r>
                        <a:rPr dirty="0" sz="1150" spc="-13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150" spc="-2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0.76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00"/>
                        </a:lnSpc>
                      </a:pPr>
                      <a:r>
                        <a:rPr dirty="0" sz="95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950" spc="-2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0.28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49225">
                <a:tc>
                  <a:txBody>
                    <a:bodyPr/>
                    <a:lstStyle/>
                    <a:p>
                      <a:pPr marL="31750">
                        <a:lnSpc>
                          <a:spcPts val="1080"/>
                        </a:lnSpc>
                      </a:pPr>
                      <a:r>
                        <a:rPr dirty="0" sz="1150" spc="-3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gender_fem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5904">
                        <a:lnSpc>
                          <a:spcPts val="1080"/>
                        </a:lnSpc>
                      </a:pPr>
                      <a:r>
                        <a:rPr dirty="0" sz="1150" spc="-2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0.17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ts val="1080"/>
                        </a:lnSpc>
                      </a:pPr>
                      <a:r>
                        <a:rPr dirty="0" sz="1150" spc="-114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150" spc="-2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0.76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9580">
                        <a:lnSpc>
                          <a:spcPts val="1080"/>
                        </a:lnSpc>
                      </a:pPr>
                      <a:r>
                        <a:rPr dirty="0" sz="1150" spc="-2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1.00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1080"/>
                        </a:lnSpc>
                      </a:pPr>
                      <a:r>
                        <a:rPr dirty="0" sz="1150" spc="-2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0.18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8750">
                <a:tc>
                  <a:txBody>
                    <a:bodyPr/>
                    <a:lstStyle/>
                    <a:p>
                      <a:pPr marL="31750">
                        <a:lnSpc>
                          <a:spcPts val="1115"/>
                        </a:lnSpc>
                      </a:pPr>
                      <a:r>
                        <a:rPr dirty="0" sz="1150" spc="-45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gender_stability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9079">
                        <a:lnSpc>
                          <a:spcPts val="1135"/>
                        </a:lnSpc>
                      </a:pPr>
                      <a:r>
                        <a:rPr dirty="0" sz="1150" spc="-2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0.61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ts val="1095"/>
                        </a:lnSpc>
                      </a:pPr>
                      <a:r>
                        <a:rPr dirty="0" sz="95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950" spc="-2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0.28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7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114">
                          <a:solidFill>
                            <a:srgbClr val="050505"/>
                          </a:solidFill>
                          <a:latin typeface="Arial"/>
                          <a:cs typeface="Arial"/>
                        </a:rPr>
                        <a:t>0.18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ts val="1135"/>
                        </a:lnSpc>
                      </a:pPr>
                      <a:r>
                        <a:rPr dirty="0" sz="1150" spc="-20">
                          <a:solidFill>
                            <a:srgbClr val="050505"/>
                          </a:solidFill>
                          <a:latin typeface="Courier New"/>
                          <a:cs typeface="Courier New"/>
                        </a:rPr>
                        <a:t>1.00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511121" y="2909212"/>
            <a:ext cx="9699625" cy="62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Pop</a:t>
            </a:r>
            <a:r>
              <a:rPr dirty="0" sz="1150" spc="-60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spc="-20" b="1">
                <a:solidFill>
                  <a:srgbClr val="3F5B99"/>
                </a:solidFill>
                <a:latin typeface="Arial"/>
                <a:cs typeface="Arial"/>
              </a:rPr>
              <a:t>Quiz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15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5"/>
              </a:spcBef>
            </a:pPr>
            <a:r>
              <a:rPr dirty="0" sz="1150" spc="50">
                <a:solidFill>
                  <a:srgbClr val="1D1D1D"/>
                </a:solidFill>
                <a:latin typeface="Arial"/>
                <a:cs typeface="Arial"/>
              </a:rPr>
              <a:t>Why</a:t>
            </a:r>
            <a:r>
              <a:rPr dirty="0" sz="1150" spc="2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dirty="0" sz="1150" spc="-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there</a:t>
            </a:r>
            <a:r>
              <a:rPr dirty="0" sz="1150" spc="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 spc="-105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dirty="0" sz="1150" spc="-1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diagonal</a:t>
            </a:r>
            <a:r>
              <a:rPr dirty="0" sz="1150" spc="12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line</a:t>
            </a:r>
            <a:r>
              <a:rPr dirty="0" sz="1150" spc="-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of</a:t>
            </a:r>
            <a:r>
              <a:rPr dirty="0" sz="1150" spc="7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25">
                <a:solidFill>
                  <a:srgbClr val="050505"/>
                </a:solidFill>
                <a:latin typeface="Arial"/>
                <a:cs typeface="Arial"/>
              </a:rPr>
              <a:t>1s?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460132" y="5759362"/>
            <a:ext cx="1479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3B3B3B"/>
                </a:solidFill>
                <a:latin typeface="Arial"/>
                <a:cs typeface="Arial"/>
              </a:rPr>
              <a:t>20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" y="362712"/>
            <a:ext cx="3381756" cy="27279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7616" y="982980"/>
            <a:ext cx="2359152" cy="16764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5348" y="981456"/>
            <a:ext cx="2238755" cy="21031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83" y="1476755"/>
            <a:ext cx="76200" cy="762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2375" y="1415796"/>
            <a:ext cx="2919984" cy="207263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3715511" y="1415796"/>
            <a:ext cx="711835" cy="167640"/>
            <a:chOff x="3715511" y="1415796"/>
            <a:chExt cx="711835" cy="167640"/>
          </a:xfrm>
        </p:grpSpPr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5511" y="1467612"/>
              <a:ext cx="68579" cy="1143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828288" y="1415796"/>
              <a:ext cx="599440" cy="167640"/>
            </a:xfrm>
            <a:custGeom>
              <a:avLst/>
              <a:gdLst/>
              <a:ahLst/>
              <a:cxnLst/>
              <a:rect l="l" t="t" r="r" b="b"/>
              <a:pathLst>
                <a:path w="599439" h="167640">
                  <a:moveTo>
                    <a:pt x="57911" y="166116"/>
                  </a:moveTo>
                  <a:lnTo>
                    <a:pt x="48767" y="166116"/>
                  </a:lnTo>
                  <a:lnTo>
                    <a:pt x="0" y="53340"/>
                  </a:lnTo>
                  <a:lnTo>
                    <a:pt x="10667" y="53340"/>
                  </a:lnTo>
                  <a:lnTo>
                    <a:pt x="12191" y="54863"/>
                  </a:lnTo>
                  <a:lnTo>
                    <a:pt x="12191" y="56387"/>
                  </a:lnTo>
                  <a:lnTo>
                    <a:pt x="50291" y="144779"/>
                  </a:lnTo>
                  <a:lnTo>
                    <a:pt x="50291" y="146304"/>
                  </a:lnTo>
                  <a:lnTo>
                    <a:pt x="51815" y="149352"/>
                  </a:lnTo>
                  <a:lnTo>
                    <a:pt x="51815" y="152400"/>
                  </a:lnTo>
                  <a:lnTo>
                    <a:pt x="53339" y="153924"/>
                  </a:lnTo>
                  <a:lnTo>
                    <a:pt x="53339" y="155448"/>
                  </a:lnTo>
                  <a:lnTo>
                    <a:pt x="62380" y="155448"/>
                  </a:lnTo>
                  <a:lnTo>
                    <a:pt x="57911" y="166116"/>
                  </a:lnTo>
                  <a:close/>
                </a:path>
                <a:path w="599439" h="167640">
                  <a:moveTo>
                    <a:pt x="62380" y="155448"/>
                  </a:moveTo>
                  <a:lnTo>
                    <a:pt x="53339" y="155448"/>
                  </a:lnTo>
                  <a:lnTo>
                    <a:pt x="53339" y="152400"/>
                  </a:lnTo>
                  <a:lnTo>
                    <a:pt x="54863" y="150875"/>
                  </a:lnTo>
                  <a:lnTo>
                    <a:pt x="54863" y="146304"/>
                  </a:lnTo>
                  <a:lnTo>
                    <a:pt x="56387" y="144779"/>
                  </a:lnTo>
                  <a:lnTo>
                    <a:pt x="92963" y="56387"/>
                  </a:lnTo>
                  <a:lnTo>
                    <a:pt x="94487" y="54863"/>
                  </a:lnTo>
                  <a:lnTo>
                    <a:pt x="94487" y="53340"/>
                  </a:lnTo>
                  <a:lnTo>
                    <a:pt x="105155" y="53340"/>
                  </a:lnTo>
                  <a:lnTo>
                    <a:pt x="62380" y="155448"/>
                  </a:lnTo>
                  <a:close/>
                </a:path>
                <a:path w="599439" h="167640">
                  <a:moveTo>
                    <a:pt x="132587" y="74675"/>
                  </a:moveTo>
                  <a:lnTo>
                    <a:pt x="129539" y="74675"/>
                  </a:lnTo>
                  <a:lnTo>
                    <a:pt x="129539" y="73152"/>
                  </a:lnTo>
                  <a:lnTo>
                    <a:pt x="128015" y="73152"/>
                  </a:lnTo>
                  <a:lnTo>
                    <a:pt x="126491" y="68579"/>
                  </a:lnTo>
                  <a:lnTo>
                    <a:pt x="132587" y="62483"/>
                  </a:lnTo>
                  <a:lnTo>
                    <a:pt x="150875" y="53340"/>
                  </a:lnTo>
                  <a:lnTo>
                    <a:pt x="158495" y="51816"/>
                  </a:lnTo>
                  <a:lnTo>
                    <a:pt x="178308" y="51816"/>
                  </a:lnTo>
                  <a:lnTo>
                    <a:pt x="182879" y="53340"/>
                  </a:lnTo>
                  <a:lnTo>
                    <a:pt x="192023" y="59436"/>
                  </a:lnTo>
                  <a:lnTo>
                    <a:pt x="160019" y="59436"/>
                  </a:lnTo>
                  <a:lnTo>
                    <a:pt x="155447" y="60959"/>
                  </a:lnTo>
                  <a:lnTo>
                    <a:pt x="152400" y="62483"/>
                  </a:lnTo>
                  <a:lnTo>
                    <a:pt x="147827" y="64008"/>
                  </a:lnTo>
                  <a:lnTo>
                    <a:pt x="141731" y="67055"/>
                  </a:lnTo>
                  <a:lnTo>
                    <a:pt x="140208" y="68579"/>
                  </a:lnTo>
                  <a:lnTo>
                    <a:pt x="137159" y="70104"/>
                  </a:lnTo>
                  <a:lnTo>
                    <a:pt x="132587" y="74675"/>
                  </a:lnTo>
                  <a:close/>
                </a:path>
                <a:path w="599439" h="167640">
                  <a:moveTo>
                    <a:pt x="163067" y="167640"/>
                  </a:moveTo>
                  <a:lnTo>
                    <a:pt x="143255" y="167640"/>
                  </a:lnTo>
                  <a:lnTo>
                    <a:pt x="140208" y="166116"/>
                  </a:lnTo>
                  <a:lnTo>
                    <a:pt x="135635" y="166116"/>
                  </a:lnTo>
                  <a:lnTo>
                    <a:pt x="132587" y="163067"/>
                  </a:lnTo>
                  <a:lnTo>
                    <a:pt x="129539" y="161544"/>
                  </a:lnTo>
                  <a:lnTo>
                    <a:pt x="126491" y="158496"/>
                  </a:lnTo>
                  <a:lnTo>
                    <a:pt x="123443" y="152400"/>
                  </a:lnTo>
                  <a:lnTo>
                    <a:pt x="121919" y="147828"/>
                  </a:lnTo>
                  <a:lnTo>
                    <a:pt x="120395" y="144779"/>
                  </a:lnTo>
                  <a:lnTo>
                    <a:pt x="120395" y="134112"/>
                  </a:lnTo>
                  <a:lnTo>
                    <a:pt x="121919" y="129540"/>
                  </a:lnTo>
                  <a:lnTo>
                    <a:pt x="124967" y="124967"/>
                  </a:lnTo>
                  <a:lnTo>
                    <a:pt x="128015" y="121920"/>
                  </a:lnTo>
                  <a:lnTo>
                    <a:pt x="131063" y="117348"/>
                  </a:lnTo>
                  <a:lnTo>
                    <a:pt x="143255" y="111252"/>
                  </a:lnTo>
                  <a:lnTo>
                    <a:pt x="150875" y="109728"/>
                  </a:lnTo>
                  <a:lnTo>
                    <a:pt x="160019" y="108204"/>
                  </a:lnTo>
                  <a:lnTo>
                    <a:pt x="167187" y="106441"/>
                  </a:lnTo>
                  <a:lnTo>
                    <a:pt x="175069" y="105536"/>
                  </a:lnTo>
                  <a:lnTo>
                    <a:pt x="185056" y="105155"/>
                  </a:lnTo>
                  <a:lnTo>
                    <a:pt x="193547" y="105155"/>
                  </a:lnTo>
                  <a:lnTo>
                    <a:pt x="193547" y="92963"/>
                  </a:lnTo>
                  <a:lnTo>
                    <a:pt x="193099" y="86867"/>
                  </a:lnTo>
                  <a:lnTo>
                    <a:pt x="193000" y="85510"/>
                  </a:lnTo>
                  <a:lnTo>
                    <a:pt x="191452" y="79057"/>
                  </a:lnTo>
                  <a:lnTo>
                    <a:pt x="189047" y="73461"/>
                  </a:lnTo>
                  <a:lnTo>
                    <a:pt x="185927" y="68579"/>
                  </a:lnTo>
                  <a:lnTo>
                    <a:pt x="181355" y="62483"/>
                  </a:lnTo>
                  <a:lnTo>
                    <a:pt x="175259" y="59436"/>
                  </a:lnTo>
                  <a:lnTo>
                    <a:pt x="192023" y="59436"/>
                  </a:lnTo>
                  <a:lnTo>
                    <a:pt x="198119" y="65532"/>
                  </a:lnTo>
                  <a:lnTo>
                    <a:pt x="199643" y="70104"/>
                  </a:lnTo>
                  <a:lnTo>
                    <a:pt x="201167" y="76200"/>
                  </a:lnTo>
                  <a:lnTo>
                    <a:pt x="202691" y="80771"/>
                  </a:lnTo>
                  <a:lnTo>
                    <a:pt x="204215" y="86867"/>
                  </a:lnTo>
                  <a:lnTo>
                    <a:pt x="204215" y="111252"/>
                  </a:lnTo>
                  <a:lnTo>
                    <a:pt x="193547" y="111252"/>
                  </a:lnTo>
                  <a:lnTo>
                    <a:pt x="185594" y="112156"/>
                  </a:lnTo>
                  <a:lnTo>
                    <a:pt x="146303" y="118871"/>
                  </a:lnTo>
                  <a:lnTo>
                    <a:pt x="131063" y="134112"/>
                  </a:lnTo>
                  <a:lnTo>
                    <a:pt x="131063" y="146304"/>
                  </a:lnTo>
                  <a:lnTo>
                    <a:pt x="132587" y="147828"/>
                  </a:lnTo>
                  <a:lnTo>
                    <a:pt x="135635" y="153924"/>
                  </a:lnTo>
                  <a:lnTo>
                    <a:pt x="138683" y="155448"/>
                  </a:lnTo>
                  <a:lnTo>
                    <a:pt x="141731" y="158496"/>
                  </a:lnTo>
                  <a:lnTo>
                    <a:pt x="144779" y="158496"/>
                  </a:lnTo>
                  <a:lnTo>
                    <a:pt x="147827" y="160020"/>
                  </a:lnTo>
                  <a:lnTo>
                    <a:pt x="181355" y="160020"/>
                  </a:lnTo>
                  <a:lnTo>
                    <a:pt x="175259" y="163067"/>
                  </a:lnTo>
                  <a:lnTo>
                    <a:pt x="170687" y="164591"/>
                  </a:lnTo>
                  <a:lnTo>
                    <a:pt x="167639" y="166116"/>
                  </a:lnTo>
                  <a:lnTo>
                    <a:pt x="163067" y="167640"/>
                  </a:lnTo>
                  <a:close/>
                </a:path>
                <a:path w="599439" h="167640">
                  <a:moveTo>
                    <a:pt x="181355" y="160020"/>
                  </a:moveTo>
                  <a:lnTo>
                    <a:pt x="161543" y="160020"/>
                  </a:lnTo>
                  <a:lnTo>
                    <a:pt x="166115" y="158496"/>
                  </a:lnTo>
                  <a:lnTo>
                    <a:pt x="169163" y="158496"/>
                  </a:lnTo>
                  <a:lnTo>
                    <a:pt x="172211" y="156971"/>
                  </a:lnTo>
                  <a:lnTo>
                    <a:pt x="176783" y="155448"/>
                  </a:lnTo>
                  <a:lnTo>
                    <a:pt x="179831" y="153924"/>
                  </a:lnTo>
                  <a:lnTo>
                    <a:pt x="190500" y="143255"/>
                  </a:lnTo>
                  <a:lnTo>
                    <a:pt x="193547" y="141732"/>
                  </a:lnTo>
                  <a:lnTo>
                    <a:pt x="193547" y="111252"/>
                  </a:lnTo>
                  <a:lnTo>
                    <a:pt x="204215" y="111252"/>
                  </a:lnTo>
                  <a:lnTo>
                    <a:pt x="204215" y="149352"/>
                  </a:lnTo>
                  <a:lnTo>
                    <a:pt x="193547" y="149352"/>
                  </a:lnTo>
                  <a:lnTo>
                    <a:pt x="190500" y="152400"/>
                  </a:lnTo>
                  <a:lnTo>
                    <a:pt x="187451" y="153924"/>
                  </a:lnTo>
                  <a:lnTo>
                    <a:pt x="181355" y="160020"/>
                  </a:lnTo>
                  <a:close/>
                </a:path>
                <a:path w="599439" h="167640">
                  <a:moveTo>
                    <a:pt x="204215" y="166116"/>
                  </a:moveTo>
                  <a:lnTo>
                    <a:pt x="195071" y="166116"/>
                  </a:lnTo>
                  <a:lnTo>
                    <a:pt x="195071" y="163067"/>
                  </a:lnTo>
                  <a:lnTo>
                    <a:pt x="193547" y="149352"/>
                  </a:lnTo>
                  <a:lnTo>
                    <a:pt x="204215" y="149352"/>
                  </a:lnTo>
                  <a:lnTo>
                    <a:pt x="204215" y="166116"/>
                  </a:lnTo>
                  <a:close/>
                </a:path>
                <a:path w="599439" h="167640">
                  <a:moveTo>
                    <a:pt x="251459" y="166116"/>
                  </a:moveTo>
                  <a:lnTo>
                    <a:pt x="240791" y="166116"/>
                  </a:lnTo>
                  <a:lnTo>
                    <a:pt x="240791" y="0"/>
                  </a:lnTo>
                  <a:lnTo>
                    <a:pt x="251459" y="0"/>
                  </a:lnTo>
                  <a:lnTo>
                    <a:pt x="251459" y="166116"/>
                  </a:lnTo>
                  <a:close/>
                </a:path>
                <a:path w="599439" h="167640">
                  <a:moveTo>
                    <a:pt x="335279" y="167640"/>
                  </a:moveTo>
                  <a:lnTo>
                    <a:pt x="315467" y="167640"/>
                  </a:lnTo>
                  <a:lnTo>
                    <a:pt x="310895" y="164591"/>
                  </a:lnTo>
                  <a:lnTo>
                    <a:pt x="306323" y="163067"/>
                  </a:lnTo>
                  <a:lnTo>
                    <a:pt x="301751" y="160020"/>
                  </a:lnTo>
                  <a:lnTo>
                    <a:pt x="298703" y="156971"/>
                  </a:lnTo>
                  <a:lnTo>
                    <a:pt x="292608" y="147828"/>
                  </a:lnTo>
                  <a:lnTo>
                    <a:pt x="289559" y="138683"/>
                  </a:lnTo>
                  <a:lnTo>
                    <a:pt x="289559" y="53340"/>
                  </a:lnTo>
                  <a:lnTo>
                    <a:pt x="300227" y="53340"/>
                  </a:lnTo>
                  <a:lnTo>
                    <a:pt x="300227" y="124967"/>
                  </a:lnTo>
                  <a:lnTo>
                    <a:pt x="300561" y="132659"/>
                  </a:lnTo>
                  <a:lnTo>
                    <a:pt x="320039" y="160020"/>
                  </a:lnTo>
                  <a:lnTo>
                    <a:pt x="354583" y="160020"/>
                  </a:lnTo>
                  <a:lnTo>
                    <a:pt x="350519" y="163067"/>
                  </a:lnTo>
                  <a:lnTo>
                    <a:pt x="342900" y="166116"/>
                  </a:lnTo>
                  <a:lnTo>
                    <a:pt x="335279" y="167640"/>
                  </a:lnTo>
                  <a:close/>
                </a:path>
                <a:path w="599439" h="167640">
                  <a:moveTo>
                    <a:pt x="354583" y="160020"/>
                  </a:moveTo>
                  <a:lnTo>
                    <a:pt x="336803" y="160020"/>
                  </a:lnTo>
                  <a:lnTo>
                    <a:pt x="344423" y="156971"/>
                  </a:lnTo>
                  <a:lnTo>
                    <a:pt x="356615" y="150875"/>
                  </a:lnTo>
                  <a:lnTo>
                    <a:pt x="362711" y="144779"/>
                  </a:lnTo>
                  <a:lnTo>
                    <a:pt x="367283" y="138683"/>
                  </a:lnTo>
                  <a:lnTo>
                    <a:pt x="367283" y="53340"/>
                  </a:lnTo>
                  <a:lnTo>
                    <a:pt x="377951" y="53340"/>
                  </a:lnTo>
                  <a:lnTo>
                    <a:pt x="377951" y="146304"/>
                  </a:lnTo>
                  <a:lnTo>
                    <a:pt x="368808" y="146304"/>
                  </a:lnTo>
                  <a:lnTo>
                    <a:pt x="356615" y="158496"/>
                  </a:lnTo>
                  <a:lnTo>
                    <a:pt x="354583" y="160020"/>
                  </a:lnTo>
                  <a:close/>
                </a:path>
                <a:path w="599439" h="167640">
                  <a:moveTo>
                    <a:pt x="377951" y="166116"/>
                  </a:moveTo>
                  <a:lnTo>
                    <a:pt x="368808" y="166116"/>
                  </a:lnTo>
                  <a:lnTo>
                    <a:pt x="368808" y="146304"/>
                  </a:lnTo>
                  <a:lnTo>
                    <a:pt x="377951" y="146304"/>
                  </a:lnTo>
                  <a:lnTo>
                    <a:pt x="377951" y="166116"/>
                  </a:lnTo>
                  <a:close/>
                </a:path>
                <a:path w="599439" h="167640">
                  <a:moveTo>
                    <a:pt x="467867" y="167640"/>
                  </a:moveTo>
                  <a:lnTo>
                    <a:pt x="451103" y="167640"/>
                  </a:lnTo>
                  <a:lnTo>
                    <a:pt x="443483" y="166116"/>
                  </a:lnTo>
                  <a:lnTo>
                    <a:pt x="413003" y="140208"/>
                  </a:lnTo>
                  <a:lnTo>
                    <a:pt x="406908" y="106679"/>
                  </a:lnTo>
                  <a:lnTo>
                    <a:pt x="406908" y="99059"/>
                  </a:lnTo>
                  <a:lnTo>
                    <a:pt x="429767" y="57912"/>
                  </a:lnTo>
                  <a:lnTo>
                    <a:pt x="449579" y="51816"/>
                  </a:lnTo>
                  <a:lnTo>
                    <a:pt x="470915" y="51816"/>
                  </a:lnTo>
                  <a:lnTo>
                    <a:pt x="475487" y="54863"/>
                  </a:lnTo>
                  <a:lnTo>
                    <a:pt x="481583" y="56387"/>
                  </a:lnTo>
                  <a:lnTo>
                    <a:pt x="486155" y="59436"/>
                  </a:lnTo>
                  <a:lnTo>
                    <a:pt x="452627" y="59436"/>
                  </a:lnTo>
                  <a:lnTo>
                    <a:pt x="446531" y="60959"/>
                  </a:lnTo>
                  <a:lnTo>
                    <a:pt x="437387" y="64008"/>
                  </a:lnTo>
                  <a:lnTo>
                    <a:pt x="434339" y="67055"/>
                  </a:lnTo>
                  <a:lnTo>
                    <a:pt x="429767" y="70104"/>
                  </a:lnTo>
                  <a:lnTo>
                    <a:pt x="426719" y="73152"/>
                  </a:lnTo>
                  <a:lnTo>
                    <a:pt x="423671" y="77724"/>
                  </a:lnTo>
                  <a:lnTo>
                    <a:pt x="420623" y="86867"/>
                  </a:lnTo>
                  <a:lnTo>
                    <a:pt x="417575" y="99059"/>
                  </a:lnTo>
                  <a:lnTo>
                    <a:pt x="502919" y="99059"/>
                  </a:lnTo>
                  <a:lnTo>
                    <a:pt x="502919" y="103632"/>
                  </a:lnTo>
                  <a:lnTo>
                    <a:pt x="501395" y="103632"/>
                  </a:lnTo>
                  <a:lnTo>
                    <a:pt x="501395" y="105155"/>
                  </a:lnTo>
                  <a:lnTo>
                    <a:pt x="417575" y="105155"/>
                  </a:lnTo>
                  <a:lnTo>
                    <a:pt x="417575" y="115824"/>
                  </a:lnTo>
                  <a:lnTo>
                    <a:pt x="419100" y="123444"/>
                  </a:lnTo>
                  <a:lnTo>
                    <a:pt x="422147" y="135636"/>
                  </a:lnTo>
                  <a:lnTo>
                    <a:pt x="425195" y="141732"/>
                  </a:lnTo>
                  <a:lnTo>
                    <a:pt x="429767" y="146304"/>
                  </a:lnTo>
                  <a:lnTo>
                    <a:pt x="432815" y="150875"/>
                  </a:lnTo>
                  <a:lnTo>
                    <a:pt x="437387" y="153924"/>
                  </a:lnTo>
                  <a:lnTo>
                    <a:pt x="441959" y="155448"/>
                  </a:lnTo>
                  <a:lnTo>
                    <a:pt x="448055" y="158496"/>
                  </a:lnTo>
                  <a:lnTo>
                    <a:pt x="452627" y="160020"/>
                  </a:lnTo>
                  <a:lnTo>
                    <a:pt x="490727" y="160020"/>
                  </a:lnTo>
                  <a:lnTo>
                    <a:pt x="487679" y="161544"/>
                  </a:lnTo>
                  <a:lnTo>
                    <a:pt x="483108" y="163067"/>
                  </a:lnTo>
                  <a:lnTo>
                    <a:pt x="480059" y="164591"/>
                  </a:lnTo>
                  <a:lnTo>
                    <a:pt x="475487" y="166116"/>
                  </a:lnTo>
                  <a:lnTo>
                    <a:pt x="470915" y="166116"/>
                  </a:lnTo>
                  <a:lnTo>
                    <a:pt x="467867" y="167640"/>
                  </a:lnTo>
                  <a:close/>
                </a:path>
                <a:path w="599439" h="167640">
                  <a:moveTo>
                    <a:pt x="502919" y="99059"/>
                  </a:moveTo>
                  <a:lnTo>
                    <a:pt x="492251" y="99059"/>
                  </a:lnTo>
                  <a:lnTo>
                    <a:pt x="492251" y="86867"/>
                  </a:lnTo>
                  <a:lnTo>
                    <a:pt x="489203" y="77724"/>
                  </a:lnTo>
                  <a:lnTo>
                    <a:pt x="486155" y="73152"/>
                  </a:lnTo>
                  <a:lnTo>
                    <a:pt x="477011" y="64008"/>
                  </a:lnTo>
                  <a:lnTo>
                    <a:pt x="463295" y="59436"/>
                  </a:lnTo>
                  <a:lnTo>
                    <a:pt x="486155" y="59436"/>
                  </a:lnTo>
                  <a:lnTo>
                    <a:pt x="489203" y="64008"/>
                  </a:lnTo>
                  <a:lnTo>
                    <a:pt x="493775" y="68579"/>
                  </a:lnTo>
                  <a:lnTo>
                    <a:pt x="496823" y="73152"/>
                  </a:lnTo>
                  <a:lnTo>
                    <a:pt x="499871" y="79248"/>
                  </a:lnTo>
                  <a:lnTo>
                    <a:pt x="501395" y="85344"/>
                  </a:lnTo>
                  <a:lnTo>
                    <a:pt x="502919" y="92963"/>
                  </a:lnTo>
                  <a:lnTo>
                    <a:pt x="502919" y="99059"/>
                  </a:lnTo>
                  <a:close/>
                </a:path>
                <a:path w="599439" h="167640">
                  <a:moveTo>
                    <a:pt x="490727" y="160020"/>
                  </a:moveTo>
                  <a:lnTo>
                    <a:pt x="464819" y="160020"/>
                  </a:lnTo>
                  <a:lnTo>
                    <a:pt x="470915" y="158496"/>
                  </a:lnTo>
                  <a:lnTo>
                    <a:pt x="473963" y="156971"/>
                  </a:lnTo>
                  <a:lnTo>
                    <a:pt x="478535" y="155448"/>
                  </a:lnTo>
                  <a:lnTo>
                    <a:pt x="481583" y="155448"/>
                  </a:lnTo>
                  <a:lnTo>
                    <a:pt x="484631" y="153924"/>
                  </a:lnTo>
                  <a:lnTo>
                    <a:pt x="487679" y="150875"/>
                  </a:lnTo>
                  <a:lnTo>
                    <a:pt x="490727" y="150875"/>
                  </a:lnTo>
                  <a:lnTo>
                    <a:pt x="493775" y="147828"/>
                  </a:lnTo>
                  <a:lnTo>
                    <a:pt x="498347" y="147828"/>
                  </a:lnTo>
                  <a:lnTo>
                    <a:pt x="499871" y="152400"/>
                  </a:lnTo>
                  <a:lnTo>
                    <a:pt x="498347" y="153924"/>
                  </a:lnTo>
                  <a:lnTo>
                    <a:pt x="496823" y="156971"/>
                  </a:lnTo>
                  <a:lnTo>
                    <a:pt x="490727" y="160020"/>
                  </a:lnTo>
                  <a:close/>
                </a:path>
                <a:path w="599439" h="167640">
                  <a:moveTo>
                    <a:pt x="586739" y="160020"/>
                  </a:moveTo>
                  <a:lnTo>
                    <a:pt x="568451" y="160020"/>
                  </a:lnTo>
                  <a:lnTo>
                    <a:pt x="573023" y="158496"/>
                  </a:lnTo>
                  <a:lnTo>
                    <a:pt x="579119" y="155448"/>
                  </a:lnTo>
                  <a:lnTo>
                    <a:pt x="586739" y="147828"/>
                  </a:lnTo>
                  <a:lnTo>
                    <a:pt x="586739" y="144779"/>
                  </a:lnTo>
                  <a:lnTo>
                    <a:pt x="589787" y="138683"/>
                  </a:lnTo>
                  <a:lnTo>
                    <a:pt x="589787" y="131063"/>
                  </a:lnTo>
                  <a:lnTo>
                    <a:pt x="586739" y="124967"/>
                  </a:lnTo>
                  <a:lnTo>
                    <a:pt x="582167" y="120396"/>
                  </a:lnTo>
                  <a:lnTo>
                    <a:pt x="573023" y="115824"/>
                  </a:lnTo>
                  <a:lnTo>
                    <a:pt x="568451" y="114300"/>
                  </a:lnTo>
                  <a:lnTo>
                    <a:pt x="565403" y="114300"/>
                  </a:lnTo>
                  <a:lnTo>
                    <a:pt x="560831" y="112775"/>
                  </a:lnTo>
                  <a:lnTo>
                    <a:pt x="557783" y="111252"/>
                  </a:lnTo>
                  <a:lnTo>
                    <a:pt x="553211" y="109728"/>
                  </a:lnTo>
                  <a:lnTo>
                    <a:pt x="550163" y="108204"/>
                  </a:lnTo>
                  <a:lnTo>
                    <a:pt x="545592" y="106679"/>
                  </a:lnTo>
                  <a:lnTo>
                    <a:pt x="536447" y="102108"/>
                  </a:lnTo>
                  <a:lnTo>
                    <a:pt x="533400" y="99059"/>
                  </a:lnTo>
                  <a:lnTo>
                    <a:pt x="530351" y="97536"/>
                  </a:lnTo>
                  <a:lnTo>
                    <a:pt x="528827" y="92963"/>
                  </a:lnTo>
                  <a:lnTo>
                    <a:pt x="525779" y="86867"/>
                  </a:lnTo>
                  <a:lnTo>
                    <a:pt x="525779" y="77724"/>
                  </a:lnTo>
                  <a:lnTo>
                    <a:pt x="527303" y="74675"/>
                  </a:lnTo>
                  <a:lnTo>
                    <a:pt x="528827" y="70104"/>
                  </a:lnTo>
                  <a:lnTo>
                    <a:pt x="530351" y="67055"/>
                  </a:lnTo>
                  <a:lnTo>
                    <a:pt x="542543" y="54863"/>
                  </a:lnTo>
                  <a:lnTo>
                    <a:pt x="551687" y="51816"/>
                  </a:lnTo>
                  <a:lnTo>
                    <a:pt x="576071" y="51816"/>
                  </a:lnTo>
                  <a:lnTo>
                    <a:pt x="582167" y="54863"/>
                  </a:lnTo>
                  <a:lnTo>
                    <a:pt x="586739" y="56387"/>
                  </a:lnTo>
                  <a:lnTo>
                    <a:pt x="591311" y="59436"/>
                  </a:lnTo>
                  <a:lnTo>
                    <a:pt x="556259" y="59436"/>
                  </a:lnTo>
                  <a:lnTo>
                    <a:pt x="551687" y="60959"/>
                  </a:lnTo>
                  <a:lnTo>
                    <a:pt x="545592" y="64008"/>
                  </a:lnTo>
                  <a:lnTo>
                    <a:pt x="539495" y="70104"/>
                  </a:lnTo>
                  <a:lnTo>
                    <a:pt x="536447" y="76200"/>
                  </a:lnTo>
                  <a:lnTo>
                    <a:pt x="536447" y="88391"/>
                  </a:lnTo>
                  <a:lnTo>
                    <a:pt x="539495" y="89916"/>
                  </a:lnTo>
                  <a:lnTo>
                    <a:pt x="541019" y="92963"/>
                  </a:lnTo>
                  <a:lnTo>
                    <a:pt x="542543" y="94487"/>
                  </a:lnTo>
                  <a:lnTo>
                    <a:pt x="551687" y="99059"/>
                  </a:lnTo>
                  <a:lnTo>
                    <a:pt x="556259" y="100583"/>
                  </a:lnTo>
                  <a:lnTo>
                    <a:pt x="559308" y="102108"/>
                  </a:lnTo>
                  <a:lnTo>
                    <a:pt x="563879" y="102108"/>
                  </a:lnTo>
                  <a:lnTo>
                    <a:pt x="568451" y="103632"/>
                  </a:lnTo>
                  <a:lnTo>
                    <a:pt x="571500" y="105155"/>
                  </a:lnTo>
                  <a:lnTo>
                    <a:pt x="576071" y="106679"/>
                  </a:lnTo>
                  <a:lnTo>
                    <a:pt x="579119" y="108204"/>
                  </a:lnTo>
                  <a:lnTo>
                    <a:pt x="583692" y="109728"/>
                  </a:lnTo>
                  <a:lnTo>
                    <a:pt x="586739" y="111252"/>
                  </a:lnTo>
                  <a:lnTo>
                    <a:pt x="589787" y="114300"/>
                  </a:lnTo>
                  <a:lnTo>
                    <a:pt x="592835" y="115824"/>
                  </a:lnTo>
                  <a:lnTo>
                    <a:pt x="595883" y="121920"/>
                  </a:lnTo>
                  <a:lnTo>
                    <a:pt x="598931" y="124967"/>
                  </a:lnTo>
                  <a:lnTo>
                    <a:pt x="598931" y="143255"/>
                  </a:lnTo>
                  <a:lnTo>
                    <a:pt x="595883" y="147828"/>
                  </a:lnTo>
                  <a:lnTo>
                    <a:pt x="594359" y="150875"/>
                  </a:lnTo>
                  <a:lnTo>
                    <a:pt x="592835" y="155448"/>
                  </a:lnTo>
                  <a:lnTo>
                    <a:pt x="588263" y="158496"/>
                  </a:lnTo>
                  <a:lnTo>
                    <a:pt x="586739" y="160020"/>
                  </a:lnTo>
                  <a:close/>
                </a:path>
                <a:path w="599439" h="167640">
                  <a:moveTo>
                    <a:pt x="594359" y="68579"/>
                  </a:moveTo>
                  <a:lnTo>
                    <a:pt x="589787" y="68579"/>
                  </a:lnTo>
                  <a:lnTo>
                    <a:pt x="588263" y="67055"/>
                  </a:lnTo>
                  <a:lnTo>
                    <a:pt x="586739" y="67055"/>
                  </a:lnTo>
                  <a:lnTo>
                    <a:pt x="583692" y="64008"/>
                  </a:lnTo>
                  <a:lnTo>
                    <a:pt x="580643" y="62483"/>
                  </a:lnTo>
                  <a:lnTo>
                    <a:pt x="577595" y="62483"/>
                  </a:lnTo>
                  <a:lnTo>
                    <a:pt x="571500" y="59436"/>
                  </a:lnTo>
                  <a:lnTo>
                    <a:pt x="591311" y="59436"/>
                  </a:lnTo>
                  <a:lnTo>
                    <a:pt x="595883" y="64008"/>
                  </a:lnTo>
                  <a:lnTo>
                    <a:pt x="594359" y="67055"/>
                  </a:lnTo>
                  <a:lnTo>
                    <a:pt x="594359" y="68579"/>
                  </a:lnTo>
                  <a:close/>
                </a:path>
                <a:path w="599439" h="167640">
                  <a:moveTo>
                    <a:pt x="571500" y="167640"/>
                  </a:moveTo>
                  <a:lnTo>
                    <a:pt x="544067" y="167640"/>
                  </a:lnTo>
                  <a:lnTo>
                    <a:pt x="539495" y="164591"/>
                  </a:lnTo>
                  <a:lnTo>
                    <a:pt x="527303" y="158496"/>
                  </a:lnTo>
                  <a:lnTo>
                    <a:pt x="522731" y="153924"/>
                  </a:lnTo>
                  <a:lnTo>
                    <a:pt x="525779" y="150875"/>
                  </a:lnTo>
                  <a:lnTo>
                    <a:pt x="525779" y="149352"/>
                  </a:lnTo>
                  <a:lnTo>
                    <a:pt x="531875" y="149352"/>
                  </a:lnTo>
                  <a:lnTo>
                    <a:pt x="534923" y="152400"/>
                  </a:lnTo>
                  <a:lnTo>
                    <a:pt x="536447" y="152400"/>
                  </a:lnTo>
                  <a:lnTo>
                    <a:pt x="537971" y="153924"/>
                  </a:lnTo>
                  <a:lnTo>
                    <a:pt x="550163" y="160020"/>
                  </a:lnTo>
                  <a:lnTo>
                    <a:pt x="586739" y="160020"/>
                  </a:lnTo>
                  <a:lnTo>
                    <a:pt x="585215" y="161544"/>
                  </a:lnTo>
                  <a:lnTo>
                    <a:pt x="580643" y="163067"/>
                  </a:lnTo>
                  <a:lnTo>
                    <a:pt x="576071" y="166116"/>
                  </a:lnTo>
                  <a:lnTo>
                    <a:pt x="571500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3475" y="1949780"/>
            <a:ext cx="6586956" cy="363451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462259" y="5806439"/>
            <a:ext cx="109728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" y="362712"/>
            <a:ext cx="4023360" cy="27279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948" y="982980"/>
            <a:ext cx="8990076" cy="20878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20" y="1325880"/>
            <a:ext cx="2491739" cy="20574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83" y="1818132"/>
            <a:ext cx="76200" cy="762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948" y="1758696"/>
            <a:ext cx="4986528" cy="20726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93764" y="1758696"/>
            <a:ext cx="2531364" cy="20574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75960" y="1804416"/>
            <a:ext cx="662939" cy="12192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31920" y="3112008"/>
            <a:ext cx="2798064" cy="21793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462259" y="5806439"/>
            <a:ext cx="109728" cy="762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40863" y="3040380"/>
            <a:ext cx="1511807" cy="3657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711696" y="3040380"/>
            <a:ext cx="1647443" cy="36575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" y="362712"/>
            <a:ext cx="1856231" cy="27279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431838" y="257097"/>
            <a:ext cx="225425" cy="4629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850" spc="-50" b="1">
                <a:solidFill>
                  <a:srgbClr val="003B49"/>
                </a:solidFill>
                <a:latin typeface="Arial"/>
                <a:cs typeface="Arial"/>
              </a:rPr>
              <a:t>≠</a:t>
            </a:r>
            <a:endParaRPr sz="285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4911" y="362712"/>
            <a:ext cx="1729740" cy="27279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83" y="1021080"/>
            <a:ext cx="76200" cy="7619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714756" y="952500"/>
            <a:ext cx="1066800" cy="215265"/>
          </a:xfrm>
          <a:custGeom>
            <a:avLst/>
            <a:gdLst/>
            <a:ahLst/>
            <a:cxnLst/>
            <a:rect l="l" t="t" r="r" b="b"/>
            <a:pathLst>
              <a:path w="1066800" h="215265">
                <a:moveTo>
                  <a:pt x="60960" y="173735"/>
                </a:moveTo>
                <a:lnTo>
                  <a:pt x="51816" y="173735"/>
                </a:lnTo>
                <a:lnTo>
                  <a:pt x="0" y="12191"/>
                </a:lnTo>
                <a:lnTo>
                  <a:pt x="12191" y="12191"/>
                </a:lnTo>
                <a:lnTo>
                  <a:pt x="13716" y="13716"/>
                </a:lnTo>
                <a:lnTo>
                  <a:pt x="13716" y="15239"/>
                </a:lnTo>
                <a:lnTo>
                  <a:pt x="54864" y="147827"/>
                </a:lnTo>
                <a:lnTo>
                  <a:pt x="54864" y="149352"/>
                </a:lnTo>
                <a:lnTo>
                  <a:pt x="56387" y="150875"/>
                </a:lnTo>
                <a:lnTo>
                  <a:pt x="56387" y="156972"/>
                </a:lnTo>
                <a:lnTo>
                  <a:pt x="57912" y="158495"/>
                </a:lnTo>
                <a:lnTo>
                  <a:pt x="66260" y="158495"/>
                </a:lnTo>
                <a:lnTo>
                  <a:pt x="60960" y="173735"/>
                </a:lnTo>
                <a:close/>
              </a:path>
              <a:path w="1066800" h="215265">
                <a:moveTo>
                  <a:pt x="114300" y="13716"/>
                </a:moveTo>
                <a:lnTo>
                  <a:pt x="108204" y="13716"/>
                </a:lnTo>
                <a:lnTo>
                  <a:pt x="108204" y="12191"/>
                </a:lnTo>
                <a:lnTo>
                  <a:pt x="114300" y="12191"/>
                </a:lnTo>
                <a:lnTo>
                  <a:pt x="114300" y="13716"/>
                </a:lnTo>
                <a:close/>
              </a:path>
              <a:path w="1066800" h="215265">
                <a:moveTo>
                  <a:pt x="175432" y="158495"/>
                </a:moveTo>
                <a:lnTo>
                  <a:pt x="164591" y="158495"/>
                </a:lnTo>
                <a:lnTo>
                  <a:pt x="166116" y="156972"/>
                </a:lnTo>
                <a:lnTo>
                  <a:pt x="166116" y="150875"/>
                </a:lnTo>
                <a:lnTo>
                  <a:pt x="167639" y="149352"/>
                </a:lnTo>
                <a:lnTo>
                  <a:pt x="167639" y="147827"/>
                </a:lnTo>
                <a:lnTo>
                  <a:pt x="207264" y="15239"/>
                </a:lnTo>
                <a:lnTo>
                  <a:pt x="208787" y="15239"/>
                </a:lnTo>
                <a:lnTo>
                  <a:pt x="208787" y="13716"/>
                </a:lnTo>
                <a:lnTo>
                  <a:pt x="210312" y="13716"/>
                </a:lnTo>
                <a:lnTo>
                  <a:pt x="211835" y="12191"/>
                </a:lnTo>
                <a:lnTo>
                  <a:pt x="220979" y="12191"/>
                </a:lnTo>
                <a:lnTo>
                  <a:pt x="175432" y="158495"/>
                </a:lnTo>
                <a:close/>
              </a:path>
              <a:path w="1066800" h="215265">
                <a:moveTo>
                  <a:pt x="66260" y="158495"/>
                </a:moveTo>
                <a:lnTo>
                  <a:pt x="57912" y="158495"/>
                </a:lnTo>
                <a:lnTo>
                  <a:pt x="57912" y="153924"/>
                </a:lnTo>
                <a:lnTo>
                  <a:pt x="59435" y="150875"/>
                </a:lnTo>
                <a:lnTo>
                  <a:pt x="59435" y="147827"/>
                </a:lnTo>
                <a:lnTo>
                  <a:pt x="105156" y="15239"/>
                </a:lnTo>
                <a:lnTo>
                  <a:pt x="106679" y="13716"/>
                </a:lnTo>
                <a:lnTo>
                  <a:pt x="115823" y="13716"/>
                </a:lnTo>
                <a:lnTo>
                  <a:pt x="117348" y="15239"/>
                </a:lnTo>
                <a:lnTo>
                  <a:pt x="122077" y="28956"/>
                </a:lnTo>
                <a:lnTo>
                  <a:pt x="111252" y="28956"/>
                </a:lnTo>
                <a:lnTo>
                  <a:pt x="109727" y="30479"/>
                </a:lnTo>
                <a:lnTo>
                  <a:pt x="109727" y="33527"/>
                </a:lnTo>
                <a:lnTo>
                  <a:pt x="66260" y="158495"/>
                </a:lnTo>
                <a:close/>
              </a:path>
              <a:path w="1066800" h="215265">
                <a:moveTo>
                  <a:pt x="170687" y="173735"/>
                </a:moveTo>
                <a:lnTo>
                  <a:pt x="160019" y="173735"/>
                </a:lnTo>
                <a:lnTo>
                  <a:pt x="112775" y="33527"/>
                </a:lnTo>
                <a:lnTo>
                  <a:pt x="111252" y="32004"/>
                </a:lnTo>
                <a:lnTo>
                  <a:pt x="111252" y="28956"/>
                </a:lnTo>
                <a:lnTo>
                  <a:pt x="122077" y="28956"/>
                </a:lnTo>
                <a:lnTo>
                  <a:pt x="163068" y="147827"/>
                </a:lnTo>
                <a:lnTo>
                  <a:pt x="163068" y="150875"/>
                </a:lnTo>
                <a:lnTo>
                  <a:pt x="164591" y="153924"/>
                </a:lnTo>
                <a:lnTo>
                  <a:pt x="164591" y="158495"/>
                </a:lnTo>
                <a:lnTo>
                  <a:pt x="175432" y="158495"/>
                </a:lnTo>
                <a:lnTo>
                  <a:pt x="170687" y="173735"/>
                </a:lnTo>
                <a:close/>
              </a:path>
              <a:path w="1066800" h="215265">
                <a:moveTo>
                  <a:pt x="252983" y="173735"/>
                </a:moveTo>
                <a:lnTo>
                  <a:pt x="242316" y="173735"/>
                </a:lnTo>
                <a:lnTo>
                  <a:pt x="242316" y="7620"/>
                </a:lnTo>
                <a:lnTo>
                  <a:pt x="252983" y="7620"/>
                </a:lnTo>
                <a:lnTo>
                  <a:pt x="252983" y="80772"/>
                </a:lnTo>
                <a:lnTo>
                  <a:pt x="259587" y="80772"/>
                </a:lnTo>
                <a:lnTo>
                  <a:pt x="257556" y="82295"/>
                </a:lnTo>
                <a:lnTo>
                  <a:pt x="252983" y="88391"/>
                </a:lnTo>
                <a:lnTo>
                  <a:pt x="252983" y="173735"/>
                </a:lnTo>
                <a:close/>
              </a:path>
              <a:path w="1066800" h="215265">
                <a:moveTo>
                  <a:pt x="259587" y="80772"/>
                </a:moveTo>
                <a:lnTo>
                  <a:pt x="252983" y="80772"/>
                </a:lnTo>
                <a:lnTo>
                  <a:pt x="257556" y="73152"/>
                </a:lnTo>
                <a:lnTo>
                  <a:pt x="263652" y="68579"/>
                </a:lnTo>
                <a:lnTo>
                  <a:pt x="271271" y="64008"/>
                </a:lnTo>
                <a:lnTo>
                  <a:pt x="277368" y="60960"/>
                </a:lnTo>
                <a:lnTo>
                  <a:pt x="284987" y="59435"/>
                </a:lnTo>
                <a:lnTo>
                  <a:pt x="304800" y="59435"/>
                </a:lnTo>
                <a:lnTo>
                  <a:pt x="309371" y="62483"/>
                </a:lnTo>
                <a:lnTo>
                  <a:pt x="313943" y="64008"/>
                </a:lnTo>
                <a:lnTo>
                  <a:pt x="318516" y="67056"/>
                </a:lnTo>
                <a:lnTo>
                  <a:pt x="283464" y="67056"/>
                </a:lnTo>
                <a:lnTo>
                  <a:pt x="275843" y="70104"/>
                </a:lnTo>
                <a:lnTo>
                  <a:pt x="269748" y="73152"/>
                </a:lnTo>
                <a:lnTo>
                  <a:pt x="259587" y="80772"/>
                </a:lnTo>
                <a:close/>
              </a:path>
              <a:path w="1066800" h="215265">
                <a:moveTo>
                  <a:pt x="330708" y="173735"/>
                </a:moveTo>
                <a:lnTo>
                  <a:pt x="320039" y="173735"/>
                </a:lnTo>
                <a:lnTo>
                  <a:pt x="320039" y="102108"/>
                </a:lnTo>
                <a:lnTo>
                  <a:pt x="319492" y="94416"/>
                </a:lnTo>
                <a:lnTo>
                  <a:pt x="300227" y="67056"/>
                </a:lnTo>
                <a:lnTo>
                  <a:pt x="318516" y="67056"/>
                </a:lnTo>
                <a:lnTo>
                  <a:pt x="321564" y="70104"/>
                </a:lnTo>
                <a:lnTo>
                  <a:pt x="324612" y="74675"/>
                </a:lnTo>
                <a:lnTo>
                  <a:pt x="326135" y="79248"/>
                </a:lnTo>
                <a:lnTo>
                  <a:pt x="329183" y="83820"/>
                </a:lnTo>
                <a:lnTo>
                  <a:pt x="330708" y="88391"/>
                </a:lnTo>
                <a:lnTo>
                  <a:pt x="330708" y="173735"/>
                </a:lnTo>
                <a:close/>
              </a:path>
              <a:path w="1066800" h="215265">
                <a:moveTo>
                  <a:pt x="384048" y="214883"/>
                </a:moveTo>
                <a:lnTo>
                  <a:pt x="374904" y="214883"/>
                </a:lnTo>
                <a:lnTo>
                  <a:pt x="394716" y="169164"/>
                </a:lnTo>
                <a:lnTo>
                  <a:pt x="345948" y="60960"/>
                </a:lnTo>
                <a:lnTo>
                  <a:pt x="358139" y="60960"/>
                </a:lnTo>
                <a:lnTo>
                  <a:pt x="358139" y="62483"/>
                </a:lnTo>
                <a:lnTo>
                  <a:pt x="359664" y="62483"/>
                </a:lnTo>
                <a:lnTo>
                  <a:pt x="359664" y="64008"/>
                </a:lnTo>
                <a:lnTo>
                  <a:pt x="397764" y="150875"/>
                </a:lnTo>
                <a:lnTo>
                  <a:pt x="397764" y="153924"/>
                </a:lnTo>
                <a:lnTo>
                  <a:pt x="399287" y="155448"/>
                </a:lnTo>
                <a:lnTo>
                  <a:pt x="399287" y="158495"/>
                </a:lnTo>
                <a:lnTo>
                  <a:pt x="409831" y="158495"/>
                </a:lnTo>
                <a:lnTo>
                  <a:pt x="387096" y="210312"/>
                </a:lnTo>
                <a:lnTo>
                  <a:pt x="387096" y="211835"/>
                </a:lnTo>
                <a:lnTo>
                  <a:pt x="385571" y="211835"/>
                </a:lnTo>
                <a:lnTo>
                  <a:pt x="385571" y="213360"/>
                </a:lnTo>
                <a:lnTo>
                  <a:pt x="384048" y="213360"/>
                </a:lnTo>
                <a:lnTo>
                  <a:pt x="384048" y="214883"/>
                </a:lnTo>
                <a:close/>
              </a:path>
              <a:path w="1066800" h="215265">
                <a:moveTo>
                  <a:pt x="409831" y="158495"/>
                </a:moveTo>
                <a:lnTo>
                  <a:pt x="399287" y="158495"/>
                </a:lnTo>
                <a:lnTo>
                  <a:pt x="399287" y="156972"/>
                </a:lnTo>
                <a:lnTo>
                  <a:pt x="400812" y="156972"/>
                </a:lnTo>
                <a:lnTo>
                  <a:pt x="400812" y="153924"/>
                </a:lnTo>
                <a:lnTo>
                  <a:pt x="402335" y="152400"/>
                </a:lnTo>
                <a:lnTo>
                  <a:pt x="402335" y="150875"/>
                </a:lnTo>
                <a:lnTo>
                  <a:pt x="440435" y="64008"/>
                </a:lnTo>
                <a:lnTo>
                  <a:pt x="440435" y="62483"/>
                </a:lnTo>
                <a:lnTo>
                  <a:pt x="441960" y="60960"/>
                </a:lnTo>
                <a:lnTo>
                  <a:pt x="452627" y="60960"/>
                </a:lnTo>
                <a:lnTo>
                  <a:pt x="409831" y="158495"/>
                </a:lnTo>
                <a:close/>
              </a:path>
              <a:path w="1066800" h="215265">
                <a:moveTo>
                  <a:pt x="534924" y="80772"/>
                </a:moveTo>
                <a:lnTo>
                  <a:pt x="527303" y="80772"/>
                </a:lnTo>
                <a:lnTo>
                  <a:pt x="531876" y="74675"/>
                </a:lnTo>
                <a:lnTo>
                  <a:pt x="537972" y="68579"/>
                </a:lnTo>
                <a:lnTo>
                  <a:pt x="545592" y="65531"/>
                </a:lnTo>
                <a:lnTo>
                  <a:pt x="551688" y="60960"/>
                </a:lnTo>
                <a:lnTo>
                  <a:pt x="559307" y="59435"/>
                </a:lnTo>
                <a:lnTo>
                  <a:pt x="580644" y="59435"/>
                </a:lnTo>
                <a:lnTo>
                  <a:pt x="585215" y="62483"/>
                </a:lnTo>
                <a:lnTo>
                  <a:pt x="589788" y="64008"/>
                </a:lnTo>
                <a:lnTo>
                  <a:pt x="594360" y="67056"/>
                </a:lnTo>
                <a:lnTo>
                  <a:pt x="557784" y="67056"/>
                </a:lnTo>
                <a:lnTo>
                  <a:pt x="545592" y="73152"/>
                </a:lnTo>
                <a:lnTo>
                  <a:pt x="537972" y="77724"/>
                </a:lnTo>
                <a:lnTo>
                  <a:pt x="534924" y="80772"/>
                </a:lnTo>
                <a:close/>
              </a:path>
              <a:path w="1066800" h="215265">
                <a:moveTo>
                  <a:pt x="527303" y="173735"/>
                </a:moveTo>
                <a:lnTo>
                  <a:pt x="516635" y="173735"/>
                </a:lnTo>
                <a:lnTo>
                  <a:pt x="516635" y="60960"/>
                </a:lnTo>
                <a:lnTo>
                  <a:pt x="525780" y="60960"/>
                </a:lnTo>
                <a:lnTo>
                  <a:pt x="525780" y="64008"/>
                </a:lnTo>
                <a:lnTo>
                  <a:pt x="527303" y="80772"/>
                </a:lnTo>
                <a:lnTo>
                  <a:pt x="534924" y="80772"/>
                </a:lnTo>
                <a:lnTo>
                  <a:pt x="527303" y="88391"/>
                </a:lnTo>
                <a:lnTo>
                  <a:pt x="527303" y="173735"/>
                </a:lnTo>
                <a:close/>
              </a:path>
              <a:path w="1066800" h="215265">
                <a:moveTo>
                  <a:pt x="606552" y="173735"/>
                </a:moveTo>
                <a:lnTo>
                  <a:pt x="595884" y="173735"/>
                </a:lnTo>
                <a:lnTo>
                  <a:pt x="595884" y="102108"/>
                </a:lnTo>
                <a:lnTo>
                  <a:pt x="595336" y="94416"/>
                </a:lnTo>
                <a:lnTo>
                  <a:pt x="576072" y="67056"/>
                </a:lnTo>
                <a:lnTo>
                  <a:pt x="594360" y="67056"/>
                </a:lnTo>
                <a:lnTo>
                  <a:pt x="597407" y="70104"/>
                </a:lnTo>
                <a:lnTo>
                  <a:pt x="600456" y="74675"/>
                </a:lnTo>
                <a:lnTo>
                  <a:pt x="605027" y="88391"/>
                </a:lnTo>
                <a:lnTo>
                  <a:pt x="606534" y="94416"/>
                </a:lnTo>
                <a:lnTo>
                  <a:pt x="606552" y="173735"/>
                </a:lnTo>
                <a:close/>
              </a:path>
              <a:path w="1066800" h="215265">
                <a:moveTo>
                  <a:pt x="691895" y="175260"/>
                </a:moveTo>
                <a:lnTo>
                  <a:pt x="675131" y="175260"/>
                </a:lnTo>
                <a:lnTo>
                  <a:pt x="667511" y="173735"/>
                </a:lnTo>
                <a:lnTo>
                  <a:pt x="661415" y="170687"/>
                </a:lnTo>
                <a:lnTo>
                  <a:pt x="655319" y="169164"/>
                </a:lnTo>
                <a:lnTo>
                  <a:pt x="649223" y="164591"/>
                </a:lnTo>
                <a:lnTo>
                  <a:pt x="646176" y="160020"/>
                </a:lnTo>
                <a:lnTo>
                  <a:pt x="637031" y="147827"/>
                </a:lnTo>
                <a:lnTo>
                  <a:pt x="635507" y="141731"/>
                </a:lnTo>
                <a:lnTo>
                  <a:pt x="632460" y="134112"/>
                </a:lnTo>
                <a:lnTo>
                  <a:pt x="632460" y="100583"/>
                </a:lnTo>
                <a:lnTo>
                  <a:pt x="635507" y="92964"/>
                </a:lnTo>
                <a:lnTo>
                  <a:pt x="637031" y="85343"/>
                </a:lnTo>
                <a:lnTo>
                  <a:pt x="641603" y="79248"/>
                </a:lnTo>
                <a:lnTo>
                  <a:pt x="646176" y="74675"/>
                </a:lnTo>
                <a:lnTo>
                  <a:pt x="649223" y="70104"/>
                </a:lnTo>
                <a:lnTo>
                  <a:pt x="655319" y="65531"/>
                </a:lnTo>
                <a:lnTo>
                  <a:pt x="661415" y="62483"/>
                </a:lnTo>
                <a:lnTo>
                  <a:pt x="667511" y="60960"/>
                </a:lnTo>
                <a:lnTo>
                  <a:pt x="675131" y="59435"/>
                </a:lnTo>
                <a:lnTo>
                  <a:pt x="691895" y="59435"/>
                </a:lnTo>
                <a:lnTo>
                  <a:pt x="699515" y="60960"/>
                </a:lnTo>
                <a:lnTo>
                  <a:pt x="705611" y="62483"/>
                </a:lnTo>
                <a:lnTo>
                  <a:pt x="711707" y="65531"/>
                </a:lnTo>
                <a:lnTo>
                  <a:pt x="713739" y="67056"/>
                </a:lnTo>
                <a:lnTo>
                  <a:pt x="676656" y="67056"/>
                </a:lnTo>
                <a:lnTo>
                  <a:pt x="670560" y="68579"/>
                </a:lnTo>
                <a:lnTo>
                  <a:pt x="665988" y="71627"/>
                </a:lnTo>
                <a:lnTo>
                  <a:pt x="661415" y="73152"/>
                </a:lnTo>
                <a:lnTo>
                  <a:pt x="656844" y="76200"/>
                </a:lnTo>
                <a:lnTo>
                  <a:pt x="653795" y="80772"/>
                </a:lnTo>
                <a:lnTo>
                  <a:pt x="649223" y="85343"/>
                </a:lnTo>
                <a:lnTo>
                  <a:pt x="647699" y="89916"/>
                </a:lnTo>
                <a:lnTo>
                  <a:pt x="646176" y="97535"/>
                </a:lnTo>
                <a:lnTo>
                  <a:pt x="643127" y="103631"/>
                </a:lnTo>
                <a:lnTo>
                  <a:pt x="643127" y="131064"/>
                </a:lnTo>
                <a:lnTo>
                  <a:pt x="646176" y="137160"/>
                </a:lnTo>
                <a:lnTo>
                  <a:pt x="649223" y="149352"/>
                </a:lnTo>
                <a:lnTo>
                  <a:pt x="653795" y="153924"/>
                </a:lnTo>
                <a:lnTo>
                  <a:pt x="656844" y="158495"/>
                </a:lnTo>
                <a:lnTo>
                  <a:pt x="661415" y="161543"/>
                </a:lnTo>
                <a:lnTo>
                  <a:pt x="665988" y="163068"/>
                </a:lnTo>
                <a:lnTo>
                  <a:pt x="670560" y="166116"/>
                </a:lnTo>
                <a:lnTo>
                  <a:pt x="676656" y="167639"/>
                </a:lnTo>
                <a:lnTo>
                  <a:pt x="713739" y="167639"/>
                </a:lnTo>
                <a:lnTo>
                  <a:pt x="711707" y="169164"/>
                </a:lnTo>
                <a:lnTo>
                  <a:pt x="705611" y="170687"/>
                </a:lnTo>
                <a:lnTo>
                  <a:pt x="699515" y="173735"/>
                </a:lnTo>
                <a:lnTo>
                  <a:pt x="691895" y="175260"/>
                </a:lnTo>
                <a:close/>
              </a:path>
              <a:path w="1066800" h="215265">
                <a:moveTo>
                  <a:pt x="713739" y="167639"/>
                </a:moveTo>
                <a:lnTo>
                  <a:pt x="690372" y="167639"/>
                </a:lnTo>
                <a:lnTo>
                  <a:pt x="696468" y="166116"/>
                </a:lnTo>
                <a:lnTo>
                  <a:pt x="701040" y="163068"/>
                </a:lnTo>
                <a:lnTo>
                  <a:pt x="705611" y="161543"/>
                </a:lnTo>
                <a:lnTo>
                  <a:pt x="710184" y="158495"/>
                </a:lnTo>
                <a:lnTo>
                  <a:pt x="713231" y="153924"/>
                </a:lnTo>
                <a:lnTo>
                  <a:pt x="717803" y="149352"/>
                </a:lnTo>
                <a:lnTo>
                  <a:pt x="720852" y="137160"/>
                </a:lnTo>
                <a:lnTo>
                  <a:pt x="723899" y="131064"/>
                </a:lnTo>
                <a:lnTo>
                  <a:pt x="723899" y="103631"/>
                </a:lnTo>
                <a:lnTo>
                  <a:pt x="720852" y="97535"/>
                </a:lnTo>
                <a:lnTo>
                  <a:pt x="719327" y="89916"/>
                </a:lnTo>
                <a:lnTo>
                  <a:pt x="717803" y="85343"/>
                </a:lnTo>
                <a:lnTo>
                  <a:pt x="713231" y="80772"/>
                </a:lnTo>
                <a:lnTo>
                  <a:pt x="710184" y="76200"/>
                </a:lnTo>
                <a:lnTo>
                  <a:pt x="705611" y="73152"/>
                </a:lnTo>
                <a:lnTo>
                  <a:pt x="701040" y="71627"/>
                </a:lnTo>
                <a:lnTo>
                  <a:pt x="696468" y="68579"/>
                </a:lnTo>
                <a:lnTo>
                  <a:pt x="690372" y="67056"/>
                </a:lnTo>
                <a:lnTo>
                  <a:pt x="713739" y="67056"/>
                </a:lnTo>
                <a:lnTo>
                  <a:pt x="717803" y="70104"/>
                </a:lnTo>
                <a:lnTo>
                  <a:pt x="720852" y="74675"/>
                </a:lnTo>
                <a:lnTo>
                  <a:pt x="725423" y="79248"/>
                </a:lnTo>
                <a:lnTo>
                  <a:pt x="729995" y="85343"/>
                </a:lnTo>
                <a:lnTo>
                  <a:pt x="731519" y="92964"/>
                </a:lnTo>
                <a:lnTo>
                  <a:pt x="734568" y="100583"/>
                </a:lnTo>
                <a:lnTo>
                  <a:pt x="734568" y="134112"/>
                </a:lnTo>
                <a:lnTo>
                  <a:pt x="731519" y="141731"/>
                </a:lnTo>
                <a:lnTo>
                  <a:pt x="729995" y="147827"/>
                </a:lnTo>
                <a:lnTo>
                  <a:pt x="720852" y="160020"/>
                </a:lnTo>
                <a:lnTo>
                  <a:pt x="717803" y="164591"/>
                </a:lnTo>
                <a:lnTo>
                  <a:pt x="713739" y="167639"/>
                </a:lnTo>
                <a:close/>
              </a:path>
              <a:path w="1066800" h="215265">
                <a:moveTo>
                  <a:pt x="816864" y="71627"/>
                </a:moveTo>
                <a:lnTo>
                  <a:pt x="751331" y="71627"/>
                </a:lnTo>
                <a:lnTo>
                  <a:pt x="751331" y="65531"/>
                </a:lnTo>
                <a:lnTo>
                  <a:pt x="771144" y="64008"/>
                </a:lnTo>
                <a:lnTo>
                  <a:pt x="772668" y="22860"/>
                </a:lnTo>
                <a:lnTo>
                  <a:pt x="774192" y="22860"/>
                </a:lnTo>
                <a:lnTo>
                  <a:pt x="774192" y="21335"/>
                </a:lnTo>
                <a:lnTo>
                  <a:pt x="781811" y="21335"/>
                </a:lnTo>
                <a:lnTo>
                  <a:pt x="781811" y="64008"/>
                </a:lnTo>
                <a:lnTo>
                  <a:pt x="816864" y="64008"/>
                </a:lnTo>
                <a:lnTo>
                  <a:pt x="816864" y="71627"/>
                </a:lnTo>
                <a:close/>
              </a:path>
              <a:path w="1066800" h="215265">
                <a:moveTo>
                  <a:pt x="804672" y="175260"/>
                </a:moveTo>
                <a:lnTo>
                  <a:pt x="786384" y="175260"/>
                </a:lnTo>
                <a:lnTo>
                  <a:pt x="780288" y="173735"/>
                </a:lnTo>
                <a:lnTo>
                  <a:pt x="777240" y="169164"/>
                </a:lnTo>
                <a:lnTo>
                  <a:pt x="772668" y="164591"/>
                </a:lnTo>
                <a:lnTo>
                  <a:pt x="769619" y="158495"/>
                </a:lnTo>
                <a:lnTo>
                  <a:pt x="769619" y="71627"/>
                </a:lnTo>
                <a:lnTo>
                  <a:pt x="781811" y="71627"/>
                </a:lnTo>
                <a:lnTo>
                  <a:pt x="781811" y="156972"/>
                </a:lnTo>
                <a:lnTo>
                  <a:pt x="783336" y="160020"/>
                </a:lnTo>
                <a:lnTo>
                  <a:pt x="784860" y="161543"/>
                </a:lnTo>
                <a:lnTo>
                  <a:pt x="784860" y="163068"/>
                </a:lnTo>
                <a:lnTo>
                  <a:pt x="786384" y="164591"/>
                </a:lnTo>
                <a:lnTo>
                  <a:pt x="787907" y="164591"/>
                </a:lnTo>
                <a:lnTo>
                  <a:pt x="790956" y="166116"/>
                </a:lnTo>
                <a:lnTo>
                  <a:pt x="792480" y="166116"/>
                </a:lnTo>
                <a:lnTo>
                  <a:pt x="794003" y="167639"/>
                </a:lnTo>
                <a:lnTo>
                  <a:pt x="817880" y="167639"/>
                </a:lnTo>
                <a:lnTo>
                  <a:pt x="816864" y="169164"/>
                </a:lnTo>
                <a:lnTo>
                  <a:pt x="807719" y="172212"/>
                </a:lnTo>
                <a:lnTo>
                  <a:pt x="804672" y="175260"/>
                </a:lnTo>
                <a:close/>
              </a:path>
              <a:path w="1066800" h="215265">
                <a:moveTo>
                  <a:pt x="817880" y="167639"/>
                </a:moveTo>
                <a:lnTo>
                  <a:pt x="800099" y="167639"/>
                </a:lnTo>
                <a:lnTo>
                  <a:pt x="801623" y="166116"/>
                </a:lnTo>
                <a:lnTo>
                  <a:pt x="803148" y="166116"/>
                </a:lnTo>
                <a:lnTo>
                  <a:pt x="806195" y="164591"/>
                </a:lnTo>
                <a:lnTo>
                  <a:pt x="807719" y="164591"/>
                </a:lnTo>
                <a:lnTo>
                  <a:pt x="812292" y="160020"/>
                </a:lnTo>
                <a:lnTo>
                  <a:pt x="816864" y="160020"/>
                </a:lnTo>
                <a:lnTo>
                  <a:pt x="819911" y="164591"/>
                </a:lnTo>
                <a:lnTo>
                  <a:pt x="817880" y="167639"/>
                </a:lnTo>
                <a:close/>
              </a:path>
              <a:path w="1066800" h="215265">
                <a:moveTo>
                  <a:pt x="836676" y="33527"/>
                </a:moveTo>
                <a:lnTo>
                  <a:pt x="835152" y="33527"/>
                </a:lnTo>
                <a:lnTo>
                  <a:pt x="833627" y="32004"/>
                </a:lnTo>
                <a:lnTo>
                  <a:pt x="830580" y="27431"/>
                </a:lnTo>
                <a:lnTo>
                  <a:pt x="832103" y="24383"/>
                </a:lnTo>
                <a:lnTo>
                  <a:pt x="835152" y="22860"/>
                </a:lnTo>
                <a:lnTo>
                  <a:pt x="839723" y="18287"/>
                </a:lnTo>
                <a:lnTo>
                  <a:pt x="848868" y="13716"/>
                </a:lnTo>
                <a:lnTo>
                  <a:pt x="851915" y="13716"/>
                </a:lnTo>
                <a:lnTo>
                  <a:pt x="856488" y="12191"/>
                </a:lnTo>
                <a:lnTo>
                  <a:pt x="859536" y="12191"/>
                </a:lnTo>
                <a:lnTo>
                  <a:pt x="862584" y="10668"/>
                </a:lnTo>
                <a:lnTo>
                  <a:pt x="873252" y="10668"/>
                </a:lnTo>
                <a:lnTo>
                  <a:pt x="891540" y="16764"/>
                </a:lnTo>
                <a:lnTo>
                  <a:pt x="894588" y="19812"/>
                </a:lnTo>
                <a:lnTo>
                  <a:pt x="861060" y="19812"/>
                </a:lnTo>
                <a:lnTo>
                  <a:pt x="858011" y="21335"/>
                </a:lnTo>
                <a:lnTo>
                  <a:pt x="853440" y="21335"/>
                </a:lnTo>
                <a:lnTo>
                  <a:pt x="841248" y="27431"/>
                </a:lnTo>
                <a:lnTo>
                  <a:pt x="836676" y="32004"/>
                </a:lnTo>
                <a:lnTo>
                  <a:pt x="836676" y="33527"/>
                </a:lnTo>
                <a:close/>
              </a:path>
              <a:path w="1066800" h="215265">
                <a:moveTo>
                  <a:pt x="867156" y="118872"/>
                </a:moveTo>
                <a:lnTo>
                  <a:pt x="861060" y="118872"/>
                </a:lnTo>
                <a:lnTo>
                  <a:pt x="859653" y="100583"/>
                </a:lnTo>
                <a:lnTo>
                  <a:pt x="859536" y="96012"/>
                </a:lnTo>
                <a:lnTo>
                  <a:pt x="862584" y="89916"/>
                </a:lnTo>
                <a:lnTo>
                  <a:pt x="871727" y="80772"/>
                </a:lnTo>
                <a:lnTo>
                  <a:pt x="874776" y="79248"/>
                </a:lnTo>
                <a:lnTo>
                  <a:pt x="877823" y="76200"/>
                </a:lnTo>
                <a:lnTo>
                  <a:pt x="880872" y="74675"/>
                </a:lnTo>
                <a:lnTo>
                  <a:pt x="890015" y="65531"/>
                </a:lnTo>
                <a:lnTo>
                  <a:pt x="893064" y="59435"/>
                </a:lnTo>
                <a:lnTo>
                  <a:pt x="896111" y="54864"/>
                </a:lnTo>
                <a:lnTo>
                  <a:pt x="896111" y="38100"/>
                </a:lnTo>
                <a:lnTo>
                  <a:pt x="893064" y="32004"/>
                </a:lnTo>
                <a:lnTo>
                  <a:pt x="890015" y="28956"/>
                </a:lnTo>
                <a:lnTo>
                  <a:pt x="886968" y="27431"/>
                </a:lnTo>
                <a:lnTo>
                  <a:pt x="885444" y="24383"/>
                </a:lnTo>
                <a:lnTo>
                  <a:pt x="880872" y="22860"/>
                </a:lnTo>
                <a:lnTo>
                  <a:pt x="874776" y="19812"/>
                </a:lnTo>
                <a:lnTo>
                  <a:pt x="894588" y="19812"/>
                </a:lnTo>
                <a:lnTo>
                  <a:pt x="899160" y="22860"/>
                </a:lnTo>
                <a:lnTo>
                  <a:pt x="900684" y="27431"/>
                </a:lnTo>
                <a:lnTo>
                  <a:pt x="903731" y="30479"/>
                </a:lnTo>
                <a:lnTo>
                  <a:pt x="906780" y="39624"/>
                </a:lnTo>
                <a:lnTo>
                  <a:pt x="906780" y="51816"/>
                </a:lnTo>
                <a:lnTo>
                  <a:pt x="903731" y="60960"/>
                </a:lnTo>
                <a:lnTo>
                  <a:pt x="902207" y="64008"/>
                </a:lnTo>
                <a:lnTo>
                  <a:pt x="899160" y="68579"/>
                </a:lnTo>
                <a:lnTo>
                  <a:pt x="897636" y="71627"/>
                </a:lnTo>
                <a:lnTo>
                  <a:pt x="891540" y="77724"/>
                </a:lnTo>
                <a:lnTo>
                  <a:pt x="888492" y="79248"/>
                </a:lnTo>
                <a:lnTo>
                  <a:pt x="885444" y="82295"/>
                </a:lnTo>
                <a:lnTo>
                  <a:pt x="882395" y="83820"/>
                </a:lnTo>
                <a:lnTo>
                  <a:pt x="879348" y="86868"/>
                </a:lnTo>
                <a:lnTo>
                  <a:pt x="876299" y="88391"/>
                </a:lnTo>
                <a:lnTo>
                  <a:pt x="874776" y="91439"/>
                </a:lnTo>
                <a:lnTo>
                  <a:pt x="871727" y="92964"/>
                </a:lnTo>
                <a:lnTo>
                  <a:pt x="870203" y="94487"/>
                </a:lnTo>
                <a:lnTo>
                  <a:pt x="868680" y="97535"/>
                </a:lnTo>
                <a:lnTo>
                  <a:pt x="868680" y="100583"/>
                </a:lnTo>
                <a:lnTo>
                  <a:pt x="867156" y="118872"/>
                </a:lnTo>
                <a:close/>
              </a:path>
              <a:path w="1066800" h="215265">
                <a:moveTo>
                  <a:pt x="867156" y="155448"/>
                </a:moveTo>
                <a:lnTo>
                  <a:pt x="861060" y="155448"/>
                </a:lnTo>
                <a:lnTo>
                  <a:pt x="862584" y="153924"/>
                </a:lnTo>
                <a:lnTo>
                  <a:pt x="865631" y="153924"/>
                </a:lnTo>
                <a:lnTo>
                  <a:pt x="867156" y="155448"/>
                </a:lnTo>
                <a:close/>
              </a:path>
              <a:path w="1066800" h="215265">
                <a:moveTo>
                  <a:pt x="867156" y="175260"/>
                </a:moveTo>
                <a:lnTo>
                  <a:pt x="858011" y="175260"/>
                </a:lnTo>
                <a:lnTo>
                  <a:pt x="856488" y="172212"/>
                </a:lnTo>
                <a:lnTo>
                  <a:pt x="854964" y="170687"/>
                </a:lnTo>
                <a:lnTo>
                  <a:pt x="853440" y="167639"/>
                </a:lnTo>
                <a:lnTo>
                  <a:pt x="853440" y="161543"/>
                </a:lnTo>
                <a:lnTo>
                  <a:pt x="854964" y="160020"/>
                </a:lnTo>
                <a:lnTo>
                  <a:pt x="854964" y="158495"/>
                </a:lnTo>
                <a:lnTo>
                  <a:pt x="856488" y="158495"/>
                </a:lnTo>
                <a:lnTo>
                  <a:pt x="856488" y="156972"/>
                </a:lnTo>
                <a:lnTo>
                  <a:pt x="858011" y="155448"/>
                </a:lnTo>
                <a:lnTo>
                  <a:pt x="868680" y="155448"/>
                </a:lnTo>
                <a:lnTo>
                  <a:pt x="873252" y="160020"/>
                </a:lnTo>
                <a:lnTo>
                  <a:pt x="873252" y="161543"/>
                </a:lnTo>
                <a:lnTo>
                  <a:pt x="874776" y="163068"/>
                </a:lnTo>
                <a:lnTo>
                  <a:pt x="874776" y="167639"/>
                </a:lnTo>
                <a:lnTo>
                  <a:pt x="873252" y="169164"/>
                </a:lnTo>
                <a:lnTo>
                  <a:pt x="873252" y="170687"/>
                </a:lnTo>
                <a:lnTo>
                  <a:pt x="870203" y="173735"/>
                </a:lnTo>
                <a:lnTo>
                  <a:pt x="868680" y="173735"/>
                </a:lnTo>
                <a:lnTo>
                  <a:pt x="867156" y="175260"/>
                </a:lnTo>
                <a:close/>
              </a:path>
              <a:path w="1066800" h="215265">
                <a:moveTo>
                  <a:pt x="984503" y="155448"/>
                </a:moveTo>
                <a:lnTo>
                  <a:pt x="978407" y="155448"/>
                </a:lnTo>
                <a:lnTo>
                  <a:pt x="979932" y="153924"/>
                </a:lnTo>
                <a:lnTo>
                  <a:pt x="982980" y="153924"/>
                </a:lnTo>
                <a:lnTo>
                  <a:pt x="984503" y="155448"/>
                </a:lnTo>
                <a:close/>
              </a:path>
              <a:path w="1066800" h="215265">
                <a:moveTo>
                  <a:pt x="986028" y="175260"/>
                </a:moveTo>
                <a:lnTo>
                  <a:pt x="976884" y="175260"/>
                </a:lnTo>
                <a:lnTo>
                  <a:pt x="972311" y="170687"/>
                </a:lnTo>
                <a:lnTo>
                  <a:pt x="970788" y="167639"/>
                </a:lnTo>
                <a:lnTo>
                  <a:pt x="970788" y="164591"/>
                </a:lnTo>
                <a:lnTo>
                  <a:pt x="972311" y="163068"/>
                </a:lnTo>
                <a:lnTo>
                  <a:pt x="972311" y="160020"/>
                </a:lnTo>
                <a:lnTo>
                  <a:pt x="976884" y="155448"/>
                </a:lnTo>
                <a:lnTo>
                  <a:pt x="987552" y="155448"/>
                </a:lnTo>
                <a:lnTo>
                  <a:pt x="989076" y="156972"/>
                </a:lnTo>
                <a:lnTo>
                  <a:pt x="989076" y="158495"/>
                </a:lnTo>
                <a:lnTo>
                  <a:pt x="990599" y="158495"/>
                </a:lnTo>
                <a:lnTo>
                  <a:pt x="990599" y="160020"/>
                </a:lnTo>
                <a:lnTo>
                  <a:pt x="992123" y="161543"/>
                </a:lnTo>
                <a:lnTo>
                  <a:pt x="992123" y="169164"/>
                </a:lnTo>
                <a:lnTo>
                  <a:pt x="990599" y="170687"/>
                </a:lnTo>
                <a:lnTo>
                  <a:pt x="990599" y="172212"/>
                </a:lnTo>
                <a:lnTo>
                  <a:pt x="989076" y="172212"/>
                </a:lnTo>
                <a:lnTo>
                  <a:pt x="989076" y="173735"/>
                </a:lnTo>
                <a:lnTo>
                  <a:pt x="987552" y="173735"/>
                </a:lnTo>
                <a:lnTo>
                  <a:pt x="986028" y="175260"/>
                </a:lnTo>
                <a:close/>
              </a:path>
              <a:path w="1066800" h="215265">
                <a:moveTo>
                  <a:pt x="987552" y="65531"/>
                </a:moveTo>
                <a:lnTo>
                  <a:pt x="976884" y="65531"/>
                </a:lnTo>
                <a:lnTo>
                  <a:pt x="978407" y="64008"/>
                </a:lnTo>
                <a:lnTo>
                  <a:pt x="986028" y="64008"/>
                </a:lnTo>
                <a:lnTo>
                  <a:pt x="987552" y="65531"/>
                </a:lnTo>
                <a:close/>
              </a:path>
              <a:path w="1066800" h="215265">
                <a:moveTo>
                  <a:pt x="984503" y="85343"/>
                </a:moveTo>
                <a:lnTo>
                  <a:pt x="978407" y="85343"/>
                </a:lnTo>
                <a:lnTo>
                  <a:pt x="976884" y="83820"/>
                </a:lnTo>
                <a:lnTo>
                  <a:pt x="973836" y="82295"/>
                </a:lnTo>
                <a:lnTo>
                  <a:pt x="972311" y="79248"/>
                </a:lnTo>
                <a:lnTo>
                  <a:pt x="970788" y="77724"/>
                </a:lnTo>
                <a:lnTo>
                  <a:pt x="970788" y="73152"/>
                </a:lnTo>
                <a:lnTo>
                  <a:pt x="972311" y="71627"/>
                </a:lnTo>
                <a:lnTo>
                  <a:pt x="972311" y="68579"/>
                </a:lnTo>
                <a:lnTo>
                  <a:pt x="973836" y="68579"/>
                </a:lnTo>
                <a:lnTo>
                  <a:pt x="973836" y="67056"/>
                </a:lnTo>
                <a:lnTo>
                  <a:pt x="975360" y="65531"/>
                </a:lnTo>
                <a:lnTo>
                  <a:pt x="989076" y="65531"/>
                </a:lnTo>
                <a:lnTo>
                  <a:pt x="989076" y="67056"/>
                </a:lnTo>
                <a:lnTo>
                  <a:pt x="992123" y="70104"/>
                </a:lnTo>
                <a:lnTo>
                  <a:pt x="992123" y="79248"/>
                </a:lnTo>
                <a:lnTo>
                  <a:pt x="990599" y="79248"/>
                </a:lnTo>
                <a:lnTo>
                  <a:pt x="990599" y="80772"/>
                </a:lnTo>
                <a:lnTo>
                  <a:pt x="987552" y="83820"/>
                </a:lnTo>
                <a:lnTo>
                  <a:pt x="986028" y="83820"/>
                </a:lnTo>
                <a:lnTo>
                  <a:pt x="984503" y="85343"/>
                </a:lnTo>
                <a:close/>
              </a:path>
              <a:path w="1066800" h="215265">
                <a:moveTo>
                  <a:pt x="1059180" y="204216"/>
                </a:moveTo>
                <a:lnTo>
                  <a:pt x="1054893" y="197381"/>
                </a:lnTo>
                <a:lnTo>
                  <a:pt x="1051179" y="190690"/>
                </a:lnTo>
                <a:lnTo>
                  <a:pt x="1048035" y="184284"/>
                </a:lnTo>
                <a:lnTo>
                  <a:pt x="1045464" y="178308"/>
                </a:lnTo>
                <a:lnTo>
                  <a:pt x="1042296" y="171688"/>
                </a:lnTo>
                <a:lnTo>
                  <a:pt x="1030223" y="128016"/>
                </a:lnTo>
                <a:lnTo>
                  <a:pt x="1028723" y="108942"/>
                </a:lnTo>
                <a:lnTo>
                  <a:pt x="1028723" y="95488"/>
                </a:lnTo>
                <a:lnTo>
                  <a:pt x="1028879" y="89558"/>
                </a:lnTo>
                <a:lnTo>
                  <a:pt x="1028890" y="89154"/>
                </a:lnTo>
                <a:lnTo>
                  <a:pt x="1029342" y="82819"/>
                </a:lnTo>
                <a:lnTo>
                  <a:pt x="1030097" y="77152"/>
                </a:lnTo>
                <a:lnTo>
                  <a:pt x="1030223" y="76200"/>
                </a:lnTo>
                <a:lnTo>
                  <a:pt x="1031748" y="68579"/>
                </a:lnTo>
                <a:lnTo>
                  <a:pt x="1033272" y="59435"/>
                </a:lnTo>
                <a:lnTo>
                  <a:pt x="1034795" y="51816"/>
                </a:lnTo>
                <a:lnTo>
                  <a:pt x="1037105" y="45196"/>
                </a:lnTo>
                <a:lnTo>
                  <a:pt x="1039558" y="38862"/>
                </a:lnTo>
                <a:lnTo>
                  <a:pt x="1042296" y="32527"/>
                </a:lnTo>
                <a:lnTo>
                  <a:pt x="1045464" y="25908"/>
                </a:lnTo>
                <a:lnTo>
                  <a:pt x="1048035" y="19931"/>
                </a:lnTo>
                <a:lnTo>
                  <a:pt x="1051179" y="13525"/>
                </a:lnTo>
                <a:lnTo>
                  <a:pt x="1054893" y="6834"/>
                </a:lnTo>
                <a:lnTo>
                  <a:pt x="1059180" y="0"/>
                </a:lnTo>
                <a:lnTo>
                  <a:pt x="1063752" y="3048"/>
                </a:lnTo>
                <a:lnTo>
                  <a:pt x="1065276" y="3048"/>
                </a:lnTo>
                <a:lnTo>
                  <a:pt x="1065276" y="7620"/>
                </a:lnTo>
                <a:lnTo>
                  <a:pt x="1058965" y="19050"/>
                </a:lnTo>
                <a:lnTo>
                  <a:pt x="1053655" y="30480"/>
                </a:lnTo>
                <a:lnTo>
                  <a:pt x="1039368" y="77152"/>
                </a:lnTo>
                <a:lnTo>
                  <a:pt x="1038216" y="89154"/>
                </a:lnTo>
                <a:lnTo>
                  <a:pt x="1038177" y="89558"/>
                </a:lnTo>
                <a:lnTo>
                  <a:pt x="1037844" y="102108"/>
                </a:lnTo>
                <a:lnTo>
                  <a:pt x="1038177" y="114657"/>
                </a:lnTo>
                <a:lnTo>
                  <a:pt x="1039368" y="127063"/>
                </a:lnTo>
                <a:lnTo>
                  <a:pt x="1053655" y="173736"/>
                </a:lnTo>
                <a:lnTo>
                  <a:pt x="1066799" y="198120"/>
                </a:lnTo>
                <a:lnTo>
                  <a:pt x="1066799" y="199643"/>
                </a:lnTo>
                <a:lnTo>
                  <a:pt x="1065276" y="201168"/>
                </a:lnTo>
                <a:lnTo>
                  <a:pt x="1063752" y="201168"/>
                </a:lnTo>
                <a:lnTo>
                  <a:pt x="1059180" y="204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683" y="1589531"/>
            <a:ext cx="76200" cy="777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7616" y="1530096"/>
            <a:ext cx="3826764" cy="16764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826008" y="202539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28" y="71628"/>
                </a:moveTo>
                <a:lnTo>
                  <a:pt x="0" y="71628"/>
                </a:lnTo>
                <a:lnTo>
                  <a:pt x="0" y="0"/>
                </a:lnTo>
                <a:lnTo>
                  <a:pt x="71628" y="0"/>
                </a:lnTo>
                <a:lnTo>
                  <a:pt x="71628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9556" y="1962912"/>
            <a:ext cx="4011167" cy="208787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826008" y="2458211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28" y="71628"/>
                </a:moveTo>
                <a:lnTo>
                  <a:pt x="0" y="71628"/>
                </a:lnTo>
                <a:lnTo>
                  <a:pt x="0" y="0"/>
                </a:lnTo>
                <a:lnTo>
                  <a:pt x="71628" y="0"/>
                </a:lnTo>
                <a:lnTo>
                  <a:pt x="71628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9556" y="2395728"/>
            <a:ext cx="4165092" cy="20573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9683" y="3025140"/>
            <a:ext cx="76200" cy="762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7616" y="2958083"/>
            <a:ext cx="4439388" cy="21335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9683" y="3572255"/>
            <a:ext cx="76200" cy="7620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7804" y="3512820"/>
            <a:ext cx="1461516" cy="20574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238755" y="3512820"/>
            <a:ext cx="1095755" cy="20574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462260" y="5806439"/>
            <a:ext cx="109728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" y="362712"/>
            <a:ext cx="2473452" cy="27279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2259" y="5806439"/>
            <a:ext cx="1143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2375185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80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76030" y="2375185"/>
            <a:ext cx="9752965" cy="830580"/>
            <a:chOff x="476030" y="2375185"/>
            <a:chExt cx="9752965" cy="830580"/>
          </a:xfrm>
        </p:grpSpPr>
        <p:sp>
          <p:nvSpPr>
            <p:cNvPr id="4" name="object 4" descr=""/>
            <p:cNvSpPr/>
            <p:nvPr/>
          </p:nvSpPr>
          <p:spPr>
            <a:xfrm>
              <a:off x="488235" y="2375185"/>
              <a:ext cx="9740900" cy="830580"/>
            </a:xfrm>
            <a:custGeom>
              <a:avLst/>
              <a:gdLst/>
              <a:ahLst/>
              <a:cxnLst/>
              <a:rect l="l" t="t" r="r" b="b"/>
              <a:pathLst>
                <a:path w="9740900" h="830580">
                  <a:moveTo>
                    <a:pt x="9725049" y="830392"/>
                  </a:moveTo>
                  <a:lnTo>
                    <a:pt x="9725049" y="0"/>
                  </a:lnTo>
                </a:path>
                <a:path w="9740900" h="830580">
                  <a:moveTo>
                    <a:pt x="0" y="3052"/>
                  </a:moveTo>
                  <a:lnTo>
                    <a:pt x="9740307" y="30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6030" y="3190313"/>
              <a:ext cx="9752965" cy="0"/>
            </a:xfrm>
            <a:custGeom>
              <a:avLst/>
              <a:gdLst/>
              <a:ahLst/>
              <a:cxnLst/>
              <a:rect l="l" t="t" r="r" b="b"/>
              <a:pathLst>
                <a:path w="9752965" h="0">
                  <a:moveTo>
                    <a:pt x="0" y="0"/>
                  </a:moveTo>
                  <a:lnTo>
                    <a:pt x="9752513" y="0"/>
                  </a:lnTo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351" y="263863"/>
            <a:ext cx="2699385" cy="4305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50" spc="125">
                <a:solidFill>
                  <a:srgbClr val="003A46"/>
                </a:solidFill>
              </a:rPr>
              <a:t>How</a:t>
            </a:r>
            <a:r>
              <a:rPr dirty="0" sz="2650" spc="-70">
                <a:solidFill>
                  <a:srgbClr val="003A46"/>
                </a:solidFill>
              </a:rPr>
              <a:t> </a:t>
            </a:r>
            <a:r>
              <a:rPr dirty="0" sz="2650">
                <a:solidFill>
                  <a:srgbClr val="003A46"/>
                </a:solidFill>
              </a:rPr>
              <a:t>many</a:t>
            </a:r>
            <a:r>
              <a:rPr dirty="0" sz="2650" spc="-130">
                <a:solidFill>
                  <a:srgbClr val="003A46"/>
                </a:solidFill>
              </a:rPr>
              <a:t> </a:t>
            </a:r>
            <a:r>
              <a:rPr dirty="0" sz="2650" spc="-55">
                <a:solidFill>
                  <a:srgbClr val="003A46"/>
                </a:solidFill>
              </a:rPr>
              <a:t>quid?</a:t>
            </a:r>
            <a:endParaRPr sz="2650"/>
          </a:p>
        </p:txBody>
      </p:sp>
      <p:sp>
        <p:nvSpPr>
          <p:cNvPr id="7" name="object 7" descr=""/>
          <p:cNvSpPr txBox="1"/>
          <p:nvPr/>
        </p:nvSpPr>
        <p:spPr>
          <a:xfrm>
            <a:off x="498320" y="876226"/>
            <a:ext cx="9713595" cy="2243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 indent="-208279">
              <a:lnSpc>
                <a:spcPct val="100000"/>
              </a:lnSpc>
              <a:spcBef>
                <a:spcPts val="100"/>
              </a:spcBef>
              <a:buChar char="•"/>
              <a:tabLst>
                <a:tab pos="220979" algn="l"/>
              </a:tabLst>
            </a:pPr>
            <a:r>
              <a:rPr dirty="0" sz="1600" spc="-45">
                <a:solidFill>
                  <a:srgbClr val="050505"/>
                </a:solidFill>
                <a:latin typeface="Arial"/>
                <a:cs typeface="Arial"/>
              </a:rPr>
              <a:t>"Parallels)),</a:t>
            </a:r>
            <a:r>
              <a:rPr dirty="0" sz="1600" spc="2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1A1A1A"/>
                </a:solidFill>
                <a:latin typeface="Arial"/>
                <a:cs typeface="Arial"/>
              </a:rPr>
              <a:t>"linked</a:t>
            </a:r>
            <a:r>
              <a:rPr dirty="0" sz="1600" spc="6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1700" i="1">
                <a:solidFill>
                  <a:srgbClr val="050505"/>
                </a:solidFill>
                <a:latin typeface="Arial"/>
                <a:cs typeface="Arial"/>
              </a:rPr>
              <a:t>td',</a:t>
            </a:r>
            <a:r>
              <a:rPr dirty="0" sz="1700" spc="-125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etc.</a:t>
            </a:r>
            <a:r>
              <a:rPr dirty="0" sz="1600" spc="-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are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common-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language</a:t>
            </a:r>
            <a:r>
              <a:rPr dirty="0" sz="1600" spc="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synonyms</a:t>
            </a:r>
            <a:r>
              <a:rPr dirty="0" sz="1600" spc="1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for</a:t>
            </a:r>
            <a:r>
              <a:rPr dirty="0" sz="1600" spc="25">
                <a:solidFill>
                  <a:srgbClr val="050505"/>
                </a:solidFill>
                <a:latin typeface="Arial"/>
                <a:cs typeface="Arial"/>
              </a:rPr>
              <a:t> 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"correlated</a:t>
            </a:r>
            <a:r>
              <a:rPr dirty="0" sz="1600" spc="2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with))</a:t>
            </a:r>
            <a:endParaRPr sz="1600">
              <a:latin typeface="Arial"/>
              <a:cs typeface="Arial"/>
            </a:endParaRPr>
          </a:p>
          <a:p>
            <a:pPr marL="213995" indent="-201295">
              <a:lnSpc>
                <a:spcPct val="100000"/>
              </a:lnSpc>
              <a:spcBef>
                <a:spcPts val="1160"/>
              </a:spcBef>
              <a:buChar char="•"/>
              <a:tabLst>
                <a:tab pos="213995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This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study </a:t>
            </a:r>
            <a:r>
              <a:rPr dirty="0" sz="1600" spc="-20">
                <a:solidFill>
                  <a:srgbClr val="050505"/>
                </a:solidFill>
                <a:latin typeface="Arial"/>
                <a:cs typeface="Arial"/>
              </a:rPr>
              <a:t>says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they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looked</a:t>
            </a:r>
            <a:r>
              <a:rPr dirty="0" sz="1600" spc="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dirty="0" sz="1600" spc="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changes</a:t>
            </a:r>
            <a:r>
              <a:rPr dirty="0" sz="1600" spc="1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600" spc="-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mental</a:t>
            </a:r>
            <a:r>
              <a:rPr dirty="0" sz="1600" spc="1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health</a:t>
            </a:r>
            <a:r>
              <a:rPr dirty="0" sz="1600" spc="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between</a:t>
            </a:r>
            <a:r>
              <a:rPr dirty="0" sz="1600" spc="1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100">
                <a:solidFill>
                  <a:srgbClr val="050505"/>
                </a:solidFill>
                <a:latin typeface="Arial"/>
                <a:cs typeface="Arial"/>
              </a:rPr>
              <a:t>2005</a:t>
            </a:r>
            <a:r>
              <a:rPr dirty="0" sz="1600" spc="1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00" spc="95">
                <a:solidFill>
                  <a:srgbClr val="050505"/>
                </a:solidFill>
                <a:latin typeface="Arial"/>
                <a:cs typeface="Arial"/>
              </a:rPr>
              <a:t> 2017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Clr>
                <a:srgbClr val="050505"/>
              </a:buClr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217170" indent="-204470">
              <a:lnSpc>
                <a:spcPct val="100000"/>
              </a:lnSpc>
              <a:buChar char="•"/>
              <a:tabLst>
                <a:tab pos="217170" algn="l"/>
              </a:tabLst>
            </a:pPr>
            <a:r>
              <a:rPr dirty="0" sz="1600" spc="105">
                <a:solidFill>
                  <a:srgbClr val="050505"/>
                </a:solidFill>
                <a:latin typeface="Arial"/>
                <a:cs typeface="Arial"/>
              </a:rPr>
              <a:t>What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750" spc="-25" i="1">
                <a:solidFill>
                  <a:srgbClr val="050505"/>
                </a:solidFill>
                <a:latin typeface="Arial"/>
                <a:cs typeface="Arial"/>
              </a:rPr>
              <a:t>third</a:t>
            </a:r>
            <a:r>
              <a:rPr dirty="0" sz="1750" spc="120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750" spc="-55" i="1">
                <a:solidFill>
                  <a:srgbClr val="050505"/>
                </a:solidFill>
                <a:latin typeface="Arial"/>
                <a:cs typeface="Arial"/>
              </a:rPr>
              <a:t>thing</a:t>
            </a:r>
            <a:r>
              <a:rPr dirty="0" sz="1750" spc="15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might</a:t>
            </a:r>
            <a:r>
              <a:rPr dirty="0" sz="1600" spc="1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have</a:t>
            </a:r>
            <a:r>
              <a:rPr dirty="0" sz="1600" spc="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influenced</a:t>
            </a:r>
            <a:r>
              <a:rPr dirty="0" sz="1600" spc="1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negative</a:t>
            </a:r>
            <a:r>
              <a:rPr dirty="0" sz="1600" spc="1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mental</a:t>
            </a:r>
            <a:r>
              <a:rPr dirty="0" sz="1600" spc="1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health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outcomes</a:t>
            </a:r>
            <a:r>
              <a:rPr dirty="0" sz="1600" spc="114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during</a:t>
            </a:r>
            <a:r>
              <a:rPr dirty="0" sz="1600" spc="-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this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time?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20"/>
              </a:spcBef>
            </a:pPr>
            <a:endParaRPr sz="16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</a:pPr>
            <a:r>
              <a:rPr dirty="0" sz="1100" spc="20" b="1">
                <a:solidFill>
                  <a:srgbClr val="3F5B9A"/>
                </a:solidFill>
                <a:latin typeface="Arial"/>
                <a:cs typeface="Arial"/>
              </a:rPr>
              <a:t>Vocabulary:</a:t>
            </a:r>
            <a:r>
              <a:rPr dirty="0" sz="1100" spc="95" b="1">
                <a:solidFill>
                  <a:srgbClr val="3F5B9A"/>
                </a:solidFill>
                <a:latin typeface="Arial"/>
                <a:cs typeface="Arial"/>
              </a:rPr>
              <a:t> </a:t>
            </a:r>
            <a:r>
              <a:rPr dirty="0" sz="1100" spc="20" b="1">
                <a:solidFill>
                  <a:srgbClr val="3F5B9A"/>
                </a:solidFill>
                <a:latin typeface="Arial"/>
                <a:cs typeface="Arial"/>
              </a:rPr>
              <a:t>Tertium</a:t>
            </a:r>
            <a:r>
              <a:rPr dirty="0" sz="1100" spc="165" b="1">
                <a:solidFill>
                  <a:srgbClr val="3F5B9A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3F5B9A"/>
                </a:solidFill>
                <a:latin typeface="Arial"/>
                <a:cs typeface="Arial"/>
              </a:rPr>
              <a:t>quid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100">
              <a:latin typeface="Arial"/>
              <a:cs typeface="Arial"/>
            </a:endParaRPr>
          </a:p>
          <a:p>
            <a:pPr marL="102870">
              <a:lnSpc>
                <a:spcPct val="100000"/>
              </a:lnSpc>
            </a:pPr>
            <a:r>
              <a:rPr dirty="0" sz="1150">
                <a:solidFill>
                  <a:srgbClr val="1A1A1A"/>
                </a:solidFill>
                <a:latin typeface="Arial"/>
                <a:cs typeface="Arial"/>
              </a:rPr>
              <a:t>An</a:t>
            </a:r>
            <a:r>
              <a:rPr dirty="0" sz="1150" spc="-3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unmeasured</a:t>
            </a:r>
            <a:r>
              <a:rPr dirty="0" sz="1150" spc="1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50505"/>
                </a:solidFill>
                <a:latin typeface="Arial"/>
                <a:cs typeface="Arial"/>
              </a:rPr>
              <a:t>third</a:t>
            </a:r>
            <a:r>
              <a:rPr dirty="0" sz="1100" spc="70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2A2A2A"/>
                </a:solidFill>
                <a:latin typeface="Arial"/>
                <a:cs typeface="Arial"/>
              </a:rPr>
              <a:t>variable</a:t>
            </a:r>
            <a:r>
              <a:rPr dirty="0" sz="1100" spc="60" i="1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dirty="0" sz="1150" spc="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 spc="-25">
                <a:solidFill>
                  <a:srgbClr val="050505"/>
                </a:solidFill>
                <a:latin typeface="Arial"/>
                <a:cs typeface="Arial"/>
              </a:rPr>
              <a:t>inf1uences</a:t>
            </a:r>
            <a:r>
              <a:rPr dirty="0" sz="1150" spc="1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two</a:t>
            </a:r>
            <a:r>
              <a:rPr dirty="0" sz="1150" spc="3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A1A1A"/>
                </a:solidFill>
                <a:latin typeface="Arial"/>
                <a:cs typeface="Arial"/>
              </a:rPr>
              <a:t>other</a:t>
            </a:r>
            <a:r>
              <a:rPr dirty="0" sz="1150" spc="85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measured</a:t>
            </a:r>
            <a:r>
              <a:rPr dirty="0" sz="1150" spc="10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50505"/>
                </a:solidFill>
                <a:latin typeface="Arial"/>
                <a:cs typeface="Arial"/>
              </a:rPr>
              <a:t>quantities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460132" y="5759362"/>
            <a:ext cx="1435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3B3B3B"/>
                </a:solidFill>
                <a:latin typeface="Arial"/>
                <a:cs typeface="Arial"/>
              </a:rPr>
              <a:t>25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362712"/>
            <a:ext cx="2647188" cy="3322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" y="896112"/>
            <a:ext cx="1498091" cy="16459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83" y="1476755"/>
            <a:ext cx="76200" cy="762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91740" y="1414272"/>
            <a:ext cx="7065264" cy="208787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826008" y="1888236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21080" y="1827276"/>
            <a:ext cx="475615" cy="205740"/>
          </a:xfrm>
          <a:custGeom>
            <a:avLst/>
            <a:gdLst/>
            <a:ahLst/>
            <a:cxnLst/>
            <a:rect l="l" t="t" r="r" b="b"/>
            <a:pathLst>
              <a:path w="475615" h="205739">
                <a:moveTo>
                  <a:pt x="124968" y="13716"/>
                </a:moveTo>
                <a:lnTo>
                  <a:pt x="0" y="13716"/>
                </a:lnTo>
                <a:lnTo>
                  <a:pt x="0" y="4572"/>
                </a:lnTo>
                <a:lnTo>
                  <a:pt x="124968" y="4572"/>
                </a:lnTo>
                <a:lnTo>
                  <a:pt x="124968" y="13716"/>
                </a:lnTo>
                <a:close/>
              </a:path>
              <a:path w="475615" h="205739">
                <a:moveTo>
                  <a:pt x="68580" y="164591"/>
                </a:moveTo>
                <a:lnTo>
                  <a:pt x="56388" y="164591"/>
                </a:lnTo>
                <a:lnTo>
                  <a:pt x="56388" y="13716"/>
                </a:lnTo>
                <a:lnTo>
                  <a:pt x="68580" y="13716"/>
                </a:lnTo>
                <a:lnTo>
                  <a:pt x="68580" y="164591"/>
                </a:lnTo>
                <a:close/>
              </a:path>
              <a:path w="475615" h="205739">
                <a:moveTo>
                  <a:pt x="158496" y="164591"/>
                </a:moveTo>
                <a:lnTo>
                  <a:pt x="147828" y="164591"/>
                </a:lnTo>
                <a:lnTo>
                  <a:pt x="147828" y="0"/>
                </a:lnTo>
                <a:lnTo>
                  <a:pt x="158496" y="0"/>
                </a:lnTo>
                <a:lnTo>
                  <a:pt x="158496" y="71628"/>
                </a:lnTo>
                <a:lnTo>
                  <a:pt x="165100" y="71628"/>
                </a:lnTo>
                <a:lnTo>
                  <a:pt x="163068" y="73152"/>
                </a:lnTo>
                <a:lnTo>
                  <a:pt x="158496" y="80772"/>
                </a:lnTo>
                <a:lnTo>
                  <a:pt x="158496" y="164591"/>
                </a:lnTo>
                <a:close/>
              </a:path>
              <a:path w="475615" h="205739">
                <a:moveTo>
                  <a:pt x="165100" y="71628"/>
                </a:moveTo>
                <a:lnTo>
                  <a:pt x="158496" y="71628"/>
                </a:lnTo>
                <a:lnTo>
                  <a:pt x="163068" y="64008"/>
                </a:lnTo>
                <a:lnTo>
                  <a:pt x="169164" y="59436"/>
                </a:lnTo>
                <a:lnTo>
                  <a:pt x="176784" y="56388"/>
                </a:lnTo>
                <a:lnTo>
                  <a:pt x="182880" y="51816"/>
                </a:lnTo>
                <a:lnTo>
                  <a:pt x="190500" y="50292"/>
                </a:lnTo>
                <a:lnTo>
                  <a:pt x="210312" y="50292"/>
                </a:lnTo>
                <a:lnTo>
                  <a:pt x="214884" y="53340"/>
                </a:lnTo>
                <a:lnTo>
                  <a:pt x="219456" y="54864"/>
                </a:lnTo>
                <a:lnTo>
                  <a:pt x="224028" y="57912"/>
                </a:lnTo>
                <a:lnTo>
                  <a:pt x="188976" y="57912"/>
                </a:lnTo>
                <a:lnTo>
                  <a:pt x="181356" y="60960"/>
                </a:lnTo>
                <a:lnTo>
                  <a:pt x="175260" y="64008"/>
                </a:lnTo>
                <a:lnTo>
                  <a:pt x="165100" y="71628"/>
                </a:lnTo>
                <a:close/>
              </a:path>
              <a:path w="475615" h="205739">
                <a:moveTo>
                  <a:pt x="236220" y="164591"/>
                </a:moveTo>
                <a:lnTo>
                  <a:pt x="225552" y="164591"/>
                </a:lnTo>
                <a:lnTo>
                  <a:pt x="225552" y="92964"/>
                </a:lnTo>
                <a:lnTo>
                  <a:pt x="225218" y="85272"/>
                </a:lnTo>
                <a:lnTo>
                  <a:pt x="205740" y="57912"/>
                </a:lnTo>
                <a:lnTo>
                  <a:pt x="224028" y="57912"/>
                </a:lnTo>
                <a:lnTo>
                  <a:pt x="227076" y="60960"/>
                </a:lnTo>
                <a:lnTo>
                  <a:pt x="233172" y="70104"/>
                </a:lnTo>
                <a:lnTo>
                  <a:pt x="234696" y="74676"/>
                </a:lnTo>
                <a:lnTo>
                  <a:pt x="236220" y="80772"/>
                </a:lnTo>
                <a:lnTo>
                  <a:pt x="236220" y="164591"/>
                </a:lnTo>
                <a:close/>
              </a:path>
              <a:path w="475615" h="205739">
                <a:moveTo>
                  <a:pt x="323088" y="166115"/>
                </a:moveTo>
                <a:lnTo>
                  <a:pt x="306324" y="166115"/>
                </a:lnTo>
                <a:lnTo>
                  <a:pt x="298704" y="164591"/>
                </a:lnTo>
                <a:lnTo>
                  <a:pt x="268224" y="138684"/>
                </a:lnTo>
                <a:lnTo>
                  <a:pt x="266700" y="131064"/>
                </a:lnTo>
                <a:lnTo>
                  <a:pt x="263652" y="124968"/>
                </a:lnTo>
                <a:lnTo>
                  <a:pt x="262128" y="115824"/>
                </a:lnTo>
                <a:lnTo>
                  <a:pt x="262128" y="97536"/>
                </a:lnTo>
                <a:lnTo>
                  <a:pt x="284987" y="56388"/>
                </a:lnTo>
                <a:lnTo>
                  <a:pt x="292608" y="54864"/>
                </a:lnTo>
                <a:lnTo>
                  <a:pt x="298704" y="51816"/>
                </a:lnTo>
                <a:lnTo>
                  <a:pt x="304799" y="50292"/>
                </a:lnTo>
                <a:lnTo>
                  <a:pt x="326136" y="50292"/>
                </a:lnTo>
                <a:lnTo>
                  <a:pt x="330708" y="53340"/>
                </a:lnTo>
                <a:lnTo>
                  <a:pt x="336804" y="54864"/>
                </a:lnTo>
                <a:lnTo>
                  <a:pt x="341376" y="57912"/>
                </a:lnTo>
                <a:lnTo>
                  <a:pt x="307848" y="57912"/>
                </a:lnTo>
                <a:lnTo>
                  <a:pt x="298704" y="60960"/>
                </a:lnTo>
                <a:lnTo>
                  <a:pt x="292608" y="62484"/>
                </a:lnTo>
                <a:lnTo>
                  <a:pt x="286511" y="68580"/>
                </a:lnTo>
                <a:lnTo>
                  <a:pt x="281940" y="71628"/>
                </a:lnTo>
                <a:lnTo>
                  <a:pt x="280416" y="76200"/>
                </a:lnTo>
                <a:lnTo>
                  <a:pt x="277368" y="80772"/>
                </a:lnTo>
                <a:lnTo>
                  <a:pt x="275844" y="85344"/>
                </a:lnTo>
                <a:lnTo>
                  <a:pt x="274320" y="91440"/>
                </a:lnTo>
                <a:lnTo>
                  <a:pt x="274320" y="97536"/>
                </a:lnTo>
                <a:lnTo>
                  <a:pt x="358140" y="97536"/>
                </a:lnTo>
                <a:lnTo>
                  <a:pt x="358140" y="102108"/>
                </a:lnTo>
                <a:lnTo>
                  <a:pt x="356616" y="103632"/>
                </a:lnTo>
                <a:lnTo>
                  <a:pt x="272796" y="103632"/>
                </a:lnTo>
                <a:lnTo>
                  <a:pt x="272796" y="114300"/>
                </a:lnTo>
                <a:lnTo>
                  <a:pt x="274320" y="121920"/>
                </a:lnTo>
                <a:lnTo>
                  <a:pt x="275844" y="128016"/>
                </a:lnTo>
                <a:lnTo>
                  <a:pt x="277368" y="135636"/>
                </a:lnTo>
                <a:lnTo>
                  <a:pt x="280416" y="140208"/>
                </a:lnTo>
                <a:lnTo>
                  <a:pt x="284987" y="144780"/>
                </a:lnTo>
                <a:lnTo>
                  <a:pt x="288036" y="149352"/>
                </a:lnTo>
                <a:lnTo>
                  <a:pt x="292608" y="152400"/>
                </a:lnTo>
                <a:lnTo>
                  <a:pt x="297180" y="153924"/>
                </a:lnTo>
                <a:lnTo>
                  <a:pt x="303275" y="156972"/>
                </a:lnTo>
                <a:lnTo>
                  <a:pt x="309372" y="158496"/>
                </a:lnTo>
                <a:lnTo>
                  <a:pt x="345948" y="158496"/>
                </a:lnTo>
                <a:lnTo>
                  <a:pt x="342900" y="160020"/>
                </a:lnTo>
                <a:lnTo>
                  <a:pt x="338328" y="161544"/>
                </a:lnTo>
                <a:lnTo>
                  <a:pt x="335280" y="163067"/>
                </a:lnTo>
                <a:lnTo>
                  <a:pt x="330708" y="164591"/>
                </a:lnTo>
                <a:lnTo>
                  <a:pt x="327660" y="164591"/>
                </a:lnTo>
                <a:lnTo>
                  <a:pt x="323088" y="166115"/>
                </a:lnTo>
                <a:close/>
              </a:path>
              <a:path w="475615" h="205739">
                <a:moveTo>
                  <a:pt x="358140" y="97536"/>
                </a:moveTo>
                <a:lnTo>
                  <a:pt x="347472" y="97536"/>
                </a:lnTo>
                <a:lnTo>
                  <a:pt x="347472" y="85344"/>
                </a:lnTo>
                <a:lnTo>
                  <a:pt x="344424" y="76200"/>
                </a:lnTo>
                <a:lnTo>
                  <a:pt x="341376" y="71628"/>
                </a:lnTo>
                <a:lnTo>
                  <a:pt x="332232" y="62484"/>
                </a:lnTo>
                <a:lnTo>
                  <a:pt x="318516" y="57912"/>
                </a:lnTo>
                <a:lnTo>
                  <a:pt x="341376" y="57912"/>
                </a:lnTo>
                <a:lnTo>
                  <a:pt x="358140" y="91440"/>
                </a:lnTo>
                <a:lnTo>
                  <a:pt x="358140" y="97536"/>
                </a:lnTo>
                <a:close/>
              </a:path>
              <a:path w="475615" h="205739">
                <a:moveTo>
                  <a:pt x="345948" y="158496"/>
                </a:moveTo>
                <a:lnTo>
                  <a:pt x="320040" y="158496"/>
                </a:lnTo>
                <a:lnTo>
                  <a:pt x="326136" y="156972"/>
                </a:lnTo>
                <a:lnTo>
                  <a:pt x="329184" y="155448"/>
                </a:lnTo>
                <a:lnTo>
                  <a:pt x="333756" y="155448"/>
                </a:lnTo>
                <a:lnTo>
                  <a:pt x="338328" y="153924"/>
                </a:lnTo>
                <a:lnTo>
                  <a:pt x="339852" y="152400"/>
                </a:lnTo>
                <a:lnTo>
                  <a:pt x="345948" y="149352"/>
                </a:lnTo>
                <a:lnTo>
                  <a:pt x="348996" y="146304"/>
                </a:lnTo>
                <a:lnTo>
                  <a:pt x="353568" y="146304"/>
                </a:lnTo>
                <a:lnTo>
                  <a:pt x="356616" y="150876"/>
                </a:lnTo>
                <a:lnTo>
                  <a:pt x="353568" y="152400"/>
                </a:lnTo>
                <a:lnTo>
                  <a:pt x="352044" y="155448"/>
                </a:lnTo>
                <a:lnTo>
                  <a:pt x="345948" y="158496"/>
                </a:lnTo>
                <a:close/>
              </a:path>
              <a:path w="475615" h="205739">
                <a:moveTo>
                  <a:pt x="406908" y="205740"/>
                </a:moveTo>
                <a:lnTo>
                  <a:pt x="397764" y="205740"/>
                </a:lnTo>
                <a:lnTo>
                  <a:pt x="417576" y="161544"/>
                </a:lnTo>
                <a:lnTo>
                  <a:pt x="368808" y="51816"/>
                </a:lnTo>
                <a:lnTo>
                  <a:pt x="381000" y="51816"/>
                </a:lnTo>
                <a:lnTo>
                  <a:pt x="381000" y="53340"/>
                </a:lnTo>
                <a:lnTo>
                  <a:pt x="382524" y="53340"/>
                </a:lnTo>
                <a:lnTo>
                  <a:pt x="382524" y="54864"/>
                </a:lnTo>
                <a:lnTo>
                  <a:pt x="420624" y="143256"/>
                </a:lnTo>
                <a:lnTo>
                  <a:pt x="420624" y="144780"/>
                </a:lnTo>
                <a:lnTo>
                  <a:pt x="422148" y="146304"/>
                </a:lnTo>
                <a:lnTo>
                  <a:pt x="422148" y="149352"/>
                </a:lnTo>
                <a:lnTo>
                  <a:pt x="432691" y="149352"/>
                </a:lnTo>
                <a:lnTo>
                  <a:pt x="409956" y="201167"/>
                </a:lnTo>
                <a:lnTo>
                  <a:pt x="409956" y="202691"/>
                </a:lnTo>
                <a:lnTo>
                  <a:pt x="408432" y="204215"/>
                </a:lnTo>
                <a:lnTo>
                  <a:pt x="406908" y="204215"/>
                </a:lnTo>
                <a:lnTo>
                  <a:pt x="406908" y="205740"/>
                </a:lnTo>
                <a:close/>
              </a:path>
              <a:path w="475615" h="205739">
                <a:moveTo>
                  <a:pt x="432691" y="149352"/>
                </a:moveTo>
                <a:lnTo>
                  <a:pt x="422148" y="149352"/>
                </a:lnTo>
                <a:lnTo>
                  <a:pt x="423672" y="147828"/>
                </a:lnTo>
                <a:lnTo>
                  <a:pt x="423672" y="144780"/>
                </a:lnTo>
                <a:lnTo>
                  <a:pt x="425196" y="143256"/>
                </a:lnTo>
                <a:lnTo>
                  <a:pt x="463296" y="54864"/>
                </a:lnTo>
                <a:lnTo>
                  <a:pt x="463296" y="53340"/>
                </a:lnTo>
                <a:lnTo>
                  <a:pt x="464820" y="51816"/>
                </a:lnTo>
                <a:lnTo>
                  <a:pt x="475488" y="51816"/>
                </a:lnTo>
                <a:lnTo>
                  <a:pt x="432691" y="149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549908" y="1822703"/>
            <a:ext cx="299085" cy="170815"/>
          </a:xfrm>
          <a:custGeom>
            <a:avLst/>
            <a:gdLst/>
            <a:ahLst/>
            <a:cxnLst/>
            <a:rect l="l" t="t" r="r" b="b"/>
            <a:pathLst>
              <a:path w="299085" h="170814">
                <a:moveTo>
                  <a:pt x="106680" y="62484"/>
                </a:moveTo>
                <a:lnTo>
                  <a:pt x="79248" y="62484"/>
                </a:lnTo>
                <a:lnTo>
                  <a:pt x="79248" y="0"/>
                </a:lnTo>
                <a:lnTo>
                  <a:pt x="106680" y="0"/>
                </a:lnTo>
                <a:lnTo>
                  <a:pt x="106680" y="62484"/>
                </a:lnTo>
                <a:close/>
              </a:path>
              <a:path w="299085" h="170814">
                <a:moveTo>
                  <a:pt x="54864" y="170688"/>
                </a:moveTo>
                <a:lnTo>
                  <a:pt x="30480" y="170688"/>
                </a:lnTo>
                <a:lnTo>
                  <a:pt x="25908" y="167640"/>
                </a:lnTo>
                <a:lnTo>
                  <a:pt x="19812" y="164592"/>
                </a:lnTo>
                <a:lnTo>
                  <a:pt x="15240" y="161544"/>
                </a:lnTo>
                <a:lnTo>
                  <a:pt x="12192" y="155448"/>
                </a:lnTo>
                <a:lnTo>
                  <a:pt x="7620" y="150876"/>
                </a:lnTo>
                <a:lnTo>
                  <a:pt x="0" y="111252"/>
                </a:lnTo>
                <a:lnTo>
                  <a:pt x="0" y="103632"/>
                </a:lnTo>
                <a:lnTo>
                  <a:pt x="13716" y="68580"/>
                </a:lnTo>
                <a:lnTo>
                  <a:pt x="18288" y="62484"/>
                </a:lnTo>
                <a:lnTo>
                  <a:pt x="22860" y="57912"/>
                </a:lnTo>
                <a:lnTo>
                  <a:pt x="35052" y="51816"/>
                </a:lnTo>
                <a:lnTo>
                  <a:pt x="42672" y="50292"/>
                </a:lnTo>
                <a:lnTo>
                  <a:pt x="56388" y="50292"/>
                </a:lnTo>
                <a:lnTo>
                  <a:pt x="62484" y="51816"/>
                </a:lnTo>
                <a:lnTo>
                  <a:pt x="67056" y="53340"/>
                </a:lnTo>
                <a:lnTo>
                  <a:pt x="71628" y="56388"/>
                </a:lnTo>
                <a:lnTo>
                  <a:pt x="76200" y="57912"/>
                </a:lnTo>
                <a:lnTo>
                  <a:pt x="79248" y="62484"/>
                </a:lnTo>
                <a:lnTo>
                  <a:pt x="106680" y="62484"/>
                </a:lnTo>
                <a:lnTo>
                  <a:pt x="106680" y="71628"/>
                </a:lnTo>
                <a:lnTo>
                  <a:pt x="51816" y="71628"/>
                </a:lnTo>
                <a:lnTo>
                  <a:pt x="45720" y="74676"/>
                </a:lnTo>
                <a:lnTo>
                  <a:pt x="41148" y="76200"/>
                </a:lnTo>
                <a:lnTo>
                  <a:pt x="38100" y="77724"/>
                </a:lnTo>
                <a:lnTo>
                  <a:pt x="36576" y="82296"/>
                </a:lnTo>
                <a:lnTo>
                  <a:pt x="33528" y="85344"/>
                </a:lnTo>
                <a:lnTo>
                  <a:pt x="32004" y="88392"/>
                </a:lnTo>
                <a:lnTo>
                  <a:pt x="30480" y="94488"/>
                </a:lnTo>
                <a:lnTo>
                  <a:pt x="28956" y="99060"/>
                </a:lnTo>
                <a:lnTo>
                  <a:pt x="28956" y="123444"/>
                </a:lnTo>
                <a:lnTo>
                  <a:pt x="30480" y="129540"/>
                </a:lnTo>
                <a:lnTo>
                  <a:pt x="32004" y="134112"/>
                </a:lnTo>
                <a:lnTo>
                  <a:pt x="36576" y="143256"/>
                </a:lnTo>
                <a:lnTo>
                  <a:pt x="39624" y="146304"/>
                </a:lnTo>
                <a:lnTo>
                  <a:pt x="42672" y="146304"/>
                </a:lnTo>
                <a:lnTo>
                  <a:pt x="48768" y="149352"/>
                </a:lnTo>
                <a:lnTo>
                  <a:pt x="106680" y="149352"/>
                </a:lnTo>
                <a:lnTo>
                  <a:pt x="106680" y="153924"/>
                </a:lnTo>
                <a:lnTo>
                  <a:pt x="80772" y="153924"/>
                </a:lnTo>
                <a:lnTo>
                  <a:pt x="77724" y="155448"/>
                </a:lnTo>
                <a:lnTo>
                  <a:pt x="76200" y="158496"/>
                </a:lnTo>
                <a:lnTo>
                  <a:pt x="73152" y="160020"/>
                </a:lnTo>
                <a:lnTo>
                  <a:pt x="70104" y="163068"/>
                </a:lnTo>
                <a:lnTo>
                  <a:pt x="54864" y="170688"/>
                </a:lnTo>
                <a:close/>
              </a:path>
              <a:path w="299085" h="170814">
                <a:moveTo>
                  <a:pt x="106680" y="149352"/>
                </a:moveTo>
                <a:lnTo>
                  <a:pt x="57912" y="149352"/>
                </a:lnTo>
                <a:lnTo>
                  <a:pt x="64008" y="147828"/>
                </a:lnTo>
                <a:lnTo>
                  <a:pt x="67056" y="144780"/>
                </a:lnTo>
                <a:lnTo>
                  <a:pt x="71628" y="143256"/>
                </a:lnTo>
                <a:lnTo>
                  <a:pt x="76200" y="140208"/>
                </a:lnTo>
                <a:lnTo>
                  <a:pt x="79248" y="135636"/>
                </a:lnTo>
                <a:lnTo>
                  <a:pt x="79248" y="82296"/>
                </a:lnTo>
                <a:lnTo>
                  <a:pt x="73152" y="76200"/>
                </a:lnTo>
                <a:lnTo>
                  <a:pt x="68580" y="74676"/>
                </a:lnTo>
                <a:lnTo>
                  <a:pt x="65532" y="73152"/>
                </a:lnTo>
                <a:lnTo>
                  <a:pt x="60960" y="71628"/>
                </a:lnTo>
                <a:lnTo>
                  <a:pt x="106680" y="71628"/>
                </a:lnTo>
                <a:lnTo>
                  <a:pt x="106680" y="149352"/>
                </a:lnTo>
                <a:close/>
              </a:path>
              <a:path w="299085" h="170814">
                <a:moveTo>
                  <a:pt x="106680" y="169164"/>
                </a:moveTo>
                <a:lnTo>
                  <a:pt x="86868" y="169164"/>
                </a:lnTo>
                <a:lnTo>
                  <a:pt x="83820" y="167640"/>
                </a:lnTo>
                <a:lnTo>
                  <a:pt x="82296" y="164592"/>
                </a:lnTo>
                <a:lnTo>
                  <a:pt x="80772" y="153924"/>
                </a:lnTo>
                <a:lnTo>
                  <a:pt x="106680" y="153924"/>
                </a:lnTo>
                <a:lnTo>
                  <a:pt x="106680" y="169164"/>
                </a:lnTo>
                <a:close/>
              </a:path>
              <a:path w="299085" h="170814">
                <a:moveTo>
                  <a:pt x="167640" y="169164"/>
                </a:moveTo>
                <a:lnTo>
                  <a:pt x="140208" y="169164"/>
                </a:lnTo>
                <a:lnTo>
                  <a:pt x="140208" y="53340"/>
                </a:lnTo>
                <a:lnTo>
                  <a:pt x="167640" y="53340"/>
                </a:lnTo>
                <a:lnTo>
                  <a:pt x="167640" y="169164"/>
                </a:lnTo>
                <a:close/>
              </a:path>
              <a:path w="299085" h="170814">
                <a:moveTo>
                  <a:pt x="158496" y="1524"/>
                </a:moveTo>
                <a:lnTo>
                  <a:pt x="149352" y="1524"/>
                </a:lnTo>
                <a:lnTo>
                  <a:pt x="150876" y="0"/>
                </a:lnTo>
                <a:lnTo>
                  <a:pt x="155448" y="0"/>
                </a:lnTo>
                <a:lnTo>
                  <a:pt x="158496" y="1524"/>
                </a:lnTo>
                <a:close/>
              </a:path>
              <a:path w="299085" h="170814">
                <a:moveTo>
                  <a:pt x="158496" y="36576"/>
                </a:moveTo>
                <a:lnTo>
                  <a:pt x="149352" y="36576"/>
                </a:lnTo>
                <a:lnTo>
                  <a:pt x="146304" y="35052"/>
                </a:lnTo>
                <a:lnTo>
                  <a:pt x="137160" y="25908"/>
                </a:lnTo>
                <a:lnTo>
                  <a:pt x="135636" y="22860"/>
                </a:lnTo>
                <a:lnTo>
                  <a:pt x="135636" y="13716"/>
                </a:lnTo>
                <a:lnTo>
                  <a:pt x="137160" y="12192"/>
                </a:lnTo>
                <a:lnTo>
                  <a:pt x="138684" y="9144"/>
                </a:lnTo>
                <a:lnTo>
                  <a:pt x="146304" y="1524"/>
                </a:lnTo>
                <a:lnTo>
                  <a:pt x="160020" y="1524"/>
                </a:lnTo>
                <a:lnTo>
                  <a:pt x="163068" y="3047"/>
                </a:lnTo>
                <a:lnTo>
                  <a:pt x="169164" y="9144"/>
                </a:lnTo>
                <a:lnTo>
                  <a:pt x="170688" y="12192"/>
                </a:lnTo>
                <a:lnTo>
                  <a:pt x="170688" y="13716"/>
                </a:lnTo>
                <a:lnTo>
                  <a:pt x="172212" y="16764"/>
                </a:lnTo>
                <a:lnTo>
                  <a:pt x="172212" y="21336"/>
                </a:lnTo>
                <a:lnTo>
                  <a:pt x="170688" y="22860"/>
                </a:lnTo>
                <a:lnTo>
                  <a:pt x="170688" y="25908"/>
                </a:lnTo>
                <a:lnTo>
                  <a:pt x="163068" y="33528"/>
                </a:lnTo>
                <a:lnTo>
                  <a:pt x="160020" y="35052"/>
                </a:lnTo>
                <a:lnTo>
                  <a:pt x="158496" y="36576"/>
                </a:lnTo>
                <a:close/>
              </a:path>
              <a:path w="299085" h="170814">
                <a:moveTo>
                  <a:pt x="298704" y="62484"/>
                </a:moveTo>
                <a:lnTo>
                  <a:pt x="271272" y="62484"/>
                </a:lnTo>
                <a:lnTo>
                  <a:pt x="271272" y="0"/>
                </a:lnTo>
                <a:lnTo>
                  <a:pt x="298704" y="0"/>
                </a:lnTo>
                <a:lnTo>
                  <a:pt x="298704" y="62484"/>
                </a:lnTo>
                <a:close/>
              </a:path>
              <a:path w="299085" h="170814">
                <a:moveTo>
                  <a:pt x="246888" y="170688"/>
                </a:moveTo>
                <a:lnTo>
                  <a:pt x="222504" y="170688"/>
                </a:lnTo>
                <a:lnTo>
                  <a:pt x="217932" y="167640"/>
                </a:lnTo>
                <a:lnTo>
                  <a:pt x="211836" y="164592"/>
                </a:lnTo>
                <a:lnTo>
                  <a:pt x="195072" y="137160"/>
                </a:lnTo>
                <a:lnTo>
                  <a:pt x="193309" y="131183"/>
                </a:lnTo>
                <a:lnTo>
                  <a:pt x="192405" y="124777"/>
                </a:lnTo>
                <a:lnTo>
                  <a:pt x="192071" y="118086"/>
                </a:lnTo>
                <a:lnTo>
                  <a:pt x="192024" y="94488"/>
                </a:lnTo>
                <a:lnTo>
                  <a:pt x="195072" y="86868"/>
                </a:lnTo>
                <a:lnTo>
                  <a:pt x="196596" y="79248"/>
                </a:lnTo>
                <a:lnTo>
                  <a:pt x="201168" y="73152"/>
                </a:lnTo>
                <a:lnTo>
                  <a:pt x="205740" y="68580"/>
                </a:lnTo>
                <a:lnTo>
                  <a:pt x="208788" y="62484"/>
                </a:lnTo>
                <a:lnTo>
                  <a:pt x="214884" y="57912"/>
                </a:lnTo>
                <a:lnTo>
                  <a:pt x="227076" y="51816"/>
                </a:lnTo>
                <a:lnTo>
                  <a:pt x="234696" y="50292"/>
                </a:lnTo>
                <a:lnTo>
                  <a:pt x="248411" y="50292"/>
                </a:lnTo>
                <a:lnTo>
                  <a:pt x="254508" y="51816"/>
                </a:lnTo>
                <a:lnTo>
                  <a:pt x="259080" y="53340"/>
                </a:lnTo>
                <a:lnTo>
                  <a:pt x="263652" y="56388"/>
                </a:lnTo>
                <a:lnTo>
                  <a:pt x="266699" y="57912"/>
                </a:lnTo>
                <a:lnTo>
                  <a:pt x="271272" y="62484"/>
                </a:lnTo>
                <a:lnTo>
                  <a:pt x="298704" y="62484"/>
                </a:lnTo>
                <a:lnTo>
                  <a:pt x="298704" y="71628"/>
                </a:lnTo>
                <a:lnTo>
                  <a:pt x="243840" y="71628"/>
                </a:lnTo>
                <a:lnTo>
                  <a:pt x="240792" y="73152"/>
                </a:lnTo>
                <a:lnTo>
                  <a:pt x="236220" y="74676"/>
                </a:lnTo>
                <a:lnTo>
                  <a:pt x="230124" y="77724"/>
                </a:lnTo>
                <a:lnTo>
                  <a:pt x="228600" y="82296"/>
                </a:lnTo>
                <a:lnTo>
                  <a:pt x="225552" y="85344"/>
                </a:lnTo>
                <a:lnTo>
                  <a:pt x="224028" y="88392"/>
                </a:lnTo>
                <a:lnTo>
                  <a:pt x="222504" y="94488"/>
                </a:lnTo>
                <a:lnTo>
                  <a:pt x="220980" y="99060"/>
                </a:lnTo>
                <a:lnTo>
                  <a:pt x="220980" y="123444"/>
                </a:lnTo>
                <a:lnTo>
                  <a:pt x="222504" y="129540"/>
                </a:lnTo>
                <a:lnTo>
                  <a:pt x="222504" y="134112"/>
                </a:lnTo>
                <a:lnTo>
                  <a:pt x="225552" y="137160"/>
                </a:lnTo>
                <a:lnTo>
                  <a:pt x="228600" y="143256"/>
                </a:lnTo>
                <a:lnTo>
                  <a:pt x="231648" y="146304"/>
                </a:lnTo>
                <a:lnTo>
                  <a:pt x="234696" y="146304"/>
                </a:lnTo>
                <a:lnTo>
                  <a:pt x="240792" y="149352"/>
                </a:lnTo>
                <a:lnTo>
                  <a:pt x="298704" y="149352"/>
                </a:lnTo>
                <a:lnTo>
                  <a:pt x="298704" y="153924"/>
                </a:lnTo>
                <a:lnTo>
                  <a:pt x="272796" y="153924"/>
                </a:lnTo>
                <a:lnTo>
                  <a:pt x="269747" y="155448"/>
                </a:lnTo>
                <a:lnTo>
                  <a:pt x="262128" y="163068"/>
                </a:lnTo>
                <a:lnTo>
                  <a:pt x="246888" y="170688"/>
                </a:lnTo>
                <a:close/>
              </a:path>
              <a:path w="299085" h="170814">
                <a:moveTo>
                  <a:pt x="298704" y="149352"/>
                </a:moveTo>
                <a:lnTo>
                  <a:pt x="249935" y="149352"/>
                </a:lnTo>
                <a:lnTo>
                  <a:pt x="254508" y="147828"/>
                </a:lnTo>
                <a:lnTo>
                  <a:pt x="259080" y="144780"/>
                </a:lnTo>
                <a:lnTo>
                  <a:pt x="263652" y="143256"/>
                </a:lnTo>
                <a:lnTo>
                  <a:pt x="271272" y="135636"/>
                </a:lnTo>
                <a:lnTo>
                  <a:pt x="271272" y="82296"/>
                </a:lnTo>
                <a:lnTo>
                  <a:pt x="268223" y="79248"/>
                </a:lnTo>
                <a:lnTo>
                  <a:pt x="263652" y="76200"/>
                </a:lnTo>
                <a:lnTo>
                  <a:pt x="260604" y="74676"/>
                </a:lnTo>
                <a:lnTo>
                  <a:pt x="256032" y="73152"/>
                </a:lnTo>
                <a:lnTo>
                  <a:pt x="252984" y="71628"/>
                </a:lnTo>
                <a:lnTo>
                  <a:pt x="298704" y="71628"/>
                </a:lnTo>
                <a:lnTo>
                  <a:pt x="298704" y="149352"/>
                </a:lnTo>
                <a:close/>
              </a:path>
              <a:path w="299085" h="170814">
                <a:moveTo>
                  <a:pt x="298704" y="169164"/>
                </a:moveTo>
                <a:lnTo>
                  <a:pt x="277368" y="169164"/>
                </a:lnTo>
                <a:lnTo>
                  <a:pt x="275844" y="167640"/>
                </a:lnTo>
                <a:lnTo>
                  <a:pt x="274320" y="164592"/>
                </a:lnTo>
                <a:lnTo>
                  <a:pt x="272796" y="153924"/>
                </a:lnTo>
                <a:lnTo>
                  <a:pt x="298704" y="153924"/>
                </a:lnTo>
                <a:lnTo>
                  <a:pt x="298704" y="169164"/>
                </a:lnTo>
                <a:close/>
              </a:path>
            </a:pathLst>
          </a:custGeom>
          <a:solidFill>
            <a:srgbClr val="1C428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26336" y="1827276"/>
            <a:ext cx="6056376" cy="207264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826008" y="2275332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021080" y="2214372"/>
            <a:ext cx="949960" cy="205740"/>
          </a:xfrm>
          <a:custGeom>
            <a:avLst/>
            <a:gdLst/>
            <a:ahLst/>
            <a:cxnLst/>
            <a:rect l="l" t="t" r="r" b="b"/>
            <a:pathLst>
              <a:path w="949960" h="205739">
                <a:moveTo>
                  <a:pt x="124968" y="13716"/>
                </a:moveTo>
                <a:lnTo>
                  <a:pt x="0" y="13716"/>
                </a:lnTo>
                <a:lnTo>
                  <a:pt x="0" y="4572"/>
                </a:lnTo>
                <a:lnTo>
                  <a:pt x="124968" y="4572"/>
                </a:lnTo>
                <a:lnTo>
                  <a:pt x="124968" y="13716"/>
                </a:lnTo>
                <a:close/>
              </a:path>
              <a:path w="949960" h="205739">
                <a:moveTo>
                  <a:pt x="68580" y="164591"/>
                </a:moveTo>
                <a:lnTo>
                  <a:pt x="56388" y="164591"/>
                </a:lnTo>
                <a:lnTo>
                  <a:pt x="56388" y="13716"/>
                </a:lnTo>
                <a:lnTo>
                  <a:pt x="68580" y="13716"/>
                </a:lnTo>
                <a:lnTo>
                  <a:pt x="68580" y="164591"/>
                </a:lnTo>
                <a:close/>
              </a:path>
              <a:path w="949960" h="205739">
                <a:moveTo>
                  <a:pt x="158495" y="164591"/>
                </a:moveTo>
                <a:lnTo>
                  <a:pt x="147828" y="164591"/>
                </a:lnTo>
                <a:lnTo>
                  <a:pt x="147828" y="0"/>
                </a:lnTo>
                <a:lnTo>
                  <a:pt x="158495" y="0"/>
                </a:lnTo>
                <a:lnTo>
                  <a:pt x="158495" y="71628"/>
                </a:lnTo>
                <a:lnTo>
                  <a:pt x="165100" y="71628"/>
                </a:lnTo>
                <a:lnTo>
                  <a:pt x="163068" y="73152"/>
                </a:lnTo>
                <a:lnTo>
                  <a:pt x="158495" y="80772"/>
                </a:lnTo>
                <a:lnTo>
                  <a:pt x="158495" y="164591"/>
                </a:lnTo>
                <a:close/>
              </a:path>
              <a:path w="949960" h="205739">
                <a:moveTo>
                  <a:pt x="165100" y="71628"/>
                </a:moveTo>
                <a:lnTo>
                  <a:pt x="158495" y="71628"/>
                </a:lnTo>
                <a:lnTo>
                  <a:pt x="163068" y="65532"/>
                </a:lnTo>
                <a:lnTo>
                  <a:pt x="169164" y="59436"/>
                </a:lnTo>
                <a:lnTo>
                  <a:pt x="176784" y="56387"/>
                </a:lnTo>
                <a:lnTo>
                  <a:pt x="182880" y="51816"/>
                </a:lnTo>
                <a:lnTo>
                  <a:pt x="190500" y="50291"/>
                </a:lnTo>
                <a:lnTo>
                  <a:pt x="205740" y="50291"/>
                </a:lnTo>
                <a:lnTo>
                  <a:pt x="219456" y="54864"/>
                </a:lnTo>
                <a:lnTo>
                  <a:pt x="224028" y="57912"/>
                </a:lnTo>
                <a:lnTo>
                  <a:pt x="225552" y="59436"/>
                </a:lnTo>
                <a:lnTo>
                  <a:pt x="188976" y="59436"/>
                </a:lnTo>
                <a:lnTo>
                  <a:pt x="181356" y="60960"/>
                </a:lnTo>
                <a:lnTo>
                  <a:pt x="175260" y="64008"/>
                </a:lnTo>
                <a:lnTo>
                  <a:pt x="165100" y="71628"/>
                </a:lnTo>
                <a:close/>
              </a:path>
              <a:path w="949960" h="205739">
                <a:moveTo>
                  <a:pt x="236220" y="164591"/>
                </a:moveTo>
                <a:lnTo>
                  <a:pt x="225552" y="164591"/>
                </a:lnTo>
                <a:lnTo>
                  <a:pt x="225552" y="92964"/>
                </a:lnTo>
                <a:lnTo>
                  <a:pt x="225218" y="85296"/>
                </a:lnTo>
                <a:lnTo>
                  <a:pt x="224028" y="78486"/>
                </a:lnTo>
                <a:lnTo>
                  <a:pt x="221694" y="72818"/>
                </a:lnTo>
                <a:lnTo>
                  <a:pt x="217932" y="68579"/>
                </a:lnTo>
                <a:lnTo>
                  <a:pt x="213360" y="62483"/>
                </a:lnTo>
                <a:lnTo>
                  <a:pt x="205740" y="59436"/>
                </a:lnTo>
                <a:lnTo>
                  <a:pt x="225552" y="59436"/>
                </a:lnTo>
                <a:lnTo>
                  <a:pt x="227075" y="60960"/>
                </a:lnTo>
                <a:lnTo>
                  <a:pt x="233171" y="70104"/>
                </a:lnTo>
                <a:lnTo>
                  <a:pt x="234695" y="74676"/>
                </a:lnTo>
                <a:lnTo>
                  <a:pt x="236220" y="80772"/>
                </a:lnTo>
                <a:lnTo>
                  <a:pt x="236220" y="164591"/>
                </a:lnTo>
                <a:close/>
              </a:path>
              <a:path w="949960" h="205739">
                <a:moveTo>
                  <a:pt x="327660" y="166116"/>
                </a:moveTo>
                <a:lnTo>
                  <a:pt x="298704" y="166116"/>
                </a:lnTo>
                <a:lnTo>
                  <a:pt x="286512" y="160020"/>
                </a:lnTo>
                <a:lnTo>
                  <a:pt x="272795" y="146304"/>
                </a:lnTo>
                <a:lnTo>
                  <a:pt x="268224" y="140208"/>
                </a:lnTo>
                <a:lnTo>
                  <a:pt x="266700" y="132587"/>
                </a:lnTo>
                <a:lnTo>
                  <a:pt x="264699" y="126611"/>
                </a:lnTo>
                <a:lnTo>
                  <a:pt x="263271" y="120205"/>
                </a:lnTo>
                <a:lnTo>
                  <a:pt x="262514" y="114300"/>
                </a:lnTo>
                <a:lnTo>
                  <a:pt x="262413" y="113514"/>
                </a:lnTo>
                <a:lnTo>
                  <a:pt x="262128" y="106679"/>
                </a:lnTo>
                <a:lnTo>
                  <a:pt x="262128" y="97536"/>
                </a:lnTo>
                <a:lnTo>
                  <a:pt x="280416" y="60960"/>
                </a:lnTo>
                <a:lnTo>
                  <a:pt x="292608" y="54864"/>
                </a:lnTo>
                <a:lnTo>
                  <a:pt x="298704" y="51816"/>
                </a:lnTo>
                <a:lnTo>
                  <a:pt x="304800" y="50291"/>
                </a:lnTo>
                <a:lnTo>
                  <a:pt x="320040" y="50291"/>
                </a:lnTo>
                <a:lnTo>
                  <a:pt x="326136" y="51816"/>
                </a:lnTo>
                <a:lnTo>
                  <a:pt x="330708" y="53340"/>
                </a:lnTo>
                <a:lnTo>
                  <a:pt x="336804" y="56387"/>
                </a:lnTo>
                <a:lnTo>
                  <a:pt x="339090" y="57912"/>
                </a:lnTo>
                <a:lnTo>
                  <a:pt x="307848" y="57912"/>
                </a:lnTo>
                <a:lnTo>
                  <a:pt x="298704" y="60960"/>
                </a:lnTo>
                <a:lnTo>
                  <a:pt x="292608" y="62483"/>
                </a:lnTo>
                <a:lnTo>
                  <a:pt x="286512" y="68579"/>
                </a:lnTo>
                <a:lnTo>
                  <a:pt x="281940" y="71628"/>
                </a:lnTo>
                <a:lnTo>
                  <a:pt x="280416" y="76200"/>
                </a:lnTo>
                <a:lnTo>
                  <a:pt x="277368" y="80772"/>
                </a:lnTo>
                <a:lnTo>
                  <a:pt x="275844" y="85344"/>
                </a:lnTo>
                <a:lnTo>
                  <a:pt x="274320" y="91440"/>
                </a:lnTo>
                <a:lnTo>
                  <a:pt x="274320" y="97536"/>
                </a:lnTo>
                <a:lnTo>
                  <a:pt x="358140" y="97536"/>
                </a:lnTo>
                <a:lnTo>
                  <a:pt x="358140" y="102108"/>
                </a:lnTo>
                <a:lnTo>
                  <a:pt x="356616" y="103632"/>
                </a:lnTo>
                <a:lnTo>
                  <a:pt x="272795" y="103632"/>
                </a:lnTo>
                <a:lnTo>
                  <a:pt x="272795" y="114300"/>
                </a:lnTo>
                <a:lnTo>
                  <a:pt x="274320" y="121920"/>
                </a:lnTo>
                <a:lnTo>
                  <a:pt x="275844" y="128016"/>
                </a:lnTo>
                <a:lnTo>
                  <a:pt x="277368" y="135636"/>
                </a:lnTo>
                <a:lnTo>
                  <a:pt x="280416" y="140208"/>
                </a:lnTo>
                <a:lnTo>
                  <a:pt x="284987" y="144779"/>
                </a:lnTo>
                <a:lnTo>
                  <a:pt x="288036" y="149352"/>
                </a:lnTo>
                <a:lnTo>
                  <a:pt x="297179" y="155448"/>
                </a:lnTo>
                <a:lnTo>
                  <a:pt x="309371" y="158495"/>
                </a:lnTo>
                <a:lnTo>
                  <a:pt x="345948" y="158495"/>
                </a:lnTo>
                <a:lnTo>
                  <a:pt x="342900" y="160020"/>
                </a:lnTo>
                <a:lnTo>
                  <a:pt x="338328" y="161544"/>
                </a:lnTo>
                <a:lnTo>
                  <a:pt x="335279" y="163068"/>
                </a:lnTo>
                <a:lnTo>
                  <a:pt x="330708" y="164591"/>
                </a:lnTo>
                <a:lnTo>
                  <a:pt x="327660" y="166116"/>
                </a:lnTo>
                <a:close/>
              </a:path>
              <a:path w="949960" h="205739">
                <a:moveTo>
                  <a:pt x="358140" y="97536"/>
                </a:moveTo>
                <a:lnTo>
                  <a:pt x="347471" y="97536"/>
                </a:lnTo>
                <a:lnTo>
                  <a:pt x="347471" y="85344"/>
                </a:lnTo>
                <a:lnTo>
                  <a:pt x="344424" y="76200"/>
                </a:lnTo>
                <a:lnTo>
                  <a:pt x="341375" y="71628"/>
                </a:lnTo>
                <a:lnTo>
                  <a:pt x="332232" y="62483"/>
                </a:lnTo>
                <a:lnTo>
                  <a:pt x="318516" y="57912"/>
                </a:lnTo>
                <a:lnTo>
                  <a:pt x="339090" y="57912"/>
                </a:lnTo>
                <a:lnTo>
                  <a:pt x="345948" y="62483"/>
                </a:lnTo>
                <a:lnTo>
                  <a:pt x="348996" y="67056"/>
                </a:lnTo>
                <a:lnTo>
                  <a:pt x="355092" y="79248"/>
                </a:lnTo>
                <a:lnTo>
                  <a:pt x="358140" y="91440"/>
                </a:lnTo>
                <a:lnTo>
                  <a:pt x="358140" y="97536"/>
                </a:lnTo>
                <a:close/>
              </a:path>
              <a:path w="949960" h="205739">
                <a:moveTo>
                  <a:pt x="345948" y="158495"/>
                </a:moveTo>
                <a:lnTo>
                  <a:pt x="320040" y="158495"/>
                </a:lnTo>
                <a:lnTo>
                  <a:pt x="326136" y="156972"/>
                </a:lnTo>
                <a:lnTo>
                  <a:pt x="329183" y="156972"/>
                </a:lnTo>
                <a:lnTo>
                  <a:pt x="338328" y="153924"/>
                </a:lnTo>
                <a:lnTo>
                  <a:pt x="339852" y="152400"/>
                </a:lnTo>
                <a:lnTo>
                  <a:pt x="345948" y="149352"/>
                </a:lnTo>
                <a:lnTo>
                  <a:pt x="348996" y="146304"/>
                </a:lnTo>
                <a:lnTo>
                  <a:pt x="352044" y="146304"/>
                </a:lnTo>
                <a:lnTo>
                  <a:pt x="356616" y="150876"/>
                </a:lnTo>
                <a:lnTo>
                  <a:pt x="353568" y="152400"/>
                </a:lnTo>
                <a:lnTo>
                  <a:pt x="352044" y="155448"/>
                </a:lnTo>
                <a:lnTo>
                  <a:pt x="345948" y="158495"/>
                </a:lnTo>
                <a:close/>
              </a:path>
              <a:path w="949960" h="205739">
                <a:moveTo>
                  <a:pt x="406908" y="205740"/>
                </a:moveTo>
                <a:lnTo>
                  <a:pt x="397764" y="205740"/>
                </a:lnTo>
                <a:lnTo>
                  <a:pt x="417575" y="161544"/>
                </a:lnTo>
                <a:lnTo>
                  <a:pt x="368808" y="51816"/>
                </a:lnTo>
                <a:lnTo>
                  <a:pt x="381000" y="51816"/>
                </a:lnTo>
                <a:lnTo>
                  <a:pt x="381000" y="53340"/>
                </a:lnTo>
                <a:lnTo>
                  <a:pt x="382524" y="53340"/>
                </a:lnTo>
                <a:lnTo>
                  <a:pt x="382524" y="54864"/>
                </a:lnTo>
                <a:lnTo>
                  <a:pt x="420624" y="143256"/>
                </a:lnTo>
                <a:lnTo>
                  <a:pt x="420624" y="144779"/>
                </a:lnTo>
                <a:lnTo>
                  <a:pt x="422148" y="146304"/>
                </a:lnTo>
                <a:lnTo>
                  <a:pt x="422148" y="149352"/>
                </a:lnTo>
                <a:lnTo>
                  <a:pt x="432691" y="149352"/>
                </a:lnTo>
                <a:lnTo>
                  <a:pt x="409956" y="201168"/>
                </a:lnTo>
                <a:lnTo>
                  <a:pt x="409956" y="202691"/>
                </a:lnTo>
                <a:lnTo>
                  <a:pt x="406908" y="205740"/>
                </a:lnTo>
                <a:close/>
              </a:path>
              <a:path w="949960" h="205739">
                <a:moveTo>
                  <a:pt x="432691" y="149352"/>
                </a:moveTo>
                <a:lnTo>
                  <a:pt x="423671" y="149352"/>
                </a:lnTo>
                <a:lnTo>
                  <a:pt x="423671" y="144779"/>
                </a:lnTo>
                <a:lnTo>
                  <a:pt x="425196" y="143256"/>
                </a:lnTo>
                <a:lnTo>
                  <a:pt x="463296" y="54864"/>
                </a:lnTo>
                <a:lnTo>
                  <a:pt x="463296" y="53340"/>
                </a:lnTo>
                <a:lnTo>
                  <a:pt x="464820" y="53340"/>
                </a:lnTo>
                <a:lnTo>
                  <a:pt x="464820" y="51816"/>
                </a:lnTo>
                <a:lnTo>
                  <a:pt x="475487" y="51816"/>
                </a:lnTo>
                <a:lnTo>
                  <a:pt x="432691" y="149352"/>
                </a:lnTo>
                <a:close/>
              </a:path>
              <a:path w="949960" h="205739">
                <a:moveTo>
                  <a:pt x="592836" y="64008"/>
                </a:moveTo>
                <a:lnTo>
                  <a:pt x="528828" y="64008"/>
                </a:lnTo>
                <a:lnTo>
                  <a:pt x="528828" y="62483"/>
                </a:lnTo>
                <a:lnTo>
                  <a:pt x="527304" y="62483"/>
                </a:lnTo>
                <a:lnTo>
                  <a:pt x="527304" y="56387"/>
                </a:lnTo>
                <a:lnTo>
                  <a:pt x="547116" y="54864"/>
                </a:lnTo>
                <a:lnTo>
                  <a:pt x="550164" y="15240"/>
                </a:lnTo>
                <a:lnTo>
                  <a:pt x="550164" y="13716"/>
                </a:lnTo>
                <a:lnTo>
                  <a:pt x="551687" y="12191"/>
                </a:lnTo>
                <a:lnTo>
                  <a:pt x="557783" y="12191"/>
                </a:lnTo>
                <a:lnTo>
                  <a:pt x="557783" y="54864"/>
                </a:lnTo>
                <a:lnTo>
                  <a:pt x="592836" y="54864"/>
                </a:lnTo>
                <a:lnTo>
                  <a:pt x="592836" y="64008"/>
                </a:lnTo>
                <a:close/>
              </a:path>
              <a:path w="949960" h="205739">
                <a:moveTo>
                  <a:pt x="576071" y="167640"/>
                </a:moveTo>
                <a:lnTo>
                  <a:pt x="563879" y="167640"/>
                </a:lnTo>
                <a:lnTo>
                  <a:pt x="557783" y="164591"/>
                </a:lnTo>
                <a:lnTo>
                  <a:pt x="553212" y="160020"/>
                </a:lnTo>
                <a:lnTo>
                  <a:pt x="548640" y="156972"/>
                </a:lnTo>
                <a:lnTo>
                  <a:pt x="547116" y="149352"/>
                </a:lnTo>
                <a:lnTo>
                  <a:pt x="547116" y="64008"/>
                </a:lnTo>
                <a:lnTo>
                  <a:pt x="557783" y="64008"/>
                </a:lnTo>
                <a:lnTo>
                  <a:pt x="557783" y="146304"/>
                </a:lnTo>
                <a:lnTo>
                  <a:pt x="559308" y="147828"/>
                </a:lnTo>
                <a:lnTo>
                  <a:pt x="559308" y="150876"/>
                </a:lnTo>
                <a:lnTo>
                  <a:pt x="565404" y="156972"/>
                </a:lnTo>
                <a:lnTo>
                  <a:pt x="566928" y="156972"/>
                </a:lnTo>
                <a:lnTo>
                  <a:pt x="568452" y="158495"/>
                </a:lnTo>
                <a:lnTo>
                  <a:pt x="594360" y="158495"/>
                </a:lnTo>
                <a:lnTo>
                  <a:pt x="592836" y="160020"/>
                </a:lnTo>
                <a:lnTo>
                  <a:pt x="589787" y="161544"/>
                </a:lnTo>
                <a:lnTo>
                  <a:pt x="585216" y="164591"/>
                </a:lnTo>
                <a:lnTo>
                  <a:pt x="576071" y="167640"/>
                </a:lnTo>
                <a:close/>
              </a:path>
              <a:path w="949960" h="205739">
                <a:moveTo>
                  <a:pt x="594360" y="158495"/>
                </a:moveTo>
                <a:lnTo>
                  <a:pt x="577596" y="158495"/>
                </a:lnTo>
                <a:lnTo>
                  <a:pt x="580644" y="156972"/>
                </a:lnTo>
                <a:lnTo>
                  <a:pt x="582168" y="156972"/>
                </a:lnTo>
                <a:lnTo>
                  <a:pt x="585216" y="153924"/>
                </a:lnTo>
                <a:lnTo>
                  <a:pt x="586740" y="153924"/>
                </a:lnTo>
                <a:lnTo>
                  <a:pt x="589787" y="150876"/>
                </a:lnTo>
                <a:lnTo>
                  <a:pt x="592836" y="150876"/>
                </a:lnTo>
                <a:lnTo>
                  <a:pt x="592836" y="152400"/>
                </a:lnTo>
                <a:lnTo>
                  <a:pt x="595883" y="156972"/>
                </a:lnTo>
                <a:lnTo>
                  <a:pt x="594360" y="158495"/>
                </a:lnTo>
                <a:close/>
              </a:path>
              <a:path w="949960" h="205739">
                <a:moveTo>
                  <a:pt x="632460" y="164591"/>
                </a:moveTo>
                <a:lnTo>
                  <a:pt x="621792" y="164591"/>
                </a:lnTo>
                <a:lnTo>
                  <a:pt x="621792" y="0"/>
                </a:lnTo>
                <a:lnTo>
                  <a:pt x="632460" y="0"/>
                </a:lnTo>
                <a:lnTo>
                  <a:pt x="632460" y="71628"/>
                </a:lnTo>
                <a:lnTo>
                  <a:pt x="639064" y="71628"/>
                </a:lnTo>
                <a:lnTo>
                  <a:pt x="637032" y="73152"/>
                </a:lnTo>
                <a:lnTo>
                  <a:pt x="632460" y="80772"/>
                </a:lnTo>
                <a:lnTo>
                  <a:pt x="632460" y="164591"/>
                </a:lnTo>
                <a:close/>
              </a:path>
              <a:path w="949960" h="205739">
                <a:moveTo>
                  <a:pt x="639064" y="71628"/>
                </a:moveTo>
                <a:lnTo>
                  <a:pt x="632460" y="71628"/>
                </a:lnTo>
                <a:lnTo>
                  <a:pt x="637032" y="65532"/>
                </a:lnTo>
                <a:lnTo>
                  <a:pt x="643128" y="59436"/>
                </a:lnTo>
                <a:lnTo>
                  <a:pt x="650748" y="56387"/>
                </a:lnTo>
                <a:lnTo>
                  <a:pt x="656844" y="51816"/>
                </a:lnTo>
                <a:lnTo>
                  <a:pt x="664464" y="50291"/>
                </a:lnTo>
                <a:lnTo>
                  <a:pt x="679704" y="50291"/>
                </a:lnTo>
                <a:lnTo>
                  <a:pt x="693420" y="54864"/>
                </a:lnTo>
                <a:lnTo>
                  <a:pt x="697992" y="57912"/>
                </a:lnTo>
                <a:lnTo>
                  <a:pt x="699516" y="59436"/>
                </a:lnTo>
                <a:lnTo>
                  <a:pt x="662940" y="59436"/>
                </a:lnTo>
                <a:lnTo>
                  <a:pt x="655320" y="60960"/>
                </a:lnTo>
                <a:lnTo>
                  <a:pt x="649224" y="64008"/>
                </a:lnTo>
                <a:lnTo>
                  <a:pt x="639064" y="71628"/>
                </a:lnTo>
                <a:close/>
              </a:path>
              <a:path w="949960" h="205739">
                <a:moveTo>
                  <a:pt x="710184" y="164591"/>
                </a:moveTo>
                <a:lnTo>
                  <a:pt x="699516" y="164591"/>
                </a:lnTo>
                <a:lnTo>
                  <a:pt x="699516" y="92964"/>
                </a:lnTo>
                <a:lnTo>
                  <a:pt x="698968" y="85296"/>
                </a:lnTo>
                <a:lnTo>
                  <a:pt x="679704" y="59436"/>
                </a:lnTo>
                <a:lnTo>
                  <a:pt x="699516" y="59436"/>
                </a:lnTo>
                <a:lnTo>
                  <a:pt x="701040" y="60960"/>
                </a:lnTo>
                <a:lnTo>
                  <a:pt x="707136" y="70104"/>
                </a:lnTo>
                <a:lnTo>
                  <a:pt x="708660" y="74676"/>
                </a:lnTo>
                <a:lnTo>
                  <a:pt x="710184" y="80772"/>
                </a:lnTo>
                <a:lnTo>
                  <a:pt x="710184" y="164591"/>
                </a:lnTo>
                <a:close/>
              </a:path>
              <a:path w="949960" h="205739">
                <a:moveTo>
                  <a:pt x="801624" y="166116"/>
                </a:moveTo>
                <a:lnTo>
                  <a:pt x="772668" y="166116"/>
                </a:lnTo>
                <a:lnTo>
                  <a:pt x="760475" y="160020"/>
                </a:lnTo>
                <a:lnTo>
                  <a:pt x="746760" y="146304"/>
                </a:lnTo>
                <a:lnTo>
                  <a:pt x="742188" y="140208"/>
                </a:lnTo>
                <a:lnTo>
                  <a:pt x="740664" y="132587"/>
                </a:lnTo>
                <a:lnTo>
                  <a:pt x="738663" y="126611"/>
                </a:lnTo>
                <a:lnTo>
                  <a:pt x="737235" y="120205"/>
                </a:lnTo>
                <a:lnTo>
                  <a:pt x="736478" y="114300"/>
                </a:lnTo>
                <a:lnTo>
                  <a:pt x="736377" y="113514"/>
                </a:lnTo>
                <a:lnTo>
                  <a:pt x="736092" y="106679"/>
                </a:lnTo>
                <a:lnTo>
                  <a:pt x="736092" y="97536"/>
                </a:lnTo>
                <a:lnTo>
                  <a:pt x="754379" y="60960"/>
                </a:lnTo>
                <a:lnTo>
                  <a:pt x="778764" y="50291"/>
                </a:lnTo>
                <a:lnTo>
                  <a:pt x="794004" y="50291"/>
                </a:lnTo>
                <a:lnTo>
                  <a:pt x="800100" y="51816"/>
                </a:lnTo>
                <a:lnTo>
                  <a:pt x="804671" y="53340"/>
                </a:lnTo>
                <a:lnTo>
                  <a:pt x="810768" y="56387"/>
                </a:lnTo>
                <a:lnTo>
                  <a:pt x="813054" y="57912"/>
                </a:lnTo>
                <a:lnTo>
                  <a:pt x="781812" y="57912"/>
                </a:lnTo>
                <a:lnTo>
                  <a:pt x="777240" y="59436"/>
                </a:lnTo>
                <a:lnTo>
                  <a:pt x="771144" y="60960"/>
                </a:lnTo>
                <a:lnTo>
                  <a:pt x="766571" y="62483"/>
                </a:lnTo>
                <a:lnTo>
                  <a:pt x="760475" y="68579"/>
                </a:lnTo>
                <a:lnTo>
                  <a:pt x="755904" y="71628"/>
                </a:lnTo>
                <a:lnTo>
                  <a:pt x="754379" y="76200"/>
                </a:lnTo>
                <a:lnTo>
                  <a:pt x="751332" y="80772"/>
                </a:lnTo>
                <a:lnTo>
                  <a:pt x="749808" y="85344"/>
                </a:lnTo>
                <a:lnTo>
                  <a:pt x="746760" y="97536"/>
                </a:lnTo>
                <a:lnTo>
                  <a:pt x="832104" y="97536"/>
                </a:lnTo>
                <a:lnTo>
                  <a:pt x="832104" y="102108"/>
                </a:lnTo>
                <a:lnTo>
                  <a:pt x="830579" y="103632"/>
                </a:lnTo>
                <a:lnTo>
                  <a:pt x="746760" y="103632"/>
                </a:lnTo>
                <a:lnTo>
                  <a:pt x="746760" y="114300"/>
                </a:lnTo>
                <a:lnTo>
                  <a:pt x="748284" y="121920"/>
                </a:lnTo>
                <a:lnTo>
                  <a:pt x="749808" y="128016"/>
                </a:lnTo>
                <a:lnTo>
                  <a:pt x="751332" y="135636"/>
                </a:lnTo>
                <a:lnTo>
                  <a:pt x="754379" y="140208"/>
                </a:lnTo>
                <a:lnTo>
                  <a:pt x="758952" y="144779"/>
                </a:lnTo>
                <a:lnTo>
                  <a:pt x="762000" y="149352"/>
                </a:lnTo>
                <a:lnTo>
                  <a:pt x="771144" y="155448"/>
                </a:lnTo>
                <a:lnTo>
                  <a:pt x="783336" y="158495"/>
                </a:lnTo>
                <a:lnTo>
                  <a:pt x="819912" y="158495"/>
                </a:lnTo>
                <a:lnTo>
                  <a:pt x="816864" y="160020"/>
                </a:lnTo>
                <a:lnTo>
                  <a:pt x="812292" y="161544"/>
                </a:lnTo>
                <a:lnTo>
                  <a:pt x="809244" y="163068"/>
                </a:lnTo>
                <a:lnTo>
                  <a:pt x="804671" y="164591"/>
                </a:lnTo>
                <a:lnTo>
                  <a:pt x="801624" y="166116"/>
                </a:lnTo>
                <a:close/>
              </a:path>
              <a:path w="949960" h="205739">
                <a:moveTo>
                  <a:pt x="832104" y="97536"/>
                </a:moveTo>
                <a:lnTo>
                  <a:pt x="821436" y="97536"/>
                </a:lnTo>
                <a:lnTo>
                  <a:pt x="821436" y="85344"/>
                </a:lnTo>
                <a:lnTo>
                  <a:pt x="818388" y="76200"/>
                </a:lnTo>
                <a:lnTo>
                  <a:pt x="815340" y="71628"/>
                </a:lnTo>
                <a:lnTo>
                  <a:pt x="806196" y="62483"/>
                </a:lnTo>
                <a:lnTo>
                  <a:pt x="792479" y="57912"/>
                </a:lnTo>
                <a:lnTo>
                  <a:pt x="813054" y="57912"/>
                </a:lnTo>
                <a:lnTo>
                  <a:pt x="819912" y="62483"/>
                </a:lnTo>
                <a:lnTo>
                  <a:pt x="822960" y="67056"/>
                </a:lnTo>
                <a:lnTo>
                  <a:pt x="829056" y="79248"/>
                </a:lnTo>
                <a:lnTo>
                  <a:pt x="832104" y="91440"/>
                </a:lnTo>
                <a:lnTo>
                  <a:pt x="832104" y="97536"/>
                </a:lnTo>
                <a:close/>
              </a:path>
              <a:path w="949960" h="205739">
                <a:moveTo>
                  <a:pt x="819912" y="158495"/>
                </a:moveTo>
                <a:lnTo>
                  <a:pt x="794004" y="158495"/>
                </a:lnTo>
                <a:lnTo>
                  <a:pt x="800100" y="156972"/>
                </a:lnTo>
                <a:lnTo>
                  <a:pt x="803148" y="156972"/>
                </a:lnTo>
                <a:lnTo>
                  <a:pt x="807720" y="155448"/>
                </a:lnTo>
                <a:lnTo>
                  <a:pt x="819912" y="149352"/>
                </a:lnTo>
                <a:lnTo>
                  <a:pt x="822960" y="146304"/>
                </a:lnTo>
                <a:lnTo>
                  <a:pt x="826008" y="146304"/>
                </a:lnTo>
                <a:lnTo>
                  <a:pt x="830579" y="150876"/>
                </a:lnTo>
                <a:lnTo>
                  <a:pt x="827532" y="152400"/>
                </a:lnTo>
                <a:lnTo>
                  <a:pt x="826008" y="155448"/>
                </a:lnTo>
                <a:lnTo>
                  <a:pt x="819912" y="158495"/>
                </a:lnTo>
                <a:close/>
              </a:path>
              <a:path w="949960" h="205739">
                <a:moveTo>
                  <a:pt x="878332" y="71628"/>
                </a:moveTo>
                <a:lnTo>
                  <a:pt x="871728" y="71628"/>
                </a:lnTo>
                <a:lnTo>
                  <a:pt x="876300" y="65532"/>
                </a:lnTo>
                <a:lnTo>
                  <a:pt x="882396" y="59436"/>
                </a:lnTo>
                <a:lnTo>
                  <a:pt x="890016" y="56387"/>
                </a:lnTo>
                <a:lnTo>
                  <a:pt x="896112" y="51816"/>
                </a:lnTo>
                <a:lnTo>
                  <a:pt x="903732" y="50291"/>
                </a:lnTo>
                <a:lnTo>
                  <a:pt x="918971" y="50291"/>
                </a:lnTo>
                <a:lnTo>
                  <a:pt x="923544" y="51816"/>
                </a:lnTo>
                <a:lnTo>
                  <a:pt x="929640" y="53340"/>
                </a:lnTo>
                <a:lnTo>
                  <a:pt x="934212" y="54864"/>
                </a:lnTo>
                <a:lnTo>
                  <a:pt x="938784" y="59436"/>
                </a:lnTo>
                <a:lnTo>
                  <a:pt x="902208" y="59436"/>
                </a:lnTo>
                <a:lnTo>
                  <a:pt x="896112" y="60960"/>
                </a:lnTo>
                <a:lnTo>
                  <a:pt x="888492" y="64008"/>
                </a:lnTo>
                <a:lnTo>
                  <a:pt x="878332" y="71628"/>
                </a:lnTo>
                <a:close/>
              </a:path>
              <a:path w="949960" h="205739">
                <a:moveTo>
                  <a:pt x="871728" y="164591"/>
                </a:moveTo>
                <a:lnTo>
                  <a:pt x="861060" y="164591"/>
                </a:lnTo>
                <a:lnTo>
                  <a:pt x="861060" y="51816"/>
                </a:lnTo>
                <a:lnTo>
                  <a:pt x="868679" y="51816"/>
                </a:lnTo>
                <a:lnTo>
                  <a:pt x="870204" y="53340"/>
                </a:lnTo>
                <a:lnTo>
                  <a:pt x="870204" y="54864"/>
                </a:lnTo>
                <a:lnTo>
                  <a:pt x="871728" y="71628"/>
                </a:lnTo>
                <a:lnTo>
                  <a:pt x="878332" y="71628"/>
                </a:lnTo>
                <a:lnTo>
                  <a:pt x="876300" y="73152"/>
                </a:lnTo>
                <a:lnTo>
                  <a:pt x="871728" y="80772"/>
                </a:lnTo>
                <a:lnTo>
                  <a:pt x="871728" y="164591"/>
                </a:lnTo>
                <a:close/>
              </a:path>
              <a:path w="949960" h="205739">
                <a:moveTo>
                  <a:pt x="949452" y="164591"/>
                </a:moveTo>
                <a:lnTo>
                  <a:pt x="938784" y="164591"/>
                </a:lnTo>
                <a:lnTo>
                  <a:pt x="938784" y="82295"/>
                </a:lnTo>
                <a:lnTo>
                  <a:pt x="937260" y="73152"/>
                </a:lnTo>
                <a:lnTo>
                  <a:pt x="926592" y="62483"/>
                </a:lnTo>
                <a:lnTo>
                  <a:pt x="920496" y="59436"/>
                </a:lnTo>
                <a:lnTo>
                  <a:pt x="938784" y="59436"/>
                </a:lnTo>
                <a:lnTo>
                  <a:pt x="940308" y="60960"/>
                </a:lnTo>
                <a:lnTo>
                  <a:pt x="946404" y="70104"/>
                </a:lnTo>
                <a:lnTo>
                  <a:pt x="947928" y="74676"/>
                </a:lnTo>
                <a:lnTo>
                  <a:pt x="949452" y="80772"/>
                </a:lnTo>
                <a:lnTo>
                  <a:pt x="949452" y="164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34540" y="2214372"/>
            <a:ext cx="879348" cy="20650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8751" y="2214372"/>
            <a:ext cx="3069335" cy="16764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7804" y="1415796"/>
            <a:ext cx="1717547" cy="20878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9683" y="2843783"/>
            <a:ext cx="76200" cy="7620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7616" y="2779776"/>
            <a:ext cx="6251448" cy="211835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826008" y="3278123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19556" y="3217164"/>
            <a:ext cx="4210812" cy="205739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826008" y="3710940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19556" y="3649980"/>
            <a:ext cx="6374892" cy="20573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462259" y="5806439"/>
            <a:ext cx="109728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1874508"/>
            <a:ext cx="0" cy="1062990"/>
          </a:xfrm>
          <a:custGeom>
            <a:avLst/>
            <a:gdLst/>
            <a:ahLst/>
            <a:cxnLst/>
            <a:rect l="l" t="t" r="r" b="b"/>
            <a:pathLst>
              <a:path w="0" h="1062989">
                <a:moveTo>
                  <a:pt x="0" y="1062413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76030" y="1874508"/>
            <a:ext cx="9752965" cy="1062990"/>
          </a:xfrm>
          <a:custGeom>
            <a:avLst/>
            <a:gdLst/>
            <a:ahLst/>
            <a:cxnLst/>
            <a:rect l="l" t="t" r="r" b="b"/>
            <a:pathLst>
              <a:path w="9752965" h="1062989">
                <a:moveTo>
                  <a:pt x="9737255" y="1062413"/>
                </a:moveTo>
                <a:lnTo>
                  <a:pt x="9737255" y="0"/>
                </a:lnTo>
              </a:path>
              <a:path w="9752965" h="1062989">
                <a:moveTo>
                  <a:pt x="12205" y="3052"/>
                </a:moveTo>
                <a:lnTo>
                  <a:pt x="9752513" y="3052"/>
                </a:lnTo>
              </a:path>
              <a:path w="9752965" h="1062989">
                <a:moveTo>
                  <a:pt x="0" y="1053255"/>
                </a:moveTo>
                <a:lnTo>
                  <a:pt x="9752513" y="1053255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Correlation:</a:t>
            </a:r>
            <a:r>
              <a:rPr dirty="0" spc="-90"/>
              <a:t> </a:t>
            </a:r>
            <a:r>
              <a:rPr dirty="0" spc="-75">
                <a:solidFill>
                  <a:srgbClr val="1C4187"/>
                </a:solidFill>
              </a:rPr>
              <a:t>VOCAB</a:t>
            </a:r>
            <a:r>
              <a:rPr dirty="0" spc="-90">
                <a:solidFill>
                  <a:srgbClr val="1C4187"/>
                </a:solidFill>
              </a:rPr>
              <a:t> </a:t>
            </a:r>
            <a:r>
              <a:rPr dirty="0" spc="-145">
                <a:solidFill>
                  <a:srgbClr val="1C4187"/>
                </a:solidFill>
              </a:rPr>
              <a:t>ALERT!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98320" y="910317"/>
            <a:ext cx="9712325" cy="3399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154" indent="-211454">
              <a:lnSpc>
                <a:spcPct val="100000"/>
              </a:lnSpc>
              <a:spcBef>
                <a:spcPts val="100"/>
              </a:spcBef>
              <a:buChar char="•"/>
              <a:tabLst>
                <a:tab pos="224154" algn="l"/>
              </a:tabLst>
            </a:pPr>
            <a:r>
              <a:rPr dirty="0" sz="1600" spc="55">
                <a:solidFill>
                  <a:srgbClr val="070707"/>
                </a:solidFill>
                <a:latin typeface="Arial"/>
                <a:cs typeface="Arial"/>
              </a:rPr>
              <a:t>In</a:t>
            </a:r>
            <a:r>
              <a:rPr dirty="0" sz="1600" spc="-4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everyday</a:t>
            </a:r>
            <a:r>
              <a:rPr dirty="0" sz="1600" spc="22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language,</a:t>
            </a:r>
            <a:r>
              <a:rPr dirty="0" sz="1600" spc="12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"correlated))</a:t>
            </a:r>
            <a:r>
              <a:rPr dirty="0" sz="1600" spc="26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means</a:t>
            </a:r>
            <a:r>
              <a:rPr dirty="0" sz="1600" spc="13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70707"/>
                </a:solidFill>
                <a:latin typeface="Arial"/>
                <a:cs typeface="Arial"/>
              </a:rPr>
              <a:t>"related</a:t>
            </a:r>
            <a:r>
              <a:rPr dirty="0" sz="1600" spc="16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to</a:t>
            </a:r>
            <a:r>
              <a:rPr dirty="0" sz="1600" spc="23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70707"/>
                </a:solidFill>
                <a:latin typeface="Arial"/>
                <a:cs typeface="Arial"/>
              </a:rPr>
              <a:t>in</a:t>
            </a:r>
            <a:r>
              <a:rPr dirty="0" sz="1600" spc="4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someway,</a:t>
            </a:r>
            <a:r>
              <a:rPr dirty="0" sz="1600" spc="7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usually</a:t>
            </a:r>
            <a:r>
              <a:rPr dirty="0" sz="1600" spc="5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70707"/>
                </a:solidFill>
                <a:latin typeface="Arial"/>
                <a:cs typeface="Arial"/>
              </a:rPr>
              <a:t>causally))</a:t>
            </a:r>
            <a:endParaRPr sz="1600">
              <a:latin typeface="Arial"/>
              <a:cs typeface="Arial"/>
            </a:endParaRPr>
          </a:p>
          <a:p>
            <a:pPr lvl="1" marL="530225" indent="-212725">
              <a:lnSpc>
                <a:spcPct val="100000"/>
              </a:lnSpc>
              <a:spcBef>
                <a:spcPts val="1375"/>
              </a:spcBef>
              <a:buSzPct val="75000"/>
              <a:buChar char="■"/>
              <a:tabLst>
                <a:tab pos="530225" algn="l"/>
              </a:tabLst>
            </a:pP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In</a:t>
            </a:r>
            <a:r>
              <a:rPr dirty="0" sz="1600" spc="3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statistics,</a:t>
            </a:r>
            <a:r>
              <a:rPr dirty="0" sz="1600" spc="12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it</a:t>
            </a:r>
            <a:r>
              <a:rPr dirty="0" sz="1600" spc="22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has</a:t>
            </a:r>
            <a:r>
              <a:rPr dirty="0" sz="1600" spc="14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 spc="-130">
                <a:solidFill>
                  <a:srgbClr val="070707"/>
                </a:solidFill>
                <a:latin typeface="Arial"/>
                <a:cs typeface="Arial"/>
              </a:rPr>
              <a:t>a</a:t>
            </a:r>
            <a:r>
              <a:rPr dirty="0" sz="1600" spc="8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70707"/>
                </a:solidFill>
                <a:latin typeface="Arial"/>
                <a:cs typeface="Arial"/>
              </a:rPr>
              <a:t>very</a:t>
            </a:r>
            <a:r>
              <a:rPr dirty="0" sz="1600" spc="10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specific,</a:t>
            </a:r>
            <a:r>
              <a:rPr dirty="0" sz="1600" spc="4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technical</a:t>
            </a:r>
            <a:r>
              <a:rPr dirty="0" sz="1600" spc="18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70707"/>
                </a:solidFill>
                <a:latin typeface="Arial"/>
                <a:cs typeface="Arial"/>
              </a:rPr>
              <a:t>definition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375"/>
              </a:spcBef>
              <a:buClr>
                <a:srgbClr val="070707"/>
              </a:buClr>
              <a:buFont typeface="Arial"/>
              <a:buChar char="■"/>
            </a:pPr>
            <a:endParaRPr sz="16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</a:pPr>
            <a:r>
              <a:rPr dirty="0" sz="1150" b="1">
                <a:solidFill>
                  <a:srgbClr val="415B99"/>
                </a:solidFill>
                <a:latin typeface="Arial"/>
                <a:cs typeface="Arial"/>
              </a:rPr>
              <a:t>Vocabulary:</a:t>
            </a:r>
            <a:r>
              <a:rPr dirty="0" sz="1150" spc="25" b="1">
                <a:solidFill>
                  <a:srgbClr val="415B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415B99"/>
                </a:solidFill>
                <a:latin typeface="Arial"/>
                <a:cs typeface="Arial"/>
              </a:rPr>
              <a:t>Correlation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50">
              <a:latin typeface="Arial"/>
              <a:cs typeface="Arial"/>
            </a:endParaRPr>
          </a:p>
          <a:p>
            <a:pPr marL="102235" marR="727710" indent="-3175">
              <a:lnSpc>
                <a:spcPct val="137600"/>
              </a:lnSpc>
            </a:pP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dirty="0" sz="1150" spc="8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(standardised)</a:t>
            </a:r>
            <a:r>
              <a:rPr dirty="0" sz="1150" spc="2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degree</a:t>
            </a:r>
            <a:r>
              <a:rPr dirty="0" sz="1150" spc="6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to</a:t>
            </a:r>
            <a:r>
              <a:rPr dirty="0" sz="1150" spc="20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2D2D2D"/>
                </a:solidFill>
                <a:latin typeface="Arial"/>
                <a:cs typeface="Arial"/>
              </a:rPr>
              <a:t>which</a:t>
            </a:r>
            <a:r>
              <a:rPr dirty="0" sz="1150" spc="45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two</a:t>
            </a:r>
            <a:r>
              <a:rPr dirty="0" sz="1150" spc="22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variables</a:t>
            </a:r>
            <a:r>
              <a:rPr dirty="0" sz="1150" spc="12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D1D1D"/>
                </a:solidFill>
                <a:latin typeface="Arial"/>
                <a:cs typeface="Arial"/>
              </a:rPr>
              <a:t>covary.</a:t>
            </a:r>
            <a:r>
              <a:rPr dirty="0" sz="1150" spc="7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Calculated</a:t>
            </a:r>
            <a:r>
              <a:rPr dirty="0" sz="1150" spc="17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55">
                <a:solidFill>
                  <a:srgbClr val="1D1D1D"/>
                </a:solidFill>
                <a:latin typeface="Arial"/>
                <a:cs typeface="Arial"/>
              </a:rPr>
              <a:t>as</a:t>
            </a:r>
            <a:r>
              <a:rPr dirty="0" sz="1150" spc="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covariance</a:t>
            </a:r>
            <a:r>
              <a:rPr dirty="0" sz="1150" spc="15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divided</a:t>
            </a:r>
            <a:r>
              <a:rPr dirty="0" sz="1150" spc="9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by</a:t>
            </a:r>
            <a:r>
              <a:rPr dirty="0" sz="1150" spc="2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dirty="0" sz="1150" spc="6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product</a:t>
            </a:r>
            <a:r>
              <a:rPr dirty="0" sz="1150" spc="9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of</a:t>
            </a:r>
            <a:r>
              <a:rPr dirty="0" sz="1150" spc="8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dirty="0" sz="1150" spc="5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standard</a:t>
            </a:r>
            <a:r>
              <a:rPr dirty="0" sz="1150" spc="12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70707"/>
                </a:solidFill>
                <a:latin typeface="Arial"/>
                <a:cs typeface="Arial"/>
              </a:rPr>
              <a:t>deviations.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Quantifies</a:t>
            </a:r>
            <a:r>
              <a:rPr dirty="0" sz="1150" spc="18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50">
                <a:solidFill>
                  <a:srgbClr val="1D1D1D"/>
                </a:solidFill>
                <a:latin typeface="Arial"/>
                <a:cs typeface="Arial"/>
              </a:rPr>
              <a:t>both</a:t>
            </a:r>
            <a:r>
              <a:rPr dirty="0" sz="1150" spc="2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dirty="0" sz="1150" spc="9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strength</a:t>
            </a:r>
            <a:r>
              <a:rPr dirty="0" sz="1150" spc="8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(absolute</a:t>
            </a:r>
            <a:r>
              <a:rPr dirty="0" sz="1150" spc="114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value)</a:t>
            </a:r>
            <a:r>
              <a:rPr dirty="0" sz="1150" spc="15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and</a:t>
            </a:r>
            <a:r>
              <a:rPr dirty="0" sz="1150" spc="7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direction</a:t>
            </a:r>
            <a:r>
              <a:rPr dirty="0" sz="1150" spc="114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D1D1D"/>
                </a:solidFill>
                <a:latin typeface="Arial"/>
                <a:cs typeface="Arial"/>
              </a:rPr>
              <a:t>(sign)</a:t>
            </a:r>
            <a:r>
              <a:rPr dirty="0" sz="1150" spc="17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of</a:t>
            </a:r>
            <a:r>
              <a:rPr dirty="0" sz="1150" spc="10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dirty="0" sz="1150" spc="7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relationship</a:t>
            </a:r>
            <a:r>
              <a:rPr dirty="0" sz="1150" spc="14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between</a:t>
            </a:r>
            <a:r>
              <a:rPr dirty="0" sz="1150" spc="12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-1</a:t>
            </a:r>
            <a:r>
              <a:rPr dirty="0" sz="1150" spc="8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and</a:t>
            </a:r>
            <a:r>
              <a:rPr dirty="0" sz="1150" spc="8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25">
                <a:solidFill>
                  <a:srgbClr val="070707"/>
                </a:solidFill>
                <a:latin typeface="Arial"/>
                <a:cs typeface="Arial"/>
              </a:rPr>
              <a:t>1.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50">
              <a:latin typeface="Arial"/>
              <a:cs typeface="Arial"/>
            </a:endParaRPr>
          </a:p>
          <a:p>
            <a:pPr marL="220979" indent="-208279">
              <a:lnSpc>
                <a:spcPct val="100000"/>
              </a:lnSpc>
              <a:buChar char="•"/>
              <a:tabLst>
                <a:tab pos="220979" algn="l"/>
              </a:tabLst>
            </a:pP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"Correlation))</a:t>
            </a:r>
            <a:r>
              <a:rPr dirty="0" sz="1600" spc="9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is</a:t>
            </a:r>
            <a:r>
              <a:rPr dirty="0" sz="1600" spc="12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 spc="-130">
                <a:solidFill>
                  <a:srgbClr val="070707"/>
                </a:solidFill>
                <a:latin typeface="Arial"/>
                <a:cs typeface="Arial"/>
              </a:rPr>
              <a:t>a</a:t>
            </a:r>
            <a:r>
              <a:rPr dirty="0" sz="1600" spc="18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technical</a:t>
            </a:r>
            <a:r>
              <a:rPr dirty="0" sz="1600" spc="27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070707"/>
                </a:solidFill>
                <a:latin typeface="Arial"/>
                <a:cs typeface="Arial"/>
              </a:rPr>
              <a:t>term!</a:t>
            </a:r>
            <a:endParaRPr sz="1600">
              <a:latin typeface="Arial"/>
              <a:cs typeface="Arial"/>
            </a:endParaRPr>
          </a:p>
          <a:p>
            <a:pPr lvl="1" marL="530225" indent="-212725">
              <a:lnSpc>
                <a:spcPct val="100000"/>
              </a:lnSpc>
              <a:spcBef>
                <a:spcPts val="1415"/>
              </a:spcBef>
              <a:buSzPct val="75000"/>
              <a:buChar char="■"/>
              <a:tabLst>
                <a:tab pos="530225" algn="l"/>
              </a:tabLst>
            </a:pPr>
            <a:r>
              <a:rPr dirty="0" sz="1600" spc="95">
                <a:solidFill>
                  <a:srgbClr val="070707"/>
                </a:solidFill>
                <a:latin typeface="Arial"/>
                <a:cs typeface="Arial"/>
              </a:rPr>
              <a:t>Do</a:t>
            </a:r>
            <a:r>
              <a:rPr dirty="0" sz="1600" spc="-1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70707"/>
                </a:solidFill>
                <a:latin typeface="Arial"/>
                <a:cs typeface="Arial"/>
              </a:rPr>
              <a:t>not</a:t>
            </a:r>
            <a:r>
              <a:rPr dirty="0" sz="1600" spc="7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70707"/>
                </a:solidFill>
                <a:latin typeface="Arial"/>
                <a:cs typeface="Arial"/>
              </a:rPr>
              <a:t>say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 two</a:t>
            </a:r>
            <a:r>
              <a:rPr dirty="0" sz="1600" spc="35">
                <a:solidFill>
                  <a:srgbClr val="070707"/>
                </a:solidFill>
                <a:latin typeface="Arial"/>
                <a:cs typeface="Arial"/>
              </a:rPr>
              <a:t> 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things</a:t>
            </a:r>
            <a:r>
              <a:rPr dirty="0" sz="1600" spc="4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are</a:t>
            </a:r>
            <a:r>
              <a:rPr dirty="0" sz="1600" spc="-1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"correlated))</a:t>
            </a:r>
            <a:r>
              <a:rPr dirty="0" sz="1600" spc="16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unless</a:t>
            </a:r>
            <a:r>
              <a:rPr dirty="0" sz="1600" spc="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you</a:t>
            </a:r>
            <a:r>
              <a:rPr dirty="0" sz="1600" spc="3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070707"/>
                </a:solidFill>
                <a:latin typeface="Arial"/>
                <a:cs typeface="Arial"/>
              </a:rPr>
              <a:t>report</a:t>
            </a:r>
            <a:r>
              <a:rPr dirty="0" sz="1600" spc="8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700" i="1">
                <a:solidFill>
                  <a:srgbClr val="070707"/>
                </a:solidFill>
                <a:latin typeface="Arial"/>
                <a:cs typeface="Arial"/>
              </a:rPr>
              <a:t>r</a:t>
            </a:r>
            <a:r>
              <a:rPr dirty="0" sz="1700" spc="55" i="1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 spc="-60">
                <a:solidFill>
                  <a:srgbClr val="070707"/>
                </a:solidFill>
                <a:latin typeface="Arial"/>
                <a:cs typeface="Arial"/>
              </a:rPr>
              <a:t>as</a:t>
            </a:r>
            <a:r>
              <a:rPr dirty="0" sz="1600" spc="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70707"/>
                </a:solidFill>
                <a:latin typeface="Arial"/>
                <a:cs typeface="Arial"/>
              </a:rPr>
              <a:t>evidence!</a:t>
            </a:r>
            <a:endParaRPr sz="1600">
              <a:latin typeface="Arial"/>
              <a:cs typeface="Arial"/>
            </a:endParaRPr>
          </a:p>
          <a:p>
            <a:pPr lvl="1" marL="530225" indent="-212725">
              <a:lnSpc>
                <a:spcPct val="100000"/>
              </a:lnSpc>
              <a:spcBef>
                <a:spcPts val="1450"/>
              </a:spcBef>
              <a:buSzPct val="75000"/>
              <a:buChar char="■"/>
              <a:tabLst>
                <a:tab pos="530225" algn="l"/>
              </a:tabLst>
            </a:pP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Instead:</a:t>
            </a:r>
            <a:r>
              <a:rPr dirty="0" sz="1600" spc="10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variables</a:t>
            </a:r>
            <a:r>
              <a:rPr dirty="0" sz="1600" spc="22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"have</a:t>
            </a:r>
            <a:r>
              <a:rPr dirty="0" sz="1600" spc="8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a</a:t>
            </a:r>
            <a:r>
              <a:rPr dirty="0" sz="1600" spc="15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relationship))/"are</a:t>
            </a:r>
            <a:r>
              <a:rPr dirty="0" sz="1600" spc="-4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70707"/>
                </a:solidFill>
                <a:latin typeface="Arial"/>
                <a:cs typeface="Arial"/>
              </a:rPr>
              <a:t>related</a:t>
            </a:r>
            <a:r>
              <a:rPr dirty="0" sz="1600" spc="15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70707"/>
                </a:solidFill>
                <a:latin typeface="Arial"/>
                <a:cs typeface="Arial"/>
              </a:rPr>
              <a:t>to</a:t>
            </a:r>
            <a:r>
              <a:rPr dirty="0" sz="1600" spc="21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70707"/>
                </a:solidFill>
                <a:latin typeface="Arial"/>
                <a:cs typeface="Arial"/>
              </a:rPr>
              <a:t>each</a:t>
            </a:r>
            <a:r>
              <a:rPr dirty="0" sz="1600" spc="9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70707"/>
                </a:solidFill>
                <a:latin typeface="Arial"/>
                <a:cs typeface="Arial"/>
              </a:rPr>
              <a:t>other))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460132" y="5759362"/>
            <a:ext cx="1479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3D3D3D"/>
                </a:solidFill>
                <a:latin typeface="Arial"/>
                <a:cs typeface="Arial"/>
              </a:rPr>
              <a:t>27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362712"/>
            <a:ext cx="2484120" cy="3322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826008" y="147828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28" y="71628"/>
                </a:moveTo>
                <a:lnTo>
                  <a:pt x="0" y="71628"/>
                </a:lnTo>
                <a:lnTo>
                  <a:pt x="0" y="0"/>
                </a:lnTo>
                <a:lnTo>
                  <a:pt x="71628" y="0"/>
                </a:lnTo>
                <a:lnTo>
                  <a:pt x="71628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1748" y="1412748"/>
            <a:ext cx="5483352" cy="211835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826008" y="1911095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4127" y="1845564"/>
            <a:ext cx="6103620" cy="21031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83" y="2342388"/>
            <a:ext cx="76200" cy="76200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737616" y="2282951"/>
            <a:ext cx="3592195" cy="207645"/>
            <a:chOff x="737616" y="2282951"/>
            <a:chExt cx="3592195" cy="207645"/>
          </a:xfrm>
        </p:grpSpPr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616" y="2282951"/>
              <a:ext cx="3139439" cy="20726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921251" y="2282951"/>
              <a:ext cx="408940" cy="167640"/>
            </a:xfrm>
            <a:custGeom>
              <a:avLst/>
              <a:gdLst/>
              <a:ahLst/>
              <a:cxnLst/>
              <a:rect l="l" t="t" r="r" b="b"/>
              <a:pathLst>
                <a:path w="408939" h="167639">
                  <a:moveTo>
                    <a:pt x="47244" y="164592"/>
                  </a:moveTo>
                  <a:lnTo>
                    <a:pt x="38100" y="164592"/>
                  </a:lnTo>
                  <a:lnTo>
                    <a:pt x="0" y="51816"/>
                  </a:lnTo>
                  <a:lnTo>
                    <a:pt x="9144" y="51816"/>
                  </a:lnTo>
                  <a:lnTo>
                    <a:pt x="10668" y="53340"/>
                  </a:lnTo>
                  <a:lnTo>
                    <a:pt x="12192" y="53340"/>
                  </a:lnTo>
                  <a:lnTo>
                    <a:pt x="12192" y="54864"/>
                  </a:lnTo>
                  <a:lnTo>
                    <a:pt x="41148" y="143256"/>
                  </a:lnTo>
                  <a:lnTo>
                    <a:pt x="41148" y="149352"/>
                  </a:lnTo>
                  <a:lnTo>
                    <a:pt x="42672" y="150876"/>
                  </a:lnTo>
                  <a:lnTo>
                    <a:pt x="42672" y="153924"/>
                  </a:lnTo>
                  <a:lnTo>
                    <a:pt x="50391" y="153924"/>
                  </a:lnTo>
                  <a:lnTo>
                    <a:pt x="47244" y="163068"/>
                  </a:lnTo>
                  <a:lnTo>
                    <a:pt x="47244" y="164592"/>
                  </a:lnTo>
                  <a:close/>
                </a:path>
                <a:path w="408939" h="167639">
                  <a:moveTo>
                    <a:pt x="50391" y="153924"/>
                  </a:moveTo>
                  <a:lnTo>
                    <a:pt x="42672" y="153924"/>
                  </a:lnTo>
                  <a:lnTo>
                    <a:pt x="42672" y="152400"/>
                  </a:lnTo>
                  <a:lnTo>
                    <a:pt x="44196" y="150876"/>
                  </a:lnTo>
                  <a:lnTo>
                    <a:pt x="44196" y="146304"/>
                  </a:lnTo>
                  <a:lnTo>
                    <a:pt x="45720" y="143256"/>
                  </a:lnTo>
                  <a:lnTo>
                    <a:pt x="76200" y="53340"/>
                  </a:lnTo>
                  <a:lnTo>
                    <a:pt x="76200" y="51816"/>
                  </a:lnTo>
                  <a:lnTo>
                    <a:pt x="86868" y="51816"/>
                  </a:lnTo>
                  <a:lnTo>
                    <a:pt x="86868" y="53340"/>
                  </a:lnTo>
                  <a:lnTo>
                    <a:pt x="90484" y="64008"/>
                  </a:lnTo>
                  <a:lnTo>
                    <a:pt x="80772" y="64008"/>
                  </a:lnTo>
                  <a:lnTo>
                    <a:pt x="80772" y="68580"/>
                  </a:lnTo>
                  <a:lnTo>
                    <a:pt x="79248" y="70104"/>
                  </a:lnTo>
                  <a:lnTo>
                    <a:pt x="50391" y="153924"/>
                  </a:lnTo>
                  <a:close/>
                </a:path>
                <a:path w="408939" h="167639">
                  <a:moveTo>
                    <a:pt x="128572" y="153924"/>
                  </a:moveTo>
                  <a:lnTo>
                    <a:pt x="118872" y="153924"/>
                  </a:lnTo>
                  <a:lnTo>
                    <a:pt x="120396" y="152400"/>
                  </a:lnTo>
                  <a:lnTo>
                    <a:pt x="120396" y="147828"/>
                  </a:lnTo>
                  <a:lnTo>
                    <a:pt x="121920" y="146304"/>
                  </a:lnTo>
                  <a:lnTo>
                    <a:pt x="121920" y="143256"/>
                  </a:lnTo>
                  <a:lnTo>
                    <a:pt x="150876" y="54864"/>
                  </a:lnTo>
                  <a:lnTo>
                    <a:pt x="150876" y="53340"/>
                  </a:lnTo>
                  <a:lnTo>
                    <a:pt x="152400" y="51816"/>
                  </a:lnTo>
                  <a:lnTo>
                    <a:pt x="163068" y="51816"/>
                  </a:lnTo>
                  <a:lnTo>
                    <a:pt x="128572" y="153924"/>
                  </a:lnTo>
                  <a:close/>
                </a:path>
                <a:path w="408939" h="167639">
                  <a:moveTo>
                    <a:pt x="124968" y="164592"/>
                  </a:moveTo>
                  <a:lnTo>
                    <a:pt x="114300" y="164592"/>
                  </a:lnTo>
                  <a:lnTo>
                    <a:pt x="114300" y="163068"/>
                  </a:lnTo>
                  <a:lnTo>
                    <a:pt x="82296" y="70104"/>
                  </a:lnTo>
                  <a:lnTo>
                    <a:pt x="82296" y="65532"/>
                  </a:lnTo>
                  <a:lnTo>
                    <a:pt x="80772" y="65532"/>
                  </a:lnTo>
                  <a:lnTo>
                    <a:pt x="80772" y="64008"/>
                  </a:lnTo>
                  <a:lnTo>
                    <a:pt x="90484" y="64008"/>
                  </a:lnTo>
                  <a:lnTo>
                    <a:pt x="117348" y="143256"/>
                  </a:lnTo>
                  <a:lnTo>
                    <a:pt x="117348" y="147828"/>
                  </a:lnTo>
                  <a:lnTo>
                    <a:pt x="118872" y="150876"/>
                  </a:lnTo>
                  <a:lnTo>
                    <a:pt x="118872" y="153924"/>
                  </a:lnTo>
                  <a:lnTo>
                    <a:pt x="128572" y="153924"/>
                  </a:lnTo>
                  <a:lnTo>
                    <a:pt x="124968" y="164592"/>
                  </a:lnTo>
                  <a:close/>
                </a:path>
                <a:path w="408939" h="167639">
                  <a:moveTo>
                    <a:pt x="198119" y="164592"/>
                  </a:moveTo>
                  <a:lnTo>
                    <a:pt x="187452" y="164592"/>
                  </a:lnTo>
                  <a:lnTo>
                    <a:pt x="187452" y="51816"/>
                  </a:lnTo>
                  <a:lnTo>
                    <a:pt x="198119" y="51816"/>
                  </a:lnTo>
                  <a:lnTo>
                    <a:pt x="198119" y="164592"/>
                  </a:lnTo>
                  <a:close/>
                </a:path>
                <a:path w="408939" h="167639">
                  <a:moveTo>
                    <a:pt x="196595" y="4572"/>
                  </a:moveTo>
                  <a:lnTo>
                    <a:pt x="187452" y="4572"/>
                  </a:lnTo>
                  <a:lnTo>
                    <a:pt x="188976" y="3048"/>
                  </a:lnTo>
                  <a:lnTo>
                    <a:pt x="196595" y="3048"/>
                  </a:lnTo>
                  <a:lnTo>
                    <a:pt x="196595" y="4572"/>
                  </a:lnTo>
                  <a:close/>
                </a:path>
                <a:path w="408939" h="167639">
                  <a:moveTo>
                    <a:pt x="201168" y="18288"/>
                  </a:moveTo>
                  <a:lnTo>
                    <a:pt x="182880" y="18288"/>
                  </a:lnTo>
                  <a:lnTo>
                    <a:pt x="182880" y="7620"/>
                  </a:lnTo>
                  <a:lnTo>
                    <a:pt x="185928" y="4572"/>
                  </a:lnTo>
                  <a:lnTo>
                    <a:pt x="198119" y="4572"/>
                  </a:lnTo>
                  <a:lnTo>
                    <a:pt x="201168" y="7620"/>
                  </a:lnTo>
                  <a:lnTo>
                    <a:pt x="201168" y="9144"/>
                  </a:lnTo>
                  <a:lnTo>
                    <a:pt x="202692" y="10668"/>
                  </a:lnTo>
                  <a:lnTo>
                    <a:pt x="202692" y="15240"/>
                  </a:lnTo>
                  <a:lnTo>
                    <a:pt x="201168" y="16764"/>
                  </a:lnTo>
                  <a:lnTo>
                    <a:pt x="201168" y="18288"/>
                  </a:lnTo>
                  <a:close/>
                </a:path>
                <a:path w="408939" h="167639">
                  <a:moveTo>
                    <a:pt x="199643" y="19812"/>
                  </a:moveTo>
                  <a:lnTo>
                    <a:pt x="184404" y="19812"/>
                  </a:lnTo>
                  <a:lnTo>
                    <a:pt x="184404" y="18288"/>
                  </a:lnTo>
                  <a:lnTo>
                    <a:pt x="199643" y="18288"/>
                  </a:lnTo>
                  <a:lnTo>
                    <a:pt x="199643" y="19812"/>
                  </a:lnTo>
                  <a:close/>
                </a:path>
                <a:path w="408939" h="167639">
                  <a:moveTo>
                    <a:pt x="195072" y="22860"/>
                  </a:moveTo>
                  <a:lnTo>
                    <a:pt x="188976" y="22860"/>
                  </a:lnTo>
                  <a:lnTo>
                    <a:pt x="188976" y="21336"/>
                  </a:lnTo>
                  <a:lnTo>
                    <a:pt x="187452" y="21336"/>
                  </a:lnTo>
                  <a:lnTo>
                    <a:pt x="185928" y="19812"/>
                  </a:lnTo>
                  <a:lnTo>
                    <a:pt x="198119" y="19812"/>
                  </a:lnTo>
                  <a:lnTo>
                    <a:pt x="195072" y="22860"/>
                  </a:lnTo>
                  <a:close/>
                </a:path>
                <a:path w="408939" h="167639">
                  <a:moveTo>
                    <a:pt x="291083" y="64008"/>
                  </a:moveTo>
                  <a:lnTo>
                    <a:pt x="227076" y="64008"/>
                  </a:lnTo>
                  <a:lnTo>
                    <a:pt x="227076" y="62484"/>
                  </a:lnTo>
                  <a:lnTo>
                    <a:pt x="225552" y="62484"/>
                  </a:lnTo>
                  <a:lnTo>
                    <a:pt x="225552" y="56388"/>
                  </a:lnTo>
                  <a:lnTo>
                    <a:pt x="243840" y="54864"/>
                  </a:lnTo>
                  <a:lnTo>
                    <a:pt x="246888" y="15240"/>
                  </a:lnTo>
                  <a:lnTo>
                    <a:pt x="246888" y="13716"/>
                  </a:lnTo>
                  <a:lnTo>
                    <a:pt x="248412" y="12192"/>
                  </a:lnTo>
                  <a:lnTo>
                    <a:pt x="254507" y="12192"/>
                  </a:lnTo>
                  <a:lnTo>
                    <a:pt x="254507" y="54864"/>
                  </a:lnTo>
                  <a:lnTo>
                    <a:pt x="291083" y="54864"/>
                  </a:lnTo>
                  <a:lnTo>
                    <a:pt x="291083" y="64008"/>
                  </a:lnTo>
                  <a:close/>
                </a:path>
                <a:path w="408939" h="167639">
                  <a:moveTo>
                    <a:pt x="272795" y="167640"/>
                  </a:moveTo>
                  <a:lnTo>
                    <a:pt x="260604" y="167640"/>
                  </a:lnTo>
                  <a:lnTo>
                    <a:pt x="254507" y="164592"/>
                  </a:lnTo>
                  <a:lnTo>
                    <a:pt x="251460" y="160020"/>
                  </a:lnTo>
                  <a:lnTo>
                    <a:pt x="246888" y="156972"/>
                  </a:lnTo>
                  <a:lnTo>
                    <a:pt x="243840" y="149352"/>
                  </a:lnTo>
                  <a:lnTo>
                    <a:pt x="243840" y="64008"/>
                  </a:lnTo>
                  <a:lnTo>
                    <a:pt x="254507" y="64008"/>
                  </a:lnTo>
                  <a:lnTo>
                    <a:pt x="254507" y="143256"/>
                  </a:lnTo>
                  <a:lnTo>
                    <a:pt x="256031" y="146304"/>
                  </a:lnTo>
                  <a:lnTo>
                    <a:pt x="256031" y="147828"/>
                  </a:lnTo>
                  <a:lnTo>
                    <a:pt x="257556" y="150876"/>
                  </a:lnTo>
                  <a:lnTo>
                    <a:pt x="257556" y="152400"/>
                  </a:lnTo>
                  <a:lnTo>
                    <a:pt x="262128" y="156972"/>
                  </a:lnTo>
                  <a:lnTo>
                    <a:pt x="266700" y="156972"/>
                  </a:lnTo>
                  <a:lnTo>
                    <a:pt x="268224" y="158496"/>
                  </a:lnTo>
                  <a:lnTo>
                    <a:pt x="292607" y="158496"/>
                  </a:lnTo>
                  <a:lnTo>
                    <a:pt x="291083" y="160020"/>
                  </a:lnTo>
                  <a:lnTo>
                    <a:pt x="286512" y="161544"/>
                  </a:lnTo>
                  <a:lnTo>
                    <a:pt x="281940" y="164592"/>
                  </a:lnTo>
                  <a:lnTo>
                    <a:pt x="272795" y="167640"/>
                  </a:lnTo>
                  <a:close/>
                </a:path>
                <a:path w="408939" h="167639">
                  <a:moveTo>
                    <a:pt x="292607" y="158496"/>
                  </a:moveTo>
                  <a:lnTo>
                    <a:pt x="272795" y="158496"/>
                  </a:lnTo>
                  <a:lnTo>
                    <a:pt x="275843" y="156972"/>
                  </a:lnTo>
                  <a:lnTo>
                    <a:pt x="277368" y="156972"/>
                  </a:lnTo>
                  <a:lnTo>
                    <a:pt x="280416" y="155448"/>
                  </a:lnTo>
                  <a:lnTo>
                    <a:pt x="281940" y="155448"/>
                  </a:lnTo>
                  <a:lnTo>
                    <a:pt x="283464" y="153924"/>
                  </a:lnTo>
                  <a:lnTo>
                    <a:pt x="284988" y="153924"/>
                  </a:lnTo>
                  <a:lnTo>
                    <a:pt x="284988" y="152400"/>
                  </a:lnTo>
                  <a:lnTo>
                    <a:pt x="286512" y="150876"/>
                  </a:lnTo>
                  <a:lnTo>
                    <a:pt x="291083" y="150876"/>
                  </a:lnTo>
                  <a:lnTo>
                    <a:pt x="294131" y="156972"/>
                  </a:lnTo>
                  <a:lnTo>
                    <a:pt x="292607" y="158496"/>
                  </a:lnTo>
                  <a:close/>
                </a:path>
                <a:path w="408939" h="167639">
                  <a:moveTo>
                    <a:pt x="329184" y="164592"/>
                  </a:moveTo>
                  <a:lnTo>
                    <a:pt x="318515" y="164592"/>
                  </a:lnTo>
                  <a:lnTo>
                    <a:pt x="318515" y="0"/>
                  </a:lnTo>
                  <a:lnTo>
                    <a:pt x="329184" y="0"/>
                  </a:lnTo>
                  <a:lnTo>
                    <a:pt x="329184" y="71628"/>
                  </a:lnTo>
                  <a:lnTo>
                    <a:pt x="336804" y="71628"/>
                  </a:lnTo>
                  <a:lnTo>
                    <a:pt x="335280" y="73152"/>
                  </a:lnTo>
                  <a:lnTo>
                    <a:pt x="329184" y="80772"/>
                  </a:lnTo>
                  <a:lnTo>
                    <a:pt x="329184" y="164592"/>
                  </a:lnTo>
                  <a:close/>
                </a:path>
                <a:path w="408939" h="167639">
                  <a:moveTo>
                    <a:pt x="336804" y="71628"/>
                  </a:moveTo>
                  <a:lnTo>
                    <a:pt x="329184" y="71628"/>
                  </a:lnTo>
                  <a:lnTo>
                    <a:pt x="335280" y="64008"/>
                  </a:lnTo>
                  <a:lnTo>
                    <a:pt x="341376" y="59436"/>
                  </a:lnTo>
                  <a:lnTo>
                    <a:pt x="347472" y="56388"/>
                  </a:lnTo>
                  <a:lnTo>
                    <a:pt x="355092" y="51816"/>
                  </a:lnTo>
                  <a:lnTo>
                    <a:pt x="362712" y="50292"/>
                  </a:lnTo>
                  <a:lnTo>
                    <a:pt x="382524" y="50292"/>
                  </a:lnTo>
                  <a:lnTo>
                    <a:pt x="387096" y="53340"/>
                  </a:lnTo>
                  <a:lnTo>
                    <a:pt x="391668" y="54864"/>
                  </a:lnTo>
                  <a:lnTo>
                    <a:pt x="396239" y="57912"/>
                  </a:lnTo>
                  <a:lnTo>
                    <a:pt x="359663" y="57912"/>
                  </a:lnTo>
                  <a:lnTo>
                    <a:pt x="347472" y="64008"/>
                  </a:lnTo>
                  <a:lnTo>
                    <a:pt x="339852" y="68580"/>
                  </a:lnTo>
                  <a:lnTo>
                    <a:pt x="336804" y="71628"/>
                  </a:lnTo>
                  <a:close/>
                </a:path>
                <a:path w="408939" h="167639">
                  <a:moveTo>
                    <a:pt x="408432" y="164592"/>
                  </a:moveTo>
                  <a:lnTo>
                    <a:pt x="397763" y="164592"/>
                  </a:lnTo>
                  <a:lnTo>
                    <a:pt x="397763" y="92964"/>
                  </a:lnTo>
                  <a:lnTo>
                    <a:pt x="397216" y="85272"/>
                  </a:lnTo>
                  <a:lnTo>
                    <a:pt x="377952" y="57912"/>
                  </a:lnTo>
                  <a:lnTo>
                    <a:pt x="396239" y="57912"/>
                  </a:lnTo>
                  <a:lnTo>
                    <a:pt x="399287" y="60960"/>
                  </a:lnTo>
                  <a:lnTo>
                    <a:pt x="402336" y="65532"/>
                  </a:lnTo>
                  <a:lnTo>
                    <a:pt x="405384" y="74676"/>
                  </a:lnTo>
                  <a:lnTo>
                    <a:pt x="406908" y="80772"/>
                  </a:lnTo>
                  <a:lnTo>
                    <a:pt x="408408" y="85272"/>
                  </a:lnTo>
                  <a:lnTo>
                    <a:pt x="408432" y="164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4756" y="982980"/>
            <a:ext cx="5289804" cy="20574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95216" y="2282951"/>
            <a:ext cx="1757171" cy="20726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462260" y="5806439"/>
            <a:ext cx="109728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2" y="362712"/>
            <a:ext cx="2383536" cy="3322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6083" y="3112008"/>
            <a:ext cx="6333744" cy="21793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62259" y="5806439"/>
            <a:ext cx="111252" cy="762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9743" y="3040380"/>
            <a:ext cx="1097279" cy="3657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5152" y="3040380"/>
            <a:ext cx="1245108" cy="3657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204" y="362712"/>
            <a:ext cx="3502152" cy="3322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664" y="982980"/>
            <a:ext cx="2063495" cy="208788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826008" y="147828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28" y="71628"/>
                </a:moveTo>
                <a:lnTo>
                  <a:pt x="0" y="71628"/>
                </a:lnTo>
                <a:lnTo>
                  <a:pt x="0" y="0"/>
                </a:lnTo>
                <a:lnTo>
                  <a:pt x="71628" y="0"/>
                </a:lnTo>
                <a:lnTo>
                  <a:pt x="71628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43940" y="1415796"/>
            <a:ext cx="822960" cy="167640"/>
          </a:xfrm>
          <a:custGeom>
            <a:avLst/>
            <a:gdLst/>
            <a:ahLst/>
            <a:cxnLst/>
            <a:rect l="l" t="t" r="r" b="b"/>
            <a:pathLst>
              <a:path w="822960" h="167640">
                <a:moveTo>
                  <a:pt x="12191" y="166116"/>
                </a:moveTo>
                <a:lnTo>
                  <a:pt x="0" y="166116"/>
                </a:lnTo>
                <a:lnTo>
                  <a:pt x="0" y="4571"/>
                </a:lnTo>
                <a:lnTo>
                  <a:pt x="41148" y="4571"/>
                </a:lnTo>
                <a:lnTo>
                  <a:pt x="54244" y="5405"/>
                </a:lnTo>
                <a:lnTo>
                  <a:pt x="65913" y="7810"/>
                </a:lnTo>
                <a:lnTo>
                  <a:pt x="75866" y="11644"/>
                </a:lnTo>
                <a:lnTo>
                  <a:pt x="79085" y="13716"/>
                </a:lnTo>
                <a:lnTo>
                  <a:pt x="12191" y="13716"/>
                </a:lnTo>
                <a:lnTo>
                  <a:pt x="12191" y="85344"/>
                </a:lnTo>
                <a:lnTo>
                  <a:pt x="76200" y="85344"/>
                </a:lnTo>
                <a:lnTo>
                  <a:pt x="70104" y="86867"/>
                </a:lnTo>
                <a:lnTo>
                  <a:pt x="64008" y="89916"/>
                </a:lnTo>
                <a:lnTo>
                  <a:pt x="57912" y="91440"/>
                </a:lnTo>
                <a:lnTo>
                  <a:pt x="51816" y="91440"/>
                </a:lnTo>
                <a:lnTo>
                  <a:pt x="53339" y="92963"/>
                </a:lnTo>
                <a:lnTo>
                  <a:pt x="12191" y="92963"/>
                </a:lnTo>
                <a:lnTo>
                  <a:pt x="12191" y="166116"/>
                </a:lnTo>
                <a:close/>
              </a:path>
              <a:path w="822960" h="167640">
                <a:moveTo>
                  <a:pt x="76200" y="85344"/>
                </a:moveTo>
                <a:lnTo>
                  <a:pt x="47244" y="85344"/>
                </a:lnTo>
                <a:lnTo>
                  <a:pt x="65532" y="80771"/>
                </a:lnTo>
                <a:lnTo>
                  <a:pt x="70104" y="77724"/>
                </a:lnTo>
                <a:lnTo>
                  <a:pt x="73152" y="74675"/>
                </a:lnTo>
                <a:lnTo>
                  <a:pt x="77724" y="71628"/>
                </a:lnTo>
                <a:lnTo>
                  <a:pt x="80772" y="68579"/>
                </a:lnTo>
                <a:lnTo>
                  <a:pt x="83820" y="59436"/>
                </a:lnTo>
                <a:lnTo>
                  <a:pt x="85344" y="53340"/>
                </a:lnTo>
                <a:lnTo>
                  <a:pt x="85235" y="47244"/>
                </a:lnTo>
                <a:lnTo>
                  <a:pt x="60769" y="16001"/>
                </a:lnTo>
                <a:lnTo>
                  <a:pt x="41148" y="13716"/>
                </a:lnTo>
                <a:lnTo>
                  <a:pt x="79085" y="13716"/>
                </a:lnTo>
                <a:lnTo>
                  <a:pt x="97535" y="47244"/>
                </a:lnTo>
                <a:lnTo>
                  <a:pt x="97535" y="53340"/>
                </a:lnTo>
                <a:lnTo>
                  <a:pt x="83820" y="77724"/>
                </a:lnTo>
                <a:lnTo>
                  <a:pt x="80772" y="82296"/>
                </a:lnTo>
                <a:lnTo>
                  <a:pt x="76200" y="85344"/>
                </a:lnTo>
                <a:close/>
              </a:path>
              <a:path w="822960" h="167640">
                <a:moveTo>
                  <a:pt x="111252" y="166116"/>
                </a:moveTo>
                <a:lnTo>
                  <a:pt x="97535" y="166116"/>
                </a:lnTo>
                <a:lnTo>
                  <a:pt x="97535" y="164591"/>
                </a:lnTo>
                <a:lnTo>
                  <a:pt x="96012" y="164591"/>
                </a:lnTo>
                <a:lnTo>
                  <a:pt x="96012" y="163067"/>
                </a:lnTo>
                <a:lnTo>
                  <a:pt x="44196" y="97536"/>
                </a:lnTo>
                <a:lnTo>
                  <a:pt x="41148" y="94487"/>
                </a:lnTo>
                <a:lnTo>
                  <a:pt x="38100" y="94487"/>
                </a:lnTo>
                <a:lnTo>
                  <a:pt x="36576" y="92963"/>
                </a:lnTo>
                <a:lnTo>
                  <a:pt x="53339" y="92963"/>
                </a:lnTo>
                <a:lnTo>
                  <a:pt x="56387" y="96012"/>
                </a:lnTo>
                <a:lnTo>
                  <a:pt x="111252" y="166116"/>
                </a:lnTo>
                <a:close/>
              </a:path>
              <a:path w="822960" h="167640">
                <a:moveTo>
                  <a:pt x="187452" y="167640"/>
                </a:moveTo>
                <a:lnTo>
                  <a:pt x="170687" y="167640"/>
                </a:lnTo>
                <a:lnTo>
                  <a:pt x="164591" y="166116"/>
                </a:lnTo>
                <a:lnTo>
                  <a:pt x="156972" y="164591"/>
                </a:lnTo>
                <a:lnTo>
                  <a:pt x="150876" y="161544"/>
                </a:lnTo>
                <a:lnTo>
                  <a:pt x="141732" y="152400"/>
                </a:lnTo>
                <a:lnTo>
                  <a:pt x="132587" y="140208"/>
                </a:lnTo>
                <a:lnTo>
                  <a:pt x="131064" y="132587"/>
                </a:lnTo>
                <a:lnTo>
                  <a:pt x="129063" y="126825"/>
                </a:lnTo>
                <a:lnTo>
                  <a:pt x="127635" y="120777"/>
                </a:lnTo>
                <a:lnTo>
                  <a:pt x="126777" y="114157"/>
                </a:lnTo>
                <a:lnTo>
                  <a:pt x="126491" y="106679"/>
                </a:lnTo>
                <a:lnTo>
                  <a:pt x="126491" y="99059"/>
                </a:lnTo>
                <a:lnTo>
                  <a:pt x="149352" y="57912"/>
                </a:lnTo>
                <a:lnTo>
                  <a:pt x="169164" y="51816"/>
                </a:lnTo>
                <a:lnTo>
                  <a:pt x="190500" y="51816"/>
                </a:lnTo>
                <a:lnTo>
                  <a:pt x="195072" y="54863"/>
                </a:lnTo>
                <a:lnTo>
                  <a:pt x="201168" y="56387"/>
                </a:lnTo>
                <a:lnTo>
                  <a:pt x="205739" y="59436"/>
                </a:lnTo>
                <a:lnTo>
                  <a:pt x="172212" y="59436"/>
                </a:lnTo>
                <a:lnTo>
                  <a:pt x="158496" y="64008"/>
                </a:lnTo>
                <a:lnTo>
                  <a:pt x="153924" y="67055"/>
                </a:lnTo>
                <a:lnTo>
                  <a:pt x="150876" y="70104"/>
                </a:lnTo>
                <a:lnTo>
                  <a:pt x="146304" y="73152"/>
                </a:lnTo>
                <a:lnTo>
                  <a:pt x="144780" y="77724"/>
                </a:lnTo>
                <a:lnTo>
                  <a:pt x="141732" y="82296"/>
                </a:lnTo>
                <a:lnTo>
                  <a:pt x="140208" y="86867"/>
                </a:lnTo>
                <a:lnTo>
                  <a:pt x="138684" y="92963"/>
                </a:lnTo>
                <a:lnTo>
                  <a:pt x="138684" y="99059"/>
                </a:lnTo>
                <a:lnTo>
                  <a:pt x="222504" y="99059"/>
                </a:lnTo>
                <a:lnTo>
                  <a:pt x="222504" y="103632"/>
                </a:lnTo>
                <a:lnTo>
                  <a:pt x="220980" y="105155"/>
                </a:lnTo>
                <a:lnTo>
                  <a:pt x="137160" y="105155"/>
                </a:lnTo>
                <a:lnTo>
                  <a:pt x="137160" y="115824"/>
                </a:lnTo>
                <a:lnTo>
                  <a:pt x="138684" y="123444"/>
                </a:lnTo>
                <a:lnTo>
                  <a:pt x="140208" y="129540"/>
                </a:lnTo>
                <a:lnTo>
                  <a:pt x="143256" y="135636"/>
                </a:lnTo>
                <a:lnTo>
                  <a:pt x="144780" y="141732"/>
                </a:lnTo>
                <a:lnTo>
                  <a:pt x="149352" y="146304"/>
                </a:lnTo>
                <a:lnTo>
                  <a:pt x="152400" y="150875"/>
                </a:lnTo>
                <a:lnTo>
                  <a:pt x="156972" y="153924"/>
                </a:lnTo>
                <a:lnTo>
                  <a:pt x="161544" y="155448"/>
                </a:lnTo>
                <a:lnTo>
                  <a:pt x="167639" y="158496"/>
                </a:lnTo>
                <a:lnTo>
                  <a:pt x="173735" y="160020"/>
                </a:lnTo>
                <a:lnTo>
                  <a:pt x="210312" y="160020"/>
                </a:lnTo>
                <a:lnTo>
                  <a:pt x="207264" y="161544"/>
                </a:lnTo>
                <a:lnTo>
                  <a:pt x="202692" y="163067"/>
                </a:lnTo>
                <a:lnTo>
                  <a:pt x="199644" y="164591"/>
                </a:lnTo>
                <a:lnTo>
                  <a:pt x="195072" y="166116"/>
                </a:lnTo>
                <a:lnTo>
                  <a:pt x="192023" y="166116"/>
                </a:lnTo>
                <a:lnTo>
                  <a:pt x="187452" y="167640"/>
                </a:lnTo>
                <a:close/>
              </a:path>
              <a:path w="822960" h="167640">
                <a:moveTo>
                  <a:pt x="222504" y="99059"/>
                </a:moveTo>
                <a:lnTo>
                  <a:pt x="213360" y="99059"/>
                </a:lnTo>
                <a:lnTo>
                  <a:pt x="213360" y="92963"/>
                </a:lnTo>
                <a:lnTo>
                  <a:pt x="211835" y="86867"/>
                </a:lnTo>
                <a:lnTo>
                  <a:pt x="208788" y="77724"/>
                </a:lnTo>
                <a:lnTo>
                  <a:pt x="205739" y="73152"/>
                </a:lnTo>
                <a:lnTo>
                  <a:pt x="196596" y="64008"/>
                </a:lnTo>
                <a:lnTo>
                  <a:pt x="182880" y="59436"/>
                </a:lnTo>
                <a:lnTo>
                  <a:pt x="205739" y="59436"/>
                </a:lnTo>
                <a:lnTo>
                  <a:pt x="222504" y="92963"/>
                </a:lnTo>
                <a:lnTo>
                  <a:pt x="222504" y="99059"/>
                </a:lnTo>
                <a:close/>
              </a:path>
              <a:path w="822960" h="167640">
                <a:moveTo>
                  <a:pt x="210312" y="160020"/>
                </a:moveTo>
                <a:lnTo>
                  <a:pt x="185927" y="160020"/>
                </a:lnTo>
                <a:lnTo>
                  <a:pt x="195072" y="156971"/>
                </a:lnTo>
                <a:lnTo>
                  <a:pt x="198119" y="155448"/>
                </a:lnTo>
                <a:lnTo>
                  <a:pt x="202692" y="155448"/>
                </a:lnTo>
                <a:lnTo>
                  <a:pt x="207264" y="150875"/>
                </a:lnTo>
                <a:lnTo>
                  <a:pt x="210311" y="150875"/>
                </a:lnTo>
                <a:lnTo>
                  <a:pt x="213360" y="147828"/>
                </a:lnTo>
                <a:lnTo>
                  <a:pt x="217931" y="147828"/>
                </a:lnTo>
                <a:lnTo>
                  <a:pt x="220980" y="152400"/>
                </a:lnTo>
                <a:lnTo>
                  <a:pt x="216408" y="156971"/>
                </a:lnTo>
                <a:lnTo>
                  <a:pt x="210312" y="160020"/>
                </a:lnTo>
                <a:close/>
              </a:path>
              <a:path w="822960" h="167640">
                <a:moveTo>
                  <a:pt x="257556" y="74675"/>
                </a:moveTo>
                <a:lnTo>
                  <a:pt x="254508" y="74675"/>
                </a:lnTo>
                <a:lnTo>
                  <a:pt x="254508" y="73152"/>
                </a:lnTo>
                <a:lnTo>
                  <a:pt x="252984" y="73152"/>
                </a:lnTo>
                <a:lnTo>
                  <a:pt x="251460" y="68579"/>
                </a:lnTo>
                <a:lnTo>
                  <a:pt x="257556" y="62483"/>
                </a:lnTo>
                <a:lnTo>
                  <a:pt x="275844" y="53340"/>
                </a:lnTo>
                <a:lnTo>
                  <a:pt x="283464" y="51816"/>
                </a:lnTo>
                <a:lnTo>
                  <a:pt x="303276" y="51816"/>
                </a:lnTo>
                <a:lnTo>
                  <a:pt x="307848" y="53340"/>
                </a:lnTo>
                <a:lnTo>
                  <a:pt x="316992" y="59436"/>
                </a:lnTo>
                <a:lnTo>
                  <a:pt x="284988" y="59436"/>
                </a:lnTo>
                <a:lnTo>
                  <a:pt x="280415" y="60959"/>
                </a:lnTo>
                <a:lnTo>
                  <a:pt x="277368" y="62483"/>
                </a:lnTo>
                <a:lnTo>
                  <a:pt x="272796" y="64008"/>
                </a:lnTo>
                <a:lnTo>
                  <a:pt x="266700" y="67055"/>
                </a:lnTo>
                <a:lnTo>
                  <a:pt x="265176" y="68579"/>
                </a:lnTo>
                <a:lnTo>
                  <a:pt x="262127" y="70104"/>
                </a:lnTo>
                <a:lnTo>
                  <a:pt x="257556" y="74675"/>
                </a:lnTo>
                <a:close/>
              </a:path>
              <a:path w="822960" h="167640">
                <a:moveTo>
                  <a:pt x="288035" y="167640"/>
                </a:moveTo>
                <a:lnTo>
                  <a:pt x="268223" y="167640"/>
                </a:lnTo>
                <a:lnTo>
                  <a:pt x="265176" y="166116"/>
                </a:lnTo>
                <a:lnTo>
                  <a:pt x="260604" y="166116"/>
                </a:lnTo>
                <a:lnTo>
                  <a:pt x="257556" y="163067"/>
                </a:lnTo>
                <a:lnTo>
                  <a:pt x="254508" y="161544"/>
                </a:lnTo>
                <a:lnTo>
                  <a:pt x="251460" y="158496"/>
                </a:lnTo>
                <a:lnTo>
                  <a:pt x="248411" y="152400"/>
                </a:lnTo>
                <a:lnTo>
                  <a:pt x="246888" y="147828"/>
                </a:lnTo>
                <a:lnTo>
                  <a:pt x="245364" y="144779"/>
                </a:lnTo>
                <a:lnTo>
                  <a:pt x="245364" y="134112"/>
                </a:lnTo>
                <a:lnTo>
                  <a:pt x="246888" y="129540"/>
                </a:lnTo>
                <a:lnTo>
                  <a:pt x="249935" y="124967"/>
                </a:lnTo>
                <a:lnTo>
                  <a:pt x="252984" y="121920"/>
                </a:lnTo>
                <a:lnTo>
                  <a:pt x="256031" y="117348"/>
                </a:lnTo>
                <a:lnTo>
                  <a:pt x="268223" y="111252"/>
                </a:lnTo>
                <a:lnTo>
                  <a:pt x="275844" y="109728"/>
                </a:lnTo>
                <a:lnTo>
                  <a:pt x="284988" y="108204"/>
                </a:lnTo>
                <a:lnTo>
                  <a:pt x="292155" y="106441"/>
                </a:lnTo>
                <a:lnTo>
                  <a:pt x="300037" y="105536"/>
                </a:lnTo>
                <a:lnTo>
                  <a:pt x="310025" y="105155"/>
                </a:lnTo>
                <a:lnTo>
                  <a:pt x="318515" y="105155"/>
                </a:lnTo>
                <a:lnTo>
                  <a:pt x="318515" y="92963"/>
                </a:lnTo>
                <a:lnTo>
                  <a:pt x="300227" y="59436"/>
                </a:lnTo>
                <a:lnTo>
                  <a:pt x="316992" y="59436"/>
                </a:lnTo>
                <a:lnTo>
                  <a:pt x="320040" y="62483"/>
                </a:lnTo>
                <a:lnTo>
                  <a:pt x="321564" y="65532"/>
                </a:lnTo>
                <a:lnTo>
                  <a:pt x="324611" y="70104"/>
                </a:lnTo>
                <a:lnTo>
                  <a:pt x="326135" y="76200"/>
                </a:lnTo>
                <a:lnTo>
                  <a:pt x="327660" y="80771"/>
                </a:lnTo>
                <a:lnTo>
                  <a:pt x="327660" y="111252"/>
                </a:lnTo>
                <a:lnTo>
                  <a:pt x="318515" y="111252"/>
                </a:lnTo>
                <a:lnTo>
                  <a:pt x="309919" y="112156"/>
                </a:lnTo>
                <a:lnTo>
                  <a:pt x="302323" y="112775"/>
                </a:lnTo>
                <a:lnTo>
                  <a:pt x="265176" y="121920"/>
                </a:lnTo>
                <a:lnTo>
                  <a:pt x="256031" y="134112"/>
                </a:lnTo>
                <a:lnTo>
                  <a:pt x="256031" y="146304"/>
                </a:lnTo>
                <a:lnTo>
                  <a:pt x="257556" y="147828"/>
                </a:lnTo>
                <a:lnTo>
                  <a:pt x="260604" y="153924"/>
                </a:lnTo>
                <a:lnTo>
                  <a:pt x="262127" y="155448"/>
                </a:lnTo>
                <a:lnTo>
                  <a:pt x="265176" y="156971"/>
                </a:lnTo>
                <a:lnTo>
                  <a:pt x="266700" y="158496"/>
                </a:lnTo>
                <a:lnTo>
                  <a:pt x="269748" y="158496"/>
                </a:lnTo>
                <a:lnTo>
                  <a:pt x="272796" y="160020"/>
                </a:lnTo>
                <a:lnTo>
                  <a:pt x="306323" y="160020"/>
                </a:lnTo>
                <a:lnTo>
                  <a:pt x="303276" y="161544"/>
                </a:lnTo>
                <a:lnTo>
                  <a:pt x="298704" y="163067"/>
                </a:lnTo>
                <a:lnTo>
                  <a:pt x="292608" y="166116"/>
                </a:lnTo>
                <a:lnTo>
                  <a:pt x="288035" y="167640"/>
                </a:lnTo>
                <a:close/>
              </a:path>
              <a:path w="822960" h="167640">
                <a:moveTo>
                  <a:pt x="306323" y="160020"/>
                </a:moveTo>
                <a:lnTo>
                  <a:pt x="286511" y="160020"/>
                </a:lnTo>
                <a:lnTo>
                  <a:pt x="291084" y="158496"/>
                </a:lnTo>
                <a:lnTo>
                  <a:pt x="294131" y="158496"/>
                </a:lnTo>
                <a:lnTo>
                  <a:pt x="303276" y="153924"/>
                </a:lnTo>
                <a:lnTo>
                  <a:pt x="306323" y="150875"/>
                </a:lnTo>
                <a:lnTo>
                  <a:pt x="309372" y="149352"/>
                </a:lnTo>
                <a:lnTo>
                  <a:pt x="315468" y="143255"/>
                </a:lnTo>
                <a:lnTo>
                  <a:pt x="318515" y="141732"/>
                </a:lnTo>
                <a:lnTo>
                  <a:pt x="318515" y="111252"/>
                </a:lnTo>
                <a:lnTo>
                  <a:pt x="327660" y="111252"/>
                </a:lnTo>
                <a:lnTo>
                  <a:pt x="327660" y="149352"/>
                </a:lnTo>
                <a:lnTo>
                  <a:pt x="318515" y="149352"/>
                </a:lnTo>
                <a:lnTo>
                  <a:pt x="315468" y="152400"/>
                </a:lnTo>
                <a:lnTo>
                  <a:pt x="312419" y="153924"/>
                </a:lnTo>
                <a:lnTo>
                  <a:pt x="306323" y="160020"/>
                </a:lnTo>
                <a:close/>
              </a:path>
              <a:path w="822960" h="167640">
                <a:moveTo>
                  <a:pt x="327660" y="166116"/>
                </a:moveTo>
                <a:lnTo>
                  <a:pt x="320040" y="166116"/>
                </a:lnTo>
                <a:lnTo>
                  <a:pt x="320040" y="163067"/>
                </a:lnTo>
                <a:lnTo>
                  <a:pt x="318515" y="149352"/>
                </a:lnTo>
                <a:lnTo>
                  <a:pt x="327660" y="149352"/>
                </a:lnTo>
                <a:lnTo>
                  <a:pt x="327660" y="166116"/>
                </a:lnTo>
                <a:close/>
              </a:path>
              <a:path w="822960" h="167640">
                <a:moveTo>
                  <a:pt x="449580" y="68579"/>
                </a:moveTo>
                <a:lnTo>
                  <a:pt x="437388" y="68579"/>
                </a:lnTo>
                <a:lnTo>
                  <a:pt x="437388" y="0"/>
                </a:lnTo>
                <a:lnTo>
                  <a:pt x="449580" y="0"/>
                </a:lnTo>
                <a:lnTo>
                  <a:pt x="449580" y="68579"/>
                </a:lnTo>
                <a:close/>
              </a:path>
              <a:path w="822960" h="167640">
                <a:moveTo>
                  <a:pt x="406908" y="167640"/>
                </a:moveTo>
                <a:lnTo>
                  <a:pt x="397764" y="167640"/>
                </a:lnTo>
                <a:lnTo>
                  <a:pt x="388048" y="166782"/>
                </a:lnTo>
                <a:lnTo>
                  <a:pt x="356806" y="135255"/>
                </a:lnTo>
                <a:lnTo>
                  <a:pt x="353568" y="109728"/>
                </a:lnTo>
                <a:lnTo>
                  <a:pt x="353568" y="102108"/>
                </a:lnTo>
                <a:lnTo>
                  <a:pt x="356615" y="86867"/>
                </a:lnTo>
                <a:lnTo>
                  <a:pt x="359664" y="79248"/>
                </a:lnTo>
                <a:lnTo>
                  <a:pt x="362711" y="73152"/>
                </a:lnTo>
                <a:lnTo>
                  <a:pt x="367284" y="68579"/>
                </a:lnTo>
                <a:lnTo>
                  <a:pt x="370331" y="62483"/>
                </a:lnTo>
                <a:lnTo>
                  <a:pt x="388619" y="53340"/>
                </a:lnTo>
                <a:lnTo>
                  <a:pt x="396240" y="51816"/>
                </a:lnTo>
                <a:lnTo>
                  <a:pt x="417576" y="51816"/>
                </a:lnTo>
                <a:lnTo>
                  <a:pt x="429768" y="57912"/>
                </a:lnTo>
                <a:lnTo>
                  <a:pt x="431292" y="59436"/>
                </a:lnTo>
                <a:lnTo>
                  <a:pt x="399288" y="59436"/>
                </a:lnTo>
                <a:lnTo>
                  <a:pt x="393192" y="60959"/>
                </a:lnTo>
                <a:lnTo>
                  <a:pt x="388619" y="64008"/>
                </a:lnTo>
                <a:lnTo>
                  <a:pt x="382523" y="65532"/>
                </a:lnTo>
                <a:lnTo>
                  <a:pt x="374904" y="73152"/>
                </a:lnTo>
                <a:lnTo>
                  <a:pt x="371856" y="77724"/>
                </a:lnTo>
                <a:lnTo>
                  <a:pt x="368808" y="83820"/>
                </a:lnTo>
                <a:lnTo>
                  <a:pt x="365760" y="96012"/>
                </a:lnTo>
                <a:lnTo>
                  <a:pt x="365760" y="109728"/>
                </a:lnTo>
                <a:lnTo>
                  <a:pt x="374904" y="147828"/>
                </a:lnTo>
                <a:lnTo>
                  <a:pt x="400811" y="158496"/>
                </a:lnTo>
                <a:lnTo>
                  <a:pt x="428244" y="158496"/>
                </a:lnTo>
                <a:lnTo>
                  <a:pt x="420623" y="161544"/>
                </a:lnTo>
                <a:lnTo>
                  <a:pt x="414527" y="166116"/>
                </a:lnTo>
                <a:lnTo>
                  <a:pt x="406908" y="167640"/>
                </a:lnTo>
                <a:close/>
              </a:path>
              <a:path w="822960" h="167640">
                <a:moveTo>
                  <a:pt x="428244" y="158496"/>
                </a:moveTo>
                <a:lnTo>
                  <a:pt x="408431" y="158496"/>
                </a:lnTo>
                <a:lnTo>
                  <a:pt x="416052" y="156971"/>
                </a:lnTo>
                <a:lnTo>
                  <a:pt x="422148" y="153924"/>
                </a:lnTo>
                <a:lnTo>
                  <a:pt x="428244" y="149352"/>
                </a:lnTo>
                <a:lnTo>
                  <a:pt x="432815" y="144779"/>
                </a:lnTo>
                <a:lnTo>
                  <a:pt x="437388" y="137159"/>
                </a:lnTo>
                <a:lnTo>
                  <a:pt x="437388" y="77724"/>
                </a:lnTo>
                <a:lnTo>
                  <a:pt x="413004" y="59436"/>
                </a:lnTo>
                <a:lnTo>
                  <a:pt x="431292" y="59436"/>
                </a:lnTo>
                <a:lnTo>
                  <a:pt x="434340" y="62483"/>
                </a:lnTo>
                <a:lnTo>
                  <a:pt x="437388" y="68579"/>
                </a:lnTo>
                <a:lnTo>
                  <a:pt x="449580" y="68579"/>
                </a:lnTo>
                <a:lnTo>
                  <a:pt x="449580" y="146304"/>
                </a:lnTo>
                <a:lnTo>
                  <a:pt x="438911" y="146304"/>
                </a:lnTo>
                <a:lnTo>
                  <a:pt x="432815" y="152400"/>
                </a:lnTo>
                <a:lnTo>
                  <a:pt x="428244" y="158496"/>
                </a:lnTo>
                <a:close/>
              </a:path>
              <a:path w="822960" h="167640">
                <a:moveTo>
                  <a:pt x="449580" y="166116"/>
                </a:moveTo>
                <a:lnTo>
                  <a:pt x="440435" y="166116"/>
                </a:lnTo>
                <a:lnTo>
                  <a:pt x="440435" y="163067"/>
                </a:lnTo>
                <a:lnTo>
                  <a:pt x="438911" y="146304"/>
                </a:lnTo>
                <a:lnTo>
                  <a:pt x="449580" y="146304"/>
                </a:lnTo>
                <a:lnTo>
                  <a:pt x="449580" y="166116"/>
                </a:lnTo>
                <a:close/>
              </a:path>
              <a:path w="822960" h="167640">
                <a:moveTo>
                  <a:pt x="583692" y="64008"/>
                </a:moveTo>
                <a:lnTo>
                  <a:pt x="518160" y="64008"/>
                </a:lnTo>
                <a:lnTo>
                  <a:pt x="518160" y="57912"/>
                </a:lnTo>
                <a:lnTo>
                  <a:pt x="537972" y="56387"/>
                </a:lnTo>
                <a:lnTo>
                  <a:pt x="541019" y="15240"/>
                </a:lnTo>
                <a:lnTo>
                  <a:pt x="541019" y="13716"/>
                </a:lnTo>
                <a:lnTo>
                  <a:pt x="548640" y="13716"/>
                </a:lnTo>
                <a:lnTo>
                  <a:pt x="548640" y="56387"/>
                </a:lnTo>
                <a:lnTo>
                  <a:pt x="583692" y="56387"/>
                </a:lnTo>
                <a:lnTo>
                  <a:pt x="583692" y="64008"/>
                </a:lnTo>
                <a:close/>
              </a:path>
              <a:path w="822960" h="167640">
                <a:moveTo>
                  <a:pt x="571500" y="167640"/>
                </a:moveTo>
                <a:lnTo>
                  <a:pt x="554735" y="167640"/>
                </a:lnTo>
                <a:lnTo>
                  <a:pt x="548640" y="166116"/>
                </a:lnTo>
                <a:lnTo>
                  <a:pt x="539496" y="156971"/>
                </a:lnTo>
                <a:lnTo>
                  <a:pt x="537972" y="150875"/>
                </a:lnTo>
                <a:lnTo>
                  <a:pt x="537972" y="64008"/>
                </a:lnTo>
                <a:lnTo>
                  <a:pt x="548640" y="64008"/>
                </a:lnTo>
                <a:lnTo>
                  <a:pt x="548640" y="147828"/>
                </a:lnTo>
                <a:lnTo>
                  <a:pt x="550164" y="149352"/>
                </a:lnTo>
                <a:lnTo>
                  <a:pt x="550164" y="152400"/>
                </a:lnTo>
                <a:lnTo>
                  <a:pt x="554735" y="156971"/>
                </a:lnTo>
                <a:lnTo>
                  <a:pt x="556260" y="156971"/>
                </a:lnTo>
                <a:lnTo>
                  <a:pt x="557784" y="158496"/>
                </a:lnTo>
                <a:lnTo>
                  <a:pt x="559308" y="158496"/>
                </a:lnTo>
                <a:lnTo>
                  <a:pt x="562356" y="160020"/>
                </a:lnTo>
                <a:lnTo>
                  <a:pt x="584708" y="160020"/>
                </a:lnTo>
                <a:lnTo>
                  <a:pt x="583692" y="161544"/>
                </a:lnTo>
                <a:lnTo>
                  <a:pt x="580644" y="163067"/>
                </a:lnTo>
                <a:lnTo>
                  <a:pt x="576072" y="166116"/>
                </a:lnTo>
                <a:lnTo>
                  <a:pt x="571500" y="167640"/>
                </a:lnTo>
                <a:close/>
              </a:path>
              <a:path w="822960" h="167640">
                <a:moveTo>
                  <a:pt x="584708" y="160020"/>
                </a:moveTo>
                <a:lnTo>
                  <a:pt x="566927" y="160020"/>
                </a:lnTo>
                <a:lnTo>
                  <a:pt x="568452" y="158496"/>
                </a:lnTo>
                <a:lnTo>
                  <a:pt x="571500" y="158496"/>
                </a:lnTo>
                <a:lnTo>
                  <a:pt x="573023" y="156971"/>
                </a:lnTo>
                <a:lnTo>
                  <a:pt x="574548" y="156971"/>
                </a:lnTo>
                <a:lnTo>
                  <a:pt x="577596" y="153924"/>
                </a:lnTo>
                <a:lnTo>
                  <a:pt x="579119" y="153924"/>
                </a:lnTo>
                <a:lnTo>
                  <a:pt x="579119" y="152400"/>
                </a:lnTo>
                <a:lnTo>
                  <a:pt x="583692" y="152400"/>
                </a:lnTo>
                <a:lnTo>
                  <a:pt x="586740" y="156971"/>
                </a:lnTo>
                <a:lnTo>
                  <a:pt x="584708" y="160020"/>
                </a:lnTo>
                <a:close/>
              </a:path>
              <a:path w="822960" h="167640">
                <a:moveTo>
                  <a:pt x="623315" y="166116"/>
                </a:moveTo>
                <a:lnTo>
                  <a:pt x="612648" y="166116"/>
                </a:lnTo>
                <a:lnTo>
                  <a:pt x="612648" y="0"/>
                </a:lnTo>
                <a:lnTo>
                  <a:pt x="623315" y="0"/>
                </a:lnTo>
                <a:lnTo>
                  <a:pt x="623315" y="73152"/>
                </a:lnTo>
                <a:lnTo>
                  <a:pt x="629919" y="73152"/>
                </a:lnTo>
                <a:lnTo>
                  <a:pt x="627888" y="74675"/>
                </a:lnTo>
                <a:lnTo>
                  <a:pt x="623315" y="80771"/>
                </a:lnTo>
                <a:lnTo>
                  <a:pt x="623315" y="166116"/>
                </a:lnTo>
                <a:close/>
              </a:path>
              <a:path w="822960" h="167640">
                <a:moveTo>
                  <a:pt x="629919" y="73152"/>
                </a:moveTo>
                <a:lnTo>
                  <a:pt x="623315" y="73152"/>
                </a:lnTo>
                <a:lnTo>
                  <a:pt x="627888" y="65532"/>
                </a:lnTo>
                <a:lnTo>
                  <a:pt x="633984" y="60959"/>
                </a:lnTo>
                <a:lnTo>
                  <a:pt x="641604" y="56387"/>
                </a:lnTo>
                <a:lnTo>
                  <a:pt x="647700" y="53340"/>
                </a:lnTo>
                <a:lnTo>
                  <a:pt x="655319" y="51816"/>
                </a:lnTo>
                <a:lnTo>
                  <a:pt x="675132" y="51816"/>
                </a:lnTo>
                <a:lnTo>
                  <a:pt x="679704" y="54863"/>
                </a:lnTo>
                <a:lnTo>
                  <a:pt x="684276" y="56387"/>
                </a:lnTo>
                <a:lnTo>
                  <a:pt x="688848" y="59436"/>
                </a:lnTo>
                <a:lnTo>
                  <a:pt x="653796" y="59436"/>
                </a:lnTo>
                <a:lnTo>
                  <a:pt x="646176" y="62483"/>
                </a:lnTo>
                <a:lnTo>
                  <a:pt x="640080" y="65532"/>
                </a:lnTo>
                <a:lnTo>
                  <a:pt x="629919" y="73152"/>
                </a:lnTo>
                <a:close/>
              </a:path>
              <a:path w="822960" h="167640">
                <a:moveTo>
                  <a:pt x="701040" y="166116"/>
                </a:moveTo>
                <a:lnTo>
                  <a:pt x="690372" y="166116"/>
                </a:lnTo>
                <a:lnTo>
                  <a:pt x="690372" y="94487"/>
                </a:lnTo>
                <a:lnTo>
                  <a:pt x="689824" y="86796"/>
                </a:lnTo>
                <a:lnTo>
                  <a:pt x="670560" y="59436"/>
                </a:lnTo>
                <a:lnTo>
                  <a:pt x="688848" y="59436"/>
                </a:lnTo>
                <a:lnTo>
                  <a:pt x="691896" y="62483"/>
                </a:lnTo>
                <a:lnTo>
                  <a:pt x="697992" y="71628"/>
                </a:lnTo>
                <a:lnTo>
                  <a:pt x="701040" y="80771"/>
                </a:lnTo>
                <a:lnTo>
                  <a:pt x="701040" y="166116"/>
                </a:lnTo>
                <a:close/>
              </a:path>
              <a:path w="822960" h="167640">
                <a:moveTo>
                  <a:pt x="787908" y="167640"/>
                </a:moveTo>
                <a:lnTo>
                  <a:pt x="771144" y="167640"/>
                </a:lnTo>
                <a:lnTo>
                  <a:pt x="763523" y="166116"/>
                </a:lnTo>
                <a:lnTo>
                  <a:pt x="733044" y="140208"/>
                </a:lnTo>
                <a:lnTo>
                  <a:pt x="731519" y="132587"/>
                </a:lnTo>
                <a:lnTo>
                  <a:pt x="729519" y="126825"/>
                </a:lnTo>
                <a:lnTo>
                  <a:pt x="728091" y="120777"/>
                </a:lnTo>
                <a:lnTo>
                  <a:pt x="727233" y="114157"/>
                </a:lnTo>
                <a:lnTo>
                  <a:pt x="726948" y="106679"/>
                </a:lnTo>
                <a:lnTo>
                  <a:pt x="726948" y="99059"/>
                </a:lnTo>
                <a:lnTo>
                  <a:pt x="749808" y="57912"/>
                </a:lnTo>
                <a:lnTo>
                  <a:pt x="763523" y="53340"/>
                </a:lnTo>
                <a:lnTo>
                  <a:pt x="769619" y="51816"/>
                </a:lnTo>
                <a:lnTo>
                  <a:pt x="790956" y="51816"/>
                </a:lnTo>
                <a:lnTo>
                  <a:pt x="795527" y="54863"/>
                </a:lnTo>
                <a:lnTo>
                  <a:pt x="801623" y="56387"/>
                </a:lnTo>
                <a:lnTo>
                  <a:pt x="806196" y="59436"/>
                </a:lnTo>
                <a:lnTo>
                  <a:pt x="772668" y="59436"/>
                </a:lnTo>
                <a:lnTo>
                  <a:pt x="766572" y="60959"/>
                </a:lnTo>
                <a:lnTo>
                  <a:pt x="757427" y="64008"/>
                </a:lnTo>
                <a:lnTo>
                  <a:pt x="751332" y="70104"/>
                </a:lnTo>
                <a:lnTo>
                  <a:pt x="746760" y="73152"/>
                </a:lnTo>
                <a:lnTo>
                  <a:pt x="745236" y="77724"/>
                </a:lnTo>
                <a:lnTo>
                  <a:pt x="742188" y="82296"/>
                </a:lnTo>
                <a:lnTo>
                  <a:pt x="740664" y="86867"/>
                </a:lnTo>
                <a:lnTo>
                  <a:pt x="737615" y="99059"/>
                </a:lnTo>
                <a:lnTo>
                  <a:pt x="822960" y="99059"/>
                </a:lnTo>
                <a:lnTo>
                  <a:pt x="822960" y="103632"/>
                </a:lnTo>
                <a:lnTo>
                  <a:pt x="821436" y="103632"/>
                </a:lnTo>
                <a:lnTo>
                  <a:pt x="821436" y="105155"/>
                </a:lnTo>
                <a:lnTo>
                  <a:pt x="737615" y="105155"/>
                </a:lnTo>
                <a:lnTo>
                  <a:pt x="737615" y="115824"/>
                </a:lnTo>
                <a:lnTo>
                  <a:pt x="739140" y="123444"/>
                </a:lnTo>
                <a:lnTo>
                  <a:pt x="742188" y="135636"/>
                </a:lnTo>
                <a:lnTo>
                  <a:pt x="745236" y="141732"/>
                </a:lnTo>
                <a:lnTo>
                  <a:pt x="749808" y="146304"/>
                </a:lnTo>
                <a:lnTo>
                  <a:pt x="752856" y="150875"/>
                </a:lnTo>
                <a:lnTo>
                  <a:pt x="757427" y="153924"/>
                </a:lnTo>
                <a:lnTo>
                  <a:pt x="762000" y="155448"/>
                </a:lnTo>
                <a:lnTo>
                  <a:pt x="768096" y="158496"/>
                </a:lnTo>
                <a:lnTo>
                  <a:pt x="772668" y="160020"/>
                </a:lnTo>
                <a:lnTo>
                  <a:pt x="810768" y="160020"/>
                </a:lnTo>
                <a:lnTo>
                  <a:pt x="807719" y="161544"/>
                </a:lnTo>
                <a:lnTo>
                  <a:pt x="803148" y="163067"/>
                </a:lnTo>
                <a:lnTo>
                  <a:pt x="800100" y="164591"/>
                </a:lnTo>
                <a:lnTo>
                  <a:pt x="795527" y="166116"/>
                </a:lnTo>
                <a:lnTo>
                  <a:pt x="790956" y="166116"/>
                </a:lnTo>
                <a:lnTo>
                  <a:pt x="787908" y="167640"/>
                </a:lnTo>
                <a:close/>
              </a:path>
              <a:path w="822960" h="167640">
                <a:moveTo>
                  <a:pt x="822960" y="99059"/>
                </a:moveTo>
                <a:lnTo>
                  <a:pt x="812292" y="99059"/>
                </a:lnTo>
                <a:lnTo>
                  <a:pt x="812292" y="86867"/>
                </a:lnTo>
                <a:lnTo>
                  <a:pt x="809244" y="77724"/>
                </a:lnTo>
                <a:lnTo>
                  <a:pt x="806196" y="73152"/>
                </a:lnTo>
                <a:lnTo>
                  <a:pt x="797052" y="64008"/>
                </a:lnTo>
                <a:lnTo>
                  <a:pt x="783336" y="59436"/>
                </a:lnTo>
                <a:lnTo>
                  <a:pt x="806196" y="59436"/>
                </a:lnTo>
                <a:lnTo>
                  <a:pt x="822960" y="92963"/>
                </a:lnTo>
                <a:lnTo>
                  <a:pt x="822960" y="99059"/>
                </a:lnTo>
                <a:close/>
              </a:path>
              <a:path w="822960" h="167640">
                <a:moveTo>
                  <a:pt x="810768" y="160020"/>
                </a:moveTo>
                <a:lnTo>
                  <a:pt x="784860" y="160020"/>
                </a:lnTo>
                <a:lnTo>
                  <a:pt x="790956" y="158496"/>
                </a:lnTo>
                <a:lnTo>
                  <a:pt x="794004" y="156971"/>
                </a:lnTo>
                <a:lnTo>
                  <a:pt x="798576" y="155448"/>
                </a:lnTo>
                <a:lnTo>
                  <a:pt x="801623" y="155448"/>
                </a:lnTo>
                <a:lnTo>
                  <a:pt x="804672" y="153924"/>
                </a:lnTo>
                <a:lnTo>
                  <a:pt x="807719" y="150875"/>
                </a:lnTo>
                <a:lnTo>
                  <a:pt x="810768" y="150875"/>
                </a:lnTo>
                <a:lnTo>
                  <a:pt x="813815" y="147828"/>
                </a:lnTo>
                <a:lnTo>
                  <a:pt x="818388" y="147828"/>
                </a:lnTo>
                <a:lnTo>
                  <a:pt x="821436" y="152400"/>
                </a:lnTo>
                <a:lnTo>
                  <a:pt x="818388" y="153924"/>
                </a:lnTo>
                <a:lnTo>
                  <a:pt x="816864" y="156971"/>
                </a:lnTo>
                <a:lnTo>
                  <a:pt x="810768" y="160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5652" y="1415796"/>
            <a:ext cx="1374648" cy="208787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826008" y="1911095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8032" y="1850136"/>
            <a:ext cx="1162812" cy="20573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40280" y="1845564"/>
            <a:ext cx="2459736" cy="20726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65548" y="1840992"/>
            <a:ext cx="1336524" cy="204216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826008" y="2343911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1080" y="2279904"/>
            <a:ext cx="7159752" cy="21031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24812" y="1415796"/>
            <a:ext cx="2833115" cy="207263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10523220" y="5806439"/>
            <a:ext cx="48895" cy="78105"/>
          </a:xfrm>
          <a:custGeom>
            <a:avLst/>
            <a:gdLst/>
            <a:ahLst/>
            <a:cxnLst/>
            <a:rect l="l" t="t" r="r" b="b"/>
            <a:pathLst>
              <a:path w="48895" h="78104">
                <a:moveTo>
                  <a:pt x="7620" y="21336"/>
                </a:moveTo>
                <a:lnTo>
                  <a:pt x="6096" y="21336"/>
                </a:lnTo>
                <a:lnTo>
                  <a:pt x="3048" y="19812"/>
                </a:lnTo>
                <a:lnTo>
                  <a:pt x="3048" y="16764"/>
                </a:lnTo>
                <a:lnTo>
                  <a:pt x="4572" y="13716"/>
                </a:lnTo>
                <a:lnTo>
                  <a:pt x="6096" y="12192"/>
                </a:lnTo>
                <a:lnTo>
                  <a:pt x="7620" y="9144"/>
                </a:lnTo>
                <a:lnTo>
                  <a:pt x="10668" y="6096"/>
                </a:lnTo>
                <a:lnTo>
                  <a:pt x="12192" y="3048"/>
                </a:lnTo>
                <a:lnTo>
                  <a:pt x="15240" y="3048"/>
                </a:lnTo>
                <a:lnTo>
                  <a:pt x="18288" y="1524"/>
                </a:lnTo>
                <a:lnTo>
                  <a:pt x="19812" y="0"/>
                </a:lnTo>
                <a:lnTo>
                  <a:pt x="32004" y="0"/>
                </a:lnTo>
                <a:lnTo>
                  <a:pt x="35052" y="1524"/>
                </a:lnTo>
                <a:lnTo>
                  <a:pt x="36576" y="1524"/>
                </a:lnTo>
                <a:lnTo>
                  <a:pt x="39624" y="3048"/>
                </a:lnTo>
                <a:lnTo>
                  <a:pt x="41148" y="4572"/>
                </a:lnTo>
                <a:lnTo>
                  <a:pt x="21336" y="4572"/>
                </a:lnTo>
                <a:lnTo>
                  <a:pt x="19812" y="6096"/>
                </a:lnTo>
                <a:lnTo>
                  <a:pt x="18288" y="6096"/>
                </a:lnTo>
                <a:lnTo>
                  <a:pt x="15240" y="7620"/>
                </a:lnTo>
                <a:lnTo>
                  <a:pt x="13716" y="9144"/>
                </a:lnTo>
                <a:lnTo>
                  <a:pt x="12192" y="9144"/>
                </a:lnTo>
                <a:lnTo>
                  <a:pt x="12192" y="10668"/>
                </a:lnTo>
                <a:lnTo>
                  <a:pt x="10668" y="13716"/>
                </a:lnTo>
                <a:lnTo>
                  <a:pt x="9144" y="15240"/>
                </a:lnTo>
                <a:lnTo>
                  <a:pt x="9144" y="16764"/>
                </a:lnTo>
                <a:lnTo>
                  <a:pt x="7620" y="18288"/>
                </a:lnTo>
                <a:lnTo>
                  <a:pt x="7620" y="21336"/>
                </a:lnTo>
                <a:close/>
              </a:path>
              <a:path w="48895" h="78104">
                <a:moveTo>
                  <a:pt x="38100" y="35052"/>
                </a:moveTo>
                <a:lnTo>
                  <a:pt x="32004" y="35052"/>
                </a:lnTo>
                <a:lnTo>
                  <a:pt x="33528" y="33528"/>
                </a:lnTo>
                <a:lnTo>
                  <a:pt x="36576" y="32004"/>
                </a:lnTo>
                <a:lnTo>
                  <a:pt x="38100" y="30480"/>
                </a:lnTo>
                <a:lnTo>
                  <a:pt x="39624" y="30480"/>
                </a:lnTo>
                <a:lnTo>
                  <a:pt x="41148" y="27432"/>
                </a:lnTo>
                <a:lnTo>
                  <a:pt x="41148" y="25908"/>
                </a:lnTo>
                <a:lnTo>
                  <a:pt x="42672" y="24384"/>
                </a:lnTo>
                <a:lnTo>
                  <a:pt x="42672" y="15240"/>
                </a:lnTo>
                <a:lnTo>
                  <a:pt x="41148" y="13716"/>
                </a:lnTo>
                <a:lnTo>
                  <a:pt x="39624" y="10668"/>
                </a:lnTo>
                <a:lnTo>
                  <a:pt x="39624" y="9144"/>
                </a:lnTo>
                <a:lnTo>
                  <a:pt x="38100" y="7620"/>
                </a:lnTo>
                <a:lnTo>
                  <a:pt x="36576" y="7620"/>
                </a:lnTo>
                <a:lnTo>
                  <a:pt x="35052" y="6096"/>
                </a:lnTo>
                <a:lnTo>
                  <a:pt x="32004" y="4572"/>
                </a:lnTo>
                <a:lnTo>
                  <a:pt x="41148" y="4572"/>
                </a:lnTo>
                <a:lnTo>
                  <a:pt x="42672" y="6096"/>
                </a:lnTo>
                <a:lnTo>
                  <a:pt x="44196" y="9144"/>
                </a:lnTo>
                <a:lnTo>
                  <a:pt x="45720" y="10668"/>
                </a:lnTo>
                <a:lnTo>
                  <a:pt x="47244" y="13716"/>
                </a:lnTo>
                <a:lnTo>
                  <a:pt x="47244" y="24384"/>
                </a:lnTo>
                <a:lnTo>
                  <a:pt x="45720" y="25908"/>
                </a:lnTo>
                <a:lnTo>
                  <a:pt x="45720" y="27432"/>
                </a:lnTo>
                <a:lnTo>
                  <a:pt x="42672" y="30480"/>
                </a:lnTo>
                <a:lnTo>
                  <a:pt x="42672" y="32004"/>
                </a:lnTo>
                <a:lnTo>
                  <a:pt x="41148" y="33528"/>
                </a:lnTo>
                <a:lnTo>
                  <a:pt x="38100" y="35052"/>
                </a:lnTo>
                <a:close/>
              </a:path>
              <a:path w="48895" h="78104">
                <a:moveTo>
                  <a:pt x="39624" y="73152"/>
                </a:moveTo>
                <a:lnTo>
                  <a:pt x="28956" y="73152"/>
                </a:lnTo>
                <a:lnTo>
                  <a:pt x="30480" y="71628"/>
                </a:lnTo>
                <a:lnTo>
                  <a:pt x="33528" y="71628"/>
                </a:lnTo>
                <a:lnTo>
                  <a:pt x="36576" y="70104"/>
                </a:lnTo>
                <a:lnTo>
                  <a:pt x="42672" y="64008"/>
                </a:lnTo>
                <a:lnTo>
                  <a:pt x="42672" y="60960"/>
                </a:lnTo>
                <a:lnTo>
                  <a:pt x="44196" y="59436"/>
                </a:lnTo>
                <a:lnTo>
                  <a:pt x="44196" y="51816"/>
                </a:lnTo>
                <a:lnTo>
                  <a:pt x="42672" y="48768"/>
                </a:lnTo>
                <a:lnTo>
                  <a:pt x="42672" y="47244"/>
                </a:lnTo>
                <a:lnTo>
                  <a:pt x="38100" y="42672"/>
                </a:lnTo>
                <a:lnTo>
                  <a:pt x="35052" y="41148"/>
                </a:lnTo>
                <a:lnTo>
                  <a:pt x="33528" y="41148"/>
                </a:lnTo>
                <a:lnTo>
                  <a:pt x="30480" y="39624"/>
                </a:lnTo>
                <a:lnTo>
                  <a:pt x="22860" y="39624"/>
                </a:lnTo>
                <a:lnTo>
                  <a:pt x="22860" y="35052"/>
                </a:lnTo>
                <a:lnTo>
                  <a:pt x="36576" y="35052"/>
                </a:lnTo>
                <a:lnTo>
                  <a:pt x="35052" y="36576"/>
                </a:lnTo>
                <a:lnTo>
                  <a:pt x="32004" y="36576"/>
                </a:lnTo>
                <a:lnTo>
                  <a:pt x="38100" y="38100"/>
                </a:lnTo>
                <a:lnTo>
                  <a:pt x="42672" y="39624"/>
                </a:lnTo>
                <a:lnTo>
                  <a:pt x="45720" y="42672"/>
                </a:lnTo>
                <a:lnTo>
                  <a:pt x="48768" y="47244"/>
                </a:lnTo>
                <a:lnTo>
                  <a:pt x="48768" y="60960"/>
                </a:lnTo>
                <a:lnTo>
                  <a:pt x="45720" y="67056"/>
                </a:lnTo>
                <a:lnTo>
                  <a:pt x="44196" y="68580"/>
                </a:lnTo>
                <a:lnTo>
                  <a:pt x="42672" y="71628"/>
                </a:lnTo>
                <a:lnTo>
                  <a:pt x="39624" y="73152"/>
                </a:lnTo>
                <a:close/>
              </a:path>
              <a:path w="48895" h="78104">
                <a:moveTo>
                  <a:pt x="38100" y="74676"/>
                </a:moveTo>
                <a:lnTo>
                  <a:pt x="12192" y="74676"/>
                </a:lnTo>
                <a:lnTo>
                  <a:pt x="9144" y="73152"/>
                </a:lnTo>
                <a:lnTo>
                  <a:pt x="7620" y="70104"/>
                </a:lnTo>
                <a:lnTo>
                  <a:pt x="4572" y="67056"/>
                </a:lnTo>
                <a:lnTo>
                  <a:pt x="3048" y="64008"/>
                </a:lnTo>
                <a:lnTo>
                  <a:pt x="1524" y="62484"/>
                </a:lnTo>
                <a:lnTo>
                  <a:pt x="1524" y="59436"/>
                </a:lnTo>
                <a:lnTo>
                  <a:pt x="0" y="57912"/>
                </a:lnTo>
                <a:lnTo>
                  <a:pt x="3048" y="56388"/>
                </a:lnTo>
                <a:lnTo>
                  <a:pt x="6096" y="56388"/>
                </a:lnTo>
                <a:lnTo>
                  <a:pt x="6096" y="60960"/>
                </a:lnTo>
                <a:lnTo>
                  <a:pt x="7620" y="60960"/>
                </a:lnTo>
                <a:lnTo>
                  <a:pt x="7620" y="64008"/>
                </a:lnTo>
                <a:lnTo>
                  <a:pt x="9144" y="64008"/>
                </a:lnTo>
                <a:lnTo>
                  <a:pt x="9144" y="65532"/>
                </a:lnTo>
                <a:lnTo>
                  <a:pt x="12192" y="68580"/>
                </a:lnTo>
                <a:lnTo>
                  <a:pt x="13716" y="68580"/>
                </a:lnTo>
                <a:lnTo>
                  <a:pt x="13716" y="70104"/>
                </a:lnTo>
                <a:lnTo>
                  <a:pt x="15240" y="70104"/>
                </a:lnTo>
                <a:lnTo>
                  <a:pt x="16764" y="71628"/>
                </a:lnTo>
                <a:lnTo>
                  <a:pt x="18288" y="71628"/>
                </a:lnTo>
                <a:lnTo>
                  <a:pt x="21336" y="73152"/>
                </a:lnTo>
                <a:lnTo>
                  <a:pt x="39624" y="73152"/>
                </a:lnTo>
                <a:lnTo>
                  <a:pt x="38100" y="74676"/>
                </a:lnTo>
                <a:close/>
              </a:path>
              <a:path w="48895" h="78104">
                <a:moveTo>
                  <a:pt x="28956" y="77724"/>
                </a:moveTo>
                <a:lnTo>
                  <a:pt x="21336" y="77724"/>
                </a:lnTo>
                <a:lnTo>
                  <a:pt x="16764" y="76200"/>
                </a:lnTo>
                <a:lnTo>
                  <a:pt x="15240" y="74676"/>
                </a:lnTo>
                <a:lnTo>
                  <a:pt x="35052" y="74676"/>
                </a:lnTo>
                <a:lnTo>
                  <a:pt x="28956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" y="362712"/>
            <a:ext cx="3592068" cy="3322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7804" y="982980"/>
            <a:ext cx="2667000" cy="16764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6620" y="982980"/>
            <a:ext cx="5907024" cy="20878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6279" y="1325880"/>
            <a:ext cx="854964" cy="16764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683" y="1818132"/>
            <a:ext cx="76200" cy="762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7804" y="1758695"/>
            <a:ext cx="2638044" cy="20574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25952" y="1808988"/>
            <a:ext cx="68579" cy="1143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53967" y="1758696"/>
            <a:ext cx="4248911" cy="20726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57744" y="1758696"/>
            <a:ext cx="2069591" cy="20726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1520" y="2100072"/>
            <a:ext cx="1380743" cy="20726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80844" y="2097024"/>
            <a:ext cx="2645663" cy="17068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879848" y="2097024"/>
            <a:ext cx="2087880" cy="207263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19683" y="2592324"/>
            <a:ext cx="76200" cy="7620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6948" y="2532888"/>
            <a:ext cx="1098803" cy="16763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01951" y="2531364"/>
            <a:ext cx="3723132" cy="169163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462260" y="5806439"/>
            <a:ext cx="112775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362712"/>
            <a:ext cx="1717548" cy="27279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" y="893064"/>
            <a:ext cx="1522476" cy="20726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83" y="1453896"/>
            <a:ext cx="76200" cy="762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2656" y="1394459"/>
            <a:ext cx="2753867" cy="20574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83" y="1840992"/>
            <a:ext cx="76200" cy="762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93159" y="1772412"/>
            <a:ext cx="1827228" cy="20421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9683" y="2228088"/>
            <a:ext cx="76200" cy="762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37812" y="2161032"/>
            <a:ext cx="1604724" cy="20269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81500" y="2738627"/>
            <a:ext cx="2871216" cy="167640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8682228" y="2743200"/>
            <a:ext cx="20320" cy="161925"/>
          </a:xfrm>
          <a:custGeom>
            <a:avLst/>
            <a:gdLst/>
            <a:ahLst/>
            <a:cxnLst/>
            <a:rect l="l" t="t" r="r" b="b"/>
            <a:pathLst>
              <a:path w="20320" h="161925">
                <a:moveTo>
                  <a:pt x="13716" y="105156"/>
                </a:moveTo>
                <a:lnTo>
                  <a:pt x="6096" y="105156"/>
                </a:lnTo>
                <a:lnTo>
                  <a:pt x="6096" y="83820"/>
                </a:lnTo>
                <a:lnTo>
                  <a:pt x="4572" y="80772"/>
                </a:lnTo>
                <a:lnTo>
                  <a:pt x="4572" y="0"/>
                </a:lnTo>
                <a:lnTo>
                  <a:pt x="15240" y="0"/>
                </a:lnTo>
                <a:lnTo>
                  <a:pt x="15240" y="97536"/>
                </a:lnTo>
                <a:lnTo>
                  <a:pt x="13716" y="100584"/>
                </a:lnTo>
                <a:lnTo>
                  <a:pt x="13716" y="105156"/>
                </a:lnTo>
                <a:close/>
              </a:path>
              <a:path w="20320" h="161925">
                <a:moveTo>
                  <a:pt x="15240" y="143256"/>
                </a:moveTo>
                <a:lnTo>
                  <a:pt x="4572" y="143256"/>
                </a:lnTo>
                <a:lnTo>
                  <a:pt x="6096" y="141732"/>
                </a:lnTo>
                <a:lnTo>
                  <a:pt x="13716" y="141732"/>
                </a:lnTo>
                <a:lnTo>
                  <a:pt x="15240" y="143256"/>
                </a:lnTo>
                <a:close/>
              </a:path>
              <a:path w="20320" h="161925">
                <a:moveTo>
                  <a:pt x="16764" y="144780"/>
                </a:moveTo>
                <a:lnTo>
                  <a:pt x="3048" y="144780"/>
                </a:lnTo>
                <a:lnTo>
                  <a:pt x="3048" y="143256"/>
                </a:lnTo>
                <a:lnTo>
                  <a:pt x="16764" y="143256"/>
                </a:lnTo>
                <a:lnTo>
                  <a:pt x="16764" y="144780"/>
                </a:lnTo>
                <a:close/>
              </a:path>
              <a:path w="20320" h="161925">
                <a:moveTo>
                  <a:pt x="15240" y="161543"/>
                </a:moveTo>
                <a:lnTo>
                  <a:pt x="4572" y="161543"/>
                </a:lnTo>
                <a:lnTo>
                  <a:pt x="3048" y="158495"/>
                </a:lnTo>
                <a:lnTo>
                  <a:pt x="0" y="156972"/>
                </a:lnTo>
                <a:lnTo>
                  <a:pt x="0" y="147828"/>
                </a:lnTo>
                <a:lnTo>
                  <a:pt x="1524" y="146304"/>
                </a:lnTo>
                <a:lnTo>
                  <a:pt x="1524" y="144780"/>
                </a:lnTo>
                <a:lnTo>
                  <a:pt x="18288" y="144780"/>
                </a:lnTo>
                <a:lnTo>
                  <a:pt x="19812" y="146304"/>
                </a:lnTo>
                <a:lnTo>
                  <a:pt x="19812" y="156972"/>
                </a:lnTo>
                <a:lnTo>
                  <a:pt x="18288" y="158495"/>
                </a:lnTo>
                <a:lnTo>
                  <a:pt x="16764" y="158495"/>
                </a:lnTo>
                <a:lnTo>
                  <a:pt x="16764" y="160019"/>
                </a:lnTo>
                <a:lnTo>
                  <a:pt x="15240" y="161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2063" y="3171444"/>
            <a:ext cx="4296156" cy="20574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9683" y="3755135"/>
            <a:ext cx="76200" cy="762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0664" y="3694176"/>
            <a:ext cx="1943100" cy="207264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826008" y="4166615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043940" y="4105656"/>
            <a:ext cx="822960" cy="167640"/>
          </a:xfrm>
          <a:custGeom>
            <a:avLst/>
            <a:gdLst/>
            <a:ahLst/>
            <a:cxnLst/>
            <a:rect l="l" t="t" r="r" b="b"/>
            <a:pathLst>
              <a:path w="822960" h="167639">
                <a:moveTo>
                  <a:pt x="12191" y="164591"/>
                </a:moveTo>
                <a:lnTo>
                  <a:pt x="0" y="164591"/>
                </a:lnTo>
                <a:lnTo>
                  <a:pt x="0" y="4571"/>
                </a:lnTo>
                <a:lnTo>
                  <a:pt x="41148" y="4571"/>
                </a:lnTo>
                <a:lnTo>
                  <a:pt x="54244" y="5167"/>
                </a:lnTo>
                <a:lnTo>
                  <a:pt x="65913" y="7048"/>
                </a:lnTo>
                <a:lnTo>
                  <a:pt x="75866" y="10358"/>
                </a:lnTo>
                <a:lnTo>
                  <a:pt x="81337" y="13716"/>
                </a:lnTo>
                <a:lnTo>
                  <a:pt x="12191" y="13716"/>
                </a:lnTo>
                <a:lnTo>
                  <a:pt x="12191" y="83819"/>
                </a:lnTo>
                <a:lnTo>
                  <a:pt x="76200" y="83819"/>
                </a:lnTo>
                <a:lnTo>
                  <a:pt x="70104" y="85343"/>
                </a:lnTo>
                <a:lnTo>
                  <a:pt x="64008" y="88391"/>
                </a:lnTo>
                <a:lnTo>
                  <a:pt x="51816" y="91440"/>
                </a:lnTo>
                <a:lnTo>
                  <a:pt x="53339" y="91440"/>
                </a:lnTo>
                <a:lnTo>
                  <a:pt x="54864" y="92963"/>
                </a:lnTo>
                <a:lnTo>
                  <a:pt x="12191" y="92963"/>
                </a:lnTo>
                <a:lnTo>
                  <a:pt x="12191" y="164591"/>
                </a:lnTo>
                <a:close/>
              </a:path>
              <a:path w="822960" h="167639">
                <a:moveTo>
                  <a:pt x="76200" y="83819"/>
                </a:moveTo>
                <a:lnTo>
                  <a:pt x="47244" y="83819"/>
                </a:lnTo>
                <a:lnTo>
                  <a:pt x="65532" y="79247"/>
                </a:lnTo>
                <a:lnTo>
                  <a:pt x="70104" y="76200"/>
                </a:lnTo>
                <a:lnTo>
                  <a:pt x="73152" y="73151"/>
                </a:lnTo>
                <a:lnTo>
                  <a:pt x="77724" y="70103"/>
                </a:lnTo>
                <a:lnTo>
                  <a:pt x="80772" y="67055"/>
                </a:lnTo>
                <a:lnTo>
                  <a:pt x="85344" y="53340"/>
                </a:lnTo>
                <a:lnTo>
                  <a:pt x="85235" y="45719"/>
                </a:lnTo>
                <a:lnTo>
                  <a:pt x="84748" y="38909"/>
                </a:lnTo>
                <a:lnTo>
                  <a:pt x="51744" y="14049"/>
                </a:lnTo>
                <a:lnTo>
                  <a:pt x="41148" y="13716"/>
                </a:lnTo>
                <a:lnTo>
                  <a:pt x="81337" y="13716"/>
                </a:lnTo>
                <a:lnTo>
                  <a:pt x="97535" y="45719"/>
                </a:lnTo>
                <a:lnTo>
                  <a:pt x="97535" y="51816"/>
                </a:lnTo>
                <a:lnTo>
                  <a:pt x="83820" y="76200"/>
                </a:lnTo>
                <a:lnTo>
                  <a:pt x="80772" y="80771"/>
                </a:lnTo>
                <a:lnTo>
                  <a:pt x="76200" y="83819"/>
                </a:lnTo>
                <a:close/>
              </a:path>
              <a:path w="822960" h="167639">
                <a:moveTo>
                  <a:pt x="111252" y="164591"/>
                </a:moveTo>
                <a:lnTo>
                  <a:pt x="97535" y="164591"/>
                </a:lnTo>
                <a:lnTo>
                  <a:pt x="96012" y="163067"/>
                </a:lnTo>
                <a:lnTo>
                  <a:pt x="96012" y="161543"/>
                </a:lnTo>
                <a:lnTo>
                  <a:pt x="44196" y="96011"/>
                </a:lnTo>
                <a:lnTo>
                  <a:pt x="42672" y="94487"/>
                </a:lnTo>
                <a:lnTo>
                  <a:pt x="41148" y="94487"/>
                </a:lnTo>
                <a:lnTo>
                  <a:pt x="39624" y="92963"/>
                </a:lnTo>
                <a:lnTo>
                  <a:pt x="54864" y="92963"/>
                </a:lnTo>
                <a:lnTo>
                  <a:pt x="56387" y="96011"/>
                </a:lnTo>
                <a:lnTo>
                  <a:pt x="111252" y="164591"/>
                </a:lnTo>
                <a:close/>
              </a:path>
              <a:path w="822960" h="167639">
                <a:moveTo>
                  <a:pt x="187452" y="166116"/>
                </a:moveTo>
                <a:lnTo>
                  <a:pt x="170687" y="166116"/>
                </a:lnTo>
                <a:lnTo>
                  <a:pt x="164591" y="164591"/>
                </a:lnTo>
                <a:lnTo>
                  <a:pt x="156972" y="163067"/>
                </a:lnTo>
                <a:lnTo>
                  <a:pt x="150876" y="160019"/>
                </a:lnTo>
                <a:lnTo>
                  <a:pt x="137160" y="146303"/>
                </a:lnTo>
                <a:lnTo>
                  <a:pt x="132587" y="138683"/>
                </a:lnTo>
                <a:lnTo>
                  <a:pt x="131064" y="131063"/>
                </a:lnTo>
                <a:lnTo>
                  <a:pt x="128016" y="124967"/>
                </a:lnTo>
                <a:lnTo>
                  <a:pt x="126491" y="115824"/>
                </a:lnTo>
                <a:lnTo>
                  <a:pt x="126491" y="97535"/>
                </a:lnTo>
                <a:lnTo>
                  <a:pt x="149352" y="56387"/>
                </a:lnTo>
                <a:lnTo>
                  <a:pt x="156972" y="54863"/>
                </a:lnTo>
                <a:lnTo>
                  <a:pt x="163068" y="51816"/>
                </a:lnTo>
                <a:lnTo>
                  <a:pt x="169164" y="50291"/>
                </a:lnTo>
                <a:lnTo>
                  <a:pt x="190500" y="50291"/>
                </a:lnTo>
                <a:lnTo>
                  <a:pt x="195072" y="53340"/>
                </a:lnTo>
                <a:lnTo>
                  <a:pt x="201168" y="54863"/>
                </a:lnTo>
                <a:lnTo>
                  <a:pt x="205739" y="57911"/>
                </a:lnTo>
                <a:lnTo>
                  <a:pt x="172212" y="57911"/>
                </a:lnTo>
                <a:lnTo>
                  <a:pt x="158496" y="62483"/>
                </a:lnTo>
                <a:lnTo>
                  <a:pt x="153924" y="65532"/>
                </a:lnTo>
                <a:lnTo>
                  <a:pt x="150876" y="68579"/>
                </a:lnTo>
                <a:lnTo>
                  <a:pt x="146304" y="71627"/>
                </a:lnTo>
                <a:lnTo>
                  <a:pt x="144780" y="76200"/>
                </a:lnTo>
                <a:lnTo>
                  <a:pt x="141732" y="80771"/>
                </a:lnTo>
                <a:lnTo>
                  <a:pt x="140208" y="85343"/>
                </a:lnTo>
                <a:lnTo>
                  <a:pt x="138684" y="91440"/>
                </a:lnTo>
                <a:lnTo>
                  <a:pt x="138684" y="97535"/>
                </a:lnTo>
                <a:lnTo>
                  <a:pt x="222504" y="97535"/>
                </a:lnTo>
                <a:lnTo>
                  <a:pt x="222504" y="103632"/>
                </a:lnTo>
                <a:lnTo>
                  <a:pt x="137160" y="103632"/>
                </a:lnTo>
                <a:lnTo>
                  <a:pt x="137160" y="114300"/>
                </a:lnTo>
                <a:lnTo>
                  <a:pt x="138684" y="121919"/>
                </a:lnTo>
                <a:lnTo>
                  <a:pt x="140208" y="128016"/>
                </a:lnTo>
                <a:lnTo>
                  <a:pt x="143256" y="135635"/>
                </a:lnTo>
                <a:lnTo>
                  <a:pt x="144780" y="140208"/>
                </a:lnTo>
                <a:lnTo>
                  <a:pt x="149352" y="144779"/>
                </a:lnTo>
                <a:lnTo>
                  <a:pt x="152400" y="149351"/>
                </a:lnTo>
                <a:lnTo>
                  <a:pt x="156972" y="152400"/>
                </a:lnTo>
                <a:lnTo>
                  <a:pt x="161544" y="153924"/>
                </a:lnTo>
                <a:lnTo>
                  <a:pt x="167639" y="156971"/>
                </a:lnTo>
                <a:lnTo>
                  <a:pt x="173735" y="158495"/>
                </a:lnTo>
                <a:lnTo>
                  <a:pt x="210312" y="158495"/>
                </a:lnTo>
                <a:lnTo>
                  <a:pt x="207264" y="160019"/>
                </a:lnTo>
                <a:lnTo>
                  <a:pt x="202692" y="161543"/>
                </a:lnTo>
                <a:lnTo>
                  <a:pt x="199644" y="163067"/>
                </a:lnTo>
                <a:lnTo>
                  <a:pt x="195072" y="164591"/>
                </a:lnTo>
                <a:lnTo>
                  <a:pt x="192023" y="164591"/>
                </a:lnTo>
                <a:lnTo>
                  <a:pt x="187452" y="166116"/>
                </a:lnTo>
                <a:close/>
              </a:path>
              <a:path w="822960" h="167639">
                <a:moveTo>
                  <a:pt x="222504" y="97535"/>
                </a:moveTo>
                <a:lnTo>
                  <a:pt x="213360" y="97535"/>
                </a:lnTo>
                <a:lnTo>
                  <a:pt x="213360" y="91440"/>
                </a:lnTo>
                <a:lnTo>
                  <a:pt x="211835" y="85343"/>
                </a:lnTo>
                <a:lnTo>
                  <a:pt x="208788" y="76200"/>
                </a:lnTo>
                <a:lnTo>
                  <a:pt x="205739" y="71627"/>
                </a:lnTo>
                <a:lnTo>
                  <a:pt x="196596" y="62483"/>
                </a:lnTo>
                <a:lnTo>
                  <a:pt x="182880" y="57911"/>
                </a:lnTo>
                <a:lnTo>
                  <a:pt x="205739" y="57911"/>
                </a:lnTo>
                <a:lnTo>
                  <a:pt x="222504" y="91440"/>
                </a:lnTo>
                <a:lnTo>
                  <a:pt x="222504" y="97535"/>
                </a:lnTo>
                <a:close/>
              </a:path>
              <a:path w="822960" h="167639">
                <a:moveTo>
                  <a:pt x="210312" y="158495"/>
                </a:moveTo>
                <a:lnTo>
                  <a:pt x="185927" y="158495"/>
                </a:lnTo>
                <a:lnTo>
                  <a:pt x="195072" y="155447"/>
                </a:lnTo>
                <a:lnTo>
                  <a:pt x="198119" y="155447"/>
                </a:lnTo>
                <a:lnTo>
                  <a:pt x="202692" y="153924"/>
                </a:lnTo>
                <a:lnTo>
                  <a:pt x="204215" y="152400"/>
                </a:lnTo>
                <a:lnTo>
                  <a:pt x="210311" y="149351"/>
                </a:lnTo>
                <a:lnTo>
                  <a:pt x="213360" y="146303"/>
                </a:lnTo>
                <a:lnTo>
                  <a:pt x="217931" y="146303"/>
                </a:lnTo>
                <a:lnTo>
                  <a:pt x="220980" y="150875"/>
                </a:lnTo>
                <a:lnTo>
                  <a:pt x="216408" y="155447"/>
                </a:lnTo>
                <a:lnTo>
                  <a:pt x="210312" y="158495"/>
                </a:lnTo>
                <a:close/>
              </a:path>
              <a:path w="822960" h="167639">
                <a:moveTo>
                  <a:pt x="259080" y="73151"/>
                </a:moveTo>
                <a:lnTo>
                  <a:pt x="254508" y="73151"/>
                </a:lnTo>
                <a:lnTo>
                  <a:pt x="252984" y="71627"/>
                </a:lnTo>
                <a:lnTo>
                  <a:pt x="251460" y="68579"/>
                </a:lnTo>
                <a:lnTo>
                  <a:pt x="257556" y="62483"/>
                </a:lnTo>
                <a:lnTo>
                  <a:pt x="263652" y="57911"/>
                </a:lnTo>
                <a:lnTo>
                  <a:pt x="275844" y="51816"/>
                </a:lnTo>
                <a:lnTo>
                  <a:pt x="283464" y="50291"/>
                </a:lnTo>
                <a:lnTo>
                  <a:pt x="303276" y="50291"/>
                </a:lnTo>
                <a:lnTo>
                  <a:pt x="307848" y="53340"/>
                </a:lnTo>
                <a:lnTo>
                  <a:pt x="312419" y="54863"/>
                </a:lnTo>
                <a:lnTo>
                  <a:pt x="316992" y="57911"/>
                </a:lnTo>
                <a:lnTo>
                  <a:pt x="284988" y="57911"/>
                </a:lnTo>
                <a:lnTo>
                  <a:pt x="280415" y="59435"/>
                </a:lnTo>
                <a:lnTo>
                  <a:pt x="277368" y="60959"/>
                </a:lnTo>
                <a:lnTo>
                  <a:pt x="272796" y="62483"/>
                </a:lnTo>
                <a:lnTo>
                  <a:pt x="266700" y="65532"/>
                </a:lnTo>
                <a:lnTo>
                  <a:pt x="259080" y="73151"/>
                </a:lnTo>
                <a:close/>
              </a:path>
              <a:path w="822960" h="167639">
                <a:moveTo>
                  <a:pt x="280415" y="167640"/>
                </a:moveTo>
                <a:lnTo>
                  <a:pt x="271272" y="167640"/>
                </a:lnTo>
                <a:lnTo>
                  <a:pt x="265176" y="164591"/>
                </a:lnTo>
                <a:lnTo>
                  <a:pt x="260604" y="164591"/>
                </a:lnTo>
                <a:lnTo>
                  <a:pt x="257556" y="163067"/>
                </a:lnTo>
                <a:lnTo>
                  <a:pt x="251460" y="156971"/>
                </a:lnTo>
                <a:lnTo>
                  <a:pt x="246888" y="147827"/>
                </a:lnTo>
                <a:lnTo>
                  <a:pt x="245364" y="143255"/>
                </a:lnTo>
                <a:lnTo>
                  <a:pt x="245364" y="132587"/>
                </a:lnTo>
                <a:lnTo>
                  <a:pt x="246888" y="128016"/>
                </a:lnTo>
                <a:lnTo>
                  <a:pt x="249935" y="124967"/>
                </a:lnTo>
                <a:lnTo>
                  <a:pt x="252984" y="120395"/>
                </a:lnTo>
                <a:lnTo>
                  <a:pt x="292155" y="105560"/>
                </a:lnTo>
                <a:lnTo>
                  <a:pt x="318515" y="103632"/>
                </a:lnTo>
                <a:lnTo>
                  <a:pt x="318515" y="91440"/>
                </a:lnTo>
                <a:lnTo>
                  <a:pt x="300227" y="57911"/>
                </a:lnTo>
                <a:lnTo>
                  <a:pt x="316992" y="57911"/>
                </a:lnTo>
                <a:lnTo>
                  <a:pt x="320040" y="60959"/>
                </a:lnTo>
                <a:lnTo>
                  <a:pt x="321564" y="64008"/>
                </a:lnTo>
                <a:lnTo>
                  <a:pt x="324611" y="68579"/>
                </a:lnTo>
                <a:lnTo>
                  <a:pt x="326135" y="74675"/>
                </a:lnTo>
                <a:lnTo>
                  <a:pt x="327660" y="79247"/>
                </a:lnTo>
                <a:lnTo>
                  <a:pt x="327660" y="109727"/>
                </a:lnTo>
                <a:lnTo>
                  <a:pt x="318515" y="109727"/>
                </a:lnTo>
                <a:lnTo>
                  <a:pt x="309919" y="110632"/>
                </a:lnTo>
                <a:lnTo>
                  <a:pt x="302323" y="111251"/>
                </a:lnTo>
                <a:lnTo>
                  <a:pt x="271272" y="118871"/>
                </a:lnTo>
                <a:lnTo>
                  <a:pt x="265176" y="120395"/>
                </a:lnTo>
                <a:lnTo>
                  <a:pt x="259080" y="126491"/>
                </a:lnTo>
                <a:lnTo>
                  <a:pt x="256031" y="132587"/>
                </a:lnTo>
                <a:lnTo>
                  <a:pt x="256031" y="144779"/>
                </a:lnTo>
                <a:lnTo>
                  <a:pt x="257556" y="146303"/>
                </a:lnTo>
                <a:lnTo>
                  <a:pt x="260604" y="152400"/>
                </a:lnTo>
                <a:lnTo>
                  <a:pt x="262127" y="153924"/>
                </a:lnTo>
                <a:lnTo>
                  <a:pt x="265176" y="155447"/>
                </a:lnTo>
                <a:lnTo>
                  <a:pt x="266700" y="156971"/>
                </a:lnTo>
                <a:lnTo>
                  <a:pt x="269748" y="158495"/>
                </a:lnTo>
                <a:lnTo>
                  <a:pt x="306323" y="158495"/>
                </a:lnTo>
                <a:lnTo>
                  <a:pt x="303276" y="160019"/>
                </a:lnTo>
                <a:lnTo>
                  <a:pt x="298704" y="161543"/>
                </a:lnTo>
                <a:lnTo>
                  <a:pt x="292608" y="164591"/>
                </a:lnTo>
                <a:lnTo>
                  <a:pt x="288035" y="166116"/>
                </a:lnTo>
                <a:lnTo>
                  <a:pt x="284988" y="166116"/>
                </a:lnTo>
                <a:lnTo>
                  <a:pt x="280415" y="167640"/>
                </a:lnTo>
                <a:close/>
              </a:path>
              <a:path w="822960" h="167639">
                <a:moveTo>
                  <a:pt x="306323" y="158495"/>
                </a:moveTo>
                <a:lnTo>
                  <a:pt x="286511" y="158495"/>
                </a:lnTo>
                <a:lnTo>
                  <a:pt x="291084" y="156971"/>
                </a:lnTo>
                <a:lnTo>
                  <a:pt x="294131" y="156971"/>
                </a:lnTo>
                <a:lnTo>
                  <a:pt x="303276" y="152400"/>
                </a:lnTo>
                <a:lnTo>
                  <a:pt x="306323" y="149351"/>
                </a:lnTo>
                <a:lnTo>
                  <a:pt x="309372" y="147827"/>
                </a:lnTo>
                <a:lnTo>
                  <a:pt x="312419" y="144779"/>
                </a:lnTo>
                <a:lnTo>
                  <a:pt x="315468" y="143255"/>
                </a:lnTo>
                <a:lnTo>
                  <a:pt x="318515" y="140208"/>
                </a:lnTo>
                <a:lnTo>
                  <a:pt x="318515" y="109727"/>
                </a:lnTo>
                <a:lnTo>
                  <a:pt x="327660" y="109727"/>
                </a:lnTo>
                <a:lnTo>
                  <a:pt x="327660" y="147827"/>
                </a:lnTo>
                <a:lnTo>
                  <a:pt x="318515" y="147827"/>
                </a:lnTo>
                <a:lnTo>
                  <a:pt x="312419" y="153924"/>
                </a:lnTo>
                <a:lnTo>
                  <a:pt x="309372" y="155447"/>
                </a:lnTo>
                <a:lnTo>
                  <a:pt x="306323" y="158495"/>
                </a:lnTo>
                <a:close/>
              </a:path>
              <a:path w="822960" h="167639">
                <a:moveTo>
                  <a:pt x="327660" y="164591"/>
                </a:moveTo>
                <a:lnTo>
                  <a:pt x="320040" y="164591"/>
                </a:lnTo>
                <a:lnTo>
                  <a:pt x="320040" y="161543"/>
                </a:lnTo>
                <a:lnTo>
                  <a:pt x="318515" y="147827"/>
                </a:lnTo>
                <a:lnTo>
                  <a:pt x="327660" y="147827"/>
                </a:lnTo>
                <a:lnTo>
                  <a:pt x="327660" y="164591"/>
                </a:lnTo>
                <a:close/>
              </a:path>
              <a:path w="822960" h="167639">
                <a:moveTo>
                  <a:pt x="449580" y="67055"/>
                </a:moveTo>
                <a:lnTo>
                  <a:pt x="437388" y="67055"/>
                </a:lnTo>
                <a:lnTo>
                  <a:pt x="437388" y="0"/>
                </a:lnTo>
                <a:lnTo>
                  <a:pt x="449580" y="0"/>
                </a:lnTo>
                <a:lnTo>
                  <a:pt x="449580" y="67055"/>
                </a:lnTo>
                <a:close/>
              </a:path>
              <a:path w="822960" h="167639">
                <a:moveTo>
                  <a:pt x="406908" y="166116"/>
                </a:moveTo>
                <a:lnTo>
                  <a:pt x="397764" y="166116"/>
                </a:lnTo>
                <a:lnTo>
                  <a:pt x="388048" y="165258"/>
                </a:lnTo>
                <a:lnTo>
                  <a:pt x="356806" y="133731"/>
                </a:lnTo>
                <a:lnTo>
                  <a:pt x="353568" y="108203"/>
                </a:lnTo>
                <a:lnTo>
                  <a:pt x="353568" y="100583"/>
                </a:lnTo>
                <a:lnTo>
                  <a:pt x="356615" y="85343"/>
                </a:lnTo>
                <a:lnTo>
                  <a:pt x="359664" y="77724"/>
                </a:lnTo>
                <a:lnTo>
                  <a:pt x="362711" y="71627"/>
                </a:lnTo>
                <a:lnTo>
                  <a:pt x="367284" y="67055"/>
                </a:lnTo>
                <a:lnTo>
                  <a:pt x="370331" y="60959"/>
                </a:lnTo>
                <a:lnTo>
                  <a:pt x="388619" y="51816"/>
                </a:lnTo>
                <a:lnTo>
                  <a:pt x="396240" y="50291"/>
                </a:lnTo>
                <a:lnTo>
                  <a:pt x="411480" y="50291"/>
                </a:lnTo>
                <a:lnTo>
                  <a:pt x="417576" y="51816"/>
                </a:lnTo>
                <a:lnTo>
                  <a:pt x="423672" y="54863"/>
                </a:lnTo>
                <a:lnTo>
                  <a:pt x="429768" y="56387"/>
                </a:lnTo>
                <a:lnTo>
                  <a:pt x="431292" y="57911"/>
                </a:lnTo>
                <a:lnTo>
                  <a:pt x="399288" y="57911"/>
                </a:lnTo>
                <a:lnTo>
                  <a:pt x="393192" y="59435"/>
                </a:lnTo>
                <a:lnTo>
                  <a:pt x="388619" y="62483"/>
                </a:lnTo>
                <a:lnTo>
                  <a:pt x="382523" y="64008"/>
                </a:lnTo>
                <a:lnTo>
                  <a:pt x="379476" y="68579"/>
                </a:lnTo>
                <a:lnTo>
                  <a:pt x="374904" y="71627"/>
                </a:lnTo>
                <a:lnTo>
                  <a:pt x="371856" y="76200"/>
                </a:lnTo>
                <a:lnTo>
                  <a:pt x="368808" y="82295"/>
                </a:lnTo>
                <a:lnTo>
                  <a:pt x="365760" y="94487"/>
                </a:lnTo>
                <a:lnTo>
                  <a:pt x="365760" y="108203"/>
                </a:lnTo>
                <a:lnTo>
                  <a:pt x="374904" y="146303"/>
                </a:lnTo>
                <a:lnTo>
                  <a:pt x="399934" y="158400"/>
                </a:lnTo>
                <a:lnTo>
                  <a:pt x="424671" y="158400"/>
                </a:lnTo>
                <a:lnTo>
                  <a:pt x="420623" y="160019"/>
                </a:lnTo>
                <a:lnTo>
                  <a:pt x="414527" y="164591"/>
                </a:lnTo>
                <a:lnTo>
                  <a:pt x="406908" y="166116"/>
                </a:lnTo>
                <a:close/>
              </a:path>
              <a:path w="822960" h="167639">
                <a:moveTo>
                  <a:pt x="424671" y="158400"/>
                </a:moveTo>
                <a:lnTo>
                  <a:pt x="408669" y="158400"/>
                </a:lnTo>
                <a:lnTo>
                  <a:pt x="416052" y="155447"/>
                </a:lnTo>
                <a:lnTo>
                  <a:pt x="422148" y="152400"/>
                </a:lnTo>
                <a:lnTo>
                  <a:pt x="428244" y="147827"/>
                </a:lnTo>
                <a:lnTo>
                  <a:pt x="432815" y="143255"/>
                </a:lnTo>
                <a:lnTo>
                  <a:pt x="437388" y="135635"/>
                </a:lnTo>
                <a:lnTo>
                  <a:pt x="437388" y="76200"/>
                </a:lnTo>
                <a:lnTo>
                  <a:pt x="413004" y="57911"/>
                </a:lnTo>
                <a:lnTo>
                  <a:pt x="431292" y="57911"/>
                </a:lnTo>
                <a:lnTo>
                  <a:pt x="434340" y="60959"/>
                </a:lnTo>
                <a:lnTo>
                  <a:pt x="437388" y="67055"/>
                </a:lnTo>
                <a:lnTo>
                  <a:pt x="449580" y="67055"/>
                </a:lnTo>
                <a:lnTo>
                  <a:pt x="449580" y="144779"/>
                </a:lnTo>
                <a:lnTo>
                  <a:pt x="438911" y="144779"/>
                </a:lnTo>
                <a:lnTo>
                  <a:pt x="432815" y="150875"/>
                </a:lnTo>
                <a:lnTo>
                  <a:pt x="428244" y="156971"/>
                </a:lnTo>
                <a:lnTo>
                  <a:pt x="424671" y="158400"/>
                </a:lnTo>
                <a:close/>
              </a:path>
              <a:path w="822960" h="167639">
                <a:moveTo>
                  <a:pt x="449580" y="164591"/>
                </a:moveTo>
                <a:lnTo>
                  <a:pt x="440435" y="164591"/>
                </a:lnTo>
                <a:lnTo>
                  <a:pt x="440435" y="161543"/>
                </a:lnTo>
                <a:lnTo>
                  <a:pt x="438911" y="144779"/>
                </a:lnTo>
                <a:lnTo>
                  <a:pt x="449580" y="144779"/>
                </a:lnTo>
                <a:lnTo>
                  <a:pt x="449580" y="164591"/>
                </a:lnTo>
                <a:close/>
              </a:path>
              <a:path w="822960" h="167639">
                <a:moveTo>
                  <a:pt x="583692" y="64008"/>
                </a:moveTo>
                <a:lnTo>
                  <a:pt x="519684" y="64008"/>
                </a:lnTo>
                <a:lnTo>
                  <a:pt x="519684" y="62483"/>
                </a:lnTo>
                <a:lnTo>
                  <a:pt x="518160" y="62483"/>
                </a:lnTo>
                <a:lnTo>
                  <a:pt x="518160" y="56387"/>
                </a:lnTo>
                <a:lnTo>
                  <a:pt x="537972" y="54863"/>
                </a:lnTo>
                <a:lnTo>
                  <a:pt x="541019" y="15240"/>
                </a:lnTo>
                <a:lnTo>
                  <a:pt x="541019" y="12191"/>
                </a:lnTo>
                <a:lnTo>
                  <a:pt x="548640" y="12191"/>
                </a:lnTo>
                <a:lnTo>
                  <a:pt x="548640" y="54863"/>
                </a:lnTo>
                <a:lnTo>
                  <a:pt x="583692" y="54863"/>
                </a:lnTo>
                <a:lnTo>
                  <a:pt x="583692" y="64008"/>
                </a:lnTo>
                <a:close/>
              </a:path>
              <a:path w="822960" h="167639">
                <a:moveTo>
                  <a:pt x="566927" y="167640"/>
                </a:moveTo>
                <a:lnTo>
                  <a:pt x="554735" y="167640"/>
                </a:lnTo>
                <a:lnTo>
                  <a:pt x="548640" y="164591"/>
                </a:lnTo>
                <a:lnTo>
                  <a:pt x="544068" y="160019"/>
                </a:lnTo>
                <a:lnTo>
                  <a:pt x="539496" y="156971"/>
                </a:lnTo>
                <a:lnTo>
                  <a:pt x="537972" y="149351"/>
                </a:lnTo>
                <a:lnTo>
                  <a:pt x="537972" y="64008"/>
                </a:lnTo>
                <a:lnTo>
                  <a:pt x="548640" y="64008"/>
                </a:lnTo>
                <a:lnTo>
                  <a:pt x="548640" y="146303"/>
                </a:lnTo>
                <a:lnTo>
                  <a:pt x="550164" y="147827"/>
                </a:lnTo>
                <a:lnTo>
                  <a:pt x="550164" y="150875"/>
                </a:lnTo>
                <a:lnTo>
                  <a:pt x="556260" y="156971"/>
                </a:lnTo>
                <a:lnTo>
                  <a:pt x="559308" y="156971"/>
                </a:lnTo>
                <a:lnTo>
                  <a:pt x="562356" y="158495"/>
                </a:lnTo>
                <a:lnTo>
                  <a:pt x="585216" y="158495"/>
                </a:lnTo>
                <a:lnTo>
                  <a:pt x="583692" y="160019"/>
                </a:lnTo>
                <a:lnTo>
                  <a:pt x="580644" y="161543"/>
                </a:lnTo>
                <a:lnTo>
                  <a:pt x="576072" y="164591"/>
                </a:lnTo>
                <a:lnTo>
                  <a:pt x="566927" y="167640"/>
                </a:lnTo>
                <a:close/>
              </a:path>
              <a:path w="822960" h="167639">
                <a:moveTo>
                  <a:pt x="585216" y="158495"/>
                </a:moveTo>
                <a:lnTo>
                  <a:pt x="566927" y="158495"/>
                </a:lnTo>
                <a:lnTo>
                  <a:pt x="568452" y="156971"/>
                </a:lnTo>
                <a:lnTo>
                  <a:pt x="571500" y="156971"/>
                </a:lnTo>
                <a:lnTo>
                  <a:pt x="573023" y="155447"/>
                </a:lnTo>
                <a:lnTo>
                  <a:pt x="574548" y="155447"/>
                </a:lnTo>
                <a:lnTo>
                  <a:pt x="576072" y="153924"/>
                </a:lnTo>
                <a:lnTo>
                  <a:pt x="577596" y="153924"/>
                </a:lnTo>
                <a:lnTo>
                  <a:pt x="579119" y="152400"/>
                </a:lnTo>
                <a:lnTo>
                  <a:pt x="579119" y="150875"/>
                </a:lnTo>
                <a:lnTo>
                  <a:pt x="583692" y="150875"/>
                </a:lnTo>
                <a:lnTo>
                  <a:pt x="586740" y="156971"/>
                </a:lnTo>
                <a:lnTo>
                  <a:pt x="585216" y="158495"/>
                </a:lnTo>
                <a:close/>
              </a:path>
              <a:path w="822960" h="167639">
                <a:moveTo>
                  <a:pt x="623315" y="164591"/>
                </a:moveTo>
                <a:lnTo>
                  <a:pt x="612648" y="164591"/>
                </a:lnTo>
                <a:lnTo>
                  <a:pt x="612648" y="0"/>
                </a:lnTo>
                <a:lnTo>
                  <a:pt x="623315" y="0"/>
                </a:lnTo>
                <a:lnTo>
                  <a:pt x="623315" y="71627"/>
                </a:lnTo>
                <a:lnTo>
                  <a:pt x="629920" y="71627"/>
                </a:lnTo>
                <a:lnTo>
                  <a:pt x="627888" y="73151"/>
                </a:lnTo>
                <a:lnTo>
                  <a:pt x="623315" y="80771"/>
                </a:lnTo>
                <a:lnTo>
                  <a:pt x="623315" y="164591"/>
                </a:lnTo>
                <a:close/>
              </a:path>
              <a:path w="822960" h="167639">
                <a:moveTo>
                  <a:pt x="629920" y="71627"/>
                </a:moveTo>
                <a:lnTo>
                  <a:pt x="623315" y="71627"/>
                </a:lnTo>
                <a:lnTo>
                  <a:pt x="627888" y="64008"/>
                </a:lnTo>
                <a:lnTo>
                  <a:pt x="633984" y="59435"/>
                </a:lnTo>
                <a:lnTo>
                  <a:pt x="641604" y="56387"/>
                </a:lnTo>
                <a:lnTo>
                  <a:pt x="647700" y="51816"/>
                </a:lnTo>
                <a:lnTo>
                  <a:pt x="655319" y="50291"/>
                </a:lnTo>
                <a:lnTo>
                  <a:pt x="675132" y="50291"/>
                </a:lnTo>
                <a:lnTo>
                  <a:pt x="679704" y="53340"/>
                </a:lnTo>
                <a:lnTo>
                  <a:pt x="684276" y="54863"/>
                </a:lnTo>
                <a:lnTo>
                  <a:pt x="688848" y="57911"/>
                </a:lnTo>
                <a:lnTo>
                  <a:pt x="653796" y="57911"/>
                </a:lnTo>
                <a:lnTo>
                  <a:pt x="646176" y="60959"/>
                </a:lnTo>
                <a:lnTo>
                  <a:pt x="640080" y="64008"/>
                </a:lnTo>
                <a:lnTo>
                  <a:pt x="629920" y="71627"/>
                </a:lnTo>
                <a:close/>
              </a:path>
              <a:path w="822960" h="167639">
                <a:moveTo>
                  <a:pt x="701040" y="164591"/>
                </a:moveTo>
                <a:lnTo>
                  <a:pt x="690372" y="164591"/>
                </a:lnTo>
                <a:lnTo>
                  <a:pt x="690372" y="92963"/>
                </a:lnTo>
                <a:lnTo>
                  <a:pt x="689824" y="85272"/>
                </a:lnTo>
                <a:lnTo>
                  <a:pt x="670560" y="57911"/>
                </a:lnTo>
                <a:lnTo>
                  <a:pt x="688848" y="57911"/>
                </a:lnTo>
                <a:lnTo>
                  <a:pt x="691896" y="60959"/>
                </a:lnTo>
                <a:lnTo>
                  <a:pt x="697992" y="70103"/>
                </a:lnTo>
                <a:lnTo>
                  <a:pt x="699515" y="74675"/>
                </a:lnTo>
                <a:lnTo>
                  <a:pt x="701040" y="80771"/>
                </a:lnTo>
                <a:lnTo>
                  <a:pt x="701040" y="164591"/>
                </a:lnTo>
                <a:close/>
              </a:path>
              <a:path w="822960" h="167639">
                <a:moveTo>
                  <a:pt x="787908" y="166116"/>
                </a:moveTo>
                <a:lnTo>
                  <a:pt x="771144" y="166116"/>
                </a:lnTo>
                <a:lnTo>
                  <a:pt x="763523" y="164591"/>
                </a:lnTo>
                <a:lnTo>
                  <a:pt x="733044" y="138683"/>
                </a:lnTo>
                <a:lnTo>
                  <a:pt x="731519" y="131063"/>
                </a:lnTo>
                <a:lnTo>
                  <a:pt x="728472" y="124967"/>
                </a:lnTo>
                <a:lnTo>
                  <a:pt x="726948" y="115824"/>
                </a:lnTo>
                <a:lnTo>
                  <a:pt x="726948" y="97535"/>
                </a:lnTo>
                <a:lnTo>
                  <a:pt x="749808" y="56387"/>
                </a:lnTo>
                <a:lnTo>
                  <a:pt x="755904" y="54863"/>
                </a:lnTo>
                <a:lnTo>
                  <a:pt x="763523" y="51816"/>
                </a:lnTo>
                <a:lnTo>
                  <a:pt x="769619" y="50291"/>
                </a:lnTo>
                <a:lnTo>
                  <a:pt x="790956" y="50291"/>
                </a:lnTo>
                <a:lnTo>
                  <a:pt x="795527" y="53340"/>
                </a:lnTo>
                <a:lnTo>
                  <a:pt x="801623" y="54863"/>
                </a:lnTo>
                <a:lnTo>
                  <a:pt x="806196" y="57911"/>
                </a:lnTo>
                <a:lnTo>
                  <a:pt x="772668" y="57911"/>
                </a:lnTo>
                <a:lnTo>
                  <a:pt x="766572" y="59435"/>
                </a:lnTo>
                <a:lnTo>
                  <a:pt x="757427" y="62483"/>
                </a:lnTo>
                <a:lnTo>
                  <a:pt x="751332" y="68579"/>
                </a:lnTo>
                <a:lnTo>
                  <a:pt x="746760" y="71627"/>
                </a:lnTo>
                <a:lnTo>
                  <a:pt x="745236" y="76200"/>
                </a:lnTo>
                <a:lnTo>
                  <a:pt x="742188" y="80771"/>
                </a:lnTo>
                <a:lnTo>
                  <a:pt x="740664" y="85343"/>
                </a:lnTo>
                <a:lnTo>
                  <a:pt x="737615" y="97535"/>
                </a:lnTo>
                <a:lnTo>
                  <a:pt x="822960" y="97535"/>
                </a:lnTo>
                <a:lnTo>
                  <a:pt x="822960" y="102108"/>
                </a:lnTo>
                <a:lnTo>
                  <a:pt x="821436" y="103632"/>
                </a:lnTo>
                <a:lnTo>
                  <a:pt x="737615" y="103632"/>
                </a:lnTo>
                <a:lnTo>
                  <a:pt x="737615" y="114300"/>
                </a:lnTo>
                <a:lnTo>
                  <a:pt x="739140" y="121919"/>
                </a:lnTo>
                <a:lnTo>
                  <a:pt x="740664" y="128016"/>
                </a:lnTo>
                <a:lnTo>
                  <a:pt x="742188" y="135635"/>
                </a:lnTo>
                <a:lnTo>
                  <a:pt x="745236" y="140208"/>
                </a:lnTo>
                <a:lnTo>
                  <a:pt x="749808" y="144779"/>
                </a:lnTo>
                <a:lnTo>
                  <a:pt x="752856" y="149351"/>
                </a:lnTo>
                <a:lnTo>
                  <a:pt x="757427" y="152400"/>
                </a:lnTo>
                <a:lnTo>
                  <a:pt x="762000" y="153924"/>
                </a:lnTo>
                <a:lnTo>
                  <a:pt x="768096" y="156971"/>
                </a:lnTo>
                <a:lnTo>
                  <a:pt x="772668" y="158495"/>
                </a:lnTo>
                <a:lnTo>
                  <a:pt x="810767" y="158495"/>
                </a:lnTo>
                <a:lnTo>
                  <a:pt x="807719" y="160019"/>
                </a:lnTo>
                <a:lnTo>
                  <a:pt x="803148" y="161543"/>
                </a:lnTo>
                <a:lnTo>
                  <a:pt x="800100" y="163067"/>
                </a:lnTo>
                <a:lnTo>
                  <a:pt x="795527" y="164591"/>
                </a:lnTo>
                <a:lnTo>
                  <a:pt x="790956" y="164591"/>
                </a:lnTo>
                <a:lnTo>
                  <a:pt x="787908" y="166116"/>
                </a:lnTo>
                <a:close/>
              </a:path>
              <a:path w="822960" h="167639">
                <a:moveTo>
                  <a:pt x="822960" y="97535"/>
                </a:moveTo>
                <a:lnTo>
                  <a:pt x="812292" y="97535"/>
                </a:lnTo>
                <a:lnTo>
                  <a:pt x="812292" y="85343"/>
                </a:lnTo>
                <a:lnTo>
                  <a:pt x="809244" y="76200"/>
                </a:lnTo>
                <a:lnTo>
                  <a:pt x="806196" y="71627"/>
                </a:lnTo>
                <a:lnTo>
                  <a:pt x="797052" y="62483"/>
                </a:lnTo>
                <a:lnTo>
                  <a:pt x="783336" y="57911"/>
                </a:lnTo>
                <a:lnTo>
                  <a:pt x="806196" y="57911"/>
                </a:lnTo>
                <a:lnTo>
                  <a:pt x="822960" y="91440"/>
                </a:lnTo>
                <a:lnTo>
                  <a:pt x="822960" y="97535"/>
                </a:lnTo>
                <a:close/>
              </a:path>
              <a:path w="822960" h="167639">
                <a:moveTo>
                  <a:pt x="810767" y="158495"/>
                </a:moveTo>
                <a:lnTo>
                  <a:pt x="784860" y="158495"/>
                </a:lnTo>
                <a:lnTo>
                  <a:pt x="790956" y="156971"/>
                </a:lnTo>
                <a:lnTo>
                  <a:pt x="794004" y="155447"/>
                </a:lnTo>
                <a:lnTo>
                  <a:pt x="798576" y="155447"/>
                </a:lnTo>
                <a:lnTo>
                  <a:pt x="810768" y="149351"/>
                </a:lnTo>
                <a:lnTo>
                  <a:pt x="813815" y="146303"/>
                </a:lnTo>
                <a:lnTo>
                  <a:pt x="818388" y="146303"/>
                </a:lnTo>
                <a:lnTo>
                  <a:pt x="821436" y="150875"/>
                </a:lnTo>
                <a:lnTo>
                  <a:pt x="818388" y="152400"/>
                </a:lnTo>
                <a:lnTo>
                  <a:pt x="816864" y="155447"/>
                </a:lnTo>
                <a:lnTo>
                  <a:pt x="810767" y="158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83" y="4575048"/>
            <a:ext cx="76200" cy="7620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7616" y="4506467"/>
            <a:ext cx="2967227" cy="214883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826008" y="5009388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40891" y="4948428"/>
            <a:ext cx="1709927" cy="20573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822448" y="4943855"/>
            <a:ext cx="1296924" cy="20878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24812" y="4105656"/>
            <a:ext cx="5894832" cy="207263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83403" y="4939284"/>
            <a:ext cx="3962376" cy="214883"/>
          </a:xfrm>
          <a:prstGeom prst="rect">
            <a:avLst/>
          </a:prstGeom>
        </p:spPr>
      </p:pic>
      <p:sp>
        <p:nvSpPr>
          <p:cNvPr id="24" name="object 24" descr=""/>
          <p:cNvSpPr/>
          <p:nvPr/>
        </p:nvSpPr>
        <p:spPr>
          <a:xfrm>
            <a:off x="826008" y="5442203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40891" y="5378196"/>
            <a:ext cx="4576572" cy="20878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37616" y="1781555"/>
            <a:ext cx="2189987" cy="207264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26948" y="1394459"/>
            <a:ext cx="2176271" cy="207264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09016" y="2738627"/>
            <a:ext cx="3803904" cy="205740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26948" y="2168651"/>
            <a:ext cx="2843784" cy="205740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321296" y="2738627"/>
            <a:ext cx="1315211" cy="167640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0462259" y="5806439"/>
            <a:ext cx="109728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9328" y="2580132"/>
            <a:ext cx="1610868" cy="22250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2260" y="5806439"/>
            <a:ext cx="109728" cy="777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4611" y="2511551"/>
            <a:ext cx="365759" cy="36575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65520" y="2511551"/>
            <a:ext cx="502919" cy="3657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362712"/>
            <a:ext cx="3470148" cy="27279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21080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664" y="960120"/>
            <a:ext cx="1746503" cy="207263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826008" y="1409700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59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9556" y="1339596"/>
            <a:ext cx="7403568" cy="216408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826008" y="1796795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17164" y="1731264"/>
            <a:ext cx="1380743" cy="17221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0891" y="1732788"/>
            <a:ext cx="2125980" cy="2087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52772" y="1735836"/>
            <a:ext cx="2520695" cy="205739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0520171" y="5807964"/>
            <a:ext cx="56515" cy="74930"/>
          </a:xfrm>
          <a:custGeom>
            <a:avLst/>
            <a:gdLst/>
            <a:ahLst/>
            <a:cxnLst/>
            <a:rect l="l" t="t" r="r" b="b"/>
            <a:pathLst>
              <a:path w="56515" h="74929">
                <a:moveTo>
                  <a:pt x="56388" y="53340"/>
                </a:moveTo>
                <a:lnTo>
                  <a:pt x="1524" y="53340"/>
                </a:lnTo>
                <a:lnTo>
                  <a:pt x="1524" y="51816"/>
                </a:lnTo>
                <a:lnTo>
                  <a:pt x="0" y="51816"/>
                </a:lnTo>
                <a:lnTo>
                  <a:pt x="0" y="48768"/>
                </a:lnTo>
                <a:lnTo>
                  <a:pt x="38100" y="0"/>
                </a:lnTo>
                <a:lnTo>
                  <a:pt x="42672" y="0"/>
                </a:lnTo>
                <a:lnTo>
                  <a:pt x="42672" y="6096"/>
                </a:lnTo>
                <a:lnTo>
                  <a:pt x="38100" y="6096"/>
                </a:lnTo>
                <a:lnTo>
                  <a:pt x="6096" y="48768"/>
                </a:lnTo>
                <a:lnTo>
                  <a:pt x="56388" y="48768"/>
                </a:lnTo>
                <a:lnTo>
                  <a:pt x="56388" y="53340"/>
                </a:lnTo>
                <a:close/>
              </a:path>
              <a:path w="56515" h="74929">
                <a:moveTo>
                  <a:pt x="42672" y="48768"/>
                </a:moveTo>
                <a:lnTo>
                  <a:pt x="38100" y="48768"/>
                </a:lnTo>
                <a:lnTo>
                  <a:pt x="38100" y="6096"/>
                </a:lnTo>
                <a:lnTo>
                  <a:pt x="42672" y="6096"/>
                </a:lnTo>
                <a:lnTo>
                  <a:pt x="42672" y="48768"/>
                </a:lnTo>
                <a:close/>
              </a:path>
              <a:path w="56515" h="74929">
                <a:moveTo>
                  <a:pt x="42672" y="74676"/>
                </a:moveTo>
                <a:lnTo>
                  <a:pt x="38100" y="74676"/>
                </a:lnTo>
                <a:lnTo>
                  <a:pt x="38100" y="53340"/>
                </a:lnTo>
                <a:lnTo>
                  <a:pt x="42672" y="53340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362712"/>
            <a:ext cx="2369820" cy="3368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21080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7804" y="960120"/>
            <a:ext cx="2171699" cy="1676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683" y="1568196"/>
            <a:ext cx="76200" cy="762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4756" y="1499616"/>
            <a:ext cx="2100071" cy="21335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683" y="2113788"/>
            <a:ext cx="76200" cy="762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4756" y="2054351"/>
            <a:ext cx="2516124" cy="16764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9683" y="2660903"/>
            <a:ext cx="76200" cy="762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4756" y="2601467"/>
            <a:ext cx="2516124" cy="16764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9683" y="3208019"/>
            <a:ext cx="76200" cy="762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4756" y="3148584"/>
            <a:ext cx="2814828" cy="167640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826008" y="3596640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6343" y="3528060"/>
            <a:ext cx="1633680" cy="214883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10524743" y="5807963"/>
            <a:ext cx="45720" cy="76200"/>
          </a:xfrm>
          <a:custGeom>
            <a:avLst/>
            <a:gdLst/>
            <a:ahLst/>
            <a:cxnLst/>
            <a:rect l="l" t="t" r="r" b="b"/>
            <a:pathLst>
              <a:path w="45720" h="76200">
                <a:moveTo>
                  <a:pt x="9144" y="33528"/>
                </a:moveTo>
                <a:lnTo>
                  <a:pt x="4572" y="33528"/>
                </a:lnTo>
                <a:lnTo>
                  <a:pt x="9144" y="0"/>
                </a:lnTo>
                <a:lnTo>
                  <a:pt x="44196" y="0"/>
                </a:lnTo>
                <a:lnTo>
                  <a:pt x="44196" y="3048"/>
                </a:lnTo>
                <a:lnTo>
                  <a:pt x="42672" y="3048"/>
                </a:lnTo>
                <a:lnTo>
                  <a:pt x="42672" y="4572"/>
                </a:lnTo>
                <a:lnTo>
                  <a:pt x="13716" y="4572"/>
                </a:lnTo>
                <a:lnTo>
                  <a:pt x="9144" y="28956"/>
                </a:lnTo>
                <a:lnTo>
                  <a:pt x="32004" y="28956"/>
                </a:lnTo>
                <a:lnTo>
                  <a:pt x="38100" y="32004"/>
                </a:lnTo>
                <a:lnTo>
                  <a:pt x="12192" y="32004"/>
                </a:lnTo>
                <a:lnTo>
                  <a:pt x="9144" y="33528"/>
                </a:lnTo>
                <a:close/>
              </a:path>
              <a:path w="45720" h="76200">
                <a:moveTo>
                  <a:pt x="32004" y="28956"/>
                </a:moveTo>
                <a:lnTo>
                  <a:pt x="10668" y="28956"/>
                </a:lnTo>
                <a:lnTo>
                  <a:pt x="13716" y="27432"/>
                </a:lnTo>
                <a:lnTo>
                  <a:pt x="28956" y="27432"/>
                </a:lnTo>
                <a:lnTo>
                  <a:pt x="32004" y="28956"/>
                </a:lnTo>
                <a:close/>
              </a:path>
              <a:path w="45720" h="76200">
                <a:moveTo>
                  <a:pt x="35052" y="71628"/>
                </a:moveTo>
                <a:lnTo>
                  <a:pt x="22860" y="71628"/>
                </a:lnTo>
                <a:lnTo>
                  <a:pt x="25908" y="70104"/>
                </a:lnTo>
                <a:lnTo>
                  <a:pt x="27432" y="70104"/>
                </a:lnTo>
                <a:lnTo>
                  <a:pt x="30480" y="68580"/>
                </a:lnTo>
                <a:lnTo>
                  <a:pt x="32004" y="67056"/>
                </a:lnTo>
                <a:lnTo>
                  <a:pt x="35052" y="65532"/>
                </a:lnTo>
                <a:lnTo>
                  <a:pt x="36576" y="64008"/>
                </a:lnTo>
                <a:lnTo>
                  <a:pt x="38100" y="60960"/>
                </a:lnTo>
                <a:lnTo>
                  <a:pt x="39624" y="59436"/>
                </a:lnTo>
                <a:lnTo>
                  <a:pt x="39624" y="56388"/>
                </a:lnTo>
                <a:lnTo>
                  <a:pt x="41148" y="53340"/>
                </a:lnTo>
                <a:lnTo>
                  <a:pt x="41148" y="47244"/>
                </a:lnTo>
                <a:lnTo>
                  <a:pt x="39624" y="45720"/>
                </a:lnTo>
                <a:lnTo>
                  <a:pt x="39624" y="42672"/>
                </a:lnTo>
                <a:lnTo>
                  <a:pt x="38100" y="41148"/>
                </a:lnTo>
                <a:lnTo>
                  <a:pt x="38100" y="38100"/>
                </a:lnTo>
                <a:lnTo>
                  <a:pt x="35052" y="36576"/>
                </a:lnTo>
                <a:lnTo>
                  <a:pt x="32004" y="33528"/>
                </a:lnTo>
                <a:lnTo>
                  <a:pt x="28956" y="33528"/>
                </a:lnTo>
                <a:lnTo>
                  <a:pt x="27432" y="32004"/>
                </a:lnTo>
                <a:lnTo>
                  <a:pt x="38100" y="32004"/>
                </a:lnTo>
                <a:lnTo>
                  <a:pt x="39624" y="33528"/>
                </a:lnTo>
                <a:lnTo>
                  <a:pt x="41148" y="36576"/>
                </a:lnTo>
                <a:lnTo>
                  <a:pt x="42672" y="38100"/>
                </a:lnTo>
                <a:lnTo>
                  <a:pt x="45720" y="44196"/>
                </a:lnTo>
                <a:lnTo>
                  <a:pt x="45720" y="57912"/>
                </a:lnTo>
                <a:lnTo>
                  <a:pt x="42672" y="64008"/>
                </a:lnTo>
                <a:lnTo>
                  <a:pt x="35052" y="71628"/>
                </a:lnTo>
                <a:close/>
              </a:path>
              <a:path w="45720" h="76200">
                <a:moveTo>
                  <a:pt x="12192" y="70104"/>
                </a:moveTo>
                <a:lnTo>
                  <a:pt x="1524" y="70104"/>
                </a:lnTo>
                <a:lnTo>
                  <a:pt x="0" y="68580"/>
                </a:lnTo>
                <a:lnTo>
                  <a:pt x="1524" y="67056"/>
                </a:lnTo>
                <a:lnTo>
                  <a:pt x="1524" y="65532"/>
                </a:lnTo>
                <a:lnTo>
                  <a:pt x="4572" y="65532"/>
                </a:lnTo>
                <a:lnTo>
                  <a:pt x="4572" y="67056"/>
                </a:lnTo>
                <a:lnTo>
                  <a:pt x="6096" y="67056"/>
                </a:lnTo>
                <a:lnTo>
                  <a:pt x="7620" y="68580"/>
                </a:lnTo>
                <a:lnTo>
                  <a:pt x="10668" y="68580"/>
                </a:lnTo>
                <a:lnTo>
                  <a:pt x="12192" y="70104"/>
                </a:lnTo>
                <a:close/>
              </a:path>
              <a:path w="45720" h="76200">
                <a:moveTo>
                  <a:pt x="33528" y="73152"/>
                </a:moveTo>
                <a:lnTo>
                  <a:pt x="6096" y="73152"/>
                </a:lnTo>
                <a:lnTo>
                  <a:pt x="3048" y="70104"/>
                </a:lnTo>
                <a:lnTo>
                  <a:pt x="15240" y="70104"/>
                </a:lnTo>
                <a:lnTo>
                  <a:pt x="16764" y="71628"/>
                </a:lnTo>
                <a:lnTo>
                  <a:pt x="35052" y="71628"/>
                </a:lnTo>
                <a:lnTo>
                  <a:pt x="33528" y="73152"/>
                </a:lnTo>
                <a:close/>
              </a:path>
              <a:path w="45720" h="76200">
                <a:moveTo>
                  <a:pt x="22860" y="76200"/>
                </a:moveTo>
                <a:lnTo>
                  <a:pt x="18288" y="76200"/>
                </a:lnTo>
                <a:lnTo>
                  <a:pt x="15240" y="74676"/>
                </a:lnTo>
                <a:lnTo>
                  <a:pt x="10668" y="74676"/>
                </a:lnTo>
                <a:lnTo>
                  <a:pt x="9144" y="73152"/>
                </a:lnTo>
                <a:lnTo>
                  <a:pt x="30480" y="73152"/>
                </a:lnTo>
                <a:lnTo>
                  <a:pt x="25908" y="74676"/>
                </a:lnTo>
                <a:lnTo>
                  <a:pt x="228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204" y="353568"/>
            <a:ext cx="3017520" cy="34594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" y="893064"/>
            <a:ext cx="3607308" cy="2057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83" y="1476755"/>
            <a:ext cx="76200" cy="762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7804" y="1415796"/>
            <a:ext cx="4064507" cy="20726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83" y="1909572"/>
            <a:ext cx="76200" cy="762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7616" y="1850136"/>
            <a:ext cx="5533643" cy="2057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9683" y="2342388"/>
            <a:ext cx="76200" cy="762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7616" y="2282951"/>
            <a:ext cx="3107436" cy="16764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9683" y="2775203"/>
            <a:ext cx="76200" cy="762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7616" y="2715767"/>
            <a:ext cx="4727447" cy="20726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9683" y="3208019"/>
            <a:ext cx="76200" cy="7620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17804" y="3148584"/>
            <a:ext cx="4928616" cy="205740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10524744" y="5807963"/>
            <a:ext cx="47625" cy="76200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36576" y="73152"/>
                </a:moveTo>
                <a:lnTo>
                  <a:pt x="10668" y="73152"/>
                </a:lnTo>
                <a:lnTo>
                  <a:pt x="7620" y="71628"/>
                </a:lnTo>
                <a:lnTo>
                  <a:pt x="6096" y="68580"/>
                </a:lnTo>
                <a:lnTo>
                  <a:pt x="4572" y="67056"/>
                </a:lnTo>
                <a:lnTo>
                  <a:pt x="0" y="57912"/>
                </a:lnTo>
                <a:lnTo>
                  <a:pt x="0" y="44196"/>
                </a:lnTo>
                <a:lnTo>
                  <a:pt x="1524" y="41148"/>
                </a:lnTo>
                <a:lnTo>
                  <a:pt x="3048" y="36576"/>
                </a:lnTo>
                <a:lnTo>
                  <a:pt x="6096" y="33528"/>
                </a:lnTo>
                <a:lnTo>
                  <a:pt x="9144" y="28956"/>
                </a:lnTo>
                <a:lnTo>
                  <a:pt x="28956" y="0"/>
                </a:lnTo>
                <a:lnTo>
                  <a:pt x="36576" y="0"/>
                </a:lnTo>
                <a:lnTo>
                  <a:pt x="13716" y="28956"/>
                </a:lnTo>
                <a:lnTo>
                  <a:pt x="13716" y="30480"/>
                </a:lnTo>
                <a:lnTo>
                  <a:pt x="9144" y="35052"/>
                </a:lnTo>
                <a:lnTo>
                  <a:pt x="9144" y="36576"/>
                </a:lnTo>
                <a:lnTo>
                  <a:pt x="13716" y="36576"/>
                </a:lnTo>
                <a:lnTo>
                  <a:pt x="10668" y="38100"/>
                </a:lnTo>
                <a:lnTo>
                  <a:pt x="6096" y="42672"/>
                </a:lnTo>
                <a:lnTo>
                  <a:pt x="6096" y="45720"/>
                </a:lnTo>
                <a:lnTo>
                  <a:pt x="4572" y="47244"/>
                </a:lnTo>
                <a:lnTo>
                  <a:pt x="4572" y="57912"/>
                </a:lnTo>
                <a:lnTo>
                  <a:pt x="6096" y="59436"/>
                </a:lnTo>
                <a:lnTo>
                  <a:pt x="6096" y="62484"/>
                </a:lnTo>
                <a:lnTo>
                  <a:pt x="10668" y="67056"/>
                </a:lnTo>
                <a:lnTo>
                  <a:pt x="13716" y="68580"/>
                </a:lnTo>
                <a:lnTo>
                  <a:pt x="15240" y="70104"/>
                </a:lnTo>
                <a:lnTo>
                  <a:pt x="18288" y="70104"/>
                </a:lnTo>
                <a:lnTo>
                  <a:pt x="19812" y="71628"/>
                </a:lnTo>
                <a:lnTo>
                  <a:pt x="39624" y="71628"/>
                </a:lnTo>
                <a:lnTo>
                  <a:pt x="36576" y="73152"/>
                </a:lnTo>
                <a:close/>
              </a:path>
              <a:path w="47625" h="76200">
                <a:moveTo>
                  <a:pt x="35052" y="32004"/>
                </a:moveTo>
                <a:lnTo>
                  <a:pt x="16764" y="32004"/>
                </a:lnTo>
                <a:lnTo>
                  <a:pt x="22860" y="28956"/>
                </a:lnTo>
                <a:lnTo>
                  <a:pt x="28956" y="28956"/>
                </a:lnTo>
                <a:lnTo>
                  <a:pt x="35052" y="32004"/>
                </a:lnTo>
                <a:close/>
              </a:path>
              <a:path w="47625" h="76200">
                <a:moveTo>
                  <a:pt x="13716" y="36576"/>
                </a:moveTo>
                <a:lnTo>
                  <a:pt x="9144" y="36576"/>
                </a:lnTo>
                <a:lnTo>
                  <a:pt x="13716" y="32004"/>
                </a:lnTo>
                <a:lnTo>
                  <a:pt x="38100" y="32004"/>
                </a:lnTo>
                <a:lnTo>
                  <a:pt x="39624" y="33528"/>
                </a:lnTo>
                <a:lnTo>
                  <a:pt x="18288" y="33528"/>
                </a:lnTo>
                <a:lnTo>
                  <a:pt x="15240" y="35052"/>
                </a:lnTo>
                <a:lnTo>
                  <a:pt x="13716" y="36576"/>
                </a:lnTo>
                <a:close/>
              </a:path>
              <a:path w="47625" h="76200">
                <a:moveTo>
                  <a:pt x="39624" y="71628"/>
                </a:moveTo>
                <a:lnTo>
                  <a:pt x="25908" y="71628"/>
                </a:lnTo>
                <a:lnTo>
                  <a:pt x="28956" y="70104"/>
                </a:lnTo>
                <a:lnTo>
                  <a:pt x="32004" y="70104"/>
                </a:lnTo>
                <a:lnTo>
                  <a:pt x="33528" y="68580"/>
                </a:lnTo>
                <a:lnTo>
                  <a:pt x="36576" y="67056"/>
                </a:lnTo>
                <a:lnTo>
                  <a:pt x="41148" y="62484"/>
                </a:lnTo>
                <a:lnTo>
                  <a:pt x="41148" y="59436"/>
                </a:lnTo>
                <a:lnTo>
                  <a:pt x="42672" y="57912"/>
                </a:lnTo>
                <a:lnTo>
                  <a:pt x="42672" y="47244"/>
                </a:lnTo>
                <a:lnTo>
                  <a:pt x="41148" y="44196"/>
                </a:lnTo>
                <a:lnTo>
                  <a:pt x="41148" y="42672"/>
                </a:lnTo>
                <a:lnTo>
                  <a:pt x="39624" y="39624"/>
                </a:lnTo>
                <a:lnTo>
                  <a:pt x="36576" y="36576"/>
                </a:lnTo>
                <a:lnTo>
                  <a:pt x="33528" y="35052"/>
                </a:lnTo>
                <a:lnTo>
                  <a:pt x="32004" y="35052"/>
                </a:lnTo>
                <a:lnTo>
                  <a:pt x="28956" y="33528"/>
                </a:lnTo>
                <a:lnTo>
                  <a:pt x="39624" y="33528"/>
                </a:lnTo>
                <a:lnTo>
                  <a:pt x="45720" y="39624"/>
                </a:lnTo>
                <a:lnTo>
                  <a:pt x="45720" y="42672"/>
                </a:lnTo>
                <a:lnTo>
                  <a:pt x="47244" y="45720"/>
                </a:lnTo>
                <a:lnTo>
                  <a:pt x="47244" y="57912"/>
                </a:lnTo>
                <a:lnTo>
                  <a:pt x="42672" y="67056"/>
                </a:lnTo>
                <a:lnTo>
                  <a:pt x="41148" y="68580"/>
                </a:lnTo>
                <a:lnTo>
                  <a:pt x="39624" y="71628"/>
                </a:lnTo>
                <a:close/>
              </a:path>
              <a:path w="47625" h="76200">
                <a:moveTo>
                  <a:pt x="27432" y="76200"/>
                </a:moveTo>
                <a:lnTo>
                  <a:pt x="19812" y="76200"/>
                </a:lnTo>
                <a:lnTo>
                  <a:pt x="13716" y="73152"/>
                </a:lnTo>
                <a:lnTo>
                  <a:pt x="33528" y="73152"/>
                </a:lnTo>
                <a:lnTo>
                  <a:pt x="2743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25084" y="3090672"/>
            <a:ext cx="385571" cy="2849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362712"/>
            <a:ext cx="6306312" cy="32156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063" y="888491"/>
            <a:ext cx="4344924" cy="21183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016" y="1325880"/>
            <a:ext cx="5718048" cy="20574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683" y="1886712"/>
            <a:ext cx="76200" cy="762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9995" y="1827276"/>
            <a:ext cx="3029712" cy="19354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683" y="2433827"/>
            <a:ext cx="76200" cy="762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4756" y="2377439"/>
            <a:ext cx="143256" cy="16154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8304" y="2369820"/>
            <a:ext cx="1249680" cy="1706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1324" y="2372867"/>
            <a:ext cx="6367272" cy="20574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9683" y="2979419"/>
            <a:ext cx="76200" cy="77724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717804" y="2919984"/>
            <a:ext cx="358140" cy="167640"/>
          </a:xfrm>
          <a:custGeom>
            <a:avLst/>
            <a:gdLst/>
            <a:ahLst/>
            <a:cxnLst/>
            <a:rect l="l" t="t" r="r" b="b"/>
            <a:pathLst>
              <a:path w="358140" h="167639">
                <a:moveTo>
                  <a:pt x="124968" y="15240"/>
                </a:moveTo>
                <a:lnTo>
                  <a:pt x="0" y="15240"/>
                </a:lnTo>
                <a:lnTo>
                  <a:pt x="0" y="4572"/>
                </a:lnTo>
                <a:lnTo>
                  <a:pt x="124968" y="4572"/>
                </a:lnTo>
                <a:lnTo>
                  <a:pt x="124968" y="15240"/>
                </a:lnTo>
                <a:close/>
              </a:path>
              <a:path w="358140" h="167639">
                <a:moveTo>
                  <a:pt x="68580" y="166115"/>
                </a:moveTo>
                <a:lnTo>
                  <a:pt x="56388" y="166115"/>
                </a:lnTo>
                <a:lnTo>
                  <a:pt x="56388" y="15240"/>
                </a:lnTo>
                <a:lnTo>
                  <a:pt x="68580" y="15240"/>
                </a:lnTo>
                <a:lnTo>
                  <a:pt x="68580" y="166115"/>
                </a:lnTo>
                <a:close/>
              </a:path>
              <a:path w="358140" h="167639">
                <a:moveTo>
                  <a:pt x="158496" y="166115"/>
                </a:moveTo>
                <a:lnTo>
                  <a:pt x="146304" y="166115"/>
                </a:lnTo>
                <a:lnTo>
                  <a:pt x="146304" y="0"/>
                </a:lnTo>
                <a:lnTo>
                  <a:pt x="158496" y="0"/>
                </a:lnTo>
                <a:lnTo>
                  <a:pt x="158496" y="71628"/>
                </a:lnTo>
                <a:lnTo>
                  <a:pt x="166116" y="71628"/>
                </a:lnTo>
                <a:lnTo>
                  <a:pt x="163068" y="74676"/>
                </a:lnTo>
                <a:lnTo>
                  <a:pt x="158496" y="80772"/>
                </a:lnTo>
                <a:lnTo>
                  <a:pt x="158496" y="166115"/>
                </a:lnTo>
                <a:close/>
              </a:path>
              <a:path w="358140" h="167639">
                <a:moveTo>
                  <a:pt x="166116" y="71628"/>
                </a:moveTo>
                <a:lnTo>
                  <a:pt x="158496" y="71628"/>
                </a:lnTo>
                <a:lnTo>
                  <a:pt x="163068" y="65532"/>
                </a:lnTo>
                <a:lnTo>
                  <a:pt x="175260" y="56388"/>
                </a:lnTo>
                <a:lnTo>
                  <a:pt x="190500" y="50292"/>
                </a:lnTo>
                <a:lnTo>
                  <a:pt x="204216" y="50292"/>
                </a:lnTo>
                <a:lnTo>
                  <a:pt x="210312" y="51816"/>
                </a:lnTo>
                <a:lnTo>
                  <a:pt x="214884" y="53340"/>
                </a:lnTo>
                <a:lnTo>
                  <a:pt x="219456" y="56388"/>
                </a:lnTo>
                <a:lnTo>
                  <a:pt x="224028" y="57912"/>
                </a:lnTo>
                <a:lnTo>
                  <a:pt x="225044" y="59436"/>
                </a:lnTo>
                <a:lnTo>
                  <a:pt x="187452" y="59436"/>
                </a:lnTo>
                <a:lnTo>
                  <a:pt x="181356" y="60960"/>
                </a:lnTo>
                <a:lnTo>
                  <a:pt x="175260" y="65532"/>
                </a:lnTo>
                <a:lnTo>
                  <a:pt x="169164" y="68580"/>
                </a:lnTo>
                <a:lnTo>
                  <a:pt x="166116" y="71628"/>
                </a:lnTo>
                <a:close/>
              </a:path>
              <a:path w="358140" h="167639">
                <a:moveTo>
                  <a:pt x="236220" y="166115"/>
                </a:moveTo>
                <a:lnTo>
                  <a:pt x="225552" y="166115"/>
                </a:lnTo>
                <a:lnTo>
                  <a:pt x="225552" y="92964"/>
                </a:lnTo>
                <a:lnTo>
                  <a:pt x="225104" y="86868"/>
                </a:lnTo>
                <a:lnTo>
                  <a:pt x="205740" y="59436"/>
                </a:lnTo>
                <a:lnTo>
                  <a:pt x="225044" y="59436"/>
                </a:lnTo>
                <a:lnTo>
                  <a:pt x="227076" y="62484"/>
                </a:lnTo>
                <a:lnTo>
                  <a:pt x="230124" y="65532"/>
                </a:lnTo>
                <a:lnTo>
                  <a:pt x="231648" y="70104"/>
                </a:lnTo>
                <a:lnTo>
                  <a:pt x="233172" y="76200"/>
                </a:lnTo>
                <a:lnTo>
                  <a:pt x="234696" y="80772"/>
                </a:lnTo>
                <a:lnTo>
                  <a:pt x="236220" y="86868"/>
                </a:lnTo>
                <a:lnTo>
                  <a:pt x="236220" y="166115"/>
                </a:lnTo>
                <a:close/>
              </a:path>
              <a:path w="358140" h="167639">
                <a:moveTo>
                  <a:pt x="321564" y="167640"/>
                </a:moveTo>
                <a:lnTo>
                  <a:pt x="306324" y="167640"/>
                </a:lnTo>
                <a:lnTo>
                  <a:pt x="298704" y="166115"/>
                </a:lnTo>
                <a:lnTo>
                  <a:pt x="268224" y="140208"/>
                </a:lnTo>
                <a:lnTo>
                  <a:pt x="262128" y="106680"/>
                </a:lnTo>
                <a:lnTo>
                  <a:pt x="262128" y="99060"/>
                </a:lnTo>
                <a:lnTo>
                  <a:pt x="284987" y="57912"/>
                </a:lnTo>
                <a:lnTo>
                  <a:pt x="304799" y="50292"/>
                </a:lnTo>
                <a:lnTo>
                  <a:pt x="320040" y="50292"/>
                </a:lnTo>
                <a:lnTo>
                  <a:pt x="324612" y="51816"/>
                </a:lnTo>
                <a:lnTo>
                  <a:pt x="330708" y="54864"/>
                </a:lnTo>
                <a:lnTo>
                  <a:pt x="336804" y="56388"/>
                </a:lnTo>
                <a:lnTo>
                  <a:pt x="341376" y="59436"/>
                </a:lnTo>
                <a:lnTo>
                  <a:pt x="301751" y="59436"/>
                </a:lnTo>
                <a:lnTo>
                  <a:pt x="297180" y="60960"/>
                </a:lnTo>
                <a:lnTo>
                  <a:pt x="292608" y="64008"/>
                </a:lnTo>
                <a:lnTo>
                  <a:pt x="289560" y="65532"/>
                </a:lnTo>
                <a:lnTo>
                  <a:pt x="281940" y="73152"/>
                </a:lnTo>
                <a:lnTo>
                  <a:pt x="278892" y="77724"/>
                </a:lnTo>
                <a:lnTo>
                  <a:pt x="274320" y="91440"/>
                </a:lnTo>
                <a:lnTo>
                  <a:pt x="272796" y="97536"/>
                </a:lnTo>
                <a:lnTo>
                  <a:pt x="358140" y="97536"/>
                </a:lnTo>
                <a:lnTo>
                  <a:pt x="358140" y="102108"/>
                </a:lnTo>
                <a:lnTo>
                  <a:pt x="356616" y="103632"/>
                </a:lnTo>
                <a:lnTo>
                  <a:pt x="356616" y="105156"/>
                </a:lnTo>
                <a:lnTo>
                  <a:pt x="272796" y="105156"/>
                </a:lnTo>
                <a:lnTo>
                  <a:pt x="272796" y="115824"/>
                </a:lnTo>
                <a:lnTo>
                  <a:pt x="274320" y="123444"/>
                </a:lnTo>
                <a:lnTo>
                  <a:pt x="277368" y="135636"/>
                </a:lnTo>
                <a:lnTo>
                  <a:pt x="280416" y="141732"/>
                </a:lnTo>
                <a:lnTo>
                  <a:pt x="283463" y="146304"/>
                </a:lnTo>
                <a:lnTo>
                  <a:pt x="288036" y="149352"/>
                </a:lnTo>
                <a:lnTo>
                  <a:pt x="292608" y="153924"/>
                </a:lnTo>
                <a:lnTo>
                  <a:pt x="301751" y="156972"/>
                </a:lnTo>
                <a:lnTo>
                  <a:pt x="307848" y="158496"/>
                </a:lnTo>
                <a:lnTo>
                  <a:pt x="348996" y="158496"/>
                </a:lnTo>
                <a:lnTo>
                  <a:pt x="345948" y="160020"/>
                </a:lnTo>
                <a:lnTo>
                  <a:pt x="341376" y="161544"/>
                </a:lnTo>
                <a:lnTo>
                  <a:pt x="335280" y="164591"/>
                </a:lnTo>
                <a:lnTo>
                  <a:pt x="330708" y="166115"/>
                </a:lnTo>
                <a:lnTo>
                  <a:pt x="326136" y="166115"/>
                </a:lnTo>
                <a:lnTo>
                  <a:pt x="321564" y="167640"/>
                </a:lnTo>
                <a:close/>
              </a:path>
              <a:path w="358140" h="167639">
                <a:moveTo>
                  <a:pt x="358140" y="97536"/>
                </a:moveTo>
                <a:lnTo>
                  <a:pt x="347472" y="97536"/>
                </a:lnTo>
                <a:lnTo>
                  <a:pt x="347472" y="86868"/>
                </a:lnTo>
                <a:lnTo>
                  <a:pt x="345948" y="82296"/>
                </a:lnTo>
                <a:lnTo>
                  <a:pt x="341376" y="73152"/>
                </a:lnTo>
                <a:lnTo>
                  <a:pt x="338328" y="68580"/>
                </a:lnTo>
                <a:lnTo>
                  <a:pt x="335280" y="65532"/>
                </a:lnTo>
                <a:lnTo>
                  <a:pt x="332232" y="64008"/>
                </a:lnTo>
                <a:lnTo>
                  <a:pt x="327660" y="60960"/>
                </a:lnTo>
                <a:lnTo>
                  <a:pt x="323088" y="59436"/>
                </a:lnTo>
                <a:lnTo>
                  <a:pt x="341376" y="59436"/>
                </a:lnTo>
                <a:lnTo>
                  <a:pt x="344424" y="64008"/>
                </a:lnTo>
                <a:lnTo>
                  <a:pt x="348996" y="68580"/>
                </a:lnTo>
                <a:lnTo>
                  <a:pt x="352044" y="73152"/>
                </a:lnTo>
                <a:lnTo>
                  <a:pt x="353568" y="79248"/>
                </a:lnTo>
                <a:lnTo>
                  <a:pt x="356616" y="85344"/>
                </a:lnTo>
                <a:lnTo>
                  <a:pt x="358140" y="92964"/>
                </a:lnTo>
                <a:lnTo>
                  <a:pt x="358140" y="97536"/>
                </a:lnTo>
                <a:close/>
              </a:path>
              <a:path w="358140" h="167639">
                <a:moveTo>
                  <a:pt x="348996" y="158496"/>
                </a:moveTo>
                <a:lnTo>
                  <a:pt x="324612" y="158496"/>
                </a:lnTo>
                <a:lnTo>
                  <a:pt x="333756" y="155448"/>
                </a:lnTo>
                <a:lnTo>
                  <a:pt x="342900" y="150876"/>
                </a:lnTo>
                <a:lnTo>
                  <a:pt x="345948" y="147828"/>
                </a:lnTo>
                <a:lnTo>
                  <a:pt x="348996" y="147828"/>
                </a:lnTo>
                <a:lnTo>
                  <a:pt x="348996" y="146304"/>
                </a:lnTo>
                <a:lnTo>
                  <a:pt x="352044" y="146304"/>
                </a:lnTo>
                <a:lnTo>
                  <a:pt x="352044" y="147828"/>
                </a:lnTo>
                <a:lnTo>
                  <a:pt x="355092" y="150876"/>
                </a:lnTo>
                <a:lnTo>
                  <a:pt x="353568" y="153924"/>
                </a:lnTo>
                <a:lnTo>
                  <a:pt x="348996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6904" y="2916935"/>
            <a:ext cx="1182624" cy="17068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86583" y="2919983"/>
            <a:ext cx="5082539" cy="2087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9683" y="3526535"/>
            <a:ext cx="76200" cy="76200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717804" y="3467100"/>
            <a:ext cx="358140" cy="167640"/>
          </a:xfrm>
          <a:custGeom>
            <a:avLst/>
            <a:gdLst/>
            <a:ahLst/>
            <a:cxnLst/>
            <a:rect l="l" t="t" r="r" b="b"/>
            <a:pathLst>
              <a:path w="358140" h="167639">
                <a:moveTo>
                  <a:pt x="124968" y="13716"/>
                </a:moveTo>
                <a:lnTo>
                  <a:pt x="0" y="13716"/>
                </a:lnTo>
                <a:lnTo>
                  <a:pt x="0" y="4572"/>
                </a:lnTo>
                <a:lnTo>
                  <a:pt x="124968" y="4572"/>
                </a:lnTo>
                <a:lnTo>
                  <a:pt x="124968" y="13716"/>
                </a:lnTo>
                <a:close/>
              </a:path>
              <a:path w="358140" h="167639">
                <a:moveTo>
                  <a:pt x="68580" y="166115"/>
                </a:moveTo>
                <a:lnTo>
                  <a:pt x="56388" y="166115"/>
                </a:lnTo>
                <a:lnTo>
                  <a:pt x="56388" y="13716"/>
                </a:lnTo>
                <a:lnTo>
                  <a:pt x="68580" y="13716"/>
                </a:lnTo>
                <a:lnTo>
                  <a:pt x="68580" y="166115"/>
                </a:lnTo>
                <a:close/>
              </a:path>
              <a:path w="358140" h="167639">
                <a:moveTo>
                  <a:pt x="158496" y="166115"/>
                </a:moveTo>
                <a:lnTo>
                  <a:pt x="146304" y="166115"/>
                </a:lnTo>
                <a:lnTo>
                  <a:pt x="146304" y="0"/>
                </a:lnTo>
                <a:lnTo>
                  <a:pt x="158496" y="0"/>
                </a:lnTo>
                <a:lnTo>
                  <a:pt x="158496" y="71628"/>
                </a:lnTo>
                <a:lnTo>
                  <a:pt x="166116" y="71628"/>
                </a:lnTo>
                <a:lnTo>
                  <a:pt x="163068" y="74676"/>
                </a:lnTo>
                <a:lnTo>
                  <a:pt x="158496" y="80772"/>
                </a:lnTo>
                <a:lnTo>
                  <a:pt x="158496" y="166115"/>
                </a:lnTo>
                <a:close/>
              </a:path>
              <a:path w="358140" h="167639">
                <a:moveTo>
                  <a:pt x="166116" y="71628"/>
                </a:moveTo>
                <a:lnTo>
                  <a:pt x="158496" y="71628"/>
                </a:lnTo>
                <a:lnTo>
                  <a:pt x="163068" y="65532"/>
                </a:lnTo>
                <a:lnTo>
                  <a:pt x="169164" y="59436"/>
                </a:lnTo>
                <a:lnTo>
                  <a:pt x="175260" y="56388"/>
                </a:lnTo>
                <a:lnTo>
                  <a:pt x="182880" y="51816"/>
                </a:lnTo>
                <a:lnTo>
                  <a:pt x="190500" y="50292"/>
                </a:lnTo>
                <a:lnTo>
                  <a:pt x="204216" y="50292"/>
                </a:lnTo>
                <a:lnTo>
                  <a:pt x="210312" y="51816"/>
                </a:lnTo>
                <a:lnTo>
                  <a:pt x="219456" y="54864"/>
                </a:lnTo>
                <a:lnTo>
                  <a:pt x="224028" y="57912"/>
                </a:lnTo>
                <a:lnTo>
                  <a:pt x="225044" y="59436"/>
                </a:lnTo>
                <a:lnTo>
                  <a:pt x="187452" y="59436"/>
                </a:lnTo>
                <a:lnTo>
                  <a:pt x="181356" y="60960"/>
                </a:lnTo>
                <a:lnTo>
                  <a:pt x="175260" y="65532"/>
                </a:lnTo>
                <a:lnTo>
                  <a:pt x="169164" y="68580"/>
                </a:lnTo>
                <a:lnTo>
                  <a:pt x="166116" y="71628"/>
                </a:lnTo>
                <a:close/>
              </a:path>
              <a:path w="358140" h="167639">
                <a:moveTo>
                  <a:pt x="236220" y="166115"/>
                </a:moveTo>
                <a:lnTo>
                  <a:pt x="225552" y="166115"/>
                </a:lnTo>
                <a:lnTo>
                  <a:pt x="225552" y="92964"/>
                </a:lnTo>
                <a:lnTo>
                  <a:pt x="225104" y="86868"/>
                </a:lnTo>
                <a:lnTo>
                  <a:pt x="205740" y="59436"/>
                </a:lnTo>
                <a:lnTo>
                  <a:pt x="225044" y="59436"/>
                </a:lnTo>
                <a:lnTo>
                  <a:pt x="227076" y="62484"/>
                </a:lnTo>
                <a:lnTo>
                  <a:pt x="230124" y="65532"/>
                </a:lnTo>
                <a:lnTo>
                  <a:pt x="231648" y="70104"/>
                </a:lnTo>
                <a:lnTo>
                  <a:pt x="233172" y="76200"/>
                </a:lnTo>
                <a:lnTo>
                  <a:pt x="234696" y="80772"/>
                </a:lnTo>
                <a:lnTo>
                  <a:pt x="236220" y="86868"/>
                </a:lnTo>
                <a:lnTo>
                  <a:pt x="236220" y="166115"/>
                </a:lnTo>
                <a:close/>
              </a:path>
              <a:path w="358140" h="167639">
                <a:moveTo>
                  <a:pt x="318516" y="167640"/>
                </a:moveTo>
                <a:lnTo>
                  <a:pt x="306324" y="167640"/>
                </a:lnTo>
                <a:lnTo>
                  <a:pt x="298704" y="166115"/>
                </a:lnTo>
                <a:lnTo>
                  <a:pt x="280416" y="156972"/>
                </a:lnTo>
                <a:lnTo>
                  <a:pt x="275844" y="150876"/>
                </a:lnTo>
                <a:lnTo>
                  <a:pt x="271272" y="146304"/>
                </a:lnTo>
                <a:lnTo>
                  <a:pt x="262128" y="106680"/>
                </a:lnTo>
                <a:lnTo>
                  <a:pt x="262128" y="99060"/>
                </a:lnTo>
                <a:lnTo>
                  <a:pt x="265176" y="83820"/>
                </a:lnTo>
                <a:lnTo>
                  <a:pt x="271272" y="71628"/>
                </a:lnTo>
                <a:lnTo>
                  <a:pt x="275844" y="67056"/>
                </a:lnTo>
                <a:lnTo>
                  <a:pt x="280416" y="60960"/>
                </a:lnTo>
                <a:lnTo>
                  <a:pt x="284987" y="57912"/>
                </a:lnTo>
                <a:lnTo>
                  <a:pt x="297180" y="51816"/>
                </a:lnTo>
                <a:lnTo>
                  <a:pt x="304799" y="50292"/>
                </a:lnTo>
                <a:lnTo>
                  <a:pt x="320040" y="50292"/>
                </a:lnTo>
                <a:lnTo>
                  <a:pt x="324612" y="51816"/>
                </a:lnTo>
                <a:lnTo>
                  <a:pt x="330708" y="53340"/>
                </a:lnTo>
                <a:lnTo>
                  <a:pt x="336804" y="56388"/>
                </a:lnTo>
                <a:lnTo>
                  <a:pt x="339090" y="57912"/>
                </a:lnTo>
                <a:lnTo>
                  <a:pt x="307848" y="57912"/>
                </a:lnTo>
                <a:lnTo>
                  <a:pt x="301751" y="59436"/>
                </a:lnTo>
                <a:lnTo>
                  <a:pt x="292608" y="62484"/>
                </a:lnTo>
                <a:lnTo>
                  <a:pt x="289560" y="65532"/>
                </a:lnTo>
                <a:lnTo>
                  <a:pt x="284987" y="68580"/>
                </a:lnTo>
                <a:lnTo>
                  <a:pt x="281940" y="73152"/>
                </a:lnTo>
                <a:lnTo>
                  <a:pt x="278892" y="76200"/>
                </a:lnTo>
                <a:lnTo>
                  <a:pt x="277368" y="80772"/>
                </a:lnTo>
                <a:lnTo>
                  <a:pt x="275844" y="86868"/>
                </a:lnTo>
                <a:lnTo>
                  <a:pt x="274320" y="91440"/>
                </a:lnTo>
                <a:lnTo>
                  <a:pt x="272796" y="97536"/>
                </a:lnTo>
                <a:lnTo>
                  <a:pt x="358140" y="97536"/>
                </a:lnTo>
                <a:lnTo>
                  <a:pt x="358140" y="102108"/>
                </a:lnTo>
                <a:lnTo>
                  <a:pt x="355092" y="105156"/>
                </a:lnTo>
                <a:lnTo>
                  <a:pt x="272796" y="105156"/>
                </a:lnTo>
                <a:lnTo>
                  <a:pt x="272796" y="115824"/>
                </a:lnTo>
                <a:lnTo>
                  <a:pt x="297180" y="155448"/>
                </a:lnTo>
                <a:lnTo>
                  <a:pt x="307848" y="158496"/>
                </a:lnTo>
                <a:lnTo>
                  <a:pt x="347472" y="158496"/>
                </a:lnTo>
                <a:lnTo>
                  <a:pt x="345948" y="160020"/>
                </a:lnTo>
                <a:lnTo>
                  <a:pt x="341376" y="161544"/>
                </a:lnTo>
                <a:lnTo>
                  <a:pt x="335280" y="164591"/>
                </a:lnTo>
                <a:lnTo>
                  <a:pt x="330708" y="164591"/>
                </a:lnTo>
                <a:lnTo>
                  <a:pt x="326136" y="166115"/>
                </a:lnTo>
                <a:lnTo>
                  <a:pt x="321564" y="166115"/>
                </a:lnTo>
                <a:lnTo>
                  <a:pt x="318516" y="167640"/>
                </a:lnTo>
                <a:close/>
              </a:path>
              <a:path w="358140" h="167639">
                <a:moveTo>
                  <a:pt x="358140" y="97536"/>
                </a:moveTo>
                <a:lnTo>
                  <a:pt x="347472" y="97536"/>
                </a:lnTo>
                <a:lnTo>
                  <a:pt x="347472" y="85344"/>
                </a:lnTo>
                <a:lnTo>
                  <a:pt x="345948" y="80772"/>
                </a:lnTo>
                <a:lnTo>
                  <a:pt x="342900" y="76200"/>
                </a:lnTo>
                <a:lnTo>
                  <a:pt x="341376" y="71628"/>
                </a:lnTo>
                <a:lnTo>
                  <a:pt x="332232" y="62484"/>
                </a:lnTo>
                <a:lnTo>
                  <a:pt x="318516" y="57912"/>
                </a:lnTo>
                <a:lnTo>
                  <a:pt x="339090" y="57912"/>
                </a:lnTo>
                <a:lnTo>
                  <a:pt x="341376" y="59436"/>
                </a:lnTo>
                <a:lnTo>
                  <a:pt x="344424" y="64008"/>
                </a:lnTo>
                <a:lnTo>
                  <a:pt x="348996" y="67056"/>
                </a:lnTo>
                <a:lnTo>
                  <a:pt x="352044" y="73152"/>
                </a:lnTo>
                <a:lnTo>
                  <a:pt x="353568" y="79248"/>
                </a:lnTo>
                <a:lnTo>
                  <a:pt x="356616" y="85344"/>
                </a:lnTo>
                <a:lnTo>
                  <a:pt x="358140" y="92964"/>
                </a:lnTo>
                <a:lnTo>
                  <a:pt x="358140" y="97536"/>
                </a:lnTo>
                <a:close/>
              </a:path>
              <a:path w="358140" h="167639">
                <a:moveTo>
                  <a:pt x="347472" y="158496"/>
                </a:moveTo>
                <a:lnTo>
                  <a:pt x="324612" y="158496"/>
                </a:lnTo>
                <a:lnTo>
                  <a:pt x="333756" y="155448"/>
                </a:lnTo>
                <a:lnTo>
                  <a:pt x="342900" y="150876"/>
                </a:lnTo>
                <a:lnTo>
                  <a:pt x="345948" y="147828"/>
                </a:lnTo>
                <a:lnTo>
                  <a:pt x="348996" y="146304"/>
                </a:lnTo>
                <a:lnTo>
                  <a:pt x="352044" y="146304"/>
                </a:lnTo>
                <a:lnTo>
                  <a:pt x="352044" y="147828"/>
                </a:lnTo>
                <a:lnTo>
                  <a:pt x="355092" y="150876"/>
                </a:lnTo>
                <a:lnTo>
                  <a:pt x="353568" y="153924"/>
                </a:lnTo>
                <a:lnTo>
                  <a:pt x="352044" y="155448"/>
                </a:lnTo>
                <a:lnTo>
                  <a:pt x="348996" y="156972"/>
                </a:lnTo>
                <a:lnTo>
                  <a:pt x="347472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4524" y="3464052"/>
            <a:ext cx="1263395" cy="20878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67356" y="3459480"/>
            <a:ext cx="6864096" cy="214883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1520" y="3762756"/>
            <a:ext cx="3241548" cy="20574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19683" y="4369308"/>
            <a:ext cx="76200" cy="76200"/>
          </a:xfrm>
          <a:prstGeom prst="rect">
            <a:avLst/>
          </a:prstGeom>
        </p:spPr>
      </p:pic>
      <p:sp>
        <p:nvSpPr>
          <p:cNvPr id="21" name="object 21" descr=""/>
          <p:cNvSpPr/>
          <p:nvPr/>
        </p:nvSpPr>
        <p:spPr>
          <a:xfrm>
            <a:off x="729995" y="4306824"/>
            <a:ext cx="867410" cy="170815"/>
          </a:xfrm>
          <a:custGeom>
            <a:avLst/>
            <a:gdLst/>
            <a:ahLst/>
            <a:cxnLst/>
            <a:rect l="l" t="t" r="r" b="b"/>
            <a:pathLst>
              <a:path w="867410" h="170814">
                <a:moveTo>
                  <a:pt x="103631" y="169164"/>
                </a:moveTo>
                <a:lnTo>
                  <a:pt x="0" y="169164"/>
                </a:lnTo>
                <a:lnTo>
                  <a:pt x="0" y="4572"/>
                </a:lnTo>
                <a:lnTo>
                  <a:pt x="103631" y="4572"/>
                </a:lnTo>
                <a:lnTo>
                  <a:pt x="103631" y="28956"/>
                </a:lnTo>
                <a:lnTo>
                  <a:pt x="30479" y="28956"/>
                </a:lnTo>
                <a:lnTo>
                  <a:pt x="30479" y="74675"/>
                </a:lnTo>
                <a:lnTo>
                  <a:pt x="88391" y="74675"/>
                </a:lnTo>
                <a:lnTo>
                  <a:pt x="88391" y="97535"/>
                </a:lnTo>
                <a:lnTo>
                  <a:pt x="30479" y="97535"/>
                </a:lnTo>
                <a:lnTo>
                  <a:pt x="30479" y="144779"/>
                </a:lnTo>
                <a:lnTo>
                  <a:pt x="103631" y="144779"/>
                </a:lnTo>
                <a:lnTo>
                  <a:pt x="103631" y="169164"/>
                </a:lnTo>
                <a:close/>
              </a:path>
              <a:path w="867410" h="170814">
                <a:moveTo>
                  <a:pt x="187452" y="169164"/>
                </a:moveTo>
                <a:lnTo>
                  <a:pt x="161543" y="169164"/>
                </a:lnTo>
                <a:lnTo>
                  <a:pt x="115824" y="51816"/>
                </a:lnTo>
                <a:lnTo>
                  <a:pt x="140208" y="51816"/>
                </a:lnTo>
                <a:lnTo>
                  <a:pt x="141731" y="53340"/>
                </a:lnTo>
                <a:lnTo>
                  <a:pt x="143256" y="53340"/>
                </a:lnTo>
                <a:lnTo>
                  <a:pt x="146304" y="56387"/>
                </a:lnTo>
                <a:lnTo>
                  <a:pt x="146304" y="57911"/>
                </a:lnTo>
                <a:lnTo>
                  <a:pt x="169164" y="120395"/>
                </a:lnTo>
                <a:lnTo>
                  <a:pt x="172212" y="126491"/>
                </a:lnTo>
                <a:lnTo>
                  <a:pt x="172212" y="131064"/>
                </a:lnTo>
                <a:lnTo>
                  <a:pt x="173735" y="134111"/>
                </a:lnTo>
                <a:lnTo>
                  <a:pt x="173735" y="137159"/>
                </a:lnTo>
                <a:lnTo>
                  <a:pt x="175260" y="141732"/>
                </a:lnTo>
                <a:lnTo>
                  <a:pt x="198139" y="141732"/>
                </a:lnTo>
                <a:lnTo>
                  <a:pt x="187452" y="169164"/>
                </a:lnTo>
                <a:close/>
              </a:path>
              <a:path w="867410" h="170814">
                <a:moveTo>
                  <a:pt x="198139" y="141732"/>
                </a:moveTo>
                <a:lnTo>
                  <a:pt x="175260" y="141732"/>
                </a:lnTo>
                <a:lnTo>
                  <a:pt x="175260" y="137159"/>
                </a:lnTo>
                <a:lnTo>
                  <a:pt x="176783" y="134111"/>
                </a:lnTo>
                <a:lnTo>
                  <a:pt x="176783" y="131064"/>
                </a:lnTo>
                <a:lnTo>
                  <a:pt x="178308" y="126491"/>
                </a:lnTo>
                <a:lnTo>
                  <a:pt x="178308" y="123443"/>
                </a:lnTo>
                <a:lnTo>
                  <a:pt x="179831" y="120395"/>
                </a:lnTo>
                <a:lnTo>
                  <a:pt x="204216" y="57911"/>
                </a:lnTo>
                <a:lnTo>
                  <a:pt x="204216" y="56387"/>
                </a:lnTo>
                <a:lnTo>
                  <a:pt x="205739" y="54864"/>
                </a:lnTo>
                <a:lnTo>
                  <a:pt x="205739" y="53340"/>
                </a:lnTo>
                <a:lnTo>
                  <a:pt x="207264" y="53340"/>
                </a:lnTo>
                <a:lnTo>
                  <a:pt x="208787" y="51816"/>
                </a:lnTo>
                <a:lnTo>
                  <a:pt x="233172" y="51816"/>
                </a:lnTo>
                <a:lnTo>
                  <a:pt x="198139" y="141732"/>
                </a:lnTo>
                <a:close/>
              </a:path>
              <a:path w="867410" h="170814">
                <a:moveTo>
                  <a:pt x="266700" y="82295"/>
                </a:moveTo>
                <a:lnTo>
                  <a:pt x="259079" y="82295"/>
                </a:lnTo>
                <a:lnTo>
                  <a:pt x="254508" y="77724"/>
                </a:lnTo>
                <a:lnTo>
                  <a:pt x="249935" y="68579"/>
                </a:lnTo>
                <a:lnTo>
                  <a:pt x="260556" y="60578"/>
                </a:lnTo>
                <a:lnTo>
                  <a:pt x="272034" y="54863"/>
                </a:lnTo>
                <a:lnTo>
                  <a:pt x="284654" y="51434"/>
                </a:lnTo>
                <a:lnTo>
                  <a:pt x="298704" y="50291"/>
                </a:lnTo>
                <a:lnTo>
                  <a:pt x="304800" y="50291"/>
                </a:lnTo>
                <a:lnTo>
                  <a:pt x="316991" y="53340"/>
                </a:lnTo>
                <a:lnTo>
                  <a:pt x="321563" y="54863"/>
                </a:lnTo>
                <a:lnTo>
                  <a:pt x="326135" y="59435"/>
                </a:lnTo>
                <a:lnTo>
                  <a:pt x="330708" y="62483"/>
                </a:lnTo>
                <a:lnTo>
                  <a:pt x="336804" y="71627"/>
                </a:lnTo>
                <a:lnTo>
                  <a:pt x="289560" y="71627"/>
                </a:lnTo>
                <a:lnTo>
                  <a:pt x="286512" y="73151"/>
                </a:lnTo>
                <a:lnTo>
                  <a:pt x="283464" y="73151"/>
                </a:lnTo>
                <a:lnTo>
                  <a:pt x="277368" y="76200"/>
                </a:lnTo>
                <a:lnTo>
                  <a:pt x="275843" y="77724"/>
                </a:lnTo>
                <a:lnTo>
                  <a:pt x="272796" y="79248"/>
                </a:lnTo>
                <a:lnTo>
                  <a:pt x="271272" y="79248"/>
                </a:lnTo>
                <a:lnTo>
                  <a:pt x="269748" y="80772"/>
                </a:lnTo>
                <a:lnTo>
                  <a:pt x="266700" y="82295"/>
                </a:lnTo>
                <a:close/>
              </a:path>
              <a:path w="867410" h="170814">
                <a:moveTo>
                  <a:pt x="286512" y="170687"/>
                </a:moveTo>
                <a:lnTo>
                  <a:pt x="268224" y="170687"/>
                </a:lnTo>
                <a:lnTo>
                  <a:pt x="265176" y="169164"/>
                </a:lnTo>
                <a:lnTo>
                  <a:pt x="256031" y="166116"/>
                </a:lnTo>
                <a:lnTo>
                  <a:pt x="254508" y="163067"/>
                </a:lnTo>
                <a:lnTo>
                  <a:pt x="248412" y="156972"/>
                </a:lnTo>
                <a:lnTo>
                  <a:pt x="246887" y="152400"/>
                </a:lnTo>
                <a:lnTo>
                  <a:pt x="245364" y="149351"/>
                </a:lnTo>
                <a:lnTo>
                  <a:pt x="243839" y="144779"/>
                </a:lnTo>
                <a:lnTo>
                  <a:pt x="243839" y="134111"/>
                </a:lnTo>
                <a:lnTo>
                  <a:pt x="245364" y="129540"/>
                </a:lnTo>
                <a:lnTo>
                  <a:pt x="248412" y="126491"/>
                </a:lnTo>
                <a:lnTo>
                  <a:pt x="249935" y="121919"/>
                </a:lnTo>
                <a:lnTo>
                  <a:pt x="287583" y="104036"/>
                </a:lnTo>
                <a:lnTo>
                  <a:pt x="313943" y="102108"/>
                </a:lnTo>
                <a:lnTo>
                  <a:pt x="313943" y="86867"/>
                </a:lnTo>
                <a:lnTo>
                  <a:pt x="312420" y="82295"/>
                </a:lnTo>
                <a:lnTo>
                  <a:pt x="309372" y="77724"/>
                </a:lnTo>
                <a:lnTo>
                  <a:pt x="306324" y="74675"/>
                </a:lnTo>
                <a:lnTo>
                  <a:pt x="301752" y="71627"/>
                </a:lnTo>
                <a:lnTo>
                  <a:pt x="336804" y="71627"/>
                </a:lnTo>
                <a:lnTo>
                  <a:pt x="338328" y="77724"/>
                </a:lnTo>
                <a:lnTo>
                  <a:pt x="341376" y="82295"/>
                </a:lnTo>
                <a:lnTo>
                  <a:pt x="341376" y="118872"/>
                </a:lnTo>
                <a:lnTo>
                  <a:pt x="306324" y="118872"/>
                </a:lnTo>
                <a:lnTo>
                  <a:pt x="298704" y="120395"/>
                </a:lnTo>
                <a:lnTo>
                  <a:pt x="294131" y="120395"/>
                </a:lnTo>
                <a:lnTo>
                  <a:pt x="288035" y="121919"/>
                </a:lnTo>
                <a:lnTo>
                  <a:pt x="283464" y="123443"/>
                </a:lnTo>
                <a:lnTo>
                  <a:pt x="274320" y="128016"/>
                </a:lnTo>
                <a:lnTo>
                  <a:pt x="272796" y="131064"/>
                </a:lnTo>
                <a:lnTo>
                  <a:pt x="271272" y="132587"/>
                </a:lnTo>
                <a:lnTo>
                  <a:pt x="271272" y="143256"/>
                </a:lnTo>
                <a:lnTo>
                  <a:pt x="272796" y="146303"/>
                </a:lnTo>
                <a:lnTo>
                  <a:pt x="275843" y="147827"/>
                </a:lnTo>
                <a:lnTo>
                  <a:pt x="278891" y="150875"/>
                </a:lnTo>
                <a:lnTo>
                  <a:pt x="341376" y="150875"/>
                </a:lnTo>
                <a:lnTo>
                  <a:pt x="341376" y="153924"/>
                </a:lnTo>
                <a:lnTo>
                  <a:pt x="316991" y="153924"/>
                </a:lnTo>
                <a:lnTo>
                  <a:pt x="310896" y="160019"/>
                </a:lnTo>
                <a:lnTo>
                  <a:pt x="304800" y="163067"/>
                </a:lnTo>
                <a:lnTo>
                  <a:pt x="301752" y="166116"/>
                </a:lnTo>
                <a:lnTo>
                  <a:pt x="298704" y="166116"/>
                </a:lnTo>
                <a:lnTo>
                  <a:pt x="292608" y="169164"/>
                </a:lnTo>
                <a:lnTo>
                  <a:pt x="289560" y="169164"/>
                </a:lnTo>
                <a:lnTo>
                  <a:pt x="286512" y="170687"/>
                </a:lnTo>
                <a:close/>
              </a:path>
              <a:path w="867410" h="170814">
                <a:moveTo>
                  <a:pt x="341376" y="150875"/>
                </a:moveTo>
                <a:lnTo>
                  <a:pt x="297179" y="150875"/>
                </a:lnTo>
                <a:lnTo>
                  <a:pt x="300228" y="149351"/>
                </a:lnTo>
                <a:lnTo>
                  <a:pt x="301752" y="147827"/>
                </a:lnTo>
                <a:lnTo>
                  <a:pt x="303276" y="147827"/>
                </a:lnTo>
                <a:lnTo>
                  <a:pt x="306324" y="146303"/>
                </a:lnTo>
                <a:lnTo>
                  <a:pt x="309372" y="143256"/>
                </a:lnTo>
                <a:lnTo>
                  <a:pt x="312420" y="141732"/>
                </a:lnTo>
                <a:lnTo>
                  <a:pt x="313943" y="138683"/>
                </a:lnTo>
                <a:lnTo>
                  <a:pt x="313943" y="118872"/>
                </a:lnTo>
                <a:lnTo>
                  <a:pt x="341376" y="118872"/>
                </a:lnTo>
                <a:lnTo>
                  <a:pt x="341376" y="150875"/>
                </a:lnTo>
                <a:close/>
              </a:path>
              <a:path w="867410" h="170814">
                <a:moveTo>
                  <a:pt x="341376" y="169164"/>
                </a:moveTo>
                <a:lnTo>
                  <a:pt x="324612" y="169164"/>
                </a:lnTo>
                <a:lnTo>
                  <a:pt x="323088" y="167640"/>
                </a:lnTo>
                <a:lnTo>
                  <a:pt x="321564" y="167640"/>
                </a:lnTo>
                <a:lnTo>
                  <a:pt x="320040" y="166116"/>
                </a:lnTo>
                <a:lnTo>
                  <a:pt x="320040" y="163067"/>
                </a:lnTo>
                <a:lnTo>
                  <a:pt x="316991" y="153924"/>
                </a:lnTo>
                <a:lnTo>
                  <a:pt x="341376" y="153924"/>
                </a:lnTo>
                <a:lnTo>
                  <a:pt x="341376" y="169164"/>
                </a:lnTo>
                <a:close/>
              </a:path>
              <a:path w="867410" h="170814">
                <a:moveTo>
                  <a:pt x="399288" y="169164"/>
                </a:moveTo>
                <a:lnTo>
                  <a:pt x="371856" y="169164"/>
                </a:lnTo>
                <a:lnTo>
                  <a:pt x="371856" y="0"/>
                </a:lnTo>
                <a:lnTo>
                  <a:pt x="399288" y="0"/>
                </a:lnTo>
                <a:lnTo>
                  <a:pt x="399288" y="169164"/>
                </a:lnTo>
                <a:close/>
              </a:path>
              <a:path w="867410" h="170814">
                <a:moveTo>
                  <a:pt x="475488" y="170687"/>
                </a:moveTo>
                <a:lnTo>
                  <a:pt x="461772" y="170687"/>
                </a:lnTo>
                <a:lnTo>
                  <a:pt x="455676" y="169164"/>
                </a:lnTo>
                <a:lnTo>
                  <a:pt x="428244" y="132587"/>
                </a:lnTo>
                <a:lnTo>
                  <a:pt x="428244" y="51816"/>
                </a:lnTo>
                <a:lnTo>
                  <a:pt x="457200" y="51816"/>
                </a:lnTo>
                <a:lnTo>
                  <a:pt x="457200" y="134111"/>
                </a:lnTo>
                <a:lnTo>
                  <a:pt x="458724" y="138683"/>
                </a:lnTo>
                <a:lnTo>
                  <a:pt x="461772" y="143256"/>
                </a:lnTo>
                <a:lnTo>
                  <a:pt x="464820" y="146303"/>
                </a:lnTo>
                <a:lnTo>
                  <a:pt x="469392" y="149351"/>
                </a:lnTo>
                <a:lnTo>
                  <a:pt x="530352" y="149351"/>
                </a:lnTo>
                <a:lnTo>
                  <a:pt x="530352" y="153924"/>
                </a:lnTo>
                <a:lnTo>
                  <a:pt x="504444" y="153924"/>
                </a:lnTo>
                <a:lnTo>
                  <a:pt x="496824" y="161543"/>
                </a:lnTo>
                <a:lnTo>
                  <a:pt x="490728" y="164591"/>
                </a:lnTo>
                <a:lnTo>
                  <a:pt x="489204" y="166116"/>
                </a:lnTo>
                <a:lnTo>
                  <a:pt x="483108" y="169164"/>
                </a:lnTo>
                <a:lnTo>
                  <a:pt x="478535" y="169164"/>
                </a:lnTo>
                <a:lnTo>
                  <a:pt x="475488" y="170687"/>
                </a:lnTo>
                <a:close/>
              </a:path>
              <a:path w="867410" h="170814">
                <a:moveTo>
                  <a:pt x="530352" y="149351"/>
                </a:moveTo>
                <a:lnTo>
                  <a:pt x="481583" y="149351"/>
                </a:lnTo>
                <a:lnTo>
                  <a:pt x="490728" y="146303"/>
                </a:lnTo>
                <a:lnTo>
                  <a:pt x="495300" y="143256"/>
                </a:lnTo>
                <a:lnTo>
                  <a:pt x="498348" y="140208"/>
                </a:lnTo>
                <a:lnTo>
                  <a:pt x="502920" y="137159"/>
                </a:lnTo>
                <a:lnTo>
                  <a:pt x="502920" y="51816"/>
                </a:lnTo>
                <a:lnTo>
                  <a:pt x="530352" y="51816"/>
                </a:lnTo>
                <a:lnTo>
                  <a:pt x="530352" y="149351"/>
                </a:lnTo>
                <a:close/>
              </a:path>
              <a:path w="867410" h="170814">
                <a:moveTo>
                  <a:pt x="530352" y="169164"/>
                </a:moveTo>
                <a:lnTo>
                  <a:pt x="509016" y="169164"/>
                </a:lnTo>
                <a:lnTo>
                  <a:pt x="507492" y="167640"/>
                </a:lnTo>
                <a:lnTo>
                  <a:pt x="505967" y="164591"/>
                </a:lnTo>
                <a:lnTo>
                  <a:pt x="504444" y="153924"/>
                </a:lnTo>
                <a:lnTo>
                  <a:pt x="530352" y="153924"/>
                </a:lnTo>
                <a:lnTo>
                  <a:pt x="530352" y="169164"/>
                </a:lnTo>
                <a:close/>
              </a:path>
              <a:path w="867410" h="170814">
                <a:moveTo>
                  <a:pt x="577596" y="82295"/>
                </a:moveTo>
                <a:lnTo>
                  <a:pt x="569975" y="82295"/>
                </a:lnTo>
                <a:lnTo>
                  <a:pt x="568452" y="80772"/>
                </a:lnTo>
                <a:lnTo>
                  <a:pt x="566928" y="80772"/>
                </a:lnTo>
                <a:lnTo>
                  <a:pt x="566928" y="79248"/>
                </a:lnTo>
                <a:lnTo>
                  <a:pt x="565404" y="77724"/>
                </a:lnTo>
                <a:lnTo>
                  <a:pt x="560832" y="68579"/>
                </a:lnTo>
                <a:lnTo>
                  <a:pt x="570809" y="60578"/>
                </a:lnTo>
                <a:lnTo>
                  <a:pt x="582358" y="54863"/>
                </a:lnTo>
                <a:lnTo>
                  <a:pt x="595336" y="51434"/>
                </a:lnTo>
                <a:lnTo>
                  <a:pt x="609600" y="50291"/>
                </a:lnTo>
                <a:lnTo>
                  <a:pt x="615696" y="50291"/>
                </a:lnTo>
                <a:lnTo>
                  <a:pt x="627888" y="53340"/>
                </a:lnTo>
                <a:lnTo>
                  <a:pt x="632459" y="54863"/>
                </a:lnTo>
                <a:lnTo>
                  <a:pt x="644652" y="67056"/>
                </a:lnTo>
                <a:lnTo>
                  <a:pt x="647700" y="71627"/>
                </a:lnTo>
                <a:lnTo>
                  <a:pt x="600455" y="71627"/>
                </a:lnTo>
                <a:lnTo>
                  <a:pt x="597408" y="73151"/>
                </a:lnTo>
                <a:lnTo>
                  <a:pt x="594359" y="73151"/>
                </a:lnTo>
                <a:lnTo>
                  <a:pt x="588263" y="76200"/>
                </a:lnTo>
                <a:lnTo>
                  <a:pt x="586740" y="77724"/>
                </a:lnTo>
                <a:lnTo>
                  <a:pt x="583692" y="79248"/>
                </a:lnTo>
                <a:lnTo>
                  <a:pt x="582167" y="79248"/>
                </a:lnTo>
                <a:lnTo>
                  <a:pt x="579120" y="80772"/>
                </a:lnTo>
                <a:lnTo>
                  <a:pt x="577596" y="82295"/>
                </a:lnTo>
                <a:close/>
              </a:path>
              <a:path w="867410" h="170814">
                <a:moveTo>
                  <a:pt x="597408" y="170687"/>
                </a:moveTo>
                <a:lnTo>
                  <a:pt x="579120" y="170687"/>
                </a:lnTo>
                <a:lnTo>
                  <a:pt x="574548" y="169164"/>
                </a:lnTo>
                <a:lnTo>
                  <a:pt x="571500" y="167640"/>
                </a:lnTo>
                <a:lnTo>
                  <a:pt x="566928" y="166116"/>
                </a:lnTo>
                <a:lnTo>
                  <a:pt x="560832" y="160019"/>
                </a:lnTo>
                <a:lnTo>
                  <a:pt x="559308" y="156972"/>
                </a:lnTo>
                <a:lnTo>
                  <a:pt x="557783" y="152400"/>
                </a:lnTo>
                <a:lnTo>
                  <a:pt x="556259" y="149351"/>
                </a:lnTo>
                <a:lnTo>
                  <a:pt x="554736" y="144779"/>
                </a:lnTo>
                <a:lnTo>
                  <a:pt x="554736" y="134111"/>
                </a:lnTo>
                <a:lnTo>
                  <a:pt x="556259" y="129540"/>
                </a:lnTo>
                <a:lnTo>
                  <a:pt x="557783" y="126491"/>
                </a:lnTo>
                <a:lnTo>
                  <a:pt x="563879" y="117348"/>
                </a:lnTo>
                <a:lnTo>
                  <a:pt x="569975" y="114300"/>
                </a:lnTo>
                <a:lnTo>
                  <a:pt x="574548" y="111251"/>
                </a:lnTo>
                <a:lnTo>
                  <a:pt x="615100" y="102369"/>
                </a:lnTo>
                <a:lnTo>
                  <a:pt x="624840" y="102108"/>
                </a:lnTo>
                <a:lnTo>
                  <a:pt x="624840" y="86867"/>
                </a:lnTo>
                <a:lnTo>
                  <a:pt x="623316" y="82295"/>
                </a:lnTo>
                <a:lnTo>
                  <a:pt x="620267" y="77724"/>
                </a:lnTo>
                <a:lnTo>
                  <a:pt x="611124" y="71627"/>
                </a:lnTo>
                <a:lnTo>
                  <a:pt x="647700" y="71627"/>
                </a:lnTo>
                <a:lnTo>
                  <a:pt x="649224" y="77724"/>
                </a:lnTo>
                <a:lnTo>
                  <a:pt x="650748" y="82295"/>
                </a:lnTo>
                <a:lnTo>
                  <a:pt x="652271" y="88391"/>
                </a:lnTo>
                <a:lnTo>
                  <a:pt x="652271" y="118872"/>
                </a:lnTo>
                <a:lnTo>
                  <a:pt x="617220" y="118872"/>
                </a:lnTo>
                <a:lnTo>
                  <a:pt x="609600" y="120395"/>
                </a:lnTo>
                <a:lnTo>
                  <a:pt x="603504" y="120395"/>
                </a:lnTo>
                <a:lnTo>
                  <a:pt x="594359" y="123443"/>
                </a:lnTo>
                <a:lnTo>
                  <a:pt x="585216" y="128016"/>
                </a:lnTo>
                <a:lnTo>
                  <a:pt x="583692" y="131064"/>
                </a:lnTo>
                <a:lnTo>
                  <a:pt x="582167" y="132587"/>
                </a:lnTo>
                <a:lnTo>
                  <a:pt x="582167" y="143256"/>
                </a:lnTo>
                <a:lnTo>
                  <a:pt x="583692" y="146303"/>
                </a:lnTo>
                <a:lnTo>
                  <a:pt x="586740" y="147827"/>
                </a:lnTo>
                <a:lnTo>
                  <a:pt x="588263" y="150875"/>
                </a:lnTo>
                <a:lnTo>
                  <a:pt x="652271" y="150875"/>
                </a:lnTo>
                <a:lnTo>
                  <a:pt x="652271" y="153924"/>
                </a:lnTo>
                <a:lnTo>
                  <a:pt x="627888" y="153924"/>
                </a:lnTo>
                <a:lnTo>
                  <a:pt x="621792" y="160019"/>
                </a:lnTo>
                <a:lnTo>
                  <a:pt x="615696" y="163067"/>
                </a:lnTo>
                <a:lnTo>
                  <a:pt x="612648" y="166116"/>
                </a:lnTo>
                <a:lnTo>
                  <a:pt x="609600" y="166116"/>
                </a:lnTo>
                <a:lnTo>
                  <a:pt x="603504" y="169164"/>
                </a:lnTo>
                <a:lnTo>
                  <a:pt x="600455" y="169164"/>
                </a:lnTo>
                <a:lnTo>
                  <a:pt x="597408" y="170687"/>
                </a:lnTo>
                <a:close/>
              </a:path>
              <a:path w="867410" h="170814">
                <a:moveTo>
                  <a:pt x="652271" y="150875"/>
                </a:moveTo>
                <a:lnTo>
                  <a:pt x="608075" y="150875"/>
                </a:lnTo>
                <a:lnTo>
                  <a:pt x="609600" y="149351"/>
                </a:lnTo>
                <a:lnTo>
                  <a:pt x="612648" y="147827"/>
                </a:lnTo>
                <a:lnTo>
                  <a:pt x="614171" y="147827"/>
                </a:lnTo>
                <a:lnTo>
                  <a:pt x="617220" y="146303"/>
                </a:lnTo>
                <a:lnTo>
                  <a:pt x="620267" y="143256"/>
                </a:lnTo>
                <a:lnTo>
                  <a:pt x="623316" y="141732"/>
                </a:lnTo>
                <a:lnTo>
                  <a:pt x="624840" y="138683"/>
                </a:lnTo>
                <a:lnTo>
                  <a:pt x="624840" y="118872"/>
                </a:lnTo>
                <a:lnTo>
                  <a:pt x="652271" y="118872"/>
                </a:lnTo>
                <a:lnTo>
                  <a:pt x="652271" y="150875"/>
                </a:lnTo>
                <a:close/>
              </a:path>
              <a:path w="867410" h="170814">
                <a:moveTo>
                  <a:pt x="652271" y="169164"/>
                </a:moveTo>
                <a:lnTo>
                  <a:pt x="635508" y="169164"/>
                </a:lnTo>
                <a:lnTo>
                  <a:pt x="633983" y="167640"/>
                </a:lnTo>
                <a:lnTo>
                  <a:pt x="632459" y="167640"/>
                </a:lnTo>
                <a:lnTo>
                  <a:pt x="630936" y="166116"/>
                </a:lnTo>
                <a:lnTo>
                  <a:pt x="629412" y="163067"/>
                </a:lnTo>
                <a:lnTo>
                  <a:pt x="627888" y="153924"/>
                </a:lnTo>
                <a:lnTo>
                  <a:pt x="652271" y="153924"/>
                </a:lnTo>
                <a:lnTo>
                  <a:pt x="652271" y="169164"/>
                </a:lnTo>
                <a:close/>
              </a:path>
              <a:path w="867410" h="170814">
                <a:moveTo>
                  <a:pt x="745236" y="73151"/>
                </a:moveTo>
                <a:lnTo>
                  <a:pt x="672084" y="73151"/>
                </a:lnTo>
                <a:lnTo>
                  <a:pt x="669036" y="70103"/>
                </a:lnTo>
                <a:lnTo>
                  <a:pt x="669036" y="56387"/>
                </a:lnTo>
                <a:lnTo>
                  <a:pt x="687324" y="53340"/>
                </a:lnTo>
                <a:lnTo>
                  <a:pt x="693420" y="21335"/>
                </a:lnTo>
                <a:lnTo>
                  <a:pt x="694944" y="19811"/>
                </a:lnTo>
                <a:lnTo>
                  <a:pt x="694944" y="18287"/>
                </a:lnTo>
                <a:lnTo>
                  <a:pt x="696467" y="18287"/>
                </a:lnTo>
                <a:lnTo>
                  <a:pt x="696467" y="16764"/>
                </a:lnTo>
                <a:lnTo>
                  <a:pt x="714755" y="16764"/>
                </a:lnTo>
                <a:lnTo>
                  <a:pt x="714755" y="53340"/>
                </a:lnTo>
                <a:lnTo>
                  <a:pt x="745236" y="53340"/>
                </a:lnTo>
                <a:lnTo>
                  <a:pt x="745236" y="73151"/>
                </a:lnTo>
                <a:close/>
              </a:path>
              <a:path w="867410" h="170814">
                <a:moveTo>
                  <a:pt x="729996" y="170687"/>
                </a:moveTo>
                <a:lnTo>
                  <a:pt x="708659" y="170687"/>
                </a:lnTo>
                <a:lnTo>
                  <a:pt x="701040" y="167640"/>
                </a:lnTo>
                <a:lnTo>
                  <a:pt x="694944" y="161543"/>
                </a:lnTo>
                <a:lnTo>
                  <a:pt x="688848" y="156972"/>
                </a:lnTo>
                <a:lnTo>
                  <a:pt x="687324" y="147827"/>
                </a:lnTo>
                <a:lnTo>
                  <a:pt x="687324" y="73151"/>
                </a:lnTo>
                <a:lnTo>
                  <a:pt x="714755" y="73151"/>
                </a:lnTo>
                <a:lnTo>
                  <a:pt x="714755" y="140208"/>
                </a:lnTo>
                <a:lnTo>
                  <a:pt x="716279" y="143256"/>
                </a:lnTo>
                <a:lnTo>
                  <a:pt x="717804" y="144779"/>
                </a:lnTo>
                <a:lnTo>
                  <a:pt x="719328" y="147827"/>
                </a:lnTo>
                <a:lnTo>
                  <a:pt x="741510" y="147827"/>
                </a:lnTo>
                <a:lnTo>
                  <a:pt x="748284" y="160019"/>
                </a:lnTo>
                <a:lnTo>
                  <a:pt x="745236" y="164591"/>
                </a:lnTo>
                <a:lnTo>
                  <a:pt x="740663" y="166116"/>
                </a:lnTo>
                <a:lnTo>
                  <a:pt x="734567" y="167640"/>
                </a:lnTo>
                <a:lnTo>
                  <a:pt x="729996" y="170687"/>
                </a:lnTo>
                <a:close/>
              </a:path>
              <a:path w="867410" h="170814">
                <a:moveTo>
                  <a:pt x="739140" y="146303"/>
                </a:moveTo>
                <a:lnTo>
                  <a:pt x="733044" y="146303"/>
                </a:lnTo>
                <a:lnTo>
                  <a:pt x="734567" y="144779"/>
                </a:lnTo>
                <a:lnTo>
                  <a:pt x="739140" y="144779"/>
                </a:lnTo>
                <a:lnTo>
                  <a:pt x="739140" y="146303"/>
                </a:lnTo>
                <a:close/>
              </a:path>
              <a:path w="867410" h="170814">
                <a:moveTo>
                  <a:pt x="741510" y="147827"/>
                </a:moveTo>
                <a:lnTo>
                  <a:pt x="729996" y="147827"/>
                </a:lnTo>
                <a:lnTo>
                  <a:pt x="731520" y="146303"/>
                </a:lnTo>
                <a:lnTo>
                  <a:pt x="740663" y="146303"/>
                </a:lnTo>
                <a:lnTo>
                  <a:pt x="741510" y="147827"/>
                </a:lnTo>
                <a:close/>
              </a:path>
              <a:path w="867410" h="170814">
                <a:moveTo>
                  <a:pt x="826008" y="170687"/>
                </a:moveTo>
                <a:lnTo>
                  <a:pt x="809244" y="170687"/>
                </a:lnTo>
                <a:lnTo>
                  <a:pt x="801624" y="169164"/>
                </a:lnTo>
                <a:lnTo>
                  <a:pt x="795528" y="166116"/>
                </a:lnTo>
                <a:lnTo>
                  <a:pt x="787908" y="164591"/>
                </a:lnTo>
                <a:lnTo>
                  <a:pt x="781812" y="160019"/>
                </a:lnTo>
                <a:lnTo>
                  <a:pt x="771144" y="149351"/>
                </a:lnTo>
                <a:lnTo>
                  <a:pt x="768096" y="143256"/>
                </a:lnTo>
                <a:lnTo>
                  <a:pt x="765171" y="135945"/>
                </a:lnTo>
                <a:lnTo>
                  <a:pt x="765048" y="135635"/>
                </a:lnTo>
                <a:lnTo>
                  <a:pt x="760475" y="100583"/>
                </a:lnTo>
                <a:lnTo>
                  <a:pt x="763524" y="85343"/>
                </a:lnTo>
                <a:lnTo>
                  <a:pt x="792479" y="54864"/>
                </a:lnTo>
                <a:lnTo>
                  <a:pt x="807720" y="50291"/>
                </a:lnTo>
                <a:lnTo>
                  <a:pt x="822959" y="50291"/>
                </a:lnTo>
                <a:lnTo>
                  <a:pt x="856488" y="68579"/>
                </a:lnTo>
                <a:lnTo>
                  <a:pt x="857631" y="70103"/>
                </a:lnTo>
                <a:lnTo>
                  <a:pt x="809244" y="70103"/>
                </a:lnTo>
                <a:lnTo>
                  <a:pt x="801624" y="73151"/>
                </a:lnTo>
                <a:lnTo>
                  <a:pt x="792479" y="82295"/>
                </a:lnTo>
                <a:lnTo>
                  <a:pt x="789432" y="88391"/>
                </a:lnTo>
                <a:lnTo>
                  <a:pt x="789432" y="97535"/>
                </a:lnTo>
                <a:lnTo>
                  <a:pt x="867155" y="97535"/>
                </a:lnTo>
                <a:lnTo>
                  <a:pt x="867155" y="109727"/>
                </a:lnTo>
                <a:lnTo>
                  <a:pt x="865632" y="111251"/>
                </a:lnTo>
                <a:lnTo>
                  <a:pt x="865632" y="112775"/>
                </a:lnTo>
                <a:lnTo>
                  <a:pt x="864108" y="112775"/>
                </a:lnTo>
                <a:lnTo>
                  <a:pt x="864108" y="114300"/>
                </a:lnTo>
                <a:lnTo>
                  <a:pt x="787908" y="114300"/>
                </a:lnTo>
                <a:lnTo>
                  <a:pt x="789360" y="122848"/>
                </a:lnTo>
                <a:lnTo>
                  <a:pt x="791527" y="130111"/>
                </a:lnTo>
                <a:lnTo>
                  <a:pt x="794551" y="135945"/>
                </a:lnTo>
                <a:lnTo>
                  <a:pt x="798575" y="140208"/>
                </a:lnTo>
                <a:lnTo>
                  <a:pt x="803148" y="146303"/>
                </a:lnTo>
                <a:lnTo>
                  <a:pt x="810767" y="149351"/>
                </a:lnTo>
                <a:lnTo>
                  <a:pt x="864362" y="149351"/>
                </a:lnTo>
                <a:lnTo>
                  <a:pt x="865632" y="150875"/>
                </a:lnTo>
                <a:lnTo>
                  <a:pt x="862584" y="155448"/>
                </a:lnTo>
                <a:lnTo>
                  <a:pt x="859536" y="158495"/>
                </a:lnTo>
                <a:lnTo>
                  <a:pt x="854963" y="160019"/>
                </a:lnTo>
                <a:lnTo>
                  <a:pt x="851916" y="163067"/>
                </a:lnTo>
                <a:lnTo>
                  <a:pt x="842771" y="166116"/>
                </a:lnTo>
                <a:lnTo>
                  <a:pt x="839724" y="167640"/>
                </a:lnTo>
                <a:lnTo>
                  <a:pt x="835152" y="169164"/>
                </a:lnTo>
                <a:lnTo>
                  <a:pt x="830579" y="169164"/>
                </a:lnTo>
                <a:lnTo>
                  <a:pt x="826008" y="170687"/>
                </a:lnTo>
                <a:close/>
              </a:path>
              <a:path w="867410" h="170814">
                <a:moveTo>
                  <a:pt x="867155" y="97535"/>
                </a:moveTo>
                <a:lnTo>
                  <a:pt x="841248" y="97535"/>
                </a:lnTo>
                <a:lnTo>
                  <a:pt x="841248" y="89916"/>
                </a:lnTo>
                <a:lnTo>
                  <a:pt x="839724" y="86867"/>
                </a:lnTo>
                <a:lnTo>
                  <a:pt x="839724" y="83819"/>
                </a:lnTo>
                <a:lnTo>
                  <a:pt x="838200" y="80772"/>
                </a:lnTo>
                <a:lnTo>
                  <a:pt x="833628" y="76200"/>
                </a:lnTo>
                <a:lnTo>
                  <a:pt x="821436" y="70103"/>
                </a:lnTo>
                <a:lnTo>
                  <a:pt x="857631" y="70103"/>
                </a:lnTo>
                <a:lnTo>
                  <a:pt x="861059" y="74675"/>
                </a:lnTo>
                <a:lnTo>
                  <a:pt x="862584" y="80772"/>
                </a:lnTo>
                <a:lnTo>
                  <a:pt x="865632" y="86867"/>
                </a:lnTo>
                <a:lnTo>
                  <a:pt x="867155" y="94487"/>
                </a:lnTo>
                <a:lnTo>
                  <a:pt x="867155" y="97535"/>
                </a:lnTo>
                <a:close/>
              </a:path>
              <a:path w="867410" h="170814">
                <a:moveTo>
                  <a:pt x="864362" y="149351"/>
                </a:moveTo>
                <a:lnTo>
                  <a:pt x="824484" y="149351"/>
                </a:lnTo>
                <a:lnTo>
                  <a:pt x="829055" y="147827"/>
                </a:lnTo>
                <a:lnTo>
                  <a:pt x="832104" y="147827"/>
                </a:lnTo>
                <a:lnTo>
                  <a:pt x="841248" y="143256"/>
                </a:lnTo>
                <a:lnTo>
                  <a:pt x="842771" y="143256"/>
                </a:lnTo>
                <a:lnTo>
                  <a:pt x="845820" y="141732"/>
                </a:lnTo>
                <a:lnTo>
                  <a:pt x="848867" y="138683"/>
                </a:lnTo>
                <a:lnTo>
                  <a:pt x="854963" y="138683"/>
                </a:lnTo>
                <a:lnTo>
                  <a:pt x="858012" y="141732"/>
                </a:lnTo>
                <a:lnTo>
                  <a:pt x="864362" y="149351"/>
                </a:lnTo>
                <a:close/>
              </a:path>
            </a:pathLst>
          </a:custGeom>
          <a:solidFill>
            <a:srgbClr val="1C428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58112" y="4309872"/>
            <a:ext cx="5091684" cy="208787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6879335" y="4309872"/>
            <a:ext cx="459105" cy="167640"/>
          </a:xfrm>
          <a:custGeom>
            <a:avLst/>
            <a:gdLst/>
            <a:ahLst/>
            <a:cxnLst/>
            <a:rect l="l" t="t" r="r" b="b"/>
            <a:pathLst>
              <a:path w="459104" h="167639">
                <a:moveTo>
                  <a:pt x="10667" y="166116"/>
                </a:moveTo>
                <a:lnTo>
                  <a:pt x="0" y="166116"/>
                </a:lnTo>
                <a:lnTo>
                  <a:pt x="0" y="0"/>
                </a:lnTo>
                <a:lnTo>
                  <a:pt x="10667" y="0"/>
                </a:lnTo>
                <a:lnTo>
                  <a:pt x="10667" y="166116"/>
                </a:lnTo>
                <a:close/>
              </a:path>
              <a:path w="459104" h="167639">
                <a:moveTo>
                  <a:pt x="103632" y="167639"/>
                </a:moveTo>
                <a:lnTo>
                  <a:pt x="86867" y="167639"/>
                </a:lnTo>
                <a:lnTo>
                  <a:pt x="79248" y="166116"/>
                </a:lnTo>
                <a:lnTo>
                  <a:pt x="60960" y="156971"/>
                </a:lnTo>
                <a:lnTo>
                  <a:pt x="56387" y="150875"/>
                </a:lnTo>
                <a:lnTo>
                  <a:pt x="51816" y="146303"/>
                </a:lnTo>
                <a:lnTo>
                  <a:pt x="42671" y="106679"/>
                </a:lnTo>
                <a:lnTo>
                  <a:pt x="42671" y="99059"/>
                </a:lnTo>
                <a:lnTo>
                  <a:pt x="45719" y="83819"/>
                </a:lnTo>
                <a:lnTo>
                  <a:pt x="51816" y="71627"/>
                </a:lnTo>
                <a:lnTo>
                  <a:pt x="56387" y="67055"/>
                </a:lnTo>
                <a:lnTo>
                  <a:pt x="60960" y="60959"/>
                </a:lnTo>
                <a:lnTo>
                  <a:pt x="65532" y="57911"/>
                </a:lnTo>
                <a:lnTo>
                  <a:pt x="77724" y="51816"/>
                </a:lnTo>
                <a:lnTo>
                  <a:pt x="85344" y="50291"/>
                </a:lnTo>
                <a:lnTo>
                  <a:pt x="100583" y="50291"/>
                </a:lnTo>
                <a:lnTo>
                  <a:pt x="106680" y="51816"/>
                </a:lnTo>
                <a:lnTo>
                  <a:pt x="111251" y="53339"/>
                </a:lnTo>
                <a:lnTo>
                  <a:pt x="117348" y="56387"/>
                </a:lnTo>
                <a:lnTo>
                  <a:pt x="121919" y="59435"/>
                </a:lnTo>
                <a:lnTo>
                  <a:pt x="82296" y="59435"/>
                </a:lnTo>
                <a:lnTo>
                  <a:pt x="77724" y="60959"/>
                </a:lnTo>
                <a:lnTo>
                  <a:pt x="73151" y="64008"/>
                </a:lnTo>
                <a:lnTo>
                  <a:pt x="70103" y="65531"/>
                </a:lnTo>
                <a:lnTo>
                  <a:pt x="62483" y="73151"/>
                </a:lnTo>
                <a:lnTo>
                  <a:pt x="59435" y="77724"/>
                </a:lnTo>
                <a:lnTo>
                  <a:pt x="54864" y="91439"/>
                </a:lnTo>
                <a:lnTo>
                  <a:pt x="53340" y="97535"/>
                </a:lnTo>
                <a:lnTo>
                  <a:pt x="138683" y="97535"/>
                </a:lnTo>
                <a:lnTo>
                  <a:pt x="138683" y="103631"/>
                </a:lnTo>
                <a:lnTo>
                  <a:pt x="137160" y="103631"/>
                </a:lnTo>
                <a:lnTo>
                  <a:pt x="137160" y="105155"/>
                </a:lnTo>
                <a:lnTo>
                  <a:pt x="53340" y="105155"/>
                </a:lnTo>
                <a:lnTo>
                  <a:pt x="53340" y="115824"/>
                </a:lnTo>
                <a:lnTo>
                  <a:pt x="54864" y="123443"/>
                </a:lnTo>
                <a:lnTo>
                  <a:pt x="57912" y="135635"/>
                </a:lnTo>
                <a:lnTo>
                  <a:pt x="60960" y="141731"/>
                </a:lnTo>
                <a:lnTo>
                  <a:pt x="64008" y="146303"/>
                </a:lnTo>
                <a:lnTo>
                  <a:pt x="68580" y="149351"/>
                </a:lnTo>
                <a:lnTo>
                  <a:pt x="73151" y="153924"/>
                </a:lnTo>
                <a:lnTo>
                  <a:pt x="77724" y="155447"/>
                </a:lnTo>
                <a:lnTo>
                  <a:pt x="83819" y="156971"/>
                </a:lnTo>
                <a:lnTo>
                  <a:pt x="88392" y="158495"/>
                </a:lnTo>
                <a:lnTo>
                  <a:pt x="129540" y="158495"/>
                </a:lnTo>
                <a:lnTo>
                  <a:pt x="123444" y="161543"/>
                </a:lnTo>
                <a:lnTo>
                  <a:pt x="118871" y="163067"/>
                </a:lnTo>
                <a:lnTo>
                  <a:pt x="115824" y="164591"/>
                </a:lnTo>
                <a:lnTo>
                  <a:pt x="111251" y="166116"/>
                </a:lnTo>
                <a:lnTo>
                  <a:pt x="106680" y="166116"/>
                </a:lnTo>
                <a:lnTo>
                  <a:pt x="103632" y="167639"/>
                </a:lnTo>
                <a:close/>
              </a:path>
              <a:path w="459104" h="167639">
                <a:moveTo>
                  <a:pt x="138683" y="97535"/>
                </a:moveTo>
                <a:lnTo>
                  <a:pt x="128016" y="97535"/>
                </a:lnTo>
                <a:lnTo>
                  <a:pt x="128016" y="86867"/>
                </a:lnTo>
                <a:lnTo>
                  <a:pt x="126492" y="80771"/>
                </a:lnTo>
                <a:lnTo>
                  <a:pt x="124967" y="76200"/>
                </a:lnTo>
                <a:lnTo>
                  <a:pt x="121919" y="73151"/>
                </a:lnTo>
                <a:lnTo>
                  <a:pt x="118871" y="68579"/>
                </a:lnTo>
                <a:lnTo>
                  <a:pt x="115824" y="65531"/>
                </a:lnTo>
                <a:lnTo>
                  <a:pt x="112776" y="64008"/>
                </a:lnTo>
                <a:lnTo>
                  <a:pt x="108203" y="60959"/>
                </a:lnTo>
                <a:lnTo>
                  <a:pt x="103632" y="59435"/>
                </a:lnTo>
                <a:lnTo>
                  <a:pt x="121919" y="59435"/>
                </a:lnTo>
                <a:lnTo>
                  <a:pt x="124967" y="64008"/>
                </a:lnTo>
                <a:lnTo>
                  <a:pt x="129540" y="68579"/>
                </a:lnTo>
                <a:lnTo>
                  <a:pt x="132587" y="73151"/>
                </a:lnTo>
                <a:lnTo>
                  <a:pt x="134112" y="79247"/>
                </a:lnTo>
                <a:lnTo>
                  <a:pt x="137160" y="85343"/>
                </a:lnTo>
                <a:lnTo>
                  <a:pt x="138683" y="92963"/>
                </a:lnTo>
                <a:lnTo>
                  <a:pt x="138683" y="97535"/>
                </a:lnTo>
                <a:close/>
              </a:path>
              <a:path w="459104" h="167639">
                <a:moveTo>
                  <a:pt x="129540" y="158495"/>
                </a:moveTo>
                <a:lnTo>
                  <a:pt x="105156" y="158495"/>
                </a:lnTo>
                <a:lnTo>
                  <a:pt x="114300" y="155447"/>
                </a:lnTo>
                <a:lnTo>
                  <a:pt x="126492" y="149351"/>
                </a:lnTo>
                <a:lnTo>
                  <a:pt x="128016" y="147827"/>
                </a:lnTo>
                <a:lnTo>
                  <a:pt x="129540" y="147827"/>
                </a:lnTo>
                <a:lnTo>
                  <a:pt x="129540" y="146303"/>
                </a:lnTo>
                <a:lnTo>
                  <a:pt x="132587" y="146303"/>
                </a:lnTo>
                <a:lnTo>
                  <a:pt x="132587" y="147827"/>
                </a:lnTo>
                <a:lnTo>
                  <a:pt x="135635" y="150875"/>
                </a:lnTo>
                <a:lnTo>
                  <a:pt x="134112" y="153924"/>
                </a:lnTo>
                <a:lnTo>
                  <a:pt x="129540" y="158495"/>
                </a:lnTo>
                <a:close/>
              </a:path>
              <a:path w="459104" h="167639">
                <a:moveTo>
                  <a:pt x="207264" y="166116"/>
                </a:moveTo>
                <a:lnTo>
                  <a:pt x="198119" y="166116"/>
                </a:lnTo>
                <a:lnTo>
                  <a:pt x="149351" y="53339"/>
                </a:lnTo>
                <a:lnTo>
                  <a:pt x="161544" y="53339"/>
                </a:lnTo>
                <a:lnTo>
                  <a:pt x="161544" y="54863"/>
                </a:lnTo>
                <a:lnTo>
                  <a:pt x="163067" y="54863"/>
                </a:lnTo>
                <a:lnTo>
                  <a:pt x="199644" y="144779"/>
                </a:lnTo>
                <a:lnTo>
                  <a:pt x="201167" y="146303"/>
                </a:lnTo>
                <a:lnTo>
                  <a:pt x="201167" y="150875"/>
                </a:lnTo>
                <a:lnTo>
                  <a:pt x="202692" y="152400"/>
                </a:lnTo>
                <a:lnTo>
                  <a:pt x="202692" y="153924"/>
                </a:lnTo>
                <a:lnTo>
                  <a:pt x="212371" y="153924"/>
                </a:lnTo>
                <a:lnTo>
                  <a:pt x="207264" y="166116"/>
                </a:lnTo>
                <a:close/>
              </a:path>
              <a:path w="459104" h="167639">
                <a:moveTo>
                  <a:pt x="212371" y="153924"/>
                </a:moveTo>
                <a:lnTo>
                  <a:pt x="202692" y="153924"/>
                </a:lnTo>
                <a:lnTo>
                  <a:pt x="202692" y="150875"/>
                </a:lnTo>
                <a:lnTo>
                  <a:pt x="204216" y="149351"/>
                </a:lnTo>
                <a:lnTo>
                  <a:pt x="204216" y="146303"/>
                </a:lnTo>
                <a:lnTo>
                  <a:pt x="205740" y="144779"/>
                </a:lnTo>
                <a:lnTo>
                  <a:pt x="242316" y="54863"/>
                </a:lnTo>
                <a:lnTo>
                  <a:pt x="243840" y="54863"/>
                </a:lnTo>
                <a:lnTo>
                  <a:pt x="243840" y="53339"/>
                </a:lnTo>
                <a:lnTo>
                  <a:pt x="254508" y="53339"/>
                </a:lnTo>
                <a:lnTo>
                  <a:pt x="212371" y="153924"/>
                </a:lnTo>
                <a:close/>
              </a:path>
              <a:path w="459104" h="167639">
                <a:moveTo>
                  <a:pt x="326135" y="167639"/>
                </a:moveTo>
                <a:lnTo>
                  <a:pt x="309371" y="167639"/>
                </a:lnTo>
                <a:lnTo>
                  <a:pt x="303276" y="166116"/>
                </a:lnTo>
                <a:lnTo>
                  <a:pt x="297180" y="163067"/>
                </a:lnTo>
                <a:lnTo>
                  <a:pt x="289560" y="160019"/>
                </a:lnTo>
                <a:lnTo>
                  <a:pt x="284987" y="156971"/>
                </a:lnTo>
                <a:lnTo>
                  <a:pt x="280416" y="150875"/>
                </a:lnTo>
                <a:lnTo>
                  <a:pt x="275844" y="146303"/>
                </a:lnTo>
                <a:lnTo>
                  <a:pt x="265176" y="106679"/>
                </a:lnTo>
                <a:lnTo>
                  <a:pt x="265176" y="99059"/>
                </a:lnTo>
                <a:lnTo>
                  <a:pt x="266700" y="91439"/>
                </a:lnTo>
                <a:lnTo>
                  <a:pt x="269748" y="83819"/>
                </a:lnTo>
                <a:lnTo>
                  <a:pt x="271271" y="77724"/>
                </a:lnTo>
                <a:lnTo>
                  <a:pt x="274319" y="71627"/>
                </a:lnTo>
                <a:lnTo>
                  <a:pt x="278892" y="67055"/>
                </a:lnTo>
                <a:lnTo>
                  <a:pt x="283464" y="60959"/>
                </a:lnTo>
                <a:lnTo>
                  <a:pt x="301751" y="51816"/>
                </a:lnTo>
                <a:lnTo>
                  <a:pt x="309371" y="50291"/>
                </a:lnTo>
                <a:lnTo>
                  <a:pt x="323087" y="50291"/>
                </a:lnTo>
                <a:lnTo>
                  <a:pt x="335280" y="53339"/>
                </a:lnTo>
                <a:lnTo>
                  <a:pt x="344424" y="59435"/>
                </a:lnTo>
                <a:lnTo>
                  <a:pt x="306324" y="59435"/>
                </a:lnTo>
                <a:lnTo>
                  <a:pt x="301751" y="60959"/>
                </a:lnTo>
                <a:lnTo>
                  <a:pt x="297180" y="64008"/>
                </a:lnTo>
                <a:lnTo>
                  <a:pt x="292608" y="65531"/>
                </a:lnTo>
                <a:lnTo>
                  <a:pt x="289560" y="70103"/>
                </a:lnTo>
                <a:lnTo>
                  <a:pt x="286512" y="73151"/>
                </a:lnTo>
                <a:lnTo>
                  <a:pt x="283464" y="77724"/>
                </a:lnTo>
                <a:lnTo>
                  <a:pt x="281940" y="82295"/>
                </a:lnTo>
                <a:lnTo>
                  <a:pt x="278892" y="86867"/>
                </a:lnTo>
                <a:lnTo>
                  <a:pt x="277367" y="91439"/>
                </a:lnTo>
                <a:lnTo>
                  <a:pt x="277367" y="97535"/>
                </a:lnTo>
                <a:lnTo>
                  <a:pt x="361187" y="97535"/>
                </a:lnTo>
                <a:lnTo>
                  <a:pt x="361187" y="103631"/>
                </a:lnTo>
                <a:lnTo>
                  <a:pt x="359664" y="105155"/>
                </a:lnTo>
                <a:lnTo>
                  <a:pt x="277367" y="105155"/>
                </a:lnTo>
                <a:lnTo>
                  <a:pt x="277367" y="123443"/>
                </a:lnTo>
                <a:lnTo>
                  <a:pt x="301751" y="155447"/>
                </a:lnTo>
                <a:lnTo>
                  <a:pt x="306324" y="156971"/>
                </a:lnTo>
                <a:lnTo>
                  <a:pt x="312419" y="158495"/>
                </a:lnTo>
                <a:lnTo>
                  <a:pt x="352044" y="158495"/>
                </a:lnTo>
                <a:lnTo>
                  <a:pt x="342900" y="163067"/>
                </a:lnTo>
                <a:lnTo>
                  <a:pt x="338328" y="164591"/>
                </a:lnTo>
                <a:lnTo>
                  <a:pt x="335280" y="166116"/>
                </a:lnTo>
                <a:lnTo>
                  <a:pt x="330708" y="166116"/>
                </a:lnTo>
                <a:lnTo>
                  <a:pt x="326135" y="167639"/>
                </a:lnTo>
                <a:close/>
              </a:path>
              <a:path w="459104" h="167639">
                <a:moveTo>
                  <a:pt x="361187" y="97535"/>
                </a:moveTo>
                <a:lnTo>
                  <a:pt x="352044" y="97535"/>
                </a:lnTo>
                <a:lnTo>
                  <a:pt x="352044" y="91439"/>
                </a:lnTo>
                <a:lnTo>
                  <a:pt x="350519" y="86867"/>
                </a:lnTo>
                <a:lnTo>
                  <a:pt x="335280" y="64008"/>
                </a:lnTo>
                <a:lnTo>
                  <a:pt x="330708" y="60959"/>
                </a:lnTo>
                <a:lnTo>
                  <a:pt x="327660" y="59435"/>
                </a:lnTo>
                <a:lnTo>
                  <a:pt x="344424" y="59435"/>
                </a:lnTo>
                <a:lnTo>
                  <a:pt x="348996" y="64008"/>
                </a:lnTo>
                <a:lnTo>
                  <a:pt x="352044" y="68579"/>
                </a:lnTo>
                <a:lnTo>
                  <a:pt x="356616" y="73151"/>
                </a:lnTo>
                <a:lnTo>
                  <a:pt x="359664" y="85343"/>
                </a:lnTo>
                <a:lnTo>
                  <a:pt x="361187" y="92963"/>
                </a:lnTo>
                <a:lnTo>
                  <a:pt x="361187" y="97535"/>
                </a:lnTo>
                <a:close/>
              </a:path>
              <a:path w="459104" h="167639">
                <a:moveTo>
                  <a:pt x="352044" y="158495"/>
                </a:moveTo>
                <a:lnTo>
                  <a:pt x="329183" y="158495"/>
                </a:lnTo>
                <a:lnTo>
                  <a:pt x="333756" y="156971"/>
                </a:lnTo>
                <a:lnTo>
                  <a:pt x="336803" y="155447"/>
                </a:lnTo>
                <a:lnTo>
                  <a:pt x="341376" y="153924"/>
                </a:lnTo>
                <a:lnTo>
                  <a:pt x="347471" y="150875"/>
                </a:lnTo>
                <a:lnTo>
                  <a:pt x="350519" y="147827"/>
                </a:lnTo>
                <a:lnTo>
                  <a:pt x="352044" y="147827"/>
                </a:lnTo>
                <a:lnTo>
                  <a:pt x="353567" y="146303"/>
                </a:lnTo>
                <a:lnTo>
                  <a:pt x="356616" y="146303"/>
                </a:lnTo>
                <a:lnTo>
                  <a:pt x="356616" y="147827"/>
                </a:lnTo>
                <a:lnTo>
                  <a:pt x="359664" y="150875"/>
                </a:lnTo>
                <a:lnTo>
                  <a:pt x="358140" y="153924"/>
                </a:lnTo>
                <a:lnTo>
                  <a:pt x="355092" y="155447"/>
                </a:lnTo>
                <a:lnTo>
                  <a:pt x="352044" y="158495"/>
                </a:lnTo>
                <a:close/>
              </a:path>
              <a:path w="459104" h="167639">
                <a:moveTo>
                  <a:pt x="405383" y="166116"/>
                </a:moveTo>
                <a:lnTo>
                  <a:pt x="393192" y="166116"/>
                </a:lnTo>
                <a:lnTo>
                  <a:pt x="393192" y="0"/>
                </a:lnTo>
                <a:lnTo>
                  <a:pt x="405383" y="0"/>
                </a:lnTo>
                <a:lnTo>
                  <a:pt x="405383" y="166116"/>
                </a:lnTo>
                <a:close/>
              </a:path>
              <a:path w="459104" h="167639">
                <a:moveTo>
                  <a:pt x="452628" y="147827"/>
                </a:moveTo>
                <a:lnTo>
                  <a:pt x="445008" y="147827"/>
                </a:lnTo>
                <a:lnTo>
                  <a:pt x="446532" y="146303"/>
                </a:lnTo>
                <a:lnTo>
                  <a:pt x="451103" y="146303"/>
                </a:lnTo>
                <a:lnTo>
                  <a:pt x="452628" y="147827"/>
                </a:lnTo>
                <a:close/>
              </a:path>
              <a:path w="459104" h="167639">
                <a:moveTo>
                  <a:pt x="451103" y="167639"/>
                </a:moveTo>
                <a:lnTo>
                  <a:pt x="446532" y="167639"/>
                </a:lnTo>
                <a:lnTo>
                  <a:pt x="443483" y="166116"/>
                </a:lnTo>
                <a:lnTo>
                  <a:pt x="441960" y="164591"/>
                </a:lnTo>
                <a:lnTo>
                  <a:pt x="438912" y="163067"/>
                </a:lnTo>
                <a:lnTo>
                  <a:pt x="438912" y="152400"/>
                </a:lnTo>
                <a:lnTo>
                  <a:pt x="440435" y="152400"/>
                </a:lnTo>
                <a:lnTo>
                  <a:pt x="440435" y="150875"/>
                </a:lnTo>
                <a:lnTo>
                  <a:pt x="443483" y="147827"/>
                </a:lnTo>
                <a:lnTo>
                  <a:pt x="454151" y="147827"/>
                </a:lnTo>
                <a:lnTo>
                  <a:pt x="458724" y="152400"/>
                </a:lnTo>
                <a:lnTo>
                  <a:pt x="458724" y="163067"/>
                </a:lnTo>
                <a:lnTo>
                  <a:pt x="457200" y="163067"/>
                </a:lnTo>
                <a:lnTo>
                  <a:pt x="455676" y="164591"/>
                </a:lnTo>
                <a:lnTo>
                  <a:pt x="455676" y="166116"/>
                </a:lnTo>
                <a:lnTo>
                  <a:pt x="452628" y="166116"/>
                </a:lnTo>
                <a:lnTo>
                  <a:pt x="451103" y="167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822947" y="4617720"/>
            <a:ext cx="149352" cy="118872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10524743" y="5807964"/>
            <a:ext cx="48895" cy="74930"/>
          </a:xfrm>
          <a:custGeom>
            <a:avLst/>
            <a:gdLst/>
            <a:ahLst/>
            <a:cxnLst/>
            <a:rect l="l" t="t" r="r" b="b"/>
            <a:pathLst>
              <a:path w="48895" h="74929">
                <a:moveTo>
                  <a:pt x="13716" y="74676"/>
                </a:moveTo>
                <a:lnTo>
                  <a:pt x="7620" y="74676"/>
                </a:lnTo>
                <a:lnTo>
                  <a:pt x="42672" y="6096"/>
                </a:lnTo>
                <a:lnTo>
                  <a:pt x="42672" y="4572"/>
                </a:lnTo>
                <a:lnTo>
                  <a:pt x="0" y="4572"/>
                </a:lnTo>
                <a:lnTo>
                  <a:pt x="0" y="0"/>
                </a:lnTo>
                <a:lnTo>
                  <a:pt x="48768" y="0"/>
                </a:lnTo>
                <a:lnTo>
                  <a:pt x="48768" y="4572"/>
                </a:lnTo>
                <a:lnTo>
                  <a:pt x="13716" y="73152"/>
                </a:lnTo>
                <a:lnTo>
                  <a:pt x="1371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3217790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79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76030" y="3217790"/>
            <a:ext cx="9752965" cy="830580"/>
            <a:chOff x="476030" y="3217790"/>
            <a:chExt cx="9752965" cy="830580"/>
          </a:xfrm>
        </p:grpSpPr>
        <p:sp>
          <p:nvSpPr>
            <p:cNvPr id="4" name="object 4" descr=""/>
            <p:cNvSpPr/>
            <p:nvPr/>
          </p:nvSpPr>
          <p:spPr>
            <a:xfrm>
              <a:off x="476030" y="3217790"/>
              <a:ext cx="9752965" cy="830580"/>
            </a:xfrm>
            <a:custGeom>
              <a:avLst/>
              <a:gdLst/>
              <a:ahLst/>
              <a:cxnLst/>
              <a:rect l="l" t="t" r="r" b="b"/>
              <a:pathLst>
                <a:path w="9752965" h="830579">
                  <a:moveTo>
                    <a:pt x="9737255" y="830392"/>
                  </a:moveTo>
                  <a:lnTo>
                    <a:pt x="9737255" y="0"/>
                  </a:lnTo>
                </a:path>
                <a:path w="9752965" h="830579">
                  <a:moveTo>
                    <a:pt x="0" y="6105"/>
                  </a:moveTo>
                  <a:lnTo>
                    <a:pt x="9752513" y="61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88235" y="4035970"/>
              <a:ext cx="9740900" cy="0"/>
            </a:xfrm>
            <a:custGeom>
              <a:avLst/>
              <a:gdLst/>
              <a:ahLst/>
              <a:cxnLst/>
              <a:rect l="l" t="t" r="r" b="b"/>
              <a:pathLst>
                <a:path w="9740900" h="0">
                  <a:moveTo>
                    <a:pt x="0" y="0"/>
                  </a:moveTo>
                  <a:lnTo>
                    <a:pt x="9740307" y="0"/>
                  </a:lnTo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 sz="2650">
                <a:solidFill>
                  <a:srgbClr val="003A46"/>
                </a:solidFill>
              </a:rPr>
              <a:t>The</a:t>
            </a:r>
            <a:r>
              <a:rPr dirty="0" sz="2650" spc="-60">
                <a:solidFill>
                  <a:srgbClr val="003A46"/>
                </a:solidFill>
              </a:rPr>
              <a:t> </a:t>
            </a:r>
            <a:r>
              <a:rPr dirty="0" sz="2650">
                <a:solidFill>
                  <a:srgbClr val="003A46"/>
                </a:solidFill>
              </a:rPr>
              <a:t>Core</a:t>
            </a:r>
            <a:r>
              <a:rPr dirty="0" sz="2650" spc="-15">
                <a:solidFill>
                  <a:srgbClr val="003A46"/>
                </a:solidFill>
              </a:rPr>
              <a:t> </a:t>
            </a:r>
            <a:r>
              <a:rPr dirty="0" sz="2650">
                <a:solidFill>
                  <a:srgbClr val="003A46"/>
                </a:solidFill>
              </a:rPr>
              <a:t>of</a:t>
            </a:r>
            <a:r>
              <a:rPr dirty="0" sz="2650" spc="25">
                <a:solidFill>
                  <a:srgbClr val="003A46"/>
                </a:solidFill>
              </a:rPr>
              <a:t> </a:t>
            </a:r>
            <a:r>
              <a:rPr dirty="0" sz="2650" spc="-10">
                <a:solidFill>
                  <a:srgbClr val="003A46"/>
                </a:solidFill>
              </a:rPr>
              <a:t>Correlation</a:t>
            </a:r>
            <a:endParaRPr sz="2650"/>
          </a:p>
        </p:txBody>
      </p:sp>
      <p:sp>
        <p:nvSpPr>
          <p:cNvPr id="7" name="object 7" descr=""/>
          <p:cNvSpPr txBox="1"/>
          <p:nvPr/>
        </p:nvSpPr>
        <p:spPr>
          <a:xfrm>
            <a:off x="498320" y="916423"/>
            <a:ext cx="9713595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1615" indent="-208915">
              <a:lnSpc>
                <a:spcPct val="100000"/>
              </a:lnSpc>
              <a:spcBef>
                <a:spcPts val="100"/>
              </a:spcBef>
              <a:buChar char="•"/>
              <a:tabLst>
                <a:tab pos="221615" algn="l"/>
              </a:tabLst>
            </a:pP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Quantifies</a:t>
            </a:r>
            <a:r>
              <a:rPr dirty="0" sz="1600" spc="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how</a:t>
            </a:r>
            <a:r>
              <a:rPr dirty="0" sz="1600" spc="-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two</a:t>
            </a:r>
            <a:r>
              <a:rPr dirty="0" sz="1600" spc="1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quantities</a:t>
            </a:r>
            <a:r>
              <a:rPr dirty="0" sz="1600" spc="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change</a:t>
            </a:r>
            <a:r>
              <a:rPr dirty="0" sz="1600" spc="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600" spc="-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relation</a:t>
            </a:r>
            <a:r>
              <a:rPr dirty="0" sz="1600" spc="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dirty="0" sz="1600" spc="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each</a:t>
            </a:r>
            <a:r>
              <a:rPr dirty="0" sz="1600" spc="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050505"/>
                </a:solidFill>
                <a:latin typeface="Arial"/>
                <a:cs typeface="Arial"/>
              </a:rPr>
              <a:t>other</a:t>
            </a:r>
            <a:endParaRPr sz="1600">
              <a:latin typeface="Arial"/>
              <a:cs typeface="Arial"/>
            </a:endParaRPr>
          </a:p>
          <a:p>
            <a:pPr marL="217170" indent="-204470">
              <a:lnSpc>
                <a:spcPct val="100000"/>
              </a:lnSpc>
              <a:spcBef>
                <a:spcPts val="1495"/>
              </a:spcBef>
              <a:buChar char="•"/>
              <a:tabLst>
                <a:tab pos="217170" algn="l"/>
              </a:tabLst>
            </a:pPr>
            <a:r>
              <a:rPr dirty="0" sz="1600" spc="90">
                <a:solidFill>
                  <a:srgbClr val="050505"/>
                </a:solidFill>
                <a:latin typeface="Arial"/>
                <a:cs typeface="Arial"/>
              </a:rPr>
              <a:t>When</a:t>
            </a:r>
            <a:r>
              <a:rPr dirty="0" sz="1600" spc="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one</a:t>
            </a:r>
            <a:r>
              <a:rPr dirty="0" sz="1600" spc="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variable</a:t>
            </a:r>
            <a:r>
              <a:rPr dirty="0" sz="1600" spc="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changes,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does</a:t>
            </a:r>
            <a:r>
              <a:rPr dirty="0" sz="1600" spc="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2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other...</a:t>
            </a:r>
            <a:endParaRPr sz="1600">
              <a:latin typeface="Arial"/>
              <a:cs typeface="Arial"/>
            </a:endParaRPr>
          </a:p>
          <a:p>
            <a:pPr lvl="1" marL="527050" indent="-209550">
              <a:lnSpc>
                <a:spcPct val="100000"/>
              </a:lnSpc>
              <a:spcBef>
                <a:spcPts val="1470"/>
              </a:spcBef>
              <a:buSzPct val="75000"/>
              <a:buChar char="■"/>
              <a:tabLst>
                <a:tab pos="527050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Change</a:t>
            </a:r>
            <a:r>
              <a:rPr dirty="0" sz="1600" spc="1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600" spc="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3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dirty="0" sz="1600" spc="10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similar</a:t>
            </a:r>
            <a:r>
              <a:rPr dirty="0" sz="1600" spc="1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050505"/>
                </a:solidFill>
                <a:latin typeface="Arial"/>
                <a:cs typeface="Arial"/>
              </a:rPr>
              <a:t>way?</a:t>
            </a:r>
            <a:endParaRPr sz="1600">
              <a:latin typeface="Arial"/>
              <a:cs typeface="Arial"/>
            </a:endParaRPr>
          </a:p>
          <a:p>
            <a:pPr lvl="1" marL="527050" indent="-209550">
              <a:lnSpc>
                <a:spcPct val="100000"/>
              </a:lnSpc>
              <a:spcBef>
                <a:spcPts val="1495"/>
              </a:spcBef>
              <a:buSzPct val="75000"/>
              <a:buChar char="■"/>
              <a:tabLst>
                <a:tab pos="527050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Change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600" spc="-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opposite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050505"/>
                </a:solidFill>
                <a:latin typeface="Arial"/>
                <a:cs typeface="Arial"/>
              </a:rPr>
              <a:t>way?</a:t>
            </a:r>
            <a:endParaRPr sz="1600">
              <a:latin typeface="Arial"/>
              <a:cs typeface="Arial"/>
            </a:endParaRPr>
          </a:p>
          <a:p>
            <a:pPr lvl="1" marL="530860" indent="-213360">
              <a:lnSpc>
                <a:spcPct val="100000"/>
              </a:lnSpc>
              <a:spcBef>
                <a:spcPts val="1490"/>
              </a:spcBef>
              <a:buSzPct val="75000"/>
              <a:buChar char="■"/>
              <a:tabLst>
                <a:tab pos="530860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Not</a:t>
            </a:r>
            <a:r>
              <a:rPr dirty="0" sz="1600" spc="2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change</a:t>
            </a:r>
            <a:r>
              <a:rPr dirty="0" sz="1600" spc="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very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much</a:t>
            </a:r>
            <a:r>
              <a:rPr dirty="0" sz="1600" spc="1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050505"/>
                </a:solidFill>
                <a:latin typeface="Arial"/>
                <a:cs typeface="Arial"/>
              </a:rPr>
              <a:t>all?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20"/>
              </a:spcBef>
            </a:pPr>
            <a:endParaRPr sz="1600">
              <a:latin typeface="Arial"/>
              <a:cs typeface="Arial"/>
            </a:endParaRPr>
          </a:p>
          <a:p>
            <a:pPr marL="337185">
              <a:lnSpc>
                <a:spcPct val="100000"/>
              </a:lnSpc>
            </a:pPr>
            <a:r>
              <a:rPr dirty="0" sz="1150" b="1">
                <a:solidFill>
                  <a:srgbClr val="3F5B99"/>
                </a:solidFill>
                <a:latin typeface="Arial"/>
                <a:cs typeface="Arial"/>
              </a:rPr>
              <a:t>The</a:t>
            </a:r>
            <a:r>
              <a:rPr dirty="0" sz="1150" spc="-25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3F5B99"/>
                </a:solidFill>
                <a:latin typeface="Arial"/>
                <a:cs typeface="Arial"/>
              </a:rPr>
              <a:t>Fundamental</a:t>
            </a:r>
            <a:r>
              <a:rPr dirty="0" sz="1150" spc="135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Question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150">
              <a:latin typeface="Arial"/>
              <a:cs typeface="Arial"/>
            </a:endParaRPr>
          </a:p>
          <a:p>
            <a:pPr marL="99060">
              <a:lnSpc>
                <a:spcPct val="100000"/>
              </a:lnSpc>
            </a:pPr>
            <a:r>
              <a:rPr dirty="0" sz="1150" spc="-5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dirty="0" sz="1150" spc="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what</a:t>
            </a:r>
            <a:r>
              <a:rPr dirty="0" sz="1150" spc="5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degree</a:t>
            </a:r>
            <a:r>
              <a:rPr dirty="0" sz="1150" spc="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do</a:t>
            </a:r>
            <a:r>
              <a:rPr dirty="0" sz="1150" spc="-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two</a:t>
            </a:r>
            <a:r>
              <a:rPr dirty="0" sz="1150" spc="1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variables</a:t>
            </a:r>
            <a:r>
              <a:rPr dirty="0" sz="1150" spc="10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behave</a:t>
            </a:r>
            <a:r>
              <a:rPr dirty="0" sz="1150" spc="7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150" spc="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 spc="-20">
                <a:solidFill>
                  <a:srgbClr val="1F1F1F"/>
                </a:solidFill>
                <a:latin typeface="Arial"/>
                <a:cs typeface="Arial"/>
              </a:rPr>
              <a:t>same</a:t>
            </a:r>
            <a:r>
              <a:rPr dirty="0" sz="1150" spc="4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70">
                <a:solidFill>
                  <a:srgbClr val="1F1F1F"/>
                </a:solidFill>
                <a:latin typeface="Arial"/>
                <a:cs typeface="Arial"/>
              </a:rPr>
              <a:t>way-</a:t>
            </a:r>
            <a:r>
              <a:rPr dirty="0" sz="1150" spc="5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do they</a:t>
            </a:r>
            <a:r>
              <a:rPr dirty="0" sz="1150" spc="-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1C3F85"/>
                </a:solidFill>
                <a:latin typeface="Arial"/>
                <a:cs typeface="Arial"/>
              </a:rPr>
              <a:t>covary</a:t>
            </a:r>
            <a:r>
              <a:rPr dirty="0" sz="1150" spc="-10" b="1">
                <a:solidFill>
                  <a:srgbClr val="1F1F1F"/>
                </a:solidFill>
                <a:latin typeface="Arial"/>
                <a:cs typeface="Arial"/>
              </a:rPr>
              <a:t>?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519874" y="5759362"/>
            <a:ext cx="857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solidFill>
                  <a:srgbClr val="4D4D4D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1923354"/>
            <a:ext cx="0" cy="2174240"/>
          </a:xfrm>
          <a:custGeom>
            <a:avLst/>
            <a:gdLst/>
            <a:ahLst/>
            <a:cxnLst/>
            <a:rect l="l" t="t" r="r" b="b"/>
            <a:pathLst>
              <a:path w="0" h="2174240">
                <a:moveTo>
                  <a:pt x="0" y="2173674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291257" y="1923354"/>
            <a:ext cx="0" cy="1819910"/>
          </a:xfrm>
          <a:custGeom>
            <a:avLst/>
            <a:gdLst/>
            <a:ahLst/>
            <a:cxnLst/>
            <a:rect l="l" t="t" r="r" b="b"/>
            <a:pathLst>
              <a:path w="0" h="1819910">
                <a:moveTo>
                  <a:pt x="0" y="181953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419419" y="1923354"/>
            <a:ext cx="0" cy="1819910"/>
          </a:xfrm>
          <a:custGeom>
            <a:avLst/>
            <a:gdLst/>
            <a:ahLst/>
            <a:cxnLst/>
            <a:rect l="l" t="t" r="r" b="b"/>
            <a:pathLst>
              <a:path w="0" h="1819910">
                <a:moveTo>
                  <a:pt x="0" y="1819536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5407213" y="1920301"/>
            <a:ext cx="4821555" cy="1823085"/>
            <a:chOff x="5407213" y="1920301"/>
            <a:chExt cx="4821555" cy="1823085"/>
          </a:xfrm>
        </p:grpSpPr>
        <p:sp>
          <p:nvSpPr>
            <p:cNvPr id="6" name="object 6" descr=""/>
            <p:cNvSpPr/>
            <p:nvPr/>
          </p:nvSpPr>
          <p:spPr>
            <a:xfrm>
              <a:off x="10213285" y="1923354"/>
              <a:ext cx="0" cy="1819910"/>
            </a:xfrm>
            <a:custGeom>
              <a:avLst/>
              <a:gdLst/>
              <a:ahLst/>
              <a:cxnLst/>
              <a:rect l="l" t="t" r="r" b="b"/>
              <a:pathLst>
                <a:path w="0" h="1819910">
                  <a:moveTo>
                    <a:pt x="0" y="18195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407213" y="1923354"/>
              <a:ext cx="4821555" cy="0"/>
            </a:xfrm>
            <a:custGeom>
              <a:avLst/>
              <a:gdLst/>
              <a:ahLst/>
              <a:cxnLst/>
              <a:rect l="l" t="t" r="r" b="b"/>
              <a:pathLst>
                <a:path w="4821555" h="0">
                  <a:moveTo>
                    <a:pt x="0" y="0"/>
                  </a:moveTo>
                  <a:lnTo>
                    <a:pt x="4821330" y="0"/>
                  </a:lnTo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476030" y="1923354"/>
            <a:ext cx="4821555" cy="0"/>
          </a:xfrm>
          <a:custGeom>
            <a:avLst/>
            <a:gdLst/>
            <a:ahLst/>
            <a:cxnLst/>
            <a:rect l="l" t="t" r="r" b="b"/>
            <a:pathLst>
              <a:path w="4821555" h="0">
                <a:moveTo>
                  <a:pt x="0" y="0"/>
                </a:moveTo>
                <a:lnTo>
                  <a:pt x="482133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</a:pPr>
            <a:r>
              <a:rPr dirty="0" sz="2600" spc="85">
                <a:solidFill>
                  <a:srgbClr val="003A46"/>
                </a:solidFill>
              </a:rPr>
              <a:t>Putting</a:t>
            </a:r>
            <a:r>
              <a:rPr dirty="0" sz="2600" spc="-185">
                <a:solidFill>
                  <a:srgbClr val="003A46"/>
                </a:solidFill>
              </a:rPr>
              <a:t> </a:t>
            </a:r>
            <a:r>
              <a:rPr dirty="0" sz="2600" spc="100">
                <a:solidFill>
                  <a:srgbClr val="003A46"/>
                </a:solidFill>
              </a:rPr>
              <a:t>the</a:t>
            </a:r>
            <a:r>
              <a:rPr dirty="0" sz="2600" spc="-114">
                <a:solidFill>
                  <a:srgbClr val="003A46"/>
                </a:solidFill>
              </a:rPr>
              <a:t> </a:t>
            </a:r>
            <a:r>
              <a:rPr dirty="0" sz="2600">
                <a:solidFill>
                  <a:srgbClr val="003A46"/>
                </a:solidFill>
              </a:rPr>
              <a:t>Co</a:t>
            </a:r>
            <a:r>
              <a:rPr dirty="0" sz="2600" spc="-130">
                <a:solidFill>
                  <a:srgbClr val="003A46"/>
                </a:solidFill>
              </a:rPr>
              <a:t> </a:t>
            </a:r>
            <a:r>
              <a:rPr dirty="0" sz="2600" spc="55">
                <a:solidFill>
                  <a:srgbClr val="003A46"/>
                </a:solidFill>
              </a:rPr>
              <a:t>in</a:t>
            </a:r>
            <a:r>
              <a:rPr dirty="0" sz="2600" spc="-180">
                <a:solidFill>
                  <a:srgbClr val="003A46"/>
                </a:solidFill>
              </a:rPr>
              <a:t> </a:t>
            </a:r>
            <a:r>
              <a:rPr dirty="0" sz="2600" spc="-10">
                <a:solidFill>
                  <a:srgbClr val="003A46"/>
                </a:solidFill>
              </a:rPr>
              <a:t>Covariance</a:t>
            </a:r>
            <a:endParaRPr sz="2600"/>
          </a:p>
        </p:txBody>
      </p:sp>
      <p:sp>
        <p:nvSpPr>
          <p:cNvPr id="10" name="object 10" descr=""/>
          <p:cNvSpPr txBox="1"/>
          <p:nvPr/>
        </p:nvSpPr>
        <p:spPr>
          <a:xfrm>
            <a:off x="497646" y="916423"/>
            <a:ext cx="7049770" cy="702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8440" indent="-205104">
              <a:lnSpc>
                <a:spcPct val="100000"/>
              </a:lnSpc>
              <a:spcBef>
                <a:spcPts val="100"/>
              </a:spcBef>
              <a:buChar char="•"/>
              <a:tabLst>
                <a:tab pos="218440" algn="l"/>
              </a:tabLst>
            </a:pP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Variance</a:t>
            </a:r>
            <a:r>
              <a:rPr dirty="0" sz="1600" spc="14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should</a:t>
            </a:r>
            <a:r>
              <a:rPr dirty="0" sz="1600" spc="6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be</a:t>
            </a:r>
            <a:r>
              <a:rPr dirty="0" sz="1600" spc="-3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80808"/>
                </a:solidFill>
                <a:latin typeface="Arial"/>
                <a:cs typeface="Arial"/>
              </a:rPr>
              <a:t>familiar</a:t>
            </a:r>
            <a:r>
              <a:rPr dirty="0" sz="1600" spc="13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already!</a:t>
            </a:r>
            <a:r>
              <a:rPr dirty="0" sz="1600" spc="17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080808"/>
                </a:solidFill>
                <a:latin typeface="Arial"/>
                <a:cs typeface="Arial"/>
              </a:rPr>
              <a:t>See</a:t>
            </a:r>
            <a:r>
              <a:rPr dirty="0" sz="1600" spc="6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080808"/>
                </a:solidFill>
                <a:latin typeface="Arial"/>
                <a:cs typeface="Arial"/>
              </a:rPr>
              <a:t>PAAS</a:t>
            </a:r>
            <a:r>
              <a:rPr dirty="0" sz="1600" spc="-3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for</a:t>
            </a:r>
            <a:r>
              <a:rPr dirty="0" sz="1600" spc="49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a</a:t>
            </a:r>
            <a:r>
              <a:rPr dirty="0" sz="1600" spc="6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080808"/>
                </a:solidFill>
                <a:latin typeface="Arial"/>
                <a:cs typeface="Arial"/>
              </a:rPr>
              <a:t>refresher</a:t>
            </a:r>
            <a:endParaRPr sz="1600">
              <a:latin typeface="Arial"/>
              <a:cs typeface="Arial"/>
            </a:endParaRPr>
          </a:p>
          <a:p>
            <a:pPr marL="212090" indent="-199390">
              <a:lnSpc>
                <a:spcPct val="100000"/>
              </a:lnSpc>
              <a:spcBef>
                <a:spcPts val="1370"/>
              </a:spcBef>
              <a:buClr>
                <a:srgbClr val="080808"/>
              </a:buClr>
              <a:buFont typeface="Arial"/>
              <a:buChar char="•"/>
              <a:tabLst>
                <a:tab pos="212090" algn="l"/>
              </a:tabLst>
            </a:pPr>
            <a:r>
              <a:rPr dirty="0" sz="1700" spc="-50" b="1">
                <a:solidFill>
                  <a:srgbClr val="1D3F85"/>
                </a:solidFill>
                <a:latin typeface="Arial"/>
                <a:cs typeface="Arial"/>
              </a:rPr>
              <a:t>Co</a:t>
            </a:r>
            <a:r>
              <a:rPr dirty="0" sz="1700" spc="-50" b="1">
                <a:solidFill>
                  <a:srgbClr val="080808"/>
                </a:solidFill>
                <a:latin typeface="Arial"/>
                <a:cs typeface="Arial"/>
              </a:rPr>
              <a:t>variance</a:t>
            </a:r>
            <a:r>
              <a:rPr dirty="0" sz="1700" spc="-135" b="1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080808"/>
                </a:solidFill>
                <a:latin typeface="Arial"/>
                <a:cs typeface="Arial"/>
              </a:rPr>
              <a:t>("cd'</a:t>
            </a:r>
            <a:r>
              <a:rPr dirty="0" sz="1500" spc="330" i="1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80808"/>
                </a:solidFill>
                <a:latin typeface="Arial"/>
                <a:cs typeface="Arial"/>
              </a:rPr>
              <a:t>=</a:t>
            </a:r>
            <a:r>
              <a:rPr dirty="0" sz="1200" spc="34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80808"/>
                </a:solidFill>
                <a:latin typeface="Arial"/>
                <a:cs typeface="Arial"/>
              </a:rPr>
              <a:t>with)</a:t>
            </a:r>
            <a:r>
              <a:rPr dirty="0" sz="1600" spc="15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is</a:t>
            </a:r>
            <a:r>
              <a:rPr dirty="0" sz="1600" spc="2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a</a:t>
            </a:r>
            <a:r>
              <a:rPr dirty="0" sz="1600" spc="9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similar</a:t>
            </a:r>
            <a:r>
              <a:rPr dirty="0" sz="1600" spc="18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idea</a:t>
            </a:r>
            <a:r>
              <a:rPr dirty="0" sz="1600" spc="10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-</a:t>
            </a:r>
            <a:r>
              <a:rPr dirty="0" sz="1600" spc="3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and</a:t>
            </a:r>
            <a:r>
              <a:rPr dirty="0" sz="1600" spc="3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calculated</a:t>
            </a:r>
            <a:r>
              <a:rPr dirty="0" sz="1600" spc="20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80808"/>
                </a:solidFill>
                <a:latin typeface="Arial"/>
                <a:cs typeface="Arial"/>
              </a:rPr>
              <a:t>in</a:t>
            </a:r>
            <a:r>
              <a:rPr dirty="0" sz="1600" spc="-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 spc="-130">
                <a:solidFill>
                  <a:srgbClr val="080808"/>
                </a:solidFill>
                <a:latin typeface="Arial"/>
                <a:cs typeface="Arial"/>
              </a:rPr>
              <a:t>a</a:t>
            </a:r>
            <a:r>
              <a:rPr dirty="0" sz="1600" spc="6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similar</a:t>
            </a:r>
            <a:r>
              <a:rPr dirty="0" sz="1600" spc="13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80808"/>
                </a:solidFill>
                <a:latin typeface="Arial"/>
                <a:cs typeface="Arial"/>
              </a:rPr>
              <a:t>way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26455" y="2026921"/>
            <a:ext cx="153225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solidFill>
                  <a:srgbClr val="3F5B99"/>
                </a:solidFill>
                <a:latin typeface="Arial"/>
                <a:cs typeface="Arial"/>
              </a:rPr>
              <a:t>Vocabulary:</a:t>
            </a:r>
            <a:r>
              <a:rPr dirty="0" sz="1150" spc="55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Variance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1854" y="2460434"/>
            <a:ext cx="355536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How</a:t>
            </a:r>
            <a:r>
              <a:rPr dirty="0" sz="1150" spc="6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much</a:t>
            </a:r>
            <a:r>
              <a:rPr dirty="0" sz="1150" spc="2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scores</a:t>
            </a:r>
            <a:r>
              <a:rPr dirty="0" sz="1150" spc="5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deviate</a:t>
            </a:r>
            <a:r>
              <a:rPr dirty="0" sz="1150" spc="7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55">
                <a:solidFill>
                  <a:srgbClr val="080808"/>
                </a:solidFill>
                <a:latin typeface="Arial"/>
                <a:cs typeface="Arial"/>
              </a:rPr>
              <a:t>from</a:t>
            </a:r>
            <a:r>
              <a:rPr dirty="0" sz="1150" spc="-2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the</a:t>
            </a:r>
            <a:r>
              <a:rPr dirty="0" sz="1150" spc="2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 spc="-20">
                <a:solidFill>
                  <a:srgbClr val="080808"/>
                </a:solidFill>
                <a:latin typeface="Arial"/>
                <a:cs typeface="Arial"/>
              </a:rPr>
              <a:t>mean,</a:t>
            </a:r>
            <a:r>
              <a:rPr dirty="0" sz="1150" spc="3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on</a:t>
            </a:r>
            <a:r>
              <a:rPr dirty="0" sz="1150" spc="2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F1F1F"/>
                </a:solidFill>
                <a:latin typeface="Arial"/>
                <a:cs typeface="Arial"/>
              </a:rPr>
              <a:t>average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5497" y="2734941"/>
            <a:ext cx="4620895" cy="75565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 indent="1270">
              <a:lnSpc>
                <a:spcPct val="133800"/>
              </a:lnSpc>
              <a:spcBef>
                <a:spcPts val="145"/>
              </a:spcBef>
            </a:pP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Calculate</a:t>
            </a:r>
            <a:r>
              <a:rPr dirty="0" sz="1150" spc="9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how</a:t>
            </a:r>
            <a:r>
              <a:rPr dirty="0" sz="1150" spc="3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far</a:t>
            </a:r>
            <a:r>
              <a:rPr dirty="0" sz="1150" spc="4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each</a:t>
            </a:r>
            <a:r>
              <a:rPr dirty="0" sz="1150" spc="3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data</a:t>
            </a:r>
            <a:r>
              <a:rPr dirty="0" sz="1150" spc="6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point</a:t>
            </a:r>
            <a:r>
              <a:rPr dirty="0" sz="1150" spc="5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is</a:t>
            </a:r>
            <a:r>
              <a:rPr dirty="0" sz="1150" spc="1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 spc="55">
                <a:solidFill>
                  <a:srgbClr val="080808"/>
                </a:solidFill>
                <a:latin typeface="Arial"/>
                <a:cs typeface="Arial"/>
              </a:rPr>
              <a:t>from</a:t>
            </a:r>
            <a:r>
              <a:rPr dirty="0" sz="1150" spc="-2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the</a:t>
            </a:r>
            <a:r>
              <a:rPr dirty="0" sz="1150" spc="2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mean</a:t>
            </a:r>
            <a:r>
              <a:rPr dirty="0" sz="1150" spc="1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dirty="0" sz="1150" spc="1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200" spc="-60" i="1">
                <a:solidFill>
                  <a:srgbClr val="1F1F1F"/>
                </a:solidFill>
                <a:latin typeface="Arial"/>
                <a:cs typeface="Arial"/>
              </a:rPr>
              <a:t>x,</a:t>
            </a:r>
            <a:r>
              <a:rPr dirty="0" sz="1200" spc="-75" i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D3F85"/>
                </a:solidFill>
                <a:latin typeface="Arial"/>
                <a:cs typeface="Arial"/>
              </a:rPr>
              <a:t>multiply</a:t>
            </a:r>
            <a:r>
              <a:rPr dirty="0" sz="1150" spc="55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50" spc="-25" b="1">
                <a:solidFill>
                  <a:srgbClr val="1D3F85"/>
                </a:solidFill>
                <a:latin typeface="Arial"/>
                <a:cs typeface="Arial"/>
              </a:rPr>
              <a:t>the </a:t>
            </a:r>
            <a:r>
              <a:rPr dirty="0" sz="1150" b="1">
                <a:solidFill>
                  <a:srgbClr val="1D3F85"/>
                </a:solidFill>
                <a:latin typeface="Arial"/>
                <a:cs typeface="Arial"/>
              </a:rPr>
              <a:t>deviations</a:t>
            </a:r>
            <a:r>
              <a:rPr dirty="0" sz="1150" spc="75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D3F85"/>
                </a:solidFill>
                <a:latin typeface="Arial"/>
                <a:cs typeface="Arial"/>
              </a:rPr>
              <a:t>by</a:t>
            </a:r>
            <a:r>
              <a:rPr dirty="0" sz="1150" spc="-35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D3F85"/>
                </a:solidFill>
                <a:latin typeface="Arial"/>
                <a:cs typeface="Arial"/>
              </a:rPr>
              <a:t>themselves</a:t>
            </a:r>
            <a:r>
              <a:rPr dirty="0" sz="1150" spc="85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50" spc="-35">
                <a:solidFill>
                  <a:srgbClr val="1F1F1F"/>
                </a:solidFill>
                <a:latin typeface="Arial"/>
                <a:cs typeface="Arial"/>
              </a:rPr>
              <a:t>(i.e.</a:t>
            </a:r>
            <a:r>
              <a:rPr dirty="0" sz="1150" spc="-1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square</a:t>
            </a:r>
            <a:r>
              <a:rPr dirty="0" sz="1150" spc="2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them)</a:t>
            </a:r>
            <a:r>
              <a:rPr dirty="0" sz="1150">
                <a:solidFill>
                  <a:srgbClr val="343434"/>
                </a:solidFill>
                <a:latin typeface="Arial"/>
                <a:cs typeface="Arial"/>
              </a:rPr>
              <a:t>,</a:t>
            </a:r>
            <a:r>
              <a:rPr dirty="0" sz="1150" spc="-175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add</a:t>
            </a:r>
            <a:r>
              <a:rPr dirty="0" sz="1150" spc="3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them</a:t>
            </a:r>
            <a:r>
              <a:rPr dirty="0" sz="1150" spc="1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all</a:t>
            </a:r>
            <a:r>
              <a:rPr dirty="0" sz="1150" spc="-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80808"/>
                </a:solidFill>
                <a:latin typeface="Arial"/>
                <a:cs typeface="Arial"/>
              </a:rPr>
              <a:t>together</a:t>
            </a:r>
            <a:r>
              <a:rPr dirty="0" sz="1150" spc="-10">
                <a:solidFill>
                  <a:srgbClr val="343434"/>
                </a:solidFill>
                <a:latin typeface="Arial"/>
                <a:cs typeface="Arial"/>
              </a:rPr>
              <a:t>,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divide</a:t>
            </a:r>
            <a:r>
              <a:rPr dirty="0" sz="1150" spc="2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by</a:t>
            </a:r>
            <a:r>
              <a:rPr dirty="0" sz="1150" spc="3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200" spc="-135" i="1">
                <a:solidFill>
                  <a:srgbClr val="1F1F1F"/>
                </a:solidFill>
                <a:latin typeface="Arial"/>
                <a:cs typeface="Arial"/>
              </a:rPr>
              <a:t>N</a:t>
            </a:r>
            <a:r>
              <a:rPr dirty="0" sz="1200" spc="55" i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80808"/>
                </a:solidFill>
                <a:latin typeface="Arial"/>
                <a:cs typeface="Arial"/>
              </a:rPr>
              <a:t>-</a:t>
            </a:r>
            <a:r>
              <a:rPr dirty="0" sz="1200" spc="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 spc="-50">
                <a:solidFill>
                  <a:srgbClr val="080808"/>
                </a:solidFill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433150" y="2026921"/>
            <a:ext cx="4779010" cy="146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solidFill>
                  <a:srgbClr val="3F5B99"/>
                </a:solidFill>
                <a:latin typeface="Arial"/>
                <a:cs typeface="Arial"/>
              </a:rPr>
              <a:t>Vocabulary:</a:t>
            </a:r>
            <a:r>
              <a:rPr dirty="0" sz="1150" spc="25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Covariance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50">
              <a:latin typeface="Arial"/>
              <a:cs typeface="Arial"/>
            </a:endParaRPr>
          </a:p>
          <a:p>
            <a:pPr marL="87630" marR="246379" indent="5715">
              <a:lnSpc>
                <a:spcPct val="137600"/>
              </a:lnSpc>
            </a:pP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How</a:t>
            </a:r>
            <a:r>
              <a:rPr dirty="0" sz="1150" spc="4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much pairs</a:t>
            </a:r>
            <a:r>
              <a:rPr dirty="0" sz="1150" spc="3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dirty="0" sz="1150" spc="8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scores</a:t>
            </a:r>
            <a:r>
              <a:rPr dirty="0" sz="1150" spc="4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deviate</a:t>
            </a:r>
            <a:r>
              <a:rPr dirty="0" sz="1150" spc="7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 spc="55">
                <a:solidFill>
                  <a:srgbClr val="080808"/>
                </a:solidFill>
                <a:latin typeface="Arial"/>
                <a:cs typeface="Arial"/>
              </a:rPr>
              <a:t>from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 their</a:t>
            </a:r>
            <a:r>
              <a:rPr dirty="0" sz="1150" spc="8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(respective)</a:t>
            </a:r>
            <a:r>
              <a:rPr dirty="0" sz="1150" spc="21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means</a:t>
            </a:r>
            <a:r>
              <a:rPr dirty="0" sz="1150" spc="7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 spc="-25">
                <a:solidFill>
                  <a:srgbClr val="080808"/>
                </a:solidFill>
                <a:latin typeface="Arial"/>
                <a:cs typeface="Arial"/>
              </a:rPr>
              <a:t>in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the</a:t>
            </a:r>
            <a:r>
              <a:rPr dirty="0" sz="1150" spc="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 spc="-20">
                <a:solidFill>
                  <a:srgbClr val="1F1F1F"/>
                </a:solidFill>
                <a:latin typeface="Arial"/>
                <a:cs typeface="Arial"/>
              </a:rPr>
              <a:t>same</a:t>
            </a:r>
            <a:r>
              <a:rPr dirty="0" sz="1150" spc="3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-30">
                <a:solidFill>
                  <a:srgbClr val="1F1F1F"/>
                </a:solidFill>
                <a:latin typeface="Arial"/>
                <a:cs typeface="Arial"/>
              </a:rPr>
              <a:t>way,</a:t>
            </a:r>
            <a:r>
              <a:rPr dirty="0" sz="1150" spc="-1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on</a:t>
            </a:r>
            <a:r>
              <a:rPr dirty="0" sz="1150" spc="1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F1F1F"/>
                </a:solidFill>
                <a:latin typeface="Arial"/>
                <a:cs typeface="Arial"/>
              </a:rPr>
              <a:t>average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</a:pP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Calculate</a:t>
            </a:r>
            <a:r>
              <a:rPr dirty="0" sz="1150" spc="6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how</a:t>
            </a:r>
            <a:r>
              <a:rPr dirty="0" sz="1150" spc="1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far</a:t>
            </a:r>
            <a:r>
              <a:rPr dirty="0" sz="1150" spc="2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each</a:t>
            </a:r>
            <a:r>
              <a:rPr dirty="0" sz="1150" spc="1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data</a:t>
            </a:r>
            <a:r>
              <a:rPr dirty="0" sz="1150" spc="4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point</a:t>
            </a:r>
            <a:r>
              <a:rPr dirty="0" sz="1150" spc="3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is</a:t>
            </a:r>
            <a:r>
              <a:rPr dirty="0" sz="1150" spc="-1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 spc="55">
                <a:solidFill>
                  <a:srgbClr val="080808"/>
                </a:solidFill>
                <a:latin typeface="Arial"/>
                <a:cs typeface="Arial"/>
              </a:rPr>
              <a:t>from</a:t>
            </a:r>
            <a:r>
              <a:rPr dirty="0" sz="1150" spc="-2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the mean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for</a:t>
            </a:r>
            <a:r>
              <a:rPr dirty="0" sz="1150" spc="23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55">
                <a:solidFill>
                  <a:srgbClr val="1F1F1F"/>
                </a:solidFill>
                <a:latin typeface="Arial"/>
                <a:cs typeface="Arial"/>
              </a:rPr>
              <a:t>both</a:t>
            </a:r>
            <a:r>
              <a:rPr dirty="0" sz="1150" spc="-6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200" spc="-110" i="1">
                <a:solidFill>
                  <a:srgbClr val="1F1F1F"/>
                </a:solidFill>
                <a:latin typeface="Arial"/>
                <a:cs typeface="Arial"/>
              </a:rPr>
              <a:t>x</a:t>
            </a:r>
            <a:r>
              <a:rPr dirty="0" sz="1200" spc="30" i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dirty="0" sz="1150" spc="5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200" spc="-25" i="1">
                <a:solidFill>
                  <a:srgbClr val="1F1F1F"/>
                </a:solidFill>
                <a:latin typeface="Arial"/>
                <a:cs typeface="Arial"/>
              </a:rPr>
              <a:t>y,</a:t>
            </a:r>
            <a:endParaRPr sz="12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  <a:spcBef>
                <a:spcPts val="434"/>
              </a:spcBef>
            </a:pPr>
            <a:r>
              <a:rPr dirty="0" sz="1150" b="1">
                <a:solidFill>
                  <a:srgbClr val="1D3F85"/>
                </a:solidFill>
                <a:latin typeface="Arial"/>
                <a:cs typeface="Arial"/>
              </a:rPr>
              <a:t>multiply</a:t>
            </a:r>
            <a:r>
              <a:rPr dirty="0" sz="1150" spc="60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D3F85"/>
                </a:solidFill>
                <a:latin typeface="Arial"/>
                <a:cs typeface="Arial"/>
              </a:rPr>
              <a:t>them</a:t>
            </a:r>
            <a:r>
              <a:rPr dirty="0" sz="1150" spc="10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D3F85"/>
                </a:solidFill>
                <a:latin typeface="Arial"/>
                <a:cs typeface="Arial"/>
              </a:rPr>
              <a:t>together</a:t>
            </a:r>
            <a:r>
              <a:rPr dirty="0" sz="1150" b="1">
                <a:solidFill>
                  <a:srgbClr val="1F1F1F"/>
                </a:solidFill>
                <a:latin typeface="Arial"/>
                <a:cs typeface="Arial"/>
              </a:rPr>
              <a:t>,</a:t>
            </a:r>
            <a:r>
              <a:rPr dirty="0" sz="1150" spc="-125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add</a:t>
            </a:r>
            <a:r>
              <a:rPr dirty="0" sz="1150" spc="5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all</a:t>
            </a:r>
            <a:r>
              <a:rPr dirty="0" sz="1150" spc="3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those</a:t>
            </a:r>
            <a:r>
              <a:rPr dirty="0" sz="1150" spc="5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together,</a:t>
            </a:r>
            <a:r>
              <a:rPr dirty="0" sz="1150" spc="4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divide</a:t>
            </a:r>
            <a:r>
              <a:rPr dirty="0" sz="1150" spc="4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by</a:t>
            </a:r>
            <a:r>
              <a:rPr dirty="0" sz="1150" spc="6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1F1F1F"/>
                </a:solidFill>
                <a:latin typeface="Arial"/>
                <a:cs typeface="Arial"/>
              </a:rPr>
              <a:t>N</a:t>
            </a:r>
            <a:r>
              <a:rPr dirty="0" sz="1200" spc="155" i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80808"/>
                </a:solidFill>
                <a:latin typeface="Arial"/>
                <a:cs typeface="Arial"/>
              </a:rPr>
              <a:t>-</a:t>
            </a:r>
            <a:r>
              <a:rPr dirty="0" sz="1200" spc="2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 spc="-50">
                <a:solidFill>
                  <a:srgbClr val="080808"/>
                </a:solidFill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9555884" y="3892483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 h="0">
                <a:moveTo>
                  <a:pt x="0" y="0"/>
                </a:moveTo>
                <a:lnTo>
                  <a:pt x="195294" y="0"/>
                </a:lnTo>
              </a:path>
            </a:pathLst>
          </a:custGeom>
          <a:ln w="12720">
            <a:solidFill>
              <a:srgbClr val="08080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269521" y="3935224"/>
            <a:ext cx="384810" cy="0"/>
          </a:xfrm>
          <a:custGeom>
            <a:avLst/>
            <a:gdLst/>
            <a:ahLst/>
            <a:cxnLst/>
            <a:rect l="l" t="t" r="r" b="b"/>
            <a:pathLst>
              <a:path w="384810" h="0">
                <a:moveTo>
                  <a:pt x="0" y="0"/>
                </a:moveTo>
                <a:lnTo>
                  <a:pt x="384485" y="0"/>
                </a:lnTo>
              </a:path>
            </a:pathLst>
          </a:custGeom>
          <a:ln w="12720">
            <a:solidFill>
              <a:srgbClr val="08080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4883008" y="393522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617" y="0"/>
                </a:lnTo>
              </a:path>
            </a:pathLst>
          </a:custGeom>
          <a:ln w="12720">
            <a:solidFill>
              <a:srgbClr val="1F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5272783" y="393522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617" y="0"/>
                </a:lnTo>
              </a:path>
            </a:pathLst>
          </a:custGeom>
          <a:ln w="12720">
            <a:solidFill>
              <a:srgbClr val="3434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5578744" y="393522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617" y="0"/>
                </a:lnTo>
              </a:path>
            </a:pathLst>
          </a:custGeom>
          <a:ln w="12720">
            <a:solidFill>
              <a:srgbClr val="1F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5966281" y="393522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617" y="0"/>
                </a:lnTo>
              </a:path>
            </a:pathLst>
          </a:custGeom>
          <a:ln w="12720">
            <a:solidFill>
              <a:srgbClr val="1F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9092479" y="3892483"/>
            <a:ext cx="398145" cy="43180"/>
          </a:xfrm>
          <a:custGeom>
            <a:avLst/>
            <a:gdLst/>
            <a:ahLst/>
            <a:cxnLst/>
            <a:rect l="l" t="t" r="r" b="b"/>
            <a:pathLst>
              <a:path w="398145" h="43179">
                <a:moveTo>
                  <a:pt x="0" y="0"/>
                </a:moveTo>
                <a:lnTo>
                  <a:pt x="256323" y="0"/>
                </a:lnTo>
              </a:path>
              <a:path w="398145" h="43179">
                <a:moveTo>
                  <a:pt x="16681" y="42740"/>
                </a:moveTo>
                <a:lnTo>
                  <a:pt x="398115" y="42740"/>
                </a:lnTo>
              </a:path>
            </a:pathLst>
          </a:custGeom>
          <a:ln w="12717">
            <a:solidFill>
              <a:srgbClr val="08080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10019135" y="3886123"/>
            <a:ext cx="548640" cy="55880"/>
            <a:chOff x="10019135" y="3886123"/>
            <a:chExt cx="548640" cy="55880"/>
          </a:xfrm>
        </p:grpSpPr>
        <p:sp>
          <p:nvSpPr>
            <p:cNvPr id="23" name="object 23" descr=""/>
            <p:cNvSpPr/>
            <p:nvPr/>
          </p:nvSpPr>
          <p:spPr>
            <a:xfrm>
              <a:off x="10019135" y="3892483"/>
              <a:ext cx="506730" cy="43180"/>
            </a:xfrm>
            <a:custGeom>
              <a:avLst/>
              <a:gdLst/>
              <a:ahLst/>
              <a:cxnLst/>
              <a:rect l="l" t="t" r="r" b="b"/>
              <a:pathLst>
                <a:path w="506729" h="43179">
                  <a:moveTo>
                    <a:pt x="0" y="0"/>
                  </a:moveTo>
                  <a:lnTo>
                    <a:pt x="506248" y="0"/>
                  </a:lnTo>
                </a:path>
                <a:path w="506729" h="43179">
                  <a:moveTo>
                    <a:pt x="77722" y="42740"/>
                  </a:moveTo>
                  <a:lnTo>
                    <a:pt x="127666" y="42740"/>
                  </a:lnTo>
                </a:path>
              </a:pathLst>
            </a:custGeom>
            <a:ln w="12717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400074" y="3935224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 h="0">
                  <a:moveTo>
                    <a:pt x="0" y="0"/>
                  </a:moveTo>
                  <a:lnTo>
                    <a:pt x="167340" y="0"/>
                  </a:lnTo>
                </a:path>
              </a:pathLst>
            </a:custGeom>
            <a:ln w="12720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958341" y="3688978"/>
            <a:ext cx="11658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solidFill>
                  <a:srgbClr val="080808"/>
                </a:solidFill>
                <a:latin typeface="Arial"/>
                <a:cs typeface="Arial"/>
              </a:rPr>
              <a:t>-</a:t>
            </a:r>
            <a:r>
              <a:rPr dirty="0" sz="1250" spc="85">
                <a:solidFill>
                  <a:srgbClr val="080808"/>
                </a:solidFill>
                <a:latin typeface="Arial"/>
                <a:cs typeface="Arial"/>
              </a:rPr>
              <a:t>  </a:t>
            </a:r>
            <a:r>
              <a:rPr dirty="0" sz="1500" spc="-90" b="1" i="1">
                <a:solidFill>
                  <a:srgbClr val="080808"/>
                </a:solidFill>
                <a:latin typeface="Arial"/>
                <a:cs typeface="Arial"/>
              </a:rPr>
              <a:t>x</a:t>
            </a:r>
            <a:r>
              <a:rPr dirty="0" baseline="-13409" sz="2175" spc="-135" i="1">
                <a:solidFill>
                  <a:srgbClr val="343434"/>
                </a:solidFill>
                <a:latin typeface="Arial"/>
                <a:cs typeface="Arial"/>
              </a:rPr>
              <a:t>r</a:t>
            </a:r>
            <a:r>
              <a:rPr dirty="0" sz="1500" spc="-90" b="1" i="1">
                <a:solidFill>
                  <a:srgbClr val="343434"/>
                </a:solidFill>
                <a:latin typeface="Arial"/>
                <a:cs typeface="Arial"/>
              </a:rPr>
              <a:t>·</a:t>
            </a:r>
            <a:r>
              <a:rPr dirty="0" sz="1500" spc="-90" b="1" i="1">
                <a:solidFill>
                  <a:srgbClr val="080808"/>
                </a:solidFill>
                <a:latin typeface="Arial"/>
                <a:cs typeface="Arial"/>
              </a:rPr>
              <a:t>)</a:t>
            </a:r>
            <a:r>
              <a:rPr dirty="0" sz="1500" spc="130" b="1" i="1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250" spc="-75" b="1" i="1">
                <a:solidFill>
                  <a:srgbClr val="080808"/>
                </a:solidFill>
                <a:latin typeface="Arial"/>
                <a:cs typeface="Arial"/>
              </a:rPr>
              <a:t>x·</a:t>
            </a:r>
            <a:r>
              <a:rPr dirty="0" baseline="-29914" sz="975" spc="-112">
                <a:solidFill>
                  <a:srgbClr val="1F1F1F"/>
                </a:solidFill>
                <a:latin typeface="Arial"/>
                <a:cs typeface="Arial"/>
              </a:rPr>
              <a:t>i</a:t>
            </a:r>
            <a:r>
              <a:rPr dirty="0" baseline="-29914" sz="975" spc="254">
                <a:solidFill>
                  <a:srgbClr val="1F1F1F"/>
                </a:solidFill>
                <a:latin typeface="Arial"/>
                <a:cs typeface="Arial"/>
              </a:rPr>
              <a:t>  </a:t>
            </a:r>
            <a:r>
              <a:rPr dirty="0" sz="1250">
                <a:solidFill>
                  <a:srgbClr val="080808"/>
                </a:solidFill>
                <a:latin typeface="Arial"/>
                <a:cs typeface="Arial"/>
              </a:rPr>
              <a:t>-</a:t>
            </a:r>
            <a:r>
              <a:rPr dirty="0" sz="1250" spc="90">
                <a:solidFill>
                  <a:srgbClr val="080808"/>
                </a:solidFill>
                <a:latin typeface="Arial"/>
                <a:cs typeface="Arial"/>
              </a:rPr>
              <a:t>  </a:t>
            </a:r>
            <a:r>
              <a:rPr dirty="0" sz="1500" spc="-20">
                <a:solidFill>
                  <a:srgbClr val="080808"/>
                </a:solidFill>
                <a:latin typeface="Arial"/>
                <a:cs typeface="Arial"/>
              </a:rPr>
              <a:t>£</a:t>
            </a:r>
            <a:r>
              <a:rPr dirty="0" baseline="-29914" sz="975" spc="-30">
                <a:solidFill>
                  <a:srgbClr val="1F1F1F"/>
                </a:solidFill>
                <a:latin typeface="Arial"/>
                <a:cs typeface="Arial"/>
              </a:rPr>
              <a:t>i</a:t>
            </a:r>
            <a:r>
              <a:rPr dirty="0" sz="1500" spc="-20">
                <a:solidFill>
                  <a:srgbClr val="080808"/>
                </a:solidFill>
                <a:latin typeface="Arial"/>
                <a:cs typeface="Arial"/>
              </a:rPr>
              <a:t>·)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981039" y="3688978"/>
            <a:ext cx="58864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500" spc="-240" b="1" i="1">
                <a:solidFill>
                  <a:srgbClr val="080808"/>
                </a:solidFill>
                <a:latin typeface="Arial"/>
                <a:cs typeface="Arial"/>
              </a:rPr>
              <a:t>x·</a:t>
            </a:r>
            <a:r>
              <a:rPr dirty="0" baseline="-29914" sz="975" spc="-359">
                <a:solidFill>
                  <a:srgbClr val="1F1F1F"/>
                </a:solidFill>
                <a:latin typeface="Arial"/>
                <a:cs typeface="Arial"/>
              </a:rPr>
              <a:t>i</a:t>
            </a:r>
            <a:r>
              <a:rPr dirty="0" baseline="-29914" sz="975" spc="7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500" spc="-170" b="1" i="1">
                <a:solidFill>
                  <a:srgbClr val="080808"/>
                </a:solidFill>
                <a:latin typeface="Arial"/>
                <a:cs typeface="Arial"/>
              </a:rPr>
              <a:t>1(y·</a:t>
            </a:r>
            <a:r>
              <a:rPr dirty="0" baseline="-29914" sz="975" spc="-254">
                <a:solidFill>
                  <a:srgbClr val="1F1F1F"/>
                </a:solidFill>
                <a:latin typeface="Arial"/>
                <a:cs typeface="Arial"/>
              </a:rPr>
              <a:t>i</a:t>
            </a:r>
            <a:r>
              <a:rPr dirty="0" baseline="-29914" sz="975" spc="202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baseline="-29914" sz="975">
                <a:solidFill>
                  <a:srgbClr val="080808"/>
                </a:solidFill>
                <a:latin typeface="Arial"/>
                <a:cs typeface="Arial"/>
              </a:rPr>
              <a:t>-</a:t>
            </a:r>
            <a:r>
              <a:rPr dirty="0" baseline="-29914" sz="975" spc="37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500" spc="-50">
                <a:solidFill>
                  <a:srgbClr val="1F1F1F"/>
                </a:solidFill>
                <a:latin typeface="Arial"/>
                <a:cs typeface="Arial"/>
              </a:rPr>
              <a:t>,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788687" y="3720779"/>
            <a:ext cx="2461260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03655">
              <a:lnSpc>
                <a:spcPts val="1125"/>
              </a:lnSpc>
              <a:spcBef>
                <a:spcPts val="100"/>
              </a:spcBef>
              <a:tabLst>
                <a:tab pos="1766570" algn="l"/>
              </a:tabLst>
            </a:pPr>
            <a:r>
              <a:rPr dirty="0" sz="1050" spc="-25" i="1">
                <a:solidFill>
                  <a:srgbClr val="080808"/>
                </a:solidFill>
                <a:latin typeface="Times New Roman"/>
                <a:cs typeface="Times New Roman"/>
              </a:rPr>
              <a:t>"'n</a:t>
            </a:r>
            <a:r>
              <a:rPr dirty="0" sz="1050" i="1">
                <a:solidFill>
                  <a:srgbClr val="080808"/>
                </a:solidFill>
                <a:latin typeface="Times New Roman"/>
                <a:cs typeface="Times New Roman"/>
              </a:rPr>
              <a:t>	</a:t>
            </a:r>
            <a:r>
              <a:rPr dirty="0" sz="1250" spc="-25" b="1" i="1">
                <a:solidFill>
                  <a:srgbClr val="080808"/>
                </a:solidFill>
                <a:latin typeface="Arial"/>
                <a:cs typeface="Arial"/>
              </a:rPr>
              <a:t>(x·</a:t>
            </a:r>
            <a:endParaRPr sz="1250">
              <a:latin typeface="Arial"/>
              <a:cs typeface="Arial"/>
            </a:endParaRPr>
          </a:p>
          <a:p>
            <a:pPr marL="38100">
              <a:lnSpc>
                <a:spcPts val="1605"/>
              </a:lnSpc>
              <a:tabLst>
                <a:tab pos="1933575" algn="l"/>
                <a:tab pos="2360295" algn="l"/>
              </a:tabLst>
            </a:pPr>
            <a:r>
              <a:rPr dirty="0" sz="1350" b="1">
                <a:solidFill>
                  <a:srgbClr val="080808"/>
                </a:solidFill>
                <a:latin typeface="Times New Roman"/>
                <a:cs typeface="Times New Roman"/>
              </a:rPr>
              <a:t>covanancexy</a:t>
            </a:r>
            <a:r>
              <a:rPr dirty="0" sz="1350" spc="470" b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50" spc="80">
                <a:solidFill>
                  <a:srgbClr val="080808"/>
                </a:solidFill>
                <a:latin typeface="Times New Roman"/>
                <a:cs typeface="Times New Roman"/>
              </a:rPr>
              <a:t>=</a:t>
            </a:r>
            <a:r>
              <a:rPr dirty="0" sz="1650" spc="49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baseline="44444" sz="1500" spc="-15" b="1">
                <a:solidFill>
                  <a:srgbClr val="080808"/>
                </a:solidFill>
                <a:latin typeface="Times New Roman"/>
                <a:cs typeface="Times New Roman"/>
              </a:rPr>
              <a:t>L..,,i=l</a:t>
            </a:r>
            <a:r>
              <a:rPr dirty="0" baseline="44444" sz="1500" b="1">
                <a:solidFill>
                  <a:srgbClr val="080808"/>
                </a:solidFill>
                <a:latin typeface="Times New Roman"/>
                <a:cs typeface="Times New Roman"/>
              </a:rPr>
              <a:t>	</a:t>
            </a:r>
            <a:r>
              <a:rPr dirty="0" u="heavy" baseline="68376" sz="975" spc="-262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Arial"/>
                <a:cs typeface="Arial"/>
              </a:rPr>
              <a:t> </a:t>
            </a:r>
            <a:r>
              <a:rPr dirty="0" u="none" baseline="68376" sz="975">
                <a:solidFill>
                  <a:srgbClr val="1F1F1F"/>
                </a:solidFill>
                <a:latin typeface="Arial"/>
                <a:cs typeface="Arial"/>
              </a:rPr>
              <a:t>i</a:t>
            </a:r>
            <a:r>
              <a:rPr dirty="0" u="none" baseline="68376" sz="975" spc="307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u="heavy" baseline="68376" sz="975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Arial"/>
                <a:cs typeface="Arial"/>
              </a:rPr>
              <a:t>-</a:t>
            </a:r>
            <a:r>
              <a:rPr dirty="0" u="heavy" baseline="68376" sz="975" spc="750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Arial"/>
                <a:cs typeface="Arial"/>
              </a:rPr>
              <a:t> </a:t>
            </a:r>
            <a:r>
              <a:rPr dirty="0" u="none" baseline="68376" sz="975">
                <a:solidFill>
                  <a:srgbClr val="080808"/>
                </a:solidFill>
                <a:latin typeface="Arial"/>
                <a:cs typeface="Arial"/>
              </a:rPr>
              <a:t>	</a:t>
            </a:r>
            <a:r>
              <a:rPr dirty="0" u="none" sz="1650" spc="-40">
                <a:solidFill>
                  <a:srgbClr val="1F1F1F"/>
                </a:solidFill>
                <a:latin typeface="Times New Roman"/>
                <a:cs typeface="Times New Roman"/>
              </a:rPr>
              <a:t>..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186324" y="4021491"/>
            <a:ext cx="33020" cy="79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50" spc="-50">
                <a:solidFill>
                  <a:srgbClr val="AAAAAA"/>
                </a:solidFill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02838" y="4119817"/>
            <a:ext cx="4459605" cy="29845"/>
            <a:chOff x="402838" y="4119817"/>
            <a:chExt cx="4459605" cy="29845"/>
          </a:xfrm>
        </p:grpSpPr>
        <p:sp>
          <p:nvSpPr>
            <p:cNvPr id="30" name="object 30" descr=""/>
            <p:cNvSpPr/>
            <p:nvPr/>
          </p:nvSpPr>
          <p:spPr>
            <a:xfrm>
              <a:off x="402838" y="4142822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 h="0">
                  <a:moveTo>
                    <a:pt x="0" y="0"/>
                  </a:moveTo>
                  <a:lnTo>
                    <a:pt x="238015" y="0"/>
                  </a:lnTo>
                </a:path>
              </a:pathLst>
            </a:custGeom>
            <a:ln w="12720">
              <a:solidFill>
                <a:srgbClr val="89A0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41929" y="4142822"/>
              <a:ext cx="4051300" cy="0"/>
            </a:xfrm>
            <a:custGeom>
              <a:avLst/>
              <a:gdLst/>
              <a:ahLst/>
              <a:cxnLst/>
              <a:rect l="l" t="t" r="r" b="b"/>
              <a:pathLst>
                <a:path w="4051300" h="0">
                  <a:moveTo>
                    <a:pt x="0" y="0"/>
                  </a:moveTo>
                  <a:lnTo>
                    <a:pt x="250220" y="0"/>
                  </a:lnTo>
                </a:path>
                <a:path w="4051300" h="0">
                  <a:moveTo>
                    <a:pt x="239091" y="0"/>
                  </a:moveTo>
                  <a:lnTo>
                    <a:pt x="489312" y="0"/>
                  </a:lnTo>
                </a:path>
                <a:path w="4051300" h="0">
                  <a:moveTo>
                    <a:pt x="478182" y="0"/>
                  </a:moveTo>
                  <a:lnTo>
                    <a:pt x="728403" y="0"/>
                  </a:lnTo>
                </a:path>
                <a:path w="4051300" h="0">
                  <a:moveTo>
                    <a:pt x="717273" y="0"/>
                  </a:moveTo>
                  <a:lnTo>
                    <a:pt x="967494" y="0"/>
                  </a:lnTo>
                </a:path>
                <a:path w="4051300" h="0">
                  <a:moveTo>
                    <a:pt x="956365" y="0"/>
                  </a:moveTo>
                  <a:lnTo>
                    <a:pt x="1206586" y="0"/>
                  </a:lnTo>
                </a:path>
                <a:path w="4051300" h="0">
                  <a:moveTo>
                    <a:pt x="1195455" y="0"/>
                  </a:moveTo>
                  <a:lnTo>
                    <a:pt x="1445676" y="0"/>
                  </a:lnTo>
                </a:path>
                <a:path w="4051300" h="0">
                  <a:moveTo>
                    <a:pt x="1434547" y="0"/>
                  </a:moveTo>
                  <a:lnTo>
                    <a:pt x="1684768" y="0"/>
                  </a:lnTo>
                </a:path>
                <a:path w="4051300" h="0">
                  <a:moveTo>
                    <a:pt x="1673638" y="0"/>
                  </a:moveTo>
                  <a:lnTo>
                    <a:pt x="1923859" y="0"/>
                  </a:lnTo>
                </a:path>
                <a:path w="4051300" h="0">
                  <a:moveTo>
                    <a:pt x="1912730" y="0"/>
                  </a:moveTo>
                  <a:lnTo>
                    <a:pt x="2162951" y="0"/>
                  </a:lnTo>
                </a:path>
                <a:path w="4051300" h="0">
                  <a:moveTo>
                    <a:pt x="2151821" y="0"/>
                  </a:moveTo>
                  <a:lnTo>
                    <a:pt x="2402042" y="0"/>
                  </a:lnTo>
                </a:path>
                <a:path w="4051300" h="0">
                  <a:moveTo>
                    <a:pt x="2390913" y="0"/>
                  </a:moveTo>
                  <a:lnTo>
                    <a:pt x="2641134" y="0"/>
                  </a:lnTo>
                </a:path>
                <a:path w="4051300" h="0">
                  <a:moveTo>
                    <a:pt x="2630003" y="0"/>
                  </a:moveTo>
                  <a:lnTo>
                    <a:pt x="2880224" y="0"/>
                  </a:lnTo>
                </a:path>
                <a:path w="4051300" h="0">
                  <a:moveTo>
                    <a:pt x="2869095" y="0"/>
                  </a:moveTo>
                  <a:lnTo>
                    <a:pt x="3119316" y="0"/>
                  </a:lnTo>
                </a:path>
                <a:path w="4051300" h="0">
                  <a:moveTo>
                    <a:pt x="3108186" y="0"/>
                  </a:moveTo>
                  <a:lnTo>
                    <a:pt x="3358407" y="0"/>
                  </a:lnTo>
                </a:path>
                <a:path w="4051300" h="0">
                  <a:moveTo>
                    <a:pt x="3347278" y="0"/>
                  </a:moveTo>
                  <a:lnTo>
                    <a:pt x="3597499" y="0"/>
                  </a:lnTo>
                </a:path>
                <a:path w="4051300" h="0">
                  <a:moveTo>
                    <a:pt x="3586368" y="0"/>
                  </a:moveTo>
                  <a:lnTo>
                    <a:pt x="3836589" y="0"/>
                  </a:lnTo>
                </a:path>
                <a:path w="4051300" h="0">
                  <a:moveTo>
                    <a:pt x="3825460" y="0"/>
                  </a:moveTo>
                  <a:lnTo>
                    <a:pt x="4051270" y="0"/>
                  </a:lnTo>
                </a:path>
              </a:pathLst>
            </a:custGeom>
            <a:ln w="12717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41930" y="4122998"/>
              <a:ext cx="4064635" cy="0"/>
            </a:xfrm>
            <a:custGeom>
              <a:avLst/>
              <a:gdLst/>
              <a:ahLst/>
              <a:cxnLst/>
              <a:rect l="l" t="t" r="r" b="b"/>
              <a:pathLst>
                <a:path w="4064635" h="0">
                  <a:moveTo>
                    <a:pt x="0" y="0"/>
                  </a:moveTo>
                  <a:lnTo>
                    <a:pt x="4064239" y="0"/>
                  </a:lnTo>
                </a:path>
              </a:pathLst>
            </a:custGeom>
            <a:ln w="6363">
              <a:solidFill>
                <a:srgbClr val="A9A9A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706481" y="4142822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 h="0">
                  <a:moveTo>
                    <a:pt x="0" y="0"/>
                  </a:moveTo>
                  <a:lnTo>
                    <a:pt x="155625" y="0"/>
                  </a:lnTo>
                </a:path>
              </a:pathLst>
            </a:custGeom>
            <a:ln w="12720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2868293" y="3816437"/>
            <a:ext cx="225044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495"/>
              </a:lnSpc>
              <a:spcBef>
                <a:spcPts val="100"/>
              </a:spcBef>
            </a:pPr>
            <a:r>
              <a:rPr dirty="0" sz="1350" b="1">
                <a:solidFill>
                  <a:srgbClr val="080808"/>
                </a:solidFill>
                <a:latin typeface="Times New Roman"/>
                <a:cs typeface="Times New Roman"/>
              </a:rPr>
              <a:t>variance</a:t>
            </a:r>
            <a:r>
              <a:rPr dirty="0" sz="1350" spc="275" b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50" spc="80">
                <a:solidFill>
                  <a:srgbClr val="080808"/>
                </a:solidFill>
                <a:latin typeface="Times New Roman"/>
                <a:cs typeface="Times New Roman"/>
              </a:rPr>
              <a:t>=</a:t>
            </a:r>
            <a:r>
              <a:rPr dirty="0" sz="1650" spc="1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350" b="1" i="1">
                <a:solidFill>
                  <a:srgbClr val="080808"/>
                </a:solidFill>
                <a:latin typeface="Times New Roman"/>
                <a:cs typeface="Times New Roman"/>
              </a:rPr>
              <a:t>s</a:t>
            </a:r>
            <a:r>
              <a:rPr dirty="0" baseline="44444" sz="1500" b="1">
                <a:solidFill>
                  <a:srgbClr val="080808"/>
                </a:solidFill>
                <a:latin typeface="Times New Roman"/>
                <a:cs typeface="Times New Roman"/>
              </a:rPr>
              <a:t>2</a:t>
            </a:r>
            <a:r>
              <a:rPr dirty="0" baseline="44444" sz="1500" spc="555" b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50" spc="80">
                <a:solidFill>
                  <a:srgbClr val="080808"/>
                </a:solidFill>
                <a:latin typeface="Times New Roman"/>
                <a:cs typeface="Times New Roman"/>
              </a:rPr>
              <a:t>=</a:t>
            </a:r>
            <a:r>
              <a:rPr dirty="0" sz="1650" spc="3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baseline="47325" sz="2025" spc="-585">
                <a:solidFill>
                  <a:srgbClr val="080808"/>
                </a:solidFill>
                <a:latin typeface="Arial"/>
                <a:cs typeface="Arial"/>
              </a:rPr>
              <a:t>"</a:t>
            </a:r>
            <a:r>
              <a:rPr dirty="0" baseline="44444" sz="1500" spc="-509" b="1">
                <a:solidFill>
                  <a:srgbClr val="080808"/>
                </a:solidFill>
                <a:latin typeface="Times New Roman"/>
                <a:cs typeface="Times New Roman"/>
              </a:rPr>
              <a:t>L</a:t>
            </a:r>
            <a:r>
              <a:rPr dirty="0" baseline="47325" sz="2025" spc="22">
                <a:solidFill>
                  <a:srgbClr val="080808"/>
                </a:solidFill>
                <a:latin typeface="Arial"/>
                <a:cs typeface="Arial"/>
              </a:rPr>
              <a:t>'</a:t>
            </a:r>
            <a:r>
              <a:rPr dirty="0" baseline="47325" sz="2025" spc="-765">
                <a:solidFill>
                  <a:srgbClr val="080808"/>
                </a:solidFill>
                <a:latin typeface="Arial"/>
                <a:cs typeface="Arial"/>
              </a:rPr>
              <a:t>1</a:t>
            </a:r>
            <a:r>
              <a:rPr dirty="0" baseline="44444" sz="1500" spc="30" b="1">
                <a:solidFill>
                  <a:srgbClr val="080808"/>
                </a:solidFill>
                <a:latin typeface="Times New Roman"/>
                <a:cs typeface="Times New Roman"/>
              </a:rPr>
              <a:t>.</a:t>
            </a:r>
            <a:r>
              <a:rPr dirty="0" baseline="44444" sz="1500" spc="-120" b="1">
                <a:solidFill>
                  <a:srgbClr val="080808"/>
                </a:solidFill>
                <a:latin typeface="Times New Roman"/>
                <a:cs typeface="Times New Roman"/>
              </a:rPr>
              <a:t>.</a:t>
            </a:r>
            <a:r>
              <a:rPr dirty="0" baseline="47325" sz="2025" spc="-337">
                <a:solidFill>
                  <a:srgbClr val="080808"/>
                </a:solidFill>
                <a:latin typeface="Arial"/>
                <a:cs typeface="Arial"/>
              </a:rPr>
              <a:t>.</a:t>
            </a:r>
            <a:r>
              <a:rPr dirty="0" baseline="44444" sz="1500" spc="-517" b="1">
                <a:solidFill>
                  <a:srgbClr val="080808"/>
                </a:solidFill>
                <a:latin typeface="Times New Roman"/>
                <a:cs typeface="Times New Roman"/>
              </a:rPr>
              <a:t>n</a:t>
            </a:r>
            <a:r>
              <a:rPr dirty="0" baseline="47325" sz="2025" spc="-359">
                <a:solidFill>
                  <a:srgbClr val="080808"/>
                </a:solidFill>
                <a:latin typeface="Arial"/>
                <a:cs typeface="Arial"/>
              </a:rPr>
              <a:t>1</a:t>
            </a:r>
            <a:r>
              <a:rPr dirty="0" baseline="44444" sz="1500" spc="30" b="1">
                <a:solidFill>
                  <a:srgbClr val="080808"/>
                </a:solidFill>
                <a:latin typeface="Times New Roman"/>
                <a:cs typeface="Times New Roman"/>
              </a:rPr>
              <a:t>=</a:t>
            </a:r>
            <a:r>
              <a:rPr dirty="0" baseline="44444" sz="1500" spc="37" b="1">
                <a:solidFill>
                  <a:srgbClr val="080808"/>
                </a:solidFill>
                <a:latin typeface="Times New Roman"/>
                <a:cs typeface="Times New Roman"/>
              </a:rPr>
              <a:t>l</a:t>
            </a:r>
            <a:r>
              <a:rPr dirty="0" baseline="44444" sz="1500" spc="397" b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baseline="51111" sz="1875" spc="-30" b="1" i="1">
                <a:solidFill>
                  <a:srgbClr val="080808"/>
                </a:solidFill>
                <a:latin typeface="Arial"/>
                <a:cs typeface="Arial"/>
              </a:rPr>
              <a:t>(x·</a:t>
            </a:r>
            <a:r>
              <a:rPr dirty="0" baseline="68376" sz="975" spc="-30">
                <a:solidFill>
                  <a:srgbClr val="1F1F1F"/>
                </a:solidFill>
                <a:latin typeface="Arial"/>
                <a:cs typeface="Arial"/>
              </a:rPr>
              <a:t>i</a:t>
            </a:r>
            <a:endParaRPr baseline="68376" sz="975">
              <a:latin typeface="Arial"/>
              <a:cs typeface="Arial"/>
            </a:endParaRPr>
          </a:p>
          <a:p>
            <a:pPr algn="r" marR="30480">
              <a:lnSpc>
                <a:spcPts val="235"/>
              </a:lnSpc>
            </a:pPr>
            <a:r>
              <a:rPr dirty="0" sz="400" spc="-50" b="1" i="1">
                <a:solidFill>
                  <a:srgbClr val="080808"/>
                </a:solidFill>
                <a:latin typeface="Times New Roman"/>
                <a:cs typeface="Times New Roman"/>
              </a:rPr>
              <a:t>T</a:t>
            </a:r>
            <a:endParaRPr sz="400">
              <a:latin typeface="Times New Roman"/>
              <a:cs typeface="Times New Roman"/>
            </a:endParaRPr>
          </a:p>
          <a:p>
            <a:pPr algn="r" marR="165735">
              <a:lnSpc>
                <a:spcPct val="100000"/>
              </a:lnSpc>
              <a:spcBef>
                <a:spcPts val="190"/>
              </a:spcBef>
            </a:pPr>
            <a:r>
              <a:rPr dirty="0" sz="550" spc="1500" b="1">
                <a:solidFill>
                  <a:srgbClr val="1F1F1F"/>
                </a:solidFill>
                <a:latin typeface="Courier New"/>
                <a:cs typeface="Courier New"/>
              </a:rPr>
              <a:t>N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4945573" y="4142822"/>
            <a:ext cx="232410" cy="0"/>
          </a:xfrm>
          <a:custGeom>
            <a:avLst/>
            <a:gdLst/>
            <a:ahLst/>
            <a:cxnLst/>
            <a:rect l="l" t="t" r="r" b="b"/>
            <a:pathLst>
              <a:path w="232410" h="0">
                <a:moveTo>
                  <a:pt x="0" y="0"/>
                </a:moveTo>
                <a:lnTo>
                  <a:pt x="231912" y="0"/>
                </a:lnTo>
              </a:path>
            </a:pathLst>
          </a:custGeom>
          <a:ln w="12720">
            <a:solidFill>
              <a:srgbClr val="70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5171965" y="3961705"/>
            <a:ext cx="264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255">
              <a:lnSpc>
                <a:spcPts val="805"/>
              </a:lnSpc>
              <a:spcBef>
                <a:spcPts val="100"/>
              </a:spcBef>
            </a:pPr>
            <a:r>
              <a:rPr dirty="0" sz="700" spc="-50">
                <a:solidFill>
                  <a:srgbClr val="AAAAAA"/>
                </a:solidFill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  <a:p>
            <a:pPr algn="ctr">
              <a:lnSpc>
                <a:spcPts val="630"/>
              </a:lnSpc>
            </a:pPr>
            <a:r>
              <a:rPr dirty="0" u="heavy" sz="550" spc="1500" b="1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Courier New"/>
                <a:cs typeface="Courier New"/>
              </a:rPr>
              <a:t>l</a:t>
            </a:r>
            <a:endParaRPr sz="550">
              <a:latin typeface="Courier New"/>
              <a:cs typeface="Courier New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5423754" y="4119817"/>
            <a:ext cx="4220210" cy="29845"/>
            <a:chOff x="5423754" y="4119817"/>
            <a:chExt cx="4220210" cy="29845"/>
          </a:xfrm>
        </p:grpSpPr>
        <p:sp>
          <p:nvSpPr>
            <p:cNvPr id="38" name="object 38" descr=""/>
            <p:cNvSpPr/>
            <p:nvPr/>
          </p:nvSpPr>
          <p:spPr>
            <a:xfrm>
              <a:off x="5423754" y="4142822"/>
              <a:ext cx="253365" cy="0"/>
            </a:xfrm>
            <a:custGeom>
              <a:avLst/>
              <a:gdLst/>
              <a:ahLst/>
              <a:cxnLst/>
              <a:rect l="l" t="t" r="r" b="b"/>
              <a:pathLst>
                <a:path w="253364" h="0">
                  <a:moveTo>
                    <a:pt x="0" y="0"/>
                  </a:moveTo>
                  <a:lnTo>
                    <a:pt x="253272" y="0"/>
                  </a:lnTo>
                </a:path>
              </a:pathLst>
            </a:custGeom>
            <a:ln w="12720">
              <a:solidFill>
                <a:srgbClr val="89A0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662846" y="4142822"/>
              <a:ext cx="3855085" cy="0"/>
            </a:xfrm>
            <a:custGeom>
              <a:avLst/>
              <a:gdLst/>
              <a:ahLst/>
              <a:cxnLst/>
              <a:rect l="l" t="t" r="r" b="b"/>
              <a:pathLst>
                <a:path w="3855084" h="0">
                  <a:moveTo>
                    <a:pt x="0" y="0"/>
                  </a:moveTo>
                  <a:lnTo>
                    <a:pt x="256323" y="0"/>
                  </a:lnTo>
                </a:path>
                <a:path w="3855084" h="0">
                  <a:moveTo>
                    <a:pt x="239090" y="0"/>
                  </a:moveTo>
                  <a:lnTo>
                    <a:pt x="495414" y="0"/>
                  </a:lnTo>
                </a:path>
                <a:path w="3855084" h="0">
                  <a:moveTo>
                    <a:pt x="478182" y="0"/>
                  </a:moveTo>
                  <a:lnTo>
                    <a:pt x="734506" y="0"/>
                  </a:lnTo>
                </a:path>
                <a:path w="3855084" h="0">
                  <a:moveTo>
                    <a:pt x="717273" y="0"/>
                  </a:moveTo>
                  <a:lnTo>
                    <a:pt x="973597" y="0"/>
                  </a:lnTo>
                </a:path>
                <a:path w="3855084" h="0">
                  <a:moveTo>
                    <a:pt x="956365" y="0"/>
                  </a:moveTo>
                  <a:lnTo>
                    <a:pt x="1212689" y="0"/>
                  </a:lnTo>
                </a:path>
                <a:path w="3855084" h="0">
                  <a:moveTo>
                    <a:pt x="1195455" y="0"/>
                  </a:moveTo>
                  <a:lnTo>
                    <a:pt x="1451779" y="0"/>
                  </a:lnTo>
                </a:path>
                <a:path w="3855084" h="0">
                  <a:moveTo>
                    <a:pt x="1434547" y="0"/>
                  </a:moveTo>
                  <a:lnTo>
                    <a:pt x="1690871" y="0"/>
                  </a:lnTo>
                </a:path>
                <a:path w="3855084" h="0">
                  <a:moveTo>
                    <a:pt x="1673638" y="0"/>
                  </a:moveTo>
                  <a:lnTo>
                    <a:pt x="1929962" y="0"/>
                  </a:lnTo>
                </a:path>
                <a:path w="3855084" h="0">
                  <a:moveTo>
                    <a:pt x="1912730" y="0"/>
                  </a:moveTo>
                  <a:lnTo>
                    <a:pt x="2169054" y="0"/>
                  </a:lnTo>
                </a:path>
                <a:path w="3855084" h="0">
                  <a:moveTo>
                    <a:pt x="2151821" y="0"/>
                  </a:moveTo>
                  <a:lnTo>
                    <a:pt x="2408145" y="0"/>
                  </a:lnTo>
                </a:path>
                <a:path w="3855084" h="0">
                  <a:moveTo>
                    <a:pt x="2390913" y="0"/>
                  </a:moveTo>
                  <a:lnTo>
                    <a:pt x="2647236" y="0"/>
                  </a:lnTo>
                </a:path>
                <a:path w="3855084" h="0">
                  <a:moveTo>
                    <a:pt x="2630003" y="0"/>
                  </a:moveTo>
                  <a:lnTo>
                    <a:pt x="2886327" y="0"/>
                  </a:lnTo>
                </a:path>
                <a:path w="3855084" h="0">
                  <a:moveTo>
                    <a:pt x="2869095" y="0"/>
                  </a:moveTo>
                  <a:lnTo>
                    <a:pt x="3125419" y="0"/>
                  </a:lnTo>
                </a:path>
                <a:path w="3855084" h="0">
                  <a:moveTo>
                    <a:pt x="3108186" y="0"/>
                  </a:moveTo>
                  <a:lnTo>
                    <a:pt x="3364510" y="0"/>
                  </a:lnTo>
                </a:path>
                <a:path w="3855084" h="0">
                  <a:moveTo>
                    <a:pt x="3347278" y="0"/>
                  </a:moveTo>
                  <a:lnTo>
                    <a:pt x="3603602" y="0"/>
                  </a:lnTo>
                </a:path>
                <a:path w="3855084" h="0">
                  <a:moveTo>
                    <a:pt x="3586368" y="0"/>
                  </a:moveTo>
                  <a:lnTo>
                    <a:pt x="3854898" y="0"/>
                  </a:lnTo>
                </a:path>
              </a:pathLst>
            </a:custGeom>
            <a:ln w="12717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662848" y="4122998"/>
              <a:ext cx="3825240" cy="0"/>
            </a:xfrm>
            <a:custGeom>
              <a:avLst/>
              <a:gdLst/>
              <a:ahLst/>
              <a:cxnLst/>
              <a:rect l="l" t="t" r="r" b="b"/>
              <a:pathLst>
                <a:path w="3825240" h="0">
                  <a:moveTo>
                    <a:pt x="0" y="0"/>
                  </a:moveTo>
                  <a:lnTo>
                    <a:pt x="3825148" y="0"/>
                  </a:lnTo>
                </a:path>
              </a:pathLst>
            </a:custGeom>
            <a:ln w="6363">
              <a:solidFill>
                <a:srgbClr val="A9A9A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488307" y="4142822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 h="0">
                  <a:moveTo>
                    <a:pt x="0" y="0"/>
                  </a:moveTo>
                  <a:lnTo>
                    <a:pt x="155625" y="0"/>
                  </a:lnTo>
                </a:path>
              </a:pathLst>
            </a:custGeom>
            <a:ln w="12720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9475609" y="4060161"/>
            <a:ext cx="50355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1525" b="1">
                <a:solidFill>
                  <a:srgbClr val="1F1F1F"/>
                </a:solidFill>
                <a:latin typeface="Courier New"/>
                <a:cs typeface="Courier New"/>
              </a:rPr>
              <a:t>N</a:t>
            </a:r>
            <a:r>
              <a:rPr dirty="0" u="heavy" sz="550" spc="1525" b="1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Courier New"/>
                <a:cs typeface="Courier New"/>
              </a:rPr>
              <a:t>-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9966490" y="4142822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 h="0">
                <a:moveTo>
                  <a:pt x="0" y="0"/>
                </a:moveTo>
                <a:lnTo>
                  <a:pt x="64080" y="0"/>
                </a:lnTo>
              </a:path>
            </a:pathLst>
          </a:custGeom>
          <a:ln w="12720">
            <a:solidFill>
              <a:srgbClr val="1F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498320" y="4350951"/>
            <a:ext cx="52197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00">
                <a:solidFill>
                  <a:srgbClr val="080808"/>
                </a:solidFill>
                <a:latin typeface="Arial"/>
                <a:cs typeface="Arial"/>
              </a:rPr>
              <a:t>•Let's</a:t>
            </a:r>
            <a:r>
              <a:rPr dirty="0" sz="1600" spc="6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look</a:t>
            </a:r>
            <a:r>
              <a:rPr dirty="0" sz="1600" spc="6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at</a:t>
            </a:r>
            <a:r>
              <a:rPr dirty="0" sz="1600" spc="2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an</a:t>
            </a:r>
            <a:r>
              <a:rPr dirty="0" sz="1600" spc="-1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example</a:t>
            </a:r>
            <a:r>
              <a:rPr dirty="0" sz="1600" spc="9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to</a:t>
            </a:r>
            <a:r>
              <a:rPr dirty="0" sz="1600" spc="21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make</a:t>
            </a:r>
            <a:r>
              <a:rPr dirty="0" sz="1600" spc="2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80808"/>
                </a:solidFill>
                <a:latin typeface="Arial"/>
                <a:cs typeface="Arial"/>
              </a:rPr>
              <a:t>this</a:t>
            </a:r>
            <a:r>
              <a:rPr dirty="0" sz="1600" spc="4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80808"/>
                </a:solidFill>
                <a:latin typeface="Arial"/>
                <a:cs typeface="Arial"/>
              </a:rPr>
              <a:t>more</a:t>
            </a:r>
            <a:r>
              <a:rPr dirty="0" sz="1600" spc="-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80808"/>
                </a:solidFill>
                <a:latin typeface="Arial"/>
                <a:cs typeface="Arial"/>
              </a:rPr>
              <a:t>concrete!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0523091" y="5765722"/>
            <a:ext cx="8255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0">
                <a:solidFill>
                  <a:srgbClr val="494949"/>
                </a:solidFill>
                <a:latin typeface="Arial"/>
                <a:cs typeface="Arial"/>
              </a:rPr>
              <a:t>9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Jennifer Mankin</dc:creator>
  <dc:title>Correlation</dc:title>
  <dcterms:created xsi:type="dcterms:W3CDTF">2025-03-03T16:34:51Z</dcterms:created>
  <dcterms:modified xsi:type="dcterms:W3CDTF">2025-03-03T16:34:51Z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2025-03-03T00:00:00Z</vt:filetime>
  </property>
  <property fmtid="{D5CDD505-2E9C-101B-9397-08002B2CF9AE}" pid="3" name="LastSaved">
    <vt:filetime>2025-03-03T00:00:00Z</vt:filetime>
  </property>
  <property fmtid="{D5CDD505-2E9C-101B-9397-08002B2CF9AE}" pid="4" name="Producer">
    <vt:lpwstr>Microsoft: Print To PDF</vt:lpwstr>
  </property>
</Properties>
</file>