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11.06.2012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9" name="Grafik 8" descr="TrackMe-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700" y="1473200"/>
            <a:ext cx="6578600" cy="2713672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464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smtClean="0"/>
              <a:t>11.</a:t>
            </a:r>
            <a:r>
              <a:rPr lang="de-DE" sz="1000" baseline="0" smtClean="0"/>
              <a:t> Juni 2012 </a:t>
            </a:r>
            <a:r>
              <a:rPr lang="de-DE" sz="1000" smtClean="0"/>
              <a:t>| Catgroup | Android-Lab: TrackMe </a:t>
            </a:r>
            <a:r>
              <a:rPr lang="de-DE" sz="1000" dirty="0" smtClean="0"/>
              <a:t>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Catgroup</a:t>
            </a:r>
            <a:r>
              <a:rPr lang="de-DE" dirty="0" smtClean="0"/>
              <a:t>, 11.06.2012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lnSpc>
                <a:spcPct val="200000"/>
              </a:lnSpc>
              <a:buSzPct val="100000"/>
            </a:pPr>
            <a:r>
              <a:rPr lang="de-DE" sz="2000" dirty="0" smtClean="0"/>
              <a:t>Aufzeichnung aktueller Positionsdaten (grob: Netzwerkinfos / fein GPS-Ortung)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de-DE" sz="2000" dirty="0" smtClean="0"/>
              <a:t>Visualisierung der Routen auf Google </a:t>
            </a:r>
            <a:r>
              <a:rPr lang="de-DE" sz="2000" dirty="0" err="1" smtClean="0"/>
              <a:t>Maps</a:t>
            </a:r>
            <a:endParaRPr lang="de-DE" sz="2000" dirty="0" smtClean="0"/>
          </a:p>
          <a:p>
            <a:pPr lvl="1">
              <a:lnSpc>
                <a:spcPct val="200000"/>
              </a:lnSpc>
              <a:buSzPct val="100000"/>
            </a:pPr>
            <a:r>
              <a:rPr lang="de-DE" sz="2000" dirty="0" smtClean="0"/>
              <a:t>Dezentraler Datenaustausch unter Nutzern über DTN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de-DE" sz="2000" dirty="0" smtClean="0"/>
              <a:t>Unterschiedliche Profileinstellungen (zwecks Übersicht und Datensicherheit)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pic>
        <p:nvPicPr>
          <p:cNvPr id="4" name="Grafik 3" descr="Datentausch0.png"/>
          <p:cNvPicPr>
            <a:picLocks noChangeAspect="1"/>
          </p:cNvPicPr>
          <p:nvPr/>
        </p:nvPicPr>
        <p:blipFill>
          <a:blip r:embed="rId2"/>
          <a:srcRect l="3105" b="16311"/>
          <a:stretch>
            <a:fillRect/>
          </a:stretch>
        </p:blipFill>
        <p:spPr>
          <a:xfrm>
            <a:off x="1018750" y="1292650"/>
            <a:ext cx="7106500" cy="4272700"/>
          </a:xfrm>
          <a:prstGeom prst="rect">
            <a:avLst/>
          </a:prstGeom>
        </p:spPr>
      </p:pic>
      <p:pic>
        <p:nvPicPr>
          <p:cNvPr id="5" name="Grafik 4" descr="Datentausch1.png"/>
          <p:cNvPicPr>
            <a:picLocks noChangeAspect="1"/>
          </p:cNvPicPr>
          <p:nvPr/>
        </p:nvPicPr>
        <p:blipFill>
          <a:blip r:embed="rId3"/>
          <a:srcRect l="2424" b="16418"/>
          <a:stretch>
            <a:fillRect/>
          </a:stretch>
        </p:blipFill>
        <p:spPr>
          <a:xfrm>
            <a:off x="971550" y="1295400"/>
            <a:ext cx="7156450" cy="4267200"/>
          </a:xfrm>
          <a:prstGeom prst="rect">
            <a:avLst/>
          </a:prstGeom>
        </p:spPr>
      </p:pic>
      <p:pic>
        <p:nvPicPr>
          <p:cNvPr id="6" name="Grafik 5" descr="Datentausch2.png"/>
          <p:cNvPicPr>
            <a:picLocks noChangeAspect="1"/>
          </p:cNvPicPr>
          <p:nvPr/>
        </p:nvPicPr>
        <p:blipFill>
          <a:blip r:embed="rId4"/>
          <a:srcRect l="2424" b="16418"/>
          <a:stretch>
            <a:fillRect/>
          </a:stretch>
        </p:blipFill>
        <p:spPr>
          <a:xfrm>
            <a:off x="971550" y="1295400"/>
            <a:ext cx="7156450" cy="4267200"/>
          </a:xfrm>
          <a:prstGeom prst="rect">
            <a:avLst/>
          </a:prstGeom>
        </p:spPr>
      </p:pic>
      <p:pic>
        <p:nvPicPr>
          <p:cNvPr id="7" name="Grafik 6" descr="Datentausch3.png"/>
          <p:cNvPicPr>
            <a:picLocks noChangeAspect="1"/>
          </p:cNvPicPr>
          <p:nvPr/>
        </p:nvPicPr>
        <p:blipFill>
          <a:blip r:embed="rId5"/>
          <a:srcRect l="2424" b="16418"/>
          <a:stretch>
            <a:fillRect/>
          </a:stretch>
        </p:blipFill>
        <p:spPr>
          <a:xfrm>
            <a:off x="971550" y="1295400"/>
            <a:ext cx="715645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Umsetzung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38150" y="1073150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GPS Positionsdaten werden lokal</a:t>
            </a:r>
            <a:r>
              <a:rPr kumimoji="0" lang="de-DE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mittels </a:t>
            </a:r>
            <a:r>
              <a:rPr kumimoji="0" lang="de-DE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SQLite</a:t>
            </a:r>
            <a:r>
              <a:rPr kumimoji="0" lang="de-DE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gespeichert und durch die Telefonnummer des Nutzers identifiziert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sz="2000" kern="0" baseline="0" dirty="0" smtClean="0">
                <a:latin typeface="+mn-lt"/>
              </a:rPr>
              <a:t>Nutzerdaten</a:t>
            </a:r>
            <a:r>
              <a:rPr lang="de-DE" sz="2000" kern="0" dirty="0" smtClean="0">
                <a:latin typeface="+mn-lt"/>
              </a:rPr>
              <a:t> sind nur für Freunde (Eintrag im lokalen Telefonbuch) vollständig sichtbar und werden sonst anonymisiert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sz="2000" kern="0" dirty="0" smtClean="0">
                <a:latin typeface="+mn-lt"/>
              </a:rPr>
              <a:t>Datenübertragung mittels DTN bei Zusammentreffen zweier Nutzer (wegen fehlender </a:t>
            </a:r>
            <a:r>
              <a:rPr lang="de-DE" sz="2000" kern="0" dirty="0" err="1" smtClean="0">
                <a:latin typeface="+mn-lt"/>
              </a:rPr>
              <a:t>AdHoc</a:t>
            </a:r>
            <a:r>
              <a:rPr lang="de-DE" sz="2000" kern="0" dirty="0" smtClean="0">
                <a:latin typeface="+mn-lt"/>
              </a:rPr>
              <a:t> Implementierung nur in bestehendem DTN-Netz) 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Umsetzung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38150" y="1073150"/>
            <a:ext cx="49339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Einarbeitung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sz="2000" kern="0" dirty="0" smtClean="0">
                <a:latin typeface="+mn-lt"/>
              </a:rPr>
              <a:t>Datenmanagement &amp; Positionsermittlung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GUI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sz="2000" kern="0" dirty="0" smtClean="0">
                <a:latin typeface="+mn-lt"/>
              </a:rPr>
              <a:t>Datenübertragung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683250" y="1073150"/>
            <a:ext cx="3200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100 %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de-DE" sz="2000" kern="0" dirty="0" smtClean="0">
                <a:latin typeface="+mn-lt"/>
              </a:rPr>
              <a:t>~60</a:t>
            </a:r>
            <a:r>
              <a:rPr lang="de-DE" sz="2000" kern="0" dirty="0" smtClean="0">
                <a:latin typeface="+mn-lt"/>
              </a:rPr>
              <a:t>%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~90%</a:t>
            </a:r>
          </a:p>
          <a:p>
            <a:pPr marL="190500" marR="0" lvl="1" indent="-188913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de-DE" sz="2000" kern="0" dirty="0" smtClean="0">
                <a:latin typeface="+mn-lt"/>
              </a:rPr>
              <a:t>~30%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38325" y="2767281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Standarddesign</vt:lpstr>
      <vt:lpstr>Android-Lab: TrackMe</vt:lpstr>
      <vt:lpstr>TrackMe: Zielsetzung</vt:lpstr>
      <vt:lpstr>TrackMe: Zielsetzung</vt:lpstr>
      <vt:lpstr>TrackMe: Umsetzung</vt:lpstr>
      <vt:lpstr>TrackMe: Umsetzung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Mario Laptop</cp:lastModifiedBy>
  <cp:revision>251</cp:revision>
  <dcterms:created xsi:type="dcterms:W3CDTF">2007-08-29T07:13:29Z</dcterms:created>
  <dcterms:modified xsi:type="dcterms:W3CDTF">2012-06-11T06:39:30Z</dcterms:modified>
</cp:coreProperties>
</file>