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>
        <p:scale>
          <a:sx n="100" d="100"/>
          <a:sy n="100" d="100"/>
        </p:scale>
        <p:origin x="-750" y="-270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</a:t>
            </a:r>
            <a:r>
              <a:rPr lang="de-DE" sz="1000" dirty="0" err="1" smtClean="0"/>
              <a:t>Catgroup</a:t>
            </a:r>
            <a:r>
              <a:rPr lang="de-DE" sz="1000" dirty="0" smtClean="0"/>
              <a:t> | </a:t>
            </a:r>
            <a:r>
              <a:rPr lang="de-DE" sz="1000" dirty="0" err="1" smtClean="0"/>
              <a:t>Android</a:t>
            </a:r>
            <a:r>
              <a:rPr lang="de-DE" sz="1000" dirty="0" smtClean="0"/>
              <a:t>-Lab: </a:t>
            </a:r>
            <a:r>
              <a:rPr lang="de-DE" sz="1000" dirty="0" err="1" smtClean="0"/>
              <a:t>TrackMe</a:t>
            </a:r>
            <a:r>
              <a:rPr lang="de-DE" sz="1000" dirty="0" smtClean="0"/>
              <a:t>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</a:t>
            </a:r>
            <a:r>
              <a:rPr lang="de-DE" dirty="0" smtClean="0"/>
              <a:t>fein: </a:t>
            </a:r>
            <a:r>
              <a:rPr lang="de-DE" dirty="0" smtClean="0"/>
              <a:t>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</a:t>
            </a:r>
            <a:r>
              <a:rPr lang="de-DE" sz="2000" dirty="0" err="1" smtClean="0"/>
              <a:t>Maps</a:t>
            </a:r>
            <a:r>
              <a:rPr lang="de-DE" sz="2000" dirty="0" smtClean="0"/>
              <a:t>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</a:t>
            </a:r>
            <a:r>
              <a:rPr lang="de-DE" sz="2000" dirty="0" err="1" smtClean="0"/>
              <a:t>SQLite</a:t>
            </a:r>
            <a:r>
              <a:rPr lang="de-DE" sz="2000" dirty="0" smtClean="0"/>
              <a:t>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</a:t>
            </a:r>
            <a:r>
              <a:rPr lang="de-DE" sz="2000" dirty="0" smtClean="0"/>
              <a:t>Handynummer</a:t>
            </a:r>
          </a:p>
          <a:p>
            <a:pPr lvl="3">
              <a:buSzPct val="100000"/>
            </a:pPr>
            <a:r>
              <a:rPr lang="de-DE" dirty="0" smtClean="0"/>
              <a:t>v</a:t>
            </a:r>
            <a:r>
              <a:rPr lang="de-DE" dirty="0" smtClean="0"/>
              <a:t>erschlüsselte Speicherung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</a:t>
            </a:r>
            <a:r>
              <a:rPr lang="de-DE" sz="2000" dirty="0" smtClean="0"/>
              <a:t>: mobiles Ad-hoc-Netz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(</a:t>
            </a:r>
            <a:r>
              <a:rPr lang="de-DE" dirty="0" smtClean="0"/>
              <a:t>lateinisch ad hoc, sinngemäß ‚für diesen Augenblick gemacht</a:t>
            </a:r>
            <a:r>
              <a:rPr lang="de-DE" dirty="0" smtClean="0"/>
              <a:t>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 smtClean="0"/>
              <a:t>selbstständige Konfiguration </a:t>
            </a:r>
            <a:r>
              <a:rPr lang="de-DE" sz="2000" dirty="0" smtClean="0"/>
              <a:t>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</a:t>
            </a:r>
            <a:r>
              <a:rPr lang="de-DE" sz="2000" dirty="0" smtClean="0"/>
              <a:t>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</a:t>
            </a:r>
            <a:r>
              <a:rPr lang="de-DE" sz="2000" dirty="0" smtClean="0"/>
              <a:t>nur von wenigen </a:t>
            </a:r>
            <a:r>
              <a:rPr lang="de-DE" sz="2000" dirty="0" err="1" smtClean="0"/>
              <a:t>Android</a:t>
            </a:r>
            <a:r>
              <a:rPr lang="de-DE" sz="2000" dirty="0" smtClean="0"/>
              <a:t>-Geräten unterstützt 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err="1" smtClean="0"/>
              <a:t>wpa_supplicant</a:t>
            </a:r>
            <a:r>
              <a:rPr lang="de-DE" sz="2000" dirty="0" smtClean="0"/>
              <a:t> </a:t>
            </a:r>
            <a:r>
              <a:rPr lang="de-DE" sz="2000" dirty="0" smtClean="0"/>
              <a:t>kompatibler </a:t>
            </a:r>
            <a:r>
              <a:rPr lang="de-DE" sz="2000" dirty="0" err="1" smtClean="0"/>
              <a:t>Wi</a:t>
            </a:r>
            <a:r>
              <a:rPr lang="de-DE" sz="2000" dirty="0" smtClean="0"/>
              <a:t>-</a:t>
            </a:r>
            <a:r>
              <a:rPr lang="de-DE" sz="2000" dirty="0" err="1" smtClean="0"/>
              <a:t>Fi</a:t>
            </a:r>
            <a:r>
              <a:rPr lang="de-DE" sz="2000" dirty="0" smtClean="0"/>
              <a:t>-Treiber nötigt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</a:t>
            </a:r>
            <a:r>
              <a:rPr lang="de-DE" dirty="0" smtClean="0"/>
              <a:t>vorerst Kommunikation </a:t>
            </a:r>
            <a:r>
              <a:rPr lang="de-DE" dirty="0" err="1" smtClean="0"/>
              <a:t>infrastruktur</a:t>
            </a:r>
            <a:r>
              <a:rPr lang="de-DE" dirty="0" smtClean="0"/>
              <a:t> Netzwerk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jeder </a:t>
            </a:r>
            <a:r>
              <a:rPr lang="de-DE" sz="2000" dirty="0" err="1" smtClean="0"/>
              <a:t>TrackMe</a:t>
            </a:r>
            <a:r>
              <a:rPr lang="de-DE" sz="2000" dirty="0" smtClean="0"/>
              <a:t>-Teilnehmer registriert sich für den Group-</a:t>
            </a:r>
            <a:r>
              <a:rPr lang="de-DE" sz="2000" dirty="0" err="1" smtClean="0"/>
              <a:t>Endpoint</a:t>
            </a:r>
            <a:r>
              <a:rPr lang="de-DE" sz="2000" dirty="0" smtClean="0"/>
              <a:t> "dtn://trackme.dtn/presence" 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</a:t>
            </a:r>
            <a:r>
              <a:rPr lang="de-DE" sz="2000" dirty="0" smtClean="0"/>
              <a:t>über diesen Group-</a:t>
            </a:r>
            <a:r>
              <a:rPr lang="de-DE" sz="2000" dirty="0" err="1" smtClean="0"/>
              <a:t>Endpoint</a:t>
            </a:r>
            <a:r>
              <a:rPr lang="de-DE" sz="2000" dirty="0" smtClean="0"/>
              <a:t> in zeitlichem </a:t>
            </a:r>
            <a:r>
              <a:rPr lang="de-DE" sz="2000" dirty="0" smtClean="0"/>
              <a:t>Intervall</a:t>
            </a:r>
          </a:p>
          <a:p>
            <a:pPr lvl="3">
              <a:buSzPct val="100000"/>
            </a:pPr>
            <a:r>
              <a:rPr lang="de-DE" dirty="0" smtClean="0"/>
              <a:t>(</a:t>
            </a:r>
            <a:r>
              <a:rPr lang="de-DE" dirty="0" smtClean="0"/>
              <a:t>Konfigurierbar als "Presence-</a:t>
            </a:r>
            <a:r>
              <a:rPr lang="de-DE" dirty="0" err="1" smtClean="0"/>
              <a:t>Notification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</a:t>
            </a:r>
            <a:r>
              <a:rPr lang="de-DE" dirty="0" smtClean="0"/>
              <a:t>jeder </a:t>
            </a:r>
            <a:r>
              <a:rPr lang="de-DE" dirty="0" err="1" smtClean="0"/>
              <a:t>TrackMe</a:t>
            </a:r>
            <a:r>
              <a:rPr lang="de-DE" dirty="0" smtClean="0"/>
              <a:t> Teilnehmer im Netzwerk bekommt diese </a:t>
            </a:r>
            <a:r>
              <a:rPr lang="de-DE" dirty="0" smtClean="0"/>
              <a:t>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</a:t>
            </a:r>
            <a:r>
              <a:rPr lang="de-DE" sz="2000" dirty="0" smtClean="0"/>
              <a:t>mit Routen als Antwort auf </a:t>
            </a:r>
            <a:r>
              <a:rPr lang="de-DE" sz="2000" dirty="0" smtClean="0"/>
              <a:t>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(Konfigurierbar als "Data-</a:t>
            </a:r>
            <a:r>
              <a:rPr lang="de-DE" dirty="0" err="1" smtClean="0"/>
              <a:t>Retransmission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Einzelner Teilnehmer bekommt Daten-Paket mit </a:t>
            </a:r>
            <a:r>
              <a:rPr lang="de-DE" dirty="0" smtClean="0"/>
              <a:t>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Time-</a:t>
            </a:r>
            <a:r>
              <a:rPr lang="de-DE" sz="2000" dirty="0" err="1" smtClean="0"/>
              <a:t>to</a:t>
            </a:r>
            <a:r>
              <a:rPr lang="de-DE" sz="2000" dirty="0" smtClean="0"/>
              <a:t>-live 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r>
              <a:rPr lang="de-DE" dirty="0" smtClean="0"/>
              <a:t>: </a:t>
            </a:r>
            <a:r>
              <a:rPr lang="de-DE" dirty="0" err="1" smtClean="0"/>
              <a:t>Bundle</a:t>
            </a:r>
            <a:r>
              <a:rPr lang="de-DE" dirty="0" smtClean="0"/>
              <a:t>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Absender: </a:t>
            </a:r>
          </a:p>
          <a:p>
            <a:pPr lvl="3">
              <a:buSzPct val="100000"/>
            </a:pPr>
            <a:r>
              <a:rPr lang="de-DE" sz="1800" dirty="0" smtClean="0"/>
              <a:t>Daten </a:t>
            </a:r>
            <a:r>
              <a:rPr lang="de-DE" sz="1800" dirty="0" smtClean="0"/>
              <a:t>werden als Vektor von Strings aus Datenbank </a:t>
            </a:r>
            <a:r>
              <a:rPr lang="de-DE" sz="1800" dirty="0" smtClean="0"/>
              <a:t>ausgelesen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Strings </a:t>
            </a:r>
            <a:r>
              <a:rPr lang="de-DE" sz="1800" dirty="0" smtClean="0"/>
              <a:t>werden mit Trennzeichen '$' </a:t>
            </a:r>
            <a:r>
              <a:rPr lang="de-DE" sz="1800" dirty="0" err="1" smtClean="0"/>
              <a:t>konkateniert</a:t>
            </a:r>
            <a:endParaRPr lang="de-DE" sz="1800" dirty="0" smtClean="0"/>
          </a:p>
          <a:p>
            <a:pPr lvl="3">
              <a:buSzPct val="100000"/>
              <a:buNone/>
            </a:pPr>
            <a:r>
              <a:rPr lang="de-DE" sz="1800" dirty="0" smtClean="0"/>
              <a:t> </a:t>
            </a:r>
          </a:p>
          <a:p>
            <a:pPr lvl="3">
              <a:buSzPct val="100000"/>
            </a:pPr>
            <a:r>
              <a:rPr lang="de-DE" sz="1800" dirty="0" smtClean="0"/>
              <a:t>möglich </a:t>
            </a:r>
            <a:r>
              <a:rPr lang="de-DE" sz="1800" dirty="0" smtClean="0"/>
              <a:t>da weder Hash noch Zeitstempel und Positionsdaten dieses Zeichen enthalten 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Empfänger</a:t>
            </a:r>
            <a:r>
              <a:rPr lang="de-DE" sz="2000" dirty="0" smtClean="0"/>
              <a:t>: </a:t>
            </a:r>
            <a:endParaRPr lang="de-DE" sz="2000" dirty="0" smtClean="0"/>
          </a:p>
          <a:p>
            <a:pPr lvl="3">
              <a:buSzPct val="100000"/>
            </a:pPr>
            <a:r>
              <a:rPr lang="de-DE" sz="1800" dirty="0" smtClean="0"/>
              <a:t>Payload </a:t>
            </a:r>
            <a:r>
              <a:rPr lang="de-DE" sz="1800" dirty="0" smtClean="0"/>
              <a:t>wird über Trennzeichen '$' </a:t>
            </a:r>
            <a:r>
              <a:rPr lang="de-DE" sz="1800" dirty="0" smtClean="0"/>
              <a:t>auseinandergenommen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Erstellung </a:t>
            </a:r>
            <a:r>
              <a:rPr lang="de-DE" sz="1800" dirty="0" smtClean="0"/>
              <a:t>eines Vektors aus Strings und Übergabe an Datenbank 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Standarddesign</vt:lpstr>
      <vt:lpstr>Android-Lab: TrackMe</vt:lpstr>
      <vt:lpstr>TrackMe: Zielsetzung</vt:lpstr>
      <vt:lpstr>TrackMe: Zielsetzung</vt:lpstr>
      <vt:lpstr>TrackMe: Datenspeicherung</vt:lpstr>
      <vt:lpstr>TrackMe: Datenaustausch</vt:lpstr>
      <vt:lpstr>TrackMe: DTN-Kommunikation</vt:lpstr>
      <vt:lpstr>TrackMe: DTN-Kommunikation</vt:lpstr>
      <vt:lpstr>TrackMe: Bundle-Erstellung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Mario</cp:lastModifiedBy>
  <cp:revision>275</cp:revision>
  <dcterms:created xsi:type="dcterms:W3CDTF">2007-08-29T07:13:29Z</dcterms:created>
  <dcterms:modified xsi:type="dcterms:W3CDTF">2012-07-21T12:58:01Z</dcterms:modified>
</cp:coreProperties>
</file>