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61" r:id="rId6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A6E00"/>
    <a:srgbClr val="7CCDE6"/>
    <a:srgbClr val="0080B4"/>
    <a:srgbClr val="005374"/>
    <a:srgbClr val="C6EE00"/>
    <a:srgbClr val="89A400"/>
    <a:srgbClr val="007156"/>
    <a:srgbClr val="CC0099"/>
    <a:srgbClr val="76007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6429" autoAdjust="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657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err="1" smtClean="0"/>
              <a:t>Android</a:t>
            </a:r>
            <a:r>
              <a:rPr lang="de-DE" dirty="0" smtClean="0"/>
              <a:t>-Lab: </a:t>
            </a:r>
            <a:r>
              <a:rPr lang="de-DE" dirty="0" err="1" smtClean="0"/>
              <a:t>TrackMe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Catgroup</a:t>
            </a:r>
            <a:r>
              <a:rPr lang="de-DE" dirty="0" smtClean="0"/>
              <a:t>, 24.07.2012</a:t>
            </a:r>
            <a:endParaRPr lang="de-DE" dirty="0"/>
          </a:p>
        </p:txBody>
      </p:sp>
      <p:pic>
        <p:nvPicPr>
          <p:cNvPr id="12" name="Grafik 11" descr="LogoIB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46785" y="494895"/>
            <a:ext cx="3100690" cy="562380"/>
          </a:xfrm>
          <a:prstGeom prst="rect">
            <a:avLst/>
          </a:prstGeom>
        </p:spPr>
      </p:pic>
      <p:pic>
        <p:nvPicPr>
          <p:cNvPr id="11" name="Grafik 10" descr="CoverPP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8924" y="1441702"/>
            <a:ext cx="8583613" cy="2662581"/>
          </a:xfrm>
          <a:prstGeom prst="rect">
            <a:avLst/>
          </a:prstGeom>
        </p:spPr>
      </p:pic>
      <p:pic>
        <p:nvPicPr>
          <p:cNvPr id="10" name="Picture 13" descr="TUBS_CO_150dpi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 hasCustomPrompt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 smtClean="0">
                <a:solidFill>
                  <a:srgbClr val="C0C0C0"/>
                </a:solidFill>
              </a:rPr>
              <a:t>falst</a:t>
            </a:r>
            <a:endParaRPr lang="de-DE" sz="2000" dirty="0" smtClean="0">
              <a:solidFill>
                <a:srgbClr val="C0C0C0"/>
              </a:solidFill>
            </a:endParaRPr>
          </a:p>
          <a:p>
            <a:pPr lvl="2">
              <a:buClr>
                <a:srgbClr val="C0C0C0"/>
              </a:buClr>
            </a:pPr>
            <a:r>
              <a:rPr lang="de-DE" sz="2000" dirty="0" smtClean="0">
                <a:solidFill>
                  <a:srgbClr val="C0C0C0"/>
                </a:solidFill>
              </a:rPr>
              <a:t>Quark</a:t>
            </a:r>
          </a:p>
          <a:p>
            <a:pPr lvl="1"/>
            <a:r>
              <a:rPr lang="de-DE" sz="2000" dirty="0" err="1" smtClean="0"/>
              <a:t>Quol</a:t>
            </a:r>
            <a:r>
              <a:rPr lang="de-DE" sz="2000" dirty="0" smtClean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  <p:pic>
        <p:nvPicPr>
          <p:cNvPr id="7" name="Grafik 6" descr="roadmap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57365" y="1223755"/>
            <a:ext cx="945105" cy="479822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340477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000" dirty="0" smtClean="0"/>
              <a:t>24.</a:t>
            </a:r>
            <a:r>
              <a:rPr lang="de-DE" sz="1000" baseline="0" dirty="0" smtClean="0"/>
              <a:t> Juli </a:t>
            </a:r>
            <a:r>
              <a:rPr lang="de-DE" sz="1000" baseline="0" dirty="0" smtClean="0"/>
              <a:t>2012 </a:t>
            </a:r>
            <a:r>
              <a:rPr lang="de-DE" sz="1000" dirty="0" smtClean="0"/>
              <a:t>| </a:t>
            </a:r>
            <a:r>
              <a:rPr lang="de-DE" sz="1000" dirty="0" err="1" smtClean="0"/>
              <a:t>Catgroup</a:t>
            </a:r>
            <a:r>
              <a:rPr lang="de-DE" sz="1000" dirty="0" smtClean="0"/>
              <a:t> | </a:t>
            </a:r>
            <a:r>
              <a:rPr lang="de-DE" sz="1000" dirty="0" err="1" smtClean="0"/>
              <a:t>Android</a:t>
            </a:r>
            <a:r>
              <a:rPr lang="de-DE" sz="1000" dirty="0" smtClean="0"/>
              <a:t>-Lab: </a:t>
            </a:r>
            <a:r>
              <a:rPr lang="de-DE" sz="1000" dirty="0" err="1" smtClean="0"/>
              <a:t>TrackMe</a:t>
            </a:r>
            <a:r>
              <a:rPr lang="de-DE" sz="1000" dirty="0" smtClean="0"/>
              <a:t> | Seite</a:t>
            </a:r>
            <a:r>
              <a:rPr lang="de-DE" sz="1000" baseline="0" dirty="0" smtClean="0"/>
              <a:t> </a:t>
            </a:r>
            <a:fld id="{54091A06-E49E-4F45-A4ED-27B9A60B04AE}" type="slidenum">
              <a:rPr lang="de-DE" sz="10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000" dirty="0" smtClean="0"/>
          </a:p>
          <a:p>
            <a:endParaRPr lang="de-DE" sz="1000" dirty="0"/>
          </a:p>
        </p:txBody>
      </p:sp>
      <p:pic>
        <p:nvPicPr>
          <p:cNvPr id="9" name="Grafik 8" descr="LogoIBR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6192180" y="6286780"/>
            <a:ext cx="2605634" cy="4725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61" r:id="rId5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Catgroup</a:t>
            </a:r>
            <a:r>
              <a:rPr lang="de-DE" dirty="0" smtClean="0"/>
              <a:t>, </a:t>
            </a:r>
            <a:r>
              <a:rPr lang="de-DE" dirty="0" smtClean="0"/>
              <a:t>24</a:t>
            </a:r>
            <a:r>
              <a:rPr lang="de-DE" dirty="0" smtClean="0"/>
              <a:t>.07.2012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Android</a:t>
            </a:r>
            <a:r>
              <a:rPr lang="de-DE" dirty="0" smtClean="0"/>
              <a:t>-Lab: </a:t>
            </a:r>
            <a:r>
              <a:rPr lang="de-DE" dirty="0" err="1" smtClean="0"/>
              <a:t>TrackMe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TrackMe</a:t>
            </a:r>
            <a:r>
              <a:rPr lang="de-DE" dirty="0" smtClean="0"/>
              <a:t>: Zielsetzung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622935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Aufzeichnung aktueller Positionsdaten </a:t>
            </a:r>
            <a:endParaRPr lang="de-DE" sz="2000" dirty="0" smtClean="0"/>
          </a:p>
          <a:p>
            <a:pPr lvl="3">
              <a:buSzPct val="100000"/>
            </a:pPr>
            <a:r>
              <a:rPr lang="de-DE" sz="1800" dirty="0" smtClean="0"/>
              <a:t>grob</a:t>
            </a:r>
            <a:r>
              <a:rPr lang="de-DE" sz="1800" dirty="0" smtClean="0"/>
              <a:t>: Netzwerkinfos / fein </a:t>
            </a:r>
            <a:r>
              <a:rPr lang="de-DE" sz="1800" dirty="0" smtClean="0"/>
              <a:t>GPS-Ortung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Visualisierung der Routen auf </a:t>
            </a:r>
            <a:r>
              <a:rPr lang="de-DE" sz="2000" dirty="0" smtClean="0"/>
              <a:t>Google </a:t>
            </a:r>
            <a:r>
              <a:rPr lang="de-DE" sz="2000" dirty="0" err="1" smtClean="0"/>
              <a:t>Maps</a:t>
            </a:r>
            <a:r>
              <a:rPr lang="de-DE" sz="2000" dirty="0" smtClean="0"/>
              <a:t>™</a:t>
            </a:r>
            <a:endParaRPr lang="de-DE" sz="2000" dirty="0" smtClean="0"/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Dezentraler Datenaustausch </a:t>
            </a:r>
            <a:r>
              <a:rPr lang="de-DE" sz="2000" dirty="0" smtClean="0"/>
              <a:t>über DTN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Unterschiedliche Profileinstellungen </a:t>
            </a:r>
            <a:endParaRPr lang="de-DE" sz="2000" dirty="0" smtClean="0"/>
          </a:p>
          <a:p>
            <a:pPr lvl="3">
              <a:buSzPct val="100000"/>
            </a:pPr>
            <a:r>
              <a:rPr lang="de-DE" sz="1800" dirty="0" smtClean="0"/>
              <a:t>zwecks </a:t>
            </a:r>
            <a:r>
              <a:rPr lang="de-DE" sz="1800" dirty="0" smtClean="0"/>
              <a:t>Übersicht und </a:t>
            </a:r>
            <a:r>
              <a:rPr lang="de-DE" sz="1800" dirty="0" smtClean="0"/>
              <a:t>Datensicherheit</a:t>
            </a:r>
            <a:endParaRPr lang="de-DE" sz="1800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6438900" y="1117600"/>
            <a:ext cx="2311400" cy="4529507"/>
            <a:chOff x="6705600" y="1517650"/>
            <a:chExt cx="2190602" cy="4292787"/>
          </a:xfrm>
        </p:grpSpPr>
        <p:pic>
          <p:nvPicPr>
            <p:cNvPr id="1027" name="Picture 3" descr="D:\Eigene Dateien\Documents\Studium\Android-Lab\handy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05600" y="1517650"/>
              <a:ext cx="2190602" cy="4292787"/>
            </a:xfrm>
            <a:prstGeom prst="rect">
              <a:avLst/>
            </a:prstGeom>
            <a:noFill/>
          </p:spPr>
        </p:pic>
        <p:pic>
          <p:nvPicPr>
            <p:cNvPr id="1026" name="Picture 2" descr="D:\Eigene Dateien\Documents\Studium\Android-Lab\Screenshot_Mai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37374" y="2028825"/>
              <a:ext cx="1752601" cy="29210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TrackMe</a:t>
            </a:r>
            <a:r>
              <a:rPr lang="de-DE" dirty="0" smtClean="0"/>
              <a:t>: Zielsetzung</a:t>
            </a:r>
            <a:endParaRPr lang="de-DE" dirty="0"/>
          </a:p>
        </p:txBody>
      </p:sp>
      <p:pic>
        <p:nvPicPr>
          <p:cNvPr id="4" name="Grafik 3" descr="Datentausch0.png"/>
          <p:cNvPicPr>
            <a:picLocks noChangeAspect="1"/>
          </p:cNvPicPr>
          <p:nvPr/>
        </p:nvPicPr>
        <p:blipFill>
          <a:blip r:embed="rId2"/>
          <a:srcRect l="3105" b="16311"/>
          <a:stretch>
            <a:fillRect/>
          </a:stretch>
        </p:blipFill>
        <p:spPr>
          <a:xfrm>
            <a:off x="1018750" y="1292650"/>
            <a:ext cx="7106500" cy="4272700"/>
          </a:xfrm>
          <a:prstGeom prst="rect">
            <a:avLst/>
          </a:prstGeom>
        </p:spPr>
      </p:pic>
      <p:pic>
        <p:nvPicPr>
          <p:cNvPr id="5" name="Grafik 4" descr="Datentausch1.png"/>
          <p:cNvPicPr>
            <a:picLocks noChangeAspect="1"/>
          </p:cNvPicPr>
          <p:nvPr/>
        </p:nvPicPr>
        <p:blipFill>
          <a:blip r:embed="rId3"/>
          <a:srcRect l="2424" b="16418"/>
          <a:stretch>
            <a:fillRect/>
          </a:stretch>
        </p:blipFill>
        <p:spPr>
          <a:xfrm>
            <a:off x="971550" y="1295400"/>
            <a:ext cx="7156450" cy="4267200"/>
          </a:xfrm>
          <a:prstGeom prst="rect">
            <a:avLst/>
          </a:prstGeom>
        </p:spPr>
      </p:pic>
      <p:pic>
        <p:nvPicPr>
          <p:cNvPr id="6" name="Grafik 5" descr="Datentausch2.png"/>
          <p:cNvPicPr>
            <a:picLocks noChangeAspect="1"/>
          </p:cNvPicPr>
          <p:nvPr/>
        </p:nvPicPr>
        <p:blipFill>
          <a:blip r:embed="rId4"/>
          <a:srcRect l="2424" b="16418"/>
          <a:stretch>
            <a:fillRect/>
          </a:stretch>
        </p:blipFill>
        <p:spPr>
          <a:xfrm>
            <a:off x="971550" y="1295400"/>
            <a:ext cx="7156450" cy="4267200"/>
          </a:xfrm>
          <a:prstGeom prst="rect">
            <a:avLst/>
          </a:prstGeom>
        </p:spPr>
      </p:pic>
      <p:pic>
        <p:nvPicPr>
          <p:cNvPr id="7" name="Grafik 6" descr="Datentausch3.png"/>
          <p:cNvPicPr>
            <a:picLocks noChangeAspect="1"/>
          </p:cNvPicPr>
          <p:nvPr/>
        </p:nvPicPr>
        <p:blipFill>
          <a:blip r:embed="rId5"/>
          <a:srcRect l="2424" b="16418"/>
          <a:stretch>
            <a:fillRect/>
          </a:stretch>
        </p:blipFill>
        <p:spPr>
          <a:xfrm>
            <a:off x="971550" y="1295400"/>
            <a:ext cx="7156450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TrackMe</a:t>
            </a:r>
            <a:r>
              <a:rPr lang="de-DE" dirty="0" smtClean="0"/>
              <a:t>: </a:t>
            </a:r>
            <a:r>
              <a:rPr lang="de-DE" dirty="0" smtClean="0"/>
              <a:t>Datenspeicherung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622935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Speicherung der Positionsdaten in </a:t>
            </a:r>
            <a:r>
              <a:rPr lang="de-DE" sz="2000" dirty="0" err="1" smtClean="0"/>
              <a:t>SQLite</a:t>
            </a:r>
            <a:r>
              <a:rPr lang="de-DE" sz="2000" dirty="0" smtClean="0"/>
              <a:t> Datenbank</a:t>
            </a:r>
          </a:p>
          <a:p>
            <a:pPr lvl="3">
              <a:buSzPct val="100000"/>
            </a:pPr>
            <a:r>
              <a:rPr lang="de-DE" sz="1800" dirty="0" smtClean="0"/>
              <a:t>eigene Daten und Positionsdaten anderer Nutzer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Identifikation über Handynummer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Dezentraler Datenaustausch </a:t>
            </a:r>
            <a:r>
              <a:rPr lang="de-DE" sz="2000" dirty="0" smtClean="0"/>
              <a:t>über DTN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Unterschiedliche Profileinstellungen </a:t>
            </a:r>
            <a:endParaRPr lang="de-DE" sz="2000" dirty="0" smtClean="0"/>
          </a:p>
          <a:p>
            <a:pPr lvl="3">
              <a:buSzPct val="100000"/>
            </a:pPr>
            <a:r>
              <a:rPr lang="de-DE" sz="1800" dirty="0" smtClean="0"/>
              <a:t>zwecks </a:t>
            </a:r>
            <a:r>
              <a:rPr lang="de-DE" sz="1800" dirty="0" smtClean="0"/>
              <a:t>Übersicht und </a:t>
            </a:r>
            <a:r>
              <a:rPr lang="de-DE" sz="1800" dirty="0" smtClean="0"/>
              <a:t>Datensicherheit</a:t>
            </a:r>
            <a:endParaRPr lang="de-DE" sz="1800" dirty="0"/>
          </a:p>
        </p:txBody>
      </p:sp>
      <p:pic>
        <p:nvPicPr>
          <p:cNvPr id="7" name="Grafik 6" descr="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628900"/>
            <a:ext cx="2832100" cy="3125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TrackMe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838325" y="2767281"/>
            <a:ext cx="5467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 smtClean="0"/>
              <a:t>LIVEDEMO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Bildschirmpräsentation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Standarddesign</vt:lpstr>
      <vt:lpstr>Android-Lab: TrackMe</vt:lpstr>
      <vt:lpstr>TrackMe: Zielsetzung</vt:lpstr>
      <vt:lpstr>TrackMe: Zielsetzung</vt:lpstr>
      <vt:lpstr>TrackMe: Datenspeicherung</vt:lpstr>
      <vt:lpstr>TrackMe</vt:lpstr>
    </vt:vector>
  </TitlesOfParts>
  <Company>wir 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Mario Laptop</cp:lastModifiedBy>
  <cp:revision>267</cp:revision>
  <dcterms:created xsi:type="dcterms:W3CDTF">2007-08-29T07:13:29Z</dcterms:created>
  <dcterms:modified xsi:type="dcterms:W3CDTF">2012-07-20T17:33:15Z</dcterms:modified>
</cp:coreProperties>
</file>