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7C5CA-3D61-4F14-A8F4-6C4F849E03A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FB8F36-1DE9-4159-9038-69F46FF37093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914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C5CA-3D61-4F14-A8F4-6C4F849E03A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F36-1DE9-4159-9038-69F46FF3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1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C5CA-3D61-4F14-A8F4-6C4F849E03A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F36-1DE9-4159-9038-69F46FF3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5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C5CA-3D61-4F14-A8F4-6C4F849E03A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F36-1DE9-4159-9038-69F46FF3709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873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C5CA-3D61-4F14-A8F4-6C4F849E03A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F36-1DE9-4159-9038-69F46FF3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89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C5CA-3D61-4F14-A8F4-6C4F849E03A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F36-1DE9-4159-9038-69F46FF3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1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C5CA-3D61-4F14-A8F4-6C4F849E03A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F36-1DE9-4159-9038-69F46FF3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7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C5CA-3D61-4F14-A8F4-6C4F849E03A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F36-1DE9-4159-9038-69F46FF3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07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C5CA-3D61-4F14-A8F4-6C4F849E03A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F36-1DE9-4159-9038-69F46FF3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C5CA-3D61-4F14-A8F4-6C4F849E03A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F36-1DE9-4159-9038-69F46FF3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C5CA-3D61-4F14-A8F4-6C4F849E03A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F36-1DE9-4159-9038-69F46FF3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C5CA-3D61-4F14-A8F4-6C4F849E03A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F36-1DE9-4159-9038-69F46FF3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3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C5CA-3D61-4F14-A8F4-6C4F849E03A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F36-1DE9-4159-9038-69F46FF3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1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C5CA-3D61-4F14-A8F4-6C4F849E03A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F36-1DE9-4159-9038-69F46FF3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7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C5CA-3D61-4F14-A8F4-6C4F849E03A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F36-1DE9-4159-9038-69F46FF3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C5CA-3D61-4F14-A8F4-6C4F849E03A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F36-1DE9-4159-9038-69F46FF3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C5CA-3D61-4F14-A8F4-6C4F849E03A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F36-1DE9-4159-9038-69F46FF3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7C5CA-3D61-4F14-A8F4-6C4F849E03A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FB8F36-1DE9-4159-9038-69F46FF37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69A8-4140-1114-ADB7-9409D64BF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vaccine analysis</a:t>
            </a:r>
          </a:p>
        </p:txBody>
      </p:sp>
    </p:spTree>
    <p:extLst>
      <p:ext uri="{BB962C8B-B14F-4D97-AF65-F5344CB8AC3E}">
        <p14:creationId xmlns:p14="http://schemas.microsoft.com/office/powerpoint/2010/main" val="156719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09465C-0CD7-5189-B89F-5FF092DF7DC8}"/>
              </a:ext>
            </a:extLst>
          </p:cNvPr>
          <p:cNvSpPr txBox="1"/>
          <p:nvPr/>
        </p:nvSpPr>
        <p:spPr>
          <a:xfrm>
            <a:off x="281354" y="1427259"/>
            <a:ext cx="112400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aims to analyze data in detail on vaccinated people and fully vaccinated by year and country.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Introduction:-</a:t>
            </a:r>
          </a:p>
          <a:p>
            <a:endParaRPr lang="en-US" dirty="0"/>
          </a:p>
          <a:p>
            <a:r>
              <a:rPr lang="en-US" dirty="0"/>
              <a:t>The main objective of this project is to analyze the data on, COVID-19 Vaccinations. Through the Analysis of data, we can find out some important insights.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Outline the problems:</a:t>
            </a:r>
          </a:p>
          <a:p>
            <a:endParaRPr lang="en-US" dirty="0"/>
          </a:p>
          <a:p>
            <a:r>
              <a:rPr lang="en-US" dirty="0"/>
              <a:t>• We can find out how many people are completely vaccinated.</a:t>
            </a:r>
          </a:p>
          <a:p>
            <a:r>
              <a:rPr lang="en-US" dirty="0"/>
              <a:t>• Total vaccinations by each year and then by country. In this analysis, we can see the number of people     vaccinated per hundred.</a:t>
            </a:r>
          </a:p>
        </p:txBody>
      </p:sp>
    </p:spTree>
    <p:extLst>
      <p:ext uri="{BB962C8B-B14F-4D97-AF65-F5344CB8AC3E}">
        <p14:creationId xmlns:p14="http://schemas.microsoft.com/office/powerpoint/2010/main" val="362639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2266DA-544D-1A63-C39A-C70C0F871AF3}"/>
              </a:ext>
            </a:extLst>
          </p:cNvPr>
          <p:cNvSpPr txBox="1"/>
          <p:nvPr/>
        </p:nvSpPr>
        <p:spPr>
          <a:xfrm>
            <a:off x="239151" y="1399123"/>
            <a:ext cx="112260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DESIGN THINKING PROCESS: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processing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techniques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9BE70-4979-0185-B7F7-994B8597D6B9}"/>
              </a:ext>
            </a:extLst>
          </p:cNvPr>
          <p:cNvSpPr txBox="1"/>
          <p:nvPr/>
        </p:nvSpPr>
        <p:spPr>
          <a:xfrm>
            <a:off x="239151" y="3543946"/>
            <a:ext cx="115777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DEVELOPMENT PHASES: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 key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872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608E8F-4598-0AFC-E7F0-037D62A49B79}"/>
              </a:ext>
            </a:extLst>
          </p:cNvPr>
          <p:cNvSpPr txBox="1"/>
          <p:nvPr/>
        </p:nvSpPr>
        <p:spPr>
          <a:xfrm>
            <a:off x="253218" y="520738"/>
            <a:ext cx="120794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VARIOUS DATA SOURCE ARE USED</a:t>
            </a:r>
            <a:r>
              <a:rPr lang="en-US" dirty="0"/>
              <a:t>. </a:t>
            </a:r>
          </a:p>
          <a:p>
            <a:r>
              <a:rPr lang="en-US" dirty="0"/>
              <a:t>1*Government Health Agencies</a:t>
            </a:r>
          </a:p>
          <a:p>
            <a:r>
              <a:rPr lang="en-US" dirty="0"/>
              <a:t>2. **World Health Organization (WHO]</a:t>
            </a:r>
          </a:p>
          <a:p>
            <a:r>
              <a:rPr lang="en-US" dirty="0"/>
              <a:t>3. *Scientific Research Databases</a:t>
            </a:r>
          </a:p>
          <a:p>
            <a:r>
              <a:rPr lang="en-US" dirty="0"/>
              <a:t>4. *Open Data Repositories</a:t>
            </a:r>
          </a:p>
          <a:p>
            <a:r>
              <a:rPr lang="en-US" dirty="0"/>
              <a:t>5. *Pharmaceutical Companies</a:t>
            </a:r>
          </a:p>
          <a:p>
            <a:r>
              <a:rPr lang="en-US" dirty="0"/>
              <a:t>6. *Publicly Available APIs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EXAMPLE: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import pandas as pd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data =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pd.read_csv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('covid_vaccine_data.csv’)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print(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data.head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())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print(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data.describe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())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7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2F5985-455B-9615-9E3C-35A57D48ECF8}"/>
              </a:ext>
            </a:extLst>
          </p:cNvPr>
          <p:cNvSpPr txBox="1"/>
          <p:nvPr/>
        </p:nvSpPr>
        <p:spPr>
          <a:xfrm>
            <a:off x="196948" y="787680"/>
            <a:ext cx="91264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COVID vaccine analysis uses techniques </a:t>
            </a:r>
            <a:r>
              <a:rPr lang="en-US" dirty="0"/>
              <a:t>like statistics, data visualization, epidemiological models, machine learning, and more to understand vaccine effectiveness, coverage, and related trends. These methods help researchers draw conclusions from the available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906FA-F66E-DE6C-5234-C5FD4AD7BA90}"/>
              </a:ext>
            </a:extLst>
          </p:cNvPr>
          <p:cNvSpPr txBox="1"/>
          <p:nvPr/>
        </p:nvSpPr>
        <p:spPr>
          <a:xfrm>
            <a:off x="393896" y="1711010"/>
            <a:ext cx="117981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for key finding: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data = { </a:t>
            </a:r>
          </a:p>
          <a:p>
            <a:r>
              <a:rPr lang="en-US" dirty="0"/>
              <a:t>   'Key Finding’:  [</a:t>
            </a:r>
          </a:p>
          <a:p>
            <a:r>
              <a:rPr lang="en-US" dirty="0"/>
              <a:t>        "Vaccine A demonstrates 95% efficacy in preventing COVID-19 infection.",    </a:t>
            </a:r>
          </a:p>
          <a:p>
            <a:r>
              <a:rPr lang="en-US" dirty="0"/>
              <a:t>    "Rural areas exhibit lower vaccination coverage compared to urban regions.",  </a:t>
            </a:r>
          </a:p>
          <a:p>
            <a:r>
              <a:rPr lang="en-US" dirty="0"/>
              <a:t>      "Severe adverse events following vaccination are rare (0.1%).", </a:t>
            </a:r>
          </a:p>
          <a:p>
            <a:r>
              <a:rPr lang="en-US" dirty="0"/>
              <a:t>       "To achieve herd immunity, 70% of the population needs to be vaccinated.",  </a:t>
            </a:r>
          </a:p>
          <a:p>
            <a:r>
              <a:rPr lang="en-US" dirty="0"/>
              <a:t>      "Vaccine X remains 80% effective against the Delta variant.",</a:t>
            </a:r>
          </a:p>
          <a:p>
            <a:r>
              <a:rPr lang="en-US" dirty="0"/>
              <a:t>        "Vaccination rates have steadily increased since March 2021.",     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(data)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09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0E5C40-3ED4-602B-3BF0-27C68A63B08A}"/>
              </a:ext>
            </a:extLst>
          </p:cNvPr>
          <p:cNvSpPr txBox="1"/>
          <p:nvPr/>
        </p:nvSpPr>
        <p:spPr>
          <a:xfrm>
            <a:off x="253217" y="248753"/>
            <a:ext cx="1146516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Insights:-</a:t>
            </a:r>
          </a:p>
          <a:p>
            <a:r>
              <a:rPr lang="en-US" dirty="0"/>
              <a:t>In conclusion, we can take a look at the final Report for further analysis.• We can see the top 10 sources.• Countries by fully vaccination etc.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EXAMPLES FOR LINE CHART</a:t>
            </a:r>
            <a:r>
              <a:rPr lang="en-US" dirty="0"/>
              <a:t>: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dates = ["Jan", "Feb", "Mar", "Apr", "May"]</a:t>
            </a:r>
          </a:p>
          <a:p>
            <a:r>
              <a:rPr lang="en-US" dirty="0" err="1"/>
              <a:t>vaccination_rates</a:t>
            </a:r>
            <a:r>
              <a:rPr lang="en-US" dirty="0"/>
              <a:t> = [10000, 25000, 45000, 60000, 75000]</a:t>
            </a:r>
          </a:p>
          <a:p>
            <a:r>
              <a:rPr lang="en-US" dirty="0" err="1"/>
              <a:t>plt.plot</a:t>
            </a:r>
            <a:r>
              <a:rPr lang="en-US" dirty="0"/>
              <a:t>(dates, </a:t>
            </a:r>
            <a:r>
              <a:rPr lang="en-US" dirty="0" err="1"/>
              <a:t>vaccination_rates</a:t>
            </a:r>
            <a:r>
              <a:rPr lang="en-US" dirty="0"/>
              <a:t>)</a:t>
            </a:r>
          </a:p>
          <a:p>
            <a:r>
              <a:rPr lang="en-US" dirty="0" err="1"/>
              <a:t>plt.xlabel</a:t>
            </a:r>
            <a:r>
              <a:rPr lang="en-US" dirty="0"/>
              <a:t>("Month")</a:t>
            </a:r>
          </a:p>
          <a:p>
            <a:r>
              <a:rPr lang="en-US" dirty="0" err="1"/>
              <a:t>plt.ylabel</a:t>
            </a:r>
            <a:r>
              <a:rPr lang="en-US" dirty="0"/>
              <a:t>("Vaccination Rate")</a:t>
            </a:r>
          </a:p>
          <a:p>
            <a:r>
              <a:rPr lang="en-US" dirty="0" err="1"/>
              <a:t>plt.title</a:t>
            </a:r>
            <a:r>
              <a:rPr lang="en-US" dirty="0"/>
              <a:t>("Vaccination Rate Over Time")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Recommendations:-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dirty="0"/>
              <a:t>We can collect good datasets for analysis.• We can analyze the data of the overall world.• Like this dataset we can perform operations with various categories, city-wise or region-wise. • We can work on large datasets and analyze them with the proper format of the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76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190</TotalTime>
  <Words>509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Arial Black</vt:lpstr>
      <vt:lpstr>Impact</vt:lpstr>
      <vt:lpstr>Main Event</vt:lpstr>
      <vt:lpstr>Covid vaccine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vaccine analysis</dc:title>
  <dc:creator>HP</dc:creator>
  <cp:lastModifiedBy>HP</cp:lastModifiedBy>
  <cp:revision>2</cp:revision>
  <dcterms:created xsi:type="dcterms:W3CDTF">2023-10-31T16:16:23Z</dcterms:created>
  <dcterms:modified xsi:type="dcterms:W3CDTF">2023-11-01T17:00:01Z</dcterms:modified>
</cp:coreProperties>
</file>