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B65-DCCB-4C88-AB38-5B341BAB35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C521B23-1330-4757-B849-FB8EFA7F9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8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B65-DCCB-4C88-AB38-5B341BAB35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B23-1330-4757-B849-FB8EFA7F90C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9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B65-DCCB-4C88-AB38-5B341BAB35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B23-1330-4757-B849-FB8EFA7F9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B65-DCCB-4C88-AB38-5B341BAB35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B23-1330-4757-B849-FB8EFA7F90C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8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B65-DCCB-4C88-AB38-5B341BAB35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B23-1330-4757-B849-FB8EFA7F9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3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B65-DCCB-4C88-AB38-5B341BAB35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B23-1330-4757-B849-FB8EFA7F90C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9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B65-DCCB-4C88-AB38-5B341BAB35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B23-1330-4757-B849-FB8EFA7F90C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73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B65-DCCB-4C88-AB38-5B341BAB35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B23-1330-4757-B849-FB8EFA7F90C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5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B65-DCCB-4C88-AB38-5B341BAB35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B23-1330-4757-B849-FB8EFA7F9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5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EB65-DCCB-4C88-AB38-5B341BAB35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B23-1330-4757-B849-FB8EFA7F9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2CEB65-DCCB-4C88-AB38-5B341BAB35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1B23-1330-4757-B849-FB8EFA7F90C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9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EB65-DCCB-4C88-AB38-5B341BAB350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C521B23-1330-4757-B849-FB8EFA7F9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6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kaggle.com/datasets/gpreda/covid-world-vaccination-progres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75C4-F1CA-6CD9-B359-A3E72AF82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COVID-19 VACCINE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47F9C-8771-13BF-E1EE-B41AEC657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ptos" panose="020B0004020202020204" pitchFamily="34" charset="0"/>
              </a:rPr>
              <a:t>Data is collected daily from Our World in Data GitHub repository for covid-19, merged and uploaded. Country level vaccination data is gathered and assembled in one single file. Then, this data file is merged with locations data file to include vaccination sources information. A second file, with manufacturers information, is included.</a:t>
            </a:r>
          </a:p>
        </p:txBody>
      </p:sp>
    </p:spTree>
    <p:extLst>
      <p:ext uri="{BB962C8B-B14F-4D97-AF65-F5344CB8AC3E}">
        <p14:creationId xmlns:p14="http://schemas.microsoft.com/office/powerpoint/2010/main" val="200474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E49FA-4B67-8633-5568-B5E7A2EB2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1785937"/>
            <a:ext cx="57721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9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171AA9-1136-FC13-C45E-587083FBA4C9}"/>
              </a:ext>
            </a:extLst>
          </p:cNvPr>
          <p:cNvSpPr txBox="1"/>
          <p:nvPr/>
        </p:nvSpPr>
        <p:spPr>
          <a:xfrm>
            <a:off x="0" y="140677"/>
            <a:ext cx="91486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https://www.kaggle.com/datasets/gpreda/covid-world-vaccination-progress</a:t>
            </a:r>
            <a:endParaRPr lang="en-US" dirty="0"/>
          </a:p>
          <a:p>
            <a:r>
              <a:rPr lang="en-US" dirty="0"/>
              <a:t>Items in the dataset:</a:t>
            </a:r>
          </a:p>
          <a:p>
            <a:r>
              <a:rPr lang="en-US" dirty="0"/>
              <a:t>Countries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Vaccines</a:t>
            </a:r>
          </a:p>
          <a:p>
            <a:r>
              <a:rPr lang="en-US" dirty="0"/>
              <a:t>Total vaccinations</a:t>
            </a:r>
          </a:p>
          <a:p>
            <a:r>
              <a:rPr lang="en-US" dirty="0"/>
              <a:t>Desired data to find:</a:t>
            </a:r>
          </a:p>
          <a:p>
            <a:r>
              <a:rPr lang="en-US" dirty="0"/>
              <a:t>Most commonly used vaccines in </a:t>
            </a:r>
            <a:r>
              <a:rPr lang="en-US" dirty="0" err="1"/>
              <a:t>countriesAverage</a:t>
            </a:r>
            <a:r>
              <a:rPr lang="en-US" dirty="0"/>
              <a:t> daily vaccination count in countries -Number of countries where vaccines are </a:t>
            </a:r>
            <a:r>
              <a:rPr lang="en-US" dirty="0" err="1"/>
              <a:t>usedChoropleth</a:t>
            </a:r>
            <a:r>
              <a:rPr lang="en-US" dirty="0"/>
              <a:t> map of the most used vaccine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8B3979-BE25-5A77-B19B-0D4B1905F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2996419"/>
            <a:ext cx="6288258" cy="29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9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039B1E-BA22-83A7-2061-0B88C4B2DC09}"/>
              </a:ext>
            </a:extLst>
          </p:cNvPr>
          <p:cNvSpPr txBox="1"/>
          <p:nvPr/>
        </p:nvSpPr>
        <p:spPr>
          <a:xfrm>
            <a:off x="3043311" y="15295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 of countries where vaccines are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ED6E7-1999-226F-6684-DCA40C13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23" y="970671"/>
            <a:ext cx="7227277" cy="46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656C4-4074-3EEF-2A41-3FF46F97436D}"/>
              </a:ext>
            </a:extLst>
          </p:cNvPr>
          <p:cNvSpPr txBox="1"/>
          <p:nvPr/>
        </p:nvSpPr>
        <p:spPr>
          <a:xfrm>
            <a:off x="2930769" y="478302"/>
            <a:ext cx="6330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daily vaccination count in countries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EEEE5-4B18-3066-A5B5-B66CD0590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19" y="1252025"/>
            <a:ext cx="6732394" cy="380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0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1A7666-317D-B50B-B214-2BBB727CD779}"/>
              </a:ext>
            </a:extLst>
          </p:cNvPr>
          <p:cNvSpPr txBox="1"/>
          <p:nvPr/>
        </p:nvSpPr>
        <p:spPr>
          <a:xfrm>
            <a:off x="3263705" y="506438"/>
            <a:ext cx="6147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choropleth map of the most used vaccine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6D4E5-1926-FF6D-E708-8072D4BED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06" y="1483116"/>
            <a:ext cx="5772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6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5D579-A3D1-1C8B-DC3F-7AA995A57108}"/>
              </a:ext>
            </a:extLst>
          </p:cNvPr>
          <p:cNvSpPr txBox="1"/>
          <p:nvPr/>
        </p:nvSpPr>
        <p:spPr>
          <a:xfrm>
            <a:off x="2574387" y="164361"/>
            <a:ext cx="610537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The data (country vaccinations) contains the following information: Country- this is the country for which the vaccination information is provided; Country ISO Code - ISO code for the </a:t>
            </a:r>
            <a:r>
              <a:rPr lang="en-US" dirty="0" err="1"/>
              <a:t>country;Date</a:t>
            </a:r>
            <a:r>
              <a:rPr lang="en-US" dirty="0"/>
              <a:t> - date for the data entry; for some of the dates we have only the daily vaccinations, for others, only the (cumulative) </a:t>
            </a:r>
            <a:r>
              <a:rPr lang="en-US" dirty="0" err="1"/>
              <a:t>total;Total</a:t>
            </a:r>
            <a:r>
              <a:rPr lang="en-US" dirty="0"/>
              <a:t> number of vaccinations - this is the absolute number of total immunizations in the </a:t>
            </a:r>
            <a:r>
              <a:rPr lang="en-US" dirty="0" err="1"/>
              <a:t>country;Total</a:t>
            </a:r>
            <a:r>
              <a:rPr lang="en-US" dirty="0"/>
              <a:t> number of people vaccinated - a person, depending on the immunization scheme, will receive one or more (typically 2) vaccines; at a certain moment, the number of vaccination might be larger than the number of </a:t>
            </a:r>
            <a:r>
              <a:rPr lang="en-US" dirty="0" err="1"/>
              <a:t>people;Total</a:t>
            </a:r>
            <a:r>
              <a:rPr lang="en-US" dirty="0"/>
              <a:t> number of people fully vaccinated - this is the number of people that received the entire set of immunization according to the immunization scheme (typically 2); at a certain moment in time, there might be a certain number of people that received one vaccine and another number (smaller) of people that received all vaccines in the scheme;</a:t>
            </a:r>
          </a:p>
        </p:txBody>
      </p:sp>
    </p:spTree>
    <p:extLst>
      <p:ext uri="{BB962C8B-B14F-4D97-AF65-F5344CB8AC3E}">
        <p14:creationId xmlns:p14="http://schemas.microsoft.com/office/powerpoint/2010/main" val="129143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8F2996-06BA-82C7-60E7-D24056A7E9A9}"/>
              </a:ext>
            </a:extLst>
          </p:cNvPr>
          <p:cNvSpPr txBox="1"/>
          <p:nvPr/>
        </p:nvSpPr>
        <p:spPr>
          <a:xfrm>
            <a:off x="2972972" y="262834"/>
            <a:ext cx="624605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Daily vaccinations (raw) - for a certain data entry, the number of vaccination for that date/</a:t>
            </a:r>
            <a:r>
              <a:rPr lang="en-US" dirty="0" err="1"/>
              <a:t>country;Daily</a:t>
            </a:r>
            <a:r>
              <a:rPr lang="en-US" dirty="0"/>
              <a:t> vaccinations - for a certain data entry, the number of vaccination for that date/</a:t>
            </a:r>
            <a:r>
              <a:rPr lang="en-US" dirty="0" err="1"/>
              <a:t>country;Total</a:t>
            </a:r>
            <a:r>
              <a:rPr lang="en-US" dirty="0"/>
              <a:t> vaccinations per hundred - ratio (in percent) between vaccination number and total population up to the date in the </a:t>
            </a:r>
            <a:r>
              <a:rPr lang="en-US" dirty="0" err="1"/>
              <a:t>country;Total</a:t>
            </a:r>
            <a:r>
              <a:rPr lang="en-US" dirty="0"/>
              <a:t> number of people vaccinated per hundred - ratio (in percent) between population immunized and total population up to the date in the </a:t>
            </a:r>
            <a:r>
              <a:rPr lang="en-US" dirty="0" err="1"/>
              <a:t>country;Total</a:t>
            </a:r>
            <a:r>
              <a:rPr lang="en-US" dirty="0"/>
              <a:t> number of people fully vaccinated per hundred - ratio (in percent) between population fully immunized and total population up to the date in the </a:t>
            </a:r>
            <a:r>
              <a:rPr lang="en-US" dirty="0" err="1"/>
              <a:t>country;Number</a:t>
            </a:r>
            <a:r>
              <a:rPr lang="en-US" dirty="0"/>
              <a:t> of vaccinations per day - number of daily vaccination for that day and </a:t>
            </a:r>
            <a:r>
              <a:rPr lang="en-US" dirty="0" err="1"/>
              <a:t>country;Daily</a:t>
            </a:r>
            <a:r>
              <a:rPr lang="en-US" dirty="0"/>
              <a:t> vaccinations per million - ratio (in ppm) between vaccination number and total population for the current date in the </a:t>
            </a:r>
            <a:r>
              <a:rPr lang="en-US" dirty="0" err="1"/>
              <a:t>country;Vaccines</a:t>
            </a:r>
            <a:r>
              <a:rPr lang="en-US" dirty="0"/>
              <a:t> used in the country - total number of vaccines used in the country (up to date);Source name - source of the information (national authority, international organization, local organization etc.);Source website - website of the source of </a:t>
            </a:r>
            <a:r>
              <a:rPr lang="en-US" dirty="0" err="1"/>
              <a:t>information;There</a:t>
            </a:r>
            <a:r>
              <a:rPr lang="en-US" dirty="0"/>
              <a:t> is a second file added recently (country.</a:t>
            </a:r>
          </a:p>
        </p:txBody>
      </p:sp>
    </p:spTree>
    <p:extLst>
      <p:ext uri="{BB962C8B-B14F-4D97-AF65-F5344CB8AC3E}">
        <p14:creationId xmlns:p14="http://schemas.microsoft.com/office/powerpoint/2010/main" val="233083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56D214-5E93-1C4A-AB2B-723FB4F15135}"/>
              </a:ext>
            </a:extLst>
          </p:cNvPr>
          <p:cNvSpPr txBox="1"/>
          <p:nvPr/>
        </p:nvSpPr>
        <p:spPr>
          <a:xfrm>
            <a:off x="3052689" y="2278355"/>
            <a:ext cx="6105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Location - </a:t>
            </a:r>
            <a:r>
              <a:rPr lang="en-US" dirty="0" err="1"/>
              <a:t>country;Date</a:t>
            </a:r>
            <a:r>
              <a:rPr lang="en-US" dirty="0"/>
              <a:t> - </a:t>
            </a:r>
            <a:r>
              <a:rPr lang="en-US" dirty="0" err="1"/>
              <a:t>date;Vaccine</a:t>
            </a:r>
            <a:r>
              <a:rPr lang="en-US" dirty="0"/>
              <a:t> - vaccine </a:t>
            </a:r>
            <a:r>
              <a:rPr lang="en-US" dirty="0" err="1"/>
              <a:t>type;Total</a:t>
            </a:r>
            <a:r>
              <a:rPr lang="en-US" dirty="0"/>
              <a:t> number of vaccinations - total number of vaccinations / current time and vaccine </a:t>
            </a:r>
            <a:r>
              <a:rPr lang="en-US" dirty="0" err="1"/>
              <a:t>type.Acknowledgements:I</a:t>
            </a:r>
            <a:r>
              <a:rPr lang="en-US" dirty="0"/>
              <a:t> would like to specify that I am only making available Our World in Data collected data about vaccinations to </a:t>
            </a:r>
            <a:r>
              <a:rPr lang="en-US" dirty="0" err="1"/>
              <a:t>Kagglers</a:t>
            </a:r>
            <a:r>
              <a:rPr lang="en-US" dirty="0"/>
              <a:t>. My contribution is very small, just daily collection, merge and upload of the updated version, as maintained by Our World in Data in their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35328108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626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Gill Sans MT</vt:lpstr>
      <vt:lpstr>Gallery</vt:lpstr>
      <vt:lpstr>COVID-19 VACCINE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 ANALYSIS</dc:title>
  <dc:creator>HP</dc:creator>
  <cp:lastModifiedBy>HP</cp:lastModifiedBy>
  <cp:revision>1</cp:revision>
  <dcterms:created xsi:type="dcterms:W3CDTF">2023-10-18T15:37:19Z</dcterms:created>
  <dcterms:modified xsi:type="dcterms:W3CDTF">2023-10-18T16:42:06Z</dcterms:modified>
</cp:coreProperties>
</file>