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4/12/2024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4/12/2024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solidFill>
              </a:rPr>
              <a:t>RECRUITMENT SYSTEM</a:t>
            </a:r>
            <a:r>
              <a:rPr lang="en-IN" b="1" dirty="0">
                <a:solidFill>
                  <a:schemeClr val="tx1"/>
                </a:solidFill>
              </a:rPr>
              <a:t/>
            </a:r>
            <a:br>
              <a:rPr lang="en-IN" b="1" dirty="0">
                <a:solidFill>
                  <a:schemeClr val="tx1"/>
                </a:solidFill>
              </a:rPr>
            </a:br>
            <a:endParaRPr lang="en-IN" b="1" dirty="0"/>
          </a:p>
        </p:txBody>
      </p:sp>
      <p:sp>
        <p:nvSpPr>
          <p:cNvPr id="3" name="Text Placeholder 2"/>
          <p:cNvSpPr>
            <a:spLocks noGrp="1"/>
          </p:cNvSpPr>
          <p:nvPr>
            <p:ph type="body" idx="1"/>
          </p:nvPr>
        </p:nvSpPr>
        <p:spPr>
          <a:xfrm>
            <a:off x="366652" y="2640169"/>
            <a:ext cx="4185623" cy="934203"/>
          </a:xfrm>
        </p:spPr>
        <p:txBody>
          <a:bodyPr/>
          <a:lstStyle/>
          <a:p>
            <a:r>
              <a:rPr lang="en-IN" sz="3200" b="1" dirty="0">
                <a:solidFill>
                  <a:schemeClr val="tx1"/>
                </a:solidFill>
              </a:rPr>
              <a:t>Project guide</a:t>
            </a:r>
            <a:r>
              <a:rPr lang="en-IN" b="1" dirty="0">
                <a:solidFill>
                  <a:schemeClr val="tx1"/>
                </a:solidFill>
              </a:rPr>
              <a:t>:</a:t>
            </a:r>
            <a:r>
              <a:rPr lang="en-IN" dirty="0">
                <a:solidFill>
                  <a:schemeClr val="tx1"/>
                </a:solidFill>
              </a:rPr>
              <a:t/>
            </a:r>
            <a:br>
              <a:rPr lang="en-IN" dirty="0">
                <a:solidFill>
                  <a:schemeClr val="tx1"/>
                </a:solidFill>
              </a:rPr>
            </a:br>
            <a:endParaRPr lang="en-IN" dirty="0"/>
          </a:p>
        </p:txBody>
      </p:sp>
      <p:sp>
        <p:nvSpPr>
          <p:cNvPr id="4" name="Content Placeholder 3"/>
          <p:cNvSpPr>
            <a:spLocks noGrp="1"/>
          </p:cNvSpPr>
          <p:nvPr>
            <p:ph sz="half" idx="2"/>
          </p:nvPr>
        </p:nvSpPr>
        <p:spPr>
          <a:xfrm>
            <a:off x="669701" y="3631842"/>
            <a:ext cx="5048520" cy="2409520"/>
          </a:xfrm>
        </p:spPr>
        <p:txBody>
          <a:bodyPr>
            <a:normAutofit/>
          </a:bodyPr>
          <a:lstStyle/>
          <a:p>
            <a:pPr marL="0" indent="0">
              <a:buNone/>
            </a:pPr>
            <a:r>
              <a:rPr lang="en-IN" sz="2800" dirty="0" err="1" smtClean="0">
                <a:solidFill>
                  <a:schemeClr val="tx1"/>
                </a:solidFill>
              </a:rPr>
              <a:t>Mrs.Sugavaneshwari.P</a:t>
            </a:r>
            <a:r>
              <a:rPr lang="en-IN" sz="2800" dirty="0" smtClean="0">
                <a:solidFill>
                  <a:schemeClr val="tx1"/>
                </a:solidFill>
              </a:rPr>
              <a:t>  M.E</a:t>
            </a:r>
            <a:r>
              <a:rPr lang="en-IN" sz="2800" dirty="0">
                <a:solidFill>
                  <a:schemeClr val="tx1"/>
                </a:solidFill>
              </a:rPr>
              <a:t>,</a:t>
            </a:r>
            <a:br>
              <a:rPr lang="en-IN" sz="2800" dirty="0">
                <a:solidFill>
                  <a:schemeClr val="tx1"/>
                </a:solidFill>
              </a:rPr>
            </a:br>
            <a:r>
              <a:rPr lang="en-IN" sz="2800" dirty="0">
                <a:solidFill>
                  <a:schemeClr val="tx1"/>
                </a:solidFill>
              </a:rPr>
              <a:t>Assistant Professor,</a:t>
            </a:r>
            <a:br>
              <a:rPr lang="en-IN" sz="2800" dirty="0">
                <a:solidFill>
                  <a:schemeClr val="tx1"/>
                </a:solidFill>
              </a:rPr>
            </a:br>
            <a:r>
              <a:rPr lang="en-IN" sz="2800" dirty="0">
                <a:solidFill>
                  <a:schemeClr val="tx1"/>
                </a:solidFill>
              </a:rPr>
              <a:t>Department of CSE,</a:t>
            </a:r>
            <a:br>
              <a:rPr lang="en-IN" sz="2800" dirty="0">
                <a:solidFill>
                  <a:schemeClr val="tx1"/>
                </a:solidFill>
              </a:rPr>
            </a:br>
            <a:r>
              <a:rPr lang="en-IN" sz="2800" dirty="0">
                <a:solidFill>
                  <a:schemeClr val="tx1"/>
                </a:solidFill>
              </a:rPr>
              <a:t>GCE-</a:t>
            </a:r>
            <a:r>
              <a:rPr lang="en-IN" sz="2800" dirty="0" err="1">
                <a:solidFill>
                  <a:schemeClr val="tx1"/>
                </a:solidFill>
              </a:rPr>
              <a:t>Dharmapuri</a:t>
            </a:r>
            <a:r>
              <a:rPr lang="en-IN" sz="2800" dirty="0">
                <a:solidFill>
                  <a:schemeClr val="tx1"/>
                </a:solidFill>
              </a:rPr>
              <a:t>.</a:t>
            </a:r>
            <a:endParaRPr lang="en-IN" sz="2800" dirty="0"/>
          </a:p>
        </p:txBody>
      </p:sp>
      <p:sp>
        <p:nvSpPr>
          <p:cNvPr id="5" name="Text Placeholder 4"/>
          <p:cNvSpPr>
            <a:spLocks noGrp="1"/>
          </p:cNvSpPr>
          <p:nvPr>
            <p:ph type="body" sz="quarter" idx="3"/>
          </p:nvPr>
        </p:nvSpPr>
        <p:spPr>
          <a:xfrm>
            <a:off x="5847008" y="2537138"/>
            <a:ext cx="4058057" cy="618185"/>
          </a:xfrm>
        </p:spPr>
        <p:txBody>
          <a:bodyPr/>
          <a:lstStyle/>
          <a:p>
            <a:r>
              <a:rPr lang="en-IN" sz="3200" b="1" dirty="0"/>
              <a:t>Project member:</a:t>
            </a:r>
          </a:p>
        </p:txBody>
      </p:sp>
      <p:sp>
        <p:nvSpPr>
          <p:cNvPr id="6" name="Content Placeholder 5"/>
          <p:cNvSpPr>
            <a:spLocks noGrp="1"/>
          </p:cNvSpPr>
          <p:nvPr>
            <p:ph sz="quarter" idx="4"/>
          </p:nvPr>
        </p:nvSpPr>
        <p:spPr>
          <a:xfrm>
            <a:off x="5951268" y="3528811"/>
            <a:ext cx="4185617" cy="2448157"/>
          </a:xfrm>
        </p:spPr>
        <p:txBody>
          <a:bodyPr>
            <a:normAutofit/>
          </a:bodyPr>
          <a:lstStyle/>
          <a:p>
            <a:pPr marL="0" indent="0">
              <a:buNone/>
            </a:pPr>
            <a:r>
              <a:rPr lang="en-IN" sz="2800" dirty="0" err="1" smtClean="0"/>
              <a:t>Name:Miss.Brindha.P</a:t>
            </a:r>
            <a:endParaRPr lang="en-IN" sz="2800" dirty="0" smtClean="0"/>
          </a:p>
          <a:p>
            <a:pPr marL="0" indent="0">
              <a:buNone/>
            </a:pPr>
            <a:r>
              <a:rPr lang="en-IN" sz="2800" dirty="0" err="1"/>
              <a:t>R</a:t>
            </a:r>
            <a:r>
              <a:rPr lang="en-IN" sz="2800" dirty="0" err="1" smtClean="0"/>
              <a:t>eg</a:t>
            </a:r>
            <a:r>
              <a:rPr lang="en-IN" sz="2800" dirty="0" smtClean="0"/>
              <a:t> No:613521104501</a:t>
            </a:r>
            <a:endParaRPr lang="en-IN" sz="2800" dirty="0"/>
          </a:p>
        </p:txBody>
      </p:sp>
    </p:spTree>
    <p:extLst>
      <p:ext uri="{BB962C8B-B14F-4D97-AF65-F5344CB8AC3E}">
        <p14:creationId xmlns:p14="http://schemas.microsoft.com/office/powerpoint/2010/main" val="3298867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REFERENCE:</a:t>
            </a:r>
            <a:r>
              <a:rPr lang="en-IN" dirty="0"/>
              <a:t/>
            </a:r>
            <a:br>
              <a:rPr lang="en-IN" dirty="0"/>
            </a:br>
            <a:endParaRPr lang="en-IN" dirty="0"/>
          </a:p>
        </p:txBody>
      </p:sp>
      <p:sp>
        <p:nvSpPr>
          <p:cNvPr id="3" name="Content Placeholder 2"/>
          <p:cNvSpPr>
            <a:spLocks noGrp="1"/>
          </p:cNvSpPr>
          <p:nvPr>
            <p:ph idx="1"/>
          </p:nvPr>
        </p:nvSpPr>
        <p:spPr>
          <a:xfrm>
            <a:off x="1378038" y="1622739"/>
            <a:ext cx="8358390" cy="4418624"/>
          </a:xfrm>
        </p:spPr>
        <p:txBody>
          <a:bodyPr>
            <a:noAutofit/>
          </a:bodyPr>
          <a:lstStyle/>
          <a:p>
            <a:pPr>
              <a:buFont typeface="Wingdings" panose="05000000000000000000" pitchFamily="2" charset="2"/>
              <a:buChar char="q"/>
            </a:pPr>
            <a:r>
              <a:rPr lang="en-IN" sz="2800" dirty="0">
                <a:solidFill>
                  <a:schemeClr val="tx1"/>
                </a:solidFill>
              </a:rPr>
              <a:t>Becker B, </a:t>
            </a:r>
            <a:r>
              <a:rPr lang="en-IN" sz="2800" dirty="0" err="1">
                <a:solidFill>
                  <a:schemeClr val="tx1"/>
                </a:solidFill>
              </a:rPr>
              <a:t>Gerhart</a:t>
            </a:r>
            <a:r>
              <a:rPr lang="en-IN" sz="2800" dirty="0">
                <a:solidFill>
                  <a:schemeClr val="tx1"/>
                </a:solidFill>
              </a:rPr>
              <a:t> B. The Impact of Human Resource Management on Organizational </a:t>
            </a:r>
            <a:r>
              <a:rPr lang="en-IN" sz="2800" dirty="0" smtClean="0">
                <a:solidFill>
                  <a:schemeClr val="tx1"/>
                </a:solidFill>
              </a:rPr>
              <a:t>.</a:t>
            </a:r>
            <a:endParaRPr lang="en-IN" sz="2800" dirty="0">
              <a:solidFill>
                <a:schemeClr val="tx1"/>
              </a:solidFill>
            </a:endParaRPr>
          </a:p>
          <a:p>
            <a:pPr>
              <a:buFont typeface="Wingdings" panose="05000000000000000000" pitchFamily="2" charset="2"/>
              <a:buChar char="q"/>
            </a:pPr>
            <a:r>
              <a:rPr lang="en-IN" sz="2800" dirty="0">
                <a:solidFill>
                  <a:schemeClr val="tx1"/>
                </a:solidFill>
              </a:rPr>
              <a:t>Performance: Progress and Prospects [J]. Academy of Management Journal, 1996, 39(4):779-801. </a:t>
            </a:r>
          </a:p>
          <a:p>
            <a:pPr>
              <a:buFont typeface="Wingdings" panose="05000000000000000000" pitchFamily="2" charset="2"/>
              <a:buChar char="q"/>
            </a:pPr>
            <a:r>
              <a:rPr lang="en-IN" sz="2800" dirty="0">
                <a:solidFill>
                  <a:schemeClr val="tx1"/>
                </a:solidFill>
              </a:rPr>
              <a:t>[2] </a:t>
            </a:r>
            <a:r>
              <a:rPr lang="en-IN" sz="2800" dirty="0" err="1">
                <a:solidFill>
                  <a:schemeClr val="tx1"/>
                </a:solidFill>
              </a:rPr>
              <a:t>Breiman</a:t>
            </a:r>
            <a:r>
              <a:rPr lang="en-IN" sz="2800" dirty="0">
                <a:solidFill>
                  <a:schemeClr val="tx1"/>
                </a:solidFill>
              </a:rPr>
              <a:t> L. Random forest [J]. Machine Learning, 2001, 45:5-32. </a:t>
            </a:r>
          </a:p>
          <a:p>
            <a:pPr>
              <a:buFont typeface="Wingdings" panose="05000000000000000000" pitchFamily="2" charset="2"/>
              <a:buChar char="q"/>
            </a:pPr>
            <a:r>
              <a:rPr lang="en-IN" sz="2800" dirty="0">
                <a:solidFill>
                  <a:schemeClr val="tx1"/>
                </a:solidFill>
              </a:rPr>
              <a:t>[3] </a:t>
            </a:r>
            <a:r>
              <a:rPr lang="en-IN" sz="2800" dirty="0" err="1">
                <a:solidFill>
                  <a:schemeClr val="tx1"/>
                </a:solidFill>
              </a:rPr>
              <a:t>Santur</a:t>
            </a:r>
            <a:r>
              <a:rPr lang="en-IN" sz="2800" dirty="0">
                <a:solidFill>
                  <a:schemeClr val="tx1"/>
                </a:solidFill>
              </a:rPr>
              <a:t> Y, </a:t>
            </a:r>
            <a:r>
              <a:rPr lang="en-IN" sz="2800" dirty="0" err="1">
                <a:solidFill>
                  <a:schemeClr val="tx1"/>
                </a:solidFill>
              </a:rPr>
              <a:t>Karaköse</a:t>
            </a:r>
            <a:r>
              <a:rPr lang="en-IN" sz="2800" dirty="0">
                <a:solidFill>
                  <a:schemeClr val="tx1"/>
                </a:solidFill>
              </a:rPr>
              <a:t> M, Akin E. Random forest based diagnosis approach for rail fault </a:t>
            </a:r>
            <a:r>
              <a:rPr lang="en-IN" sz="2800" dirty="0" smtClean="0">
                <a:solidFill>
                  <a:schemeClr val="tx1"/>
                </a:solidFill>
              </a:rPr>
              <a:t>inspection.</a:t>
            </a:r>
            <a:endParaRPr lang="en-IN" sz="2800" dirty="0">
              <a:solidFill>
                <a:schemeClr val="tx1"/>
              </a:solidFill>
            </a:endParaRPr>
          </a:p>
        </p:txBody>
      </p:sp>
    </p:spTree>
    <p:extLst>
      <p:ext uri="{BB962C8B-B14F-4D97-AF65-F5344CB8AC3E}">
        <p14:creationId xmlns:p14="http://schemas.microsoft.com/office/powerpoint/2010/main" val="3848439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408349"/>
            <a:ext cx="8596668" cy="2575775"/>
          </a:xfrm>
        </p:spPr>
        <p:txBody>
          <a:bodyPr>
            <a:normAutofit/>
          </a:bodyPr>
          <a:lstStyle/>
          <a:p>
            <a:pPr algn="ctr"/>
            <a:r>
              <a:rPr lang="en-US" sz="4400" b="1" dirty="0" smtClean="0">
                <a:solidFill>
                  <a:schemeClr val="tx1"/>
                </a:solidFill>
              </a:rPr>
              <a:t>THANKS !</a:t>
            </a:r>
            <a:endParaRPr lang="en-IN" sz="4400" b="1" dirty="0">
              <a:solidFill>
                <a:schemeClr val="tx1"/>
              </a:solidFill>
            </a:endParaRPr>
          </a:p>
        </p:txBody>
      </p:sp>
    </p:spTree>
    <p:extLst>
      <p:ext uri="{BB962C8B-B14F-4D97-AF65-F5344CB8AC3E}">
        <p14:creationId xmlns:p14="http://schemas.microsoft.com/office/powerpoint/2010/main" val="4100235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PROJECT TITLE:</a:t>
            </a:r>
            <a:endParaRPr lang="en-IN" b="1" dirty="0">
              <a:solidFill>
                <a:schemeClr val="tx1"/>
              </a:solidFill>
            </a:endParaRPr>
          </a:p>
        </p:txBody>
      </p:sp>
      <p:sp>
        <p:nvSpPr>
          <p:cNvPr id="3" name="Content Placeholder 2"/>
          <p:cNvSpPr>
            <a:spLocks noGrp="1"/>
          </p:cNvSpPr>
          <p:nvPr>
            <p:ph idx="1"/>
          </p:nvPr>
        </p:nvSpPr>
        <p:spPr>
          <a:xfrm>
            <a:off x="677333" y="3026535"/>
            <a:ext cx="8956063" cy="3014827"/>
          </a:xfrm>
        </p:spPr>
        <p:txBody>
          <a:bodyPr>
            <a:normAutofit/>
          </a:bodyPr>
          <a:lstStyle/>
          <a:p>
            <a:pPr marL="0" indent="0" algn="ctr">
              <a:buNone/>
            </a:pPr>
            <a:r>
              <a:rPr lang="en-US" sz="3600" dirty="0">
                <a:solidFill>
                  <a:schemeClr val="tx1"/>
                </a:solidFill>
              </a:rPr>
              <a:t>RECRUITMENT SYSTEM</a:t>
            </a:r>
            <a:endParaRPr lang="en-IN" sz="3600" dirty="0"/>
          </a:p>
        </p:txBody>
      </p:sp>
    </p:spTree>
    <p:extLst>
      <p:ext uri="{BB962C8B-B14F-4D97-AF65-F5344CB8AC3E}">
        <p14:creationId xmlns:p14="http://schemas.microsoft.com/office/powerpoint/2010/main" val="2431246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chemeClr val="tx1"/>
                </a:solidFill>
              </a:rPr>
              <a:t>CONTENT:</a:t>
            </a:r>
            <a:endParaRPr lang="en-IN" b="1" dirty="0">
              <a:solidFill>
                <a:schemeClr val="tx1"/>
              </a:solidFill>
            </a:endParaRPr>
          </a:p>
        </p:txBody>
      </p:sp>
      <p:sp>
        <p:nvSpPr>
          <p:cNvPr id="3" name="Content Placeholder 2"/>
          <p:cNvSpPr>
            <a:spLocks noGrp="1"/>
          </p:cNvSpPr>
          <p:nvPr>
            <p:ph idx="1"/>
          </p:nvPr>
        </p:nvSpPr>
        <p:spPr>
          <a:xfrm>
            <a:off x="1635616" y="1764407"/>
            <a:ext cx="7638385" cy="4276956"/>
          </a:xfrm>
        </p:spPr>
        <p:txBody>
          <a:bodyPr/>
          <a:lstStyle/>
          <a:p>
            <a:pPr>
              <a:buFont typeface="Wingdings" panose="05000000000000000000" pitchFamily="2" charset="2"/>
              <a:buChar char="q"/>
            </a:pPr>
            <a:r>
              <a:rPr lang="en-IN" sz="3200" dirty="0" smtClean="0"/>
              <a:t>ABSTRACT</a:t>
            </a:r>
          </a:p>
          <a:p>
            <a:pPr>
              <a:buFont typeface="Wingdings" panose="05000000000000000000" pitchFamily="2" charset="2"/>
              <a:buChar char="q"/>
            </a:pPr>
            <a:r>
              <a:rPr lang="en-IN" sz="3200" dirty="0" smtClean="0"/>
              <a:t>INTRODUCTION</a:t>
            </a:r>
          </a:p>
          <a:p>
            <a:pPr>
              <a:buFont typeface="Wingdings" panose="05000000000000000000" pitchFamily="2" charset="2"/>
              <a:buChar char="q"/>
            </a:pPr>
            <a:r>
              <a:rPr lang="en-US" sz="3200" dirty="0" smtClean="0"/>
              <a:t>KEYWORD</a:t>
            </a:r>
            <a:endParaRPr lang="en-IN" sz="3200" dirty="0" smtClean="0"/>
          </a:p>
          <a:p>
            <a:pPr>
              <a:buFont typeface="Wingdings" panose="05000000000000000000" pitchFamily="2" charset="2"/>
              <a:buChar char="q"/>
            </a:pPr>
            <a:r>
              <a:rPr lang="en-IN" sz="3200" dirty="0" smtClean="0"/>
              <a:t>PROPOSED SYSTEM</a:t>
            </a:r>
            <a:endParaRPr lang="en-IN" sz="3200" dirty="0"/>
          </a:p>
          <a:p>
            <a:pPr>
              <a:buFont typeface="Wingdings" panose="05000000000000000000" pitchFamily="2" charset="2"/>
              <a:buChar char="q"/>
            </a:pPr>
            <a:r>
              <a:rPr lang="en-IN" sz="3200" dirty="0" smtClean="0"/>
              <a:t>REFERENCE</a:t>
            </a:r>
            <a:endParaRPr lang="en-IN" sz="3200" dirty="0"/>
          </a:p>
        </p:txBody>
      </p:sp>
    </p:spTree>
    <p:extLst>
      <p:ext uri="{BB962C8B-B14F-4D97-AF65-F5344CB8AC3E}">
        <p14:creationId xmlns:p14="http://schemas.microsoft.com/office/powerpoint/2010/main" val="1124683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ABSTRACT:</a:t>
            </a:r>
            <a:r>
              <a:rPr lang="en-IN" dirty="0"/>
              <a:t/>
            </a:r>
            <a:br>
              <a:rPr lang="en-IN" dirty="0"/>
            </a:br>
            <a:endParaRPr lang="en-IN" dirty="0"/>
          </a:p>
        </p:txBody>
      </p:sp>
      <p:sp>
        <p:nvSpPr>
          <p:cNvPr id="3" name="Content Placeholder 2"/>
          <p:cNvSpPr>
            <a:spLocks noGrp="1"/>
          </p:cNvSpPr>
          <p:nvPr>
            <p:ph idx="1"/>
          </p:nvPr>
        </p:nvSpPr>
        <p:spPr>
          <a:xfrm>
            <a:off x="1403796" y="1722708"/>
            <a:ext cx="8295207" cy="3880773"/>
          </a:xfrm>
        </p:spPr>
        <p:txBody>
          <a:bodyPr>
            <a:normAutofit/>
          </a:bodyPr>
          <a:lstStyle/>
          <a:p>
            <a:pPr>
              <a:buFont typeface="Wingdings" panose="05000000000000000000" pitchFamily="2" charset="2"/>
              <a:buChar char="q"/>
            </a:pPr>
            <a:r>
              <a:rPr lang="en-US" sz="2800" dirty="0">
                <a:solidFill>
                  <a:schemeClr val="tx1"/>
                </a:solidFill>
              </a:rPr>
              <a:t>Smart Recruitment System for an Organization to attract potential and amazing talent candidates and select most appropriate candidates for an organization. Analyzing the requirements of jobs, attracting candidates for the jobs, screening and hiring the new applicants for the </a:t>
            </a:r>
            <a:r>
              <a:rPr lang="en-US" sz="2800" dirty="0" smtClean="0">
                <a:solidFill>
                  <a:schemeClr val="tx1"/>
                </a:solidFill>
              </a:rPr>
              <a:t>Organization</a:t>
            </a:r>
            <a:r>
              <a:rPr lang="en-US" sz="2800" dirty="0" smtClean="0"/>
              <a:t>.</a:t>
            </a:r>
            <a:endParaRPr lang="en-IN" sz="2800" dirty="0"/>
          </a:p>
        </p:txBody>
      </p:sp>
    </p:spTree>
    <p:extLst>
      <p:ext uri="{BB962C8B-B14F-4D97-AF65-F5344CB8AC3E}">
        <p14:creationId xmlns:p14="http://schemas.microsoft.com/office/powerpoint/2010/main" val="540511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INTRODUCTION:</a:t>
            </a:r>
            <a:r>
              <a:rPr lang="en-IN" dirty="0"/>
              <a:t/>
            </a:r>
            <a:br>
              <a:rPr lang="en-IN" dirty="0"/>
            </a:br>
            <a:endParaRPr lang="en-IN" b="1" dirty="0">
              <a:solidFill>
                <a:schemeClr val="tx1"/>
              </a:solidFill>
            </a:endParaRPr>
          </a:p>
        </p:txBody>
      </p:sp>
      <p:sp>
        <p:nvSpPr>
          <p:cNvPr id="3" name="Content Placeholder 2"/>
          <p:cNvSpPr>
            <a:spLocks noGrp="1"/>
          </p:cNvSpPr>
          <p:nvPr>
            <p:ph idx="1"/>
          </p:nvPr>
        </p:nvSpPr>
        <p:spPr>
          <a:xfrm>
            <a:off x="1390918" y="1828800"/>
            <a:ext cx="7883084" cy="4893971"/>
          </a:xfrm>
        </p:spPr>
        <p:txBody>
          <a:bodyPr>
            <a:noAutofit/>
          </a:bodyPr>
          <a:lstStyle/>
          <a:p>
            <a:pPr>
              <a:buFont typeface="Wingdings" panose="05000000000000000000" pitchFamily="2" charset="2"/>
              <a:buChar char="q"/>
            </a:pPr>
            <a:r>
              <a:rPr lang="en-US" sz="2800" dirty="0">
                <a:solidFill>
                  <a:schemeClr val="tx1"/>
                </a:solidFill>
              </a:rPr>
              <a:t>In this competitive and progressive business world organizations need to recruit the best talent that can lead them to achieve goals</a:t>
            </a:r>
            <a:r>
              <a:rPr lang="en-US" sz="2800" dirty="0" smtClean="0">
                <a:solidFill>
                  <a:schemeClr val="tx1"/>
                </a:solidFill>
              </a:rPr>
              <a:t>.</a:t>
            </a:r>
          </a:p>
          <a:p>
            <a:pPr>
              <a:buFont typeface="Wingdings" panose="05000000000000000000" pitchFamily="2" charset="2"/>
              <a:buChar char="q"/>
            </a:pPr>
            <a:r>
              <a:rPr lang="en-US" sz="2800" dirty="0" smtClean="0">
                <a:solidFill>
                  <a:schemeClr val="tx1"/>
                </a:solidFill>
              </a:rPr>
              <a:t>Recruitment </a:t>
            </a:r>
            <a:r>
              <a:rPr lang="en-US" sz="2800" dirty="0">
                <a:solidFill>
                  <a:schemeClr val="tx1"/>
                </a:solidFill>
              </a:rPr>
              <a:t>is defined as a process to hire a candidate from various rounds by analyzing his performance parameters in various </a:t>
            </a:r>
            <a:r>
              <a:rPr lang="en-US" sz="2800" dirty="0" smtClean="0">
                <a:solidFill>
                  <a:schemeClr val="tx1"/>
                </a:solidFill>
              </a:rPr>
              <a:t>fields.</a:t>
            </a:r>
          </a:p>
          <a:p>
            <a:pPr>
              <a:buFont typeface="Wingdings" panose="05000000000000000000" pitchFamily="2" charset="2"/>
              <a:buChar char="q"/>
            </a:pPr>
            <a:r>
              <a:rPr lang="en-US" sz="2800" dirty="0" smtClean="0">
                <a:solidFill>
                  <a:schemeClr val="tx1"/>
                </a:solidFill>
              </a:rPr>
              <a:t> The first step of smart recruitment was the addition of online applying for the job on corporate.</a:t>
            </a:r>
            <a:endParaRPr lang="en-IN" sz="2800" dirty="0">
              <a:solidFill>
                <a:schemeClr val="tx1"/>
              </a:solidFill>
            </a:endParaRPr>
          </a:p>
        </p:txBody>
      </p:sp>
    </p:spTree>
    <p:extLst>
      <p:ext uri="{BB962C8B-B14F-4D97-AF65-F5344CB8AC3E}">
        <p14:creationId xmlns:p14="http://schemas.microsoft.com/office/powerpoint/2010/main" val="357025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609860" y="1068948"/>
            <a:ext cx="7547020" cy="5589430"/>
          </a:xfrm>
        </p:spPr>
        <p:txBody>
          <a:bodyPr>
            <a:normAutofit/>
          </a:bodyPr>
          <a:lstStyle/>
          <a:p>
            <a:pPr marL="285750" indent="-285750" algn="l">
              <a:buFont typeface="Wingdings" panose="05000000000000000000" pitchFamily="2" charset="2"/>
              <a:buChar char="q"/>
            </a:pPr>
            <a:r>
              <a:rPr lang="en-US" sz="2800" dirty="0" smtClean="0">
                <a:solidFill>
                  <a:schemeClr val="tx1"/>
                </a:solidFill>
              </a:rPr>
              <a:t>Firstly </a:t>
            </a:r>
            <a:r>
              <a:rPr lang="en-US" sz="2800" dirty="0">
                <a:solidFill>
                  <a:schemeClr val="tx1"/>
                </a:solidFill>
              </a:rPr>
              <a:t>a candidate will apply and upload their resume </a:t>
            </a:r>
            <a:r>
              <a:rPr lang="en-US" sz="2800" dirty="0" smtClean="0">
                <a:solidFill>
                  <a:schemeClr val="tx1"/>
                </a:solidFill>
              </a:rPr>
              <a:t>on the </a:t>
            </a:r>
            <a:r>
              <a:rPr lang="en-US" sz="2800" dirty="0">
                <a:solidFill>
                  <a:schemeClr val="tx1"/>
                </a:solidFill>
              </a:rPr>
              <a:t>website. </a:t>
            </a:r>
            <a:endParaRPr lang="en-US" sz="2800" dirty="0" smtClean="0">
              <a:solidFill>
                <a:schemeClr val="tx1"/>
              </a:solidFill>
            </a:endParaRPr>
          </a:p>
          <a:p>
            <a:pPr marL="285750" indent="-285750" algn="l">
              <a:buFont typeface="Wingdings" panose="05000000000000000000" pitchFamily="2" charset="2"/>
              <a:buChar char="q"/>
            </a:pPr>
            <a:r>
              <a:rPr lang="en-US" sz="2800" dirty="0" smtClean="0">
                <a:solidFill>
                  <a:schemeClr val="tx1"/>
                </a:solidFill>
              </a:rPr>
              <a:t>The </a:t>
            </a:r>
            <a:r>
              <a:rPr lang="en-US" sz="2800" dirty="0">
                <a:solidFill>
                  <a:schemeClr val="tx1"/>
                </a:solidFill>
              </a:rPr>
              <a:t>Organization will analyze the candidate resume and select the candidate according to their requirement</a:t>
            </a:r>
            <a:r>
              <a:rPr lang="en-US" sz="2800" dirty="0"/>
              <a:t>.</a:t>
            </a:r>
            <a:endParaRPr lang="en-IN" sz="2800" dirty="0"/>
          </a:p>
          <a:p>
            <a:pPr marL="285750" indent="-285750" algn="l">
              <a:buFont typeface="Wingdings" panose="05000000000000000000" pitchFamily="2" charset="2"/>
              <a:buChar char="q"/>
            </a:pPr>
            <a:endParaRPr lang="en-IN" sz="2800" dirty="0"/>
          </a:p>
        </p:txBody>
      </p:sp>
    </p:spTree>
    <p:extLst>
      <p:ext uri="{BB962C8B-B14F-4D97-AF65-F5344CB8AC3E}">
        <p14:creationId xmlns:p14="http://schemas.microsoft.com/office/powerpoint/2010/main" val="2045532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KEYWORD:</a:t>
            </a:r>
            <a:r>
              <a:rPr lang="en-IN" dirty="0"/>
              <a:t/>
            </a:r>
            <a:br>
              <a:rPr lang="en-IN" dirty="0"/>
            </a:br>
            <a:endParaRPr lang="en-IN" dirty="0"/>
          </a:p>
        </p:txBody>
      </p:sp>
      <p:sp>
        <p:nvSpPr>
          <p:cNvPr id="3" name="Content Placeholder 2"/>
          <p:cNvSpPr>
            <a:spLocks noGrp="1"/>
          </p:cNvSpPr>
          <p:nvPr>
            <p:ph idx="1"/>
          </p:nvPr>
        </p:nvSpPr>
        <p:spPr>
          <a:xfrm>
            <a:off x="1725769" y="1867437"/>
            <a:ext cx="7096260" cy="4173926"/>
          </a:xfrm>
        </p:spPr>
        <p:txBody>
          <a:bodyPr>
            <a:normAutofit/>
          </a:bodyPr>
          <a:lstStyle/>
          <a:p>
            <a:pPr>
              <a:buFont typeface="Wingdings" panose="05000000000000000000" pitchFamily="2" charset="2"/>
              <a:buChar char="q"/>
            </a:pPr>
            <a:r>
              <a:rPr lang="en-US" sz="2800" dirty="0" smtClean="0">
                <a:solidFill>
                  <a:schemeClr val="tx1"/>
                </a:solidFill>
              </a:rPr>
              <a:t>Candidate </a:t>
            </a:r>
            <a:r>
              <a:rPr lang="en-US" sz="2800" dirty="0">
                <a:solidFill>
                  <a:schemeClr val="tx1"/>
                </a:solidFill>
              </a:rPr>
              <a:t>interview, Hire ability, </a:t>
            </a:r>
            <a:r>
              <a:rPr lang="en-US" sz="2800" dirty="0" err="1">
                <a:solidFill>
                  <a:schemeClr val="tx1"/>
                </a:solidFill>
              </a:rPr>
              <a:t>Behaviour</a:t>
            </a:r>
            <a:r>
              <a:rPr lang="en-US" sz="2800" dirty="0">
                <a:solidFill>
                  <a:schemeClr val="tx1"/>
                </a:solidFill>
              </a:rPr>
              <a:t>, Security, Social computing, Job to resume </a:t>
            </a:r>
            <a:r>
              <a:rPr lang="en-US" sz="2800" dirty="0" smtClean="0">
                <a:solidFill>
                  <a:schemeClr val="tx1"/>
                </a:solidFill>
              </a:rPr>
              <a:t>matching.</a:t>
            </a:r>
            <a:endParaRPr lang="en-IN" sz="2800" dirty="0">
              <a:solidFill>
                <a:schemeClr val="tx1"/>
              </a:solidFill>
            </a:endParaRPr>
          </a:p>
        </p:txBody>
      </p:sp>
    </p:spTree>
    <p:extLst>
      <p:ext uri="{BB962C8B-B14F-4D97-AF65-F5344CB8AC3E}">
        <p14:creationId xmlns:p14="http://schemas.microsoft.com/office/powerpoint/2010/main" val="2391013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1"/>
                </a:solidFill>
              </a:rPr>
              <a:t>PROPOSED </a:t>
            </a:r>
            <a:r>
              <a:rPr lang="en-IN" b="1" dirty="0" smtClean="0">
                <a:solidFill>
                  <a:schemeClr val="tx1"/>
                </a:solidFill>
              </a:rPr>
              <a:t>SYSTEM:</a:t>
            </a:r>
            <a:endParaRPr lang="en-IN" b="1" dirty="0">
              <a:solidFill>
                <a:schemeClr val="tx1"/>
              </a:solidFill>
            </a:endParaRPr>
          </a:p>
        </p:txBody>
      </p:sp>
      <p:sp>
        <p:nvSpPr>
          <p:cNvPr id="3" name="Content Placeholder 2"/>
          <p:cNvSpPr>
            <a:spLocks noGrp="1"/>
          </p:cNvSpPr>
          <p:nvPr>
            <p:ph idx="1"/>
          </p:nvPr>
        </p:nvSpPr>
        <p:spPr>
          <a:xfrm>
            <a:off x="1455312" y="1712890"/>
            <a:ext cx="7818689" cy="4443211"/>
          </a:xfrm>
        </p:spPr>
        <p:txBody>
          <a:bodyPr/>
          <a:lstStyle/>
          <a:p>
            <a:pPr>
              <a:buFont typeface="Wingdings" panose="05000000000000000000" pitchFamily="2" charset="2"/>
              <a:buChar char="q"/>
            </a:pPr>
            <a:r>
              <a:rPr lang="en-US" sz="2800" dirty="0">
                <a:solidFill>
                  <a:schemeClr val="tx1"/>
                </a:solidFill>
              </a:rPr>
              <a:t>In our system firstly the candidate apply for the job (for particular post) by fill the form details once the form is filled candidate will upload the resume (C.V.) the data filled by candidate will be stored in </a:t>
            </a:r>
            <a:r>
              <a:rPr lang="en-US" sz="2800" dirty="0" smtClean="0">
                <a:solidFill>
                  <a:schemeClr val="tx1"/>
                </a:solidFill>
              </a:rPr>
              <a:t>database.</a:t>
            </a:r>
          </a:p>
          <a:p>
            <a:pPr>
              <a:buFont typeface="Wingdings" panose="05000000000000000000" pitchFamily="2" charset="2"/>
              <a:buChar char="q"/>
            </a:pPr>
            <a:r>
              <a:rPr lang="en-US" sz="2800" dirty="0" smtClean="0">
                <a:solidFill>
                  <a:schemeClr val="tx1"/>
                </a:solidFill>
              </a:rPr>
              <a:t>Once </a:t>
            </a:r>
            <a:r>
              <a:rPr lang="en-US" sz="2800" dirty="0">
                <a:solidFill>
                  <a:schemeClr val="tx1"/>
                </a:solidFill>
              </a:rPr>
              <a:t>all the candidate apply for the job then admin will response for further schedule off interview. In our system there are total 3 rounds</a:t>
            </a:r>
            <a:r>
              <a:rPr lang="en-US" dirty="0"/>
              <a:t>.</a:t>
            </a:r>
            <a:endParaRPr lang="en-IN" dirty="0"/>
          </a:p>
        </p:txBody>
      </p:sp>
    </p:spTree>
    <p:extLst>
      <p:ext uri="{BB962C8B-B14F-4D97-AF65-F5344CB8AC3E}">
        <p14:creationId xmlns:p14="http://schemas.microsoft.com/office/powerpoint/2010/main" val="1888314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656823"/>
            <a:ext cx="9548491" cy="5384539"/>
          </a:xfrm>
        </p:spPr>
        <p:txBody>
          <a:bodyPr>
            <a:noAutofit/>
          </a:bodyPr>
          <a:lstStyle/>
          <a:p>
            <a:pPr>
              <a:buFont typeface="Wingdings" panose="05000000000000000000" pitchFamily="2" charset="2"/>
              <a:buChar char="q"/>
            </a:pPr>
            <a:r>
              <a:rPr lang="en-US" sz="2800" dirty="0">
                <a:solidFill>
                  <a:schemeClr val="tx1"/>
                </a:solidFill>
              </a:rPr>
              <a:t> T</a:t>
            </a:r>
            <a:r>
              <a:rPr lang="en-US" sz="2800" dirty="0" smtClean="0">
                <a:solidFill>
                  <a:schemeClr val="tx1"/>
                </a:solidFill>
              </a:rPr>
              <a:t>he </a:t>
            </a:r>
            <a:r>
              <a:rPr lang="en-US" sz="2800" dirty="0">
                <a:solidFill>
                  <a:schemeClr val="tx1"/>
                </a:solidFill>
              </a:rPr>
              <a:t>candidate will face the process of round I and according to his/her performance the feedback is generated by </a:t>
            </a:r>
            <a:r>
              <a:rPr lang="en-US" sz="2800" dirty="0" smtClean="0">
                <a:solidFill>
                  <a:schemeClr val="tx1"/>
                </a:solidFill>
              </a:rPr>
              <a:t>interviewer.</a:t>
            </a:r>
          </a:p>
          <a:p>
            <a:pPr>
              <a:buFont typeface="Wingdings" panose="05000000000000000000" pitchFamily="2" charset="2"/>
              <a:buChar char="q"/>
            </a:pPr>
            <a:r>
              <a:rPr lang="en-US" sz="2800" dirty="0" smtClean="0">
                <a:solidFill>
                  <a:schemeClr val="tx1"/>
                </a:solidFill>
              </a:rPr>
              <a:t>The </a:t>
            </a:r>
            <a:r>
              <a:rPr lang="en-US" sz="2800" dirty="0">
                <a:solidFill>
                  <a:schemeClr val="tx1"/>
                </a:solidFill>
              </a:rPr>
              <a:t>feedback of generated by interviewer of round II. so that the interviewer can analysis the performance of the </a:t>
            </a:r>
            <a:r>
              <a:rPr lang="en-US" sz="2800" dirty="0" smtClean="0">
                <a:solidFill>
                  <a:schemeClr val="tx1"/>
                </a:solidFill>
              </a:rPr>
              <a:t>candidate similarly.</a:t>
            </a:r>
          </a:p>
          <a:p>
            <a:pPr>
              <a:buFont typeface="Wingdings" panose="05000000000000000000" pitchFamily="2" charset="2"/>
              <a:buChar char="q"/>
            </a:pPr>
            <a:r>
              <a:rPr lang="en-US" sz="2800" dirty="0" smtClean="0">
                <a:solidFill>
                  <a:schemeClr val="tx1"/>
                </a:solidFill>
              </a:rPr>
              <a:t> The </a:t>
            </a:r>
            <a:r>
              <a:rPr lang="en-US" sz="2800" dirty="0">
                <a:solidFill>
                  <a:schemeClr val="tx1"/>
                </a:solidFill>
              </a:rPr>
              <a:t>feedback of round 2 will passed to interviewer of round </a:t>
            </a:r>
            <a:r>
              <a:rPr lang="en-US" sz="2800" dirty="0" smtClean="0">
                <a:solidFill>
                  <a:schemeClr val="tx1"/>
                </a:solidFill>
              </a:rPr>
              <a:t>3..last </a:t>
            </a:r>
            <a:r>
              <a:rPr lang="en-US" sz="2800" dirty="0">
                <a:solidFill>
                  <a:schemeClr val="tx1"/>
                </a:solidFill>
              </a:rPr>
              <a:t>round generated of that candidate who cleared all three rounds once the graph is generated it will displayed on dashboard can be accessed by admin the selected candidate will get message of selection via mail The admin </a:t>
            </a:r>
            <a:r>
              <a:rPr lang="en-US" sz="2800" dirty="0" smtClean="0">
                <a:solidFill>
                  <a:schemeClr val="tx1"/>
                </a:solidFill>
              </a:rPr>
              <a:t>will assign </a:t>
            </a:r>
            <a:r>
              <a:rPr lang="en-US" sz="2800" dirty="0">
                <a:solidFill>
                  <a:schemeClr val="tx1"/>
                </a:solidFill>
              </a:rPr>
              <a:t>the interviewer to take the </a:t>
            </a:r>
            <a:r>
              <a:rPr lang="en-US" sz="2800" dirty="0" smtClean="0">
                <a:solidFill>
                  <a:schemeClr val="tx1"/>
                </a:solidFill>
              </a:rPr>
              <a:t>interview.</a:t>
            </a:r>
            <a:endParaRPr lang="en-IN" sz="2800" dirty="0">
              <a:solidFill>
                <a:schemeClr val="tx1"/>
              </a:solidFill>
            </a:endParaRPr>
          </a:p>
        </p:txBody>
      </p:sp>
    </p:spTree>
    <p:extLst>
      <p:ext uri="{BB962C8B-B14F-4D97-AF65-F5344CB8AC3E}">
        <p14:creationId xmlns:p14="http://schemas.microsoft.com/office/powerpoint/2010/main" val="222045560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47</TotalTime>
  <Words>445</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Trebuchet MS</vt:lpstr>
      <vt:lpstr>Wingdings</vt:lpstr>
      <vt:lpstr>Wingdings 3</vt:lpstr>
      <vt:lpstr>Facet</vt:lpstr>
      <vt:lpstr>RECRUITMENT SYSTEM </vt:lpstr>
      <vt:lpstr>PROJECT TITLE:</vt:lpstr>
      <vt:lpstr>CONTENT:</vt:lpstr>
      <vt:lpstr>ABSTRACT: </vt:lpstr>
      <vt:lpstr>INTRODUCTION: </vt:lpstr>
      <vt:lpstr>PowerPoint Presentation</vt:lpstr>
      <vt:lpstr>KEYWORD: </vt:lpstr>
      <vt:lpstr>PROPOSED SYSTEM:</vt:lpstr>
      <vt:lpstr>PowerPoint Presentation</vt:lpstr>
      <vt:lpstr>REFERENCE: </vt:lpstr>
      <vt:lpstr>THANKS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guide: Mrs.Sugavaneshwari.P M.E, Assistant Professor, Department of CSE, GCE-Dharmapuri.</dc:title>
  <dc:creator>Microsoft account</dc:creator>
  <cp:lastModifiedBy>Microsoft account</cp:lastModifiedBy>
  <cp:revision>6</cp:revision>
  <dcterms:created xsi:type="dcterms:W3CDTF">2024-04-12T13:18:57Z</dcterms:created>
  <dcterms:modified xsi:type="dcterms:W3CDTF">2024-04-12T14:06:22Z</dcterms:modified>
</cp:coreProperties>
</file>