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sz="4000"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Localhost:3000 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Thanus Kumaar A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b="1" dirty="0">
                <a:latin typeface="Google Sans"/>
                <a:ea typeface="Google Sans"/>
                <a:cs typeface="Google Sans"/>
                <a:sym typeface="Google Sans"/>
              </a:rPr>
              <a:t>Open Innovation for a better tomorrow</a:t>
            </a: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0500" y="627929"/>
            <a:ext cx="8943000" cy="421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200" b="1" dirty="0"/>
              <a:t>SustAIn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1800" dirty="0"/>
              <a:t>As AI usage continues to rise - especially in the form of large language models and generative tools - users remain unaware of the hidden environmental cost associated with their queries. SustAIn addresses this gap through a simple yet powerful solution.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/>
              <a:t>SustAIn is a Chrome extension that tracks and displays the </a:t>
            </a:r>
            <a:r>
              <a:rPr lang="en-US" sz="1800" b="1" dirty="0"/>
              <a:t>estimated energy</a:t>
            </a:r>
            <a:r>
              <a:rPr lang="en-US" sz="1800" dirty="0"/>
              <a:t>, </a:t>
            </a:r>
            <a:r>
              <a:rPr lang="en-US" sz="1800" b="1" dirty="0"/>
              <a:t>carbon emissions</a:t>
            </a:r>
            <a:r>
              <a:rPr lang="en-US" sz="1800" dirty="0"/>
              <a:t>, and </a:t>
            </a:r>
            <a:r>
              <a:rPr lang="en-US" sz="1800" b="1" dirty="0"/>
              <a:t>water consumption</a:t>
            </a:r>
            <a:r>
              <a:rPr lang="en-US" sz="1800" dirty="0"/>
              <a:t> of AI queries made by users on popular platforms. The extension uses well-established research, formulas, and a query classification AI model hosted on Vertex AI to calculate these sustainability metrics in real-time.</a:t>
            </a:r>
          </a:p>
          <a:p>
            <a:pPr>
              <a:buNone/>
            </a:pPr>
            <a:endParaRPr lang="en-US" dirty="0"/>
          </a:p>
          <a:p>
            <a:r>
              <a:rPr lang="en-US" sz="1800" dirty="0"/>
              <a:t>By providing transparent, accessible insights directly in the user's browser, SustAIn empowers individuals and organizations to become more mindful of their AI usage and make environmentally informed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79850" y="498880"/>
            <a:ext cx="8784300" cy="445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While several tools exist to track carbon footprints in general cloud services, </a:t>
            </a:r>
            <a:r>
              <a:rPr lang="en-US" sz="1200" b="1" dirty="0"/>
              <a:t>SustAIn stands out as the first browser-based solution focused specifically on the sustainability of AI usage</a:t>
            </a:r>
            <a:r>
              <a:rPr lang="en-US" sz="1200" dirty="0"/>
              <a:t>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Unlike platforms that assess full-scale infrastructure emissions, our lightweight Chrome extension provides </a:t>
            </a:r>
            <a:r>
              <a:rPr lang="en-US" sz="1200" b="1" dirty="0"/>
              <a:t>real-time feedback at the query level</a:t>
            </a:r>
            <a:r>
              <a:rPr lang="en-US" sz="1200" dirty="0"/>
              <a:t>, focusing on </a:t>
            </a:r>
            <a:r>
              <a:rPr lang="en-US" sz="1200" b="1" dirty="0"/>
              <a:t>generative AI tools like ChatGPT, Gemini, and others</a:t>
            </a:r>
            <a:r>
              <a:rPr lang="en-US" sz="1200" dirty="0"/>
              <a:t>. There are </a:t>
            </a:r>
            <a:r>
              <a:rPr lang="en-US" sz="1200" b="1" dirty="0"/>
              <a:t>no existing extensions that track or visualize the environmental impact of AI queries</a:t>
            </a:r>
            <a:r>
              <a:rPr lang="en-US" sz="1200" dirty="0"/>
              <a:t> for end-users in this focused, accessible way.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SustAIn solves the awareness gap in AI's environmental cost by making sustainability metrics </a:t>
            </a:r>
            <a:r>
              <a:rPr lang="en-US" sz="1200" b="1" dirty="0"/>
              <a:t>visible, relatable, and real-time</a:t>
            </a:r>
            <a:r>
              <a:rPr lang="en-US" sz="1200" dirty="0"/>
              <a:t>. It uses </a:t>
            </a:r>
            <a:r>
              <a:rPr lang="en-US" sz="1200" b="1" dirty="0"/>
              <a:t>research-backed estimates</a:t>
            </a:r>
            <a:r>
              <a:rPr lang="en-US" sz="1200" dirty="0"/>
              <a:t> and contextual comparisons (like energy used vs. household appliances or water used vs. bottles) to help users </a:t>
            </a:r>
            <a:r>
              <a:rPr lang="en-US" sz="1200" b="1" dirty="0"/>
              <a:t>understand the consequences of their AI usage</a:t>
            </a:r>
            <a:r>
              <a:rPr lang="en-US" sz="1200" dirty="0"/>
              <a:t>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embedding this insight directly in their browsing experience, users are empowered to </a:t>
            </a:r>
            <a:r>
              <a:rPr lang="en-US" sz="1200" b="1" dirty="0"/>
              <a:t>make conscious choices</a:t>
            </a:r>
            <a:r>
              <a:rPr lang="en-US" sz="1200" dirty="0"/>
              <a:t>, potentially reducing unnecessary or excessive AI interactions and promoting more sustainable habits.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6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First-of-its-kind Chrome Extension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providing sustainability insights specifically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LLM usage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environmental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(energy, water, CO₂) shown for individual AI queries.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Backed by proven methodologies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data simulations, open APIs, and published research.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Non-intrusive and easy to adopt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—no need for backend integration or platform-level access.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embeddable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businesses to integrate the sustainability widget into their own dashboards or apps.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631</Words>
  <Application>Microsoft Office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Google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Thanuskumaar A</cp:lastModifiedBy>
  <cp:revision>1</cp:revision>
  <dcterms:modified xsi:type="dcterms:W3CDTF">2025-03-22T19:42:38Z</dcterms:modified>
</cp:coreProperties>
</file>