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 id="214748368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Playfair Display Medium"/>
      <p:regular r:id="rId36"/>
      <p:bold r:id="rId37"/>
      <p:italic r:id="rId38"/>
      <p:boldItalic r:id="rId39"/>
    </p:embeddedFont>
    <p:embeddedFont>
      <p:font typeface="Work Sans Thin"/>
      <p:regular r:id="rId40"/>
      <p:bold r:id="rId41"/>
      <p:italic r:id="rId42"/>
      <p:boldItalic r:id="rId43"/>
    </p:embeddedFont>
    <p:embeddedFont>
      <p:font typeface="Playfair Display"/>
      <p:regular r:id="rId44"/>
      <p:bold r:id="rId45"/>
      <p:italic r:id="rId46"/>
      <p:boldItalic r:id="rId47"/>
    </p:embeddedFont>
    <p:embeddedFont>
      <p:font typeface="Work Sans"/>
      <p:regular r:id="rId48"/>
      <p:bold r:id="rId49"/>
      <p:italic r:id="rId50"/>
      <p:boldItalic r:id="rId51"/>
    </p:embeddedFont>
    <p:embeddedFont>
      <p:font typeface="Work Sans SemiBold"/>
      <p:regular r:id="rId52"/>
      <p:bold r:id="rId53"/>
      <p:italic r:id="rId54"/>
      <p:boldItalic r:id="rId55"/>
    </p:embeddedFont>
    <p:embeddedFont>
      <p:font typeface="Oswald"/>
      <p:regular r:id="rId56"/>
      <p:bold r:id="rId57"/>
    </p:embeddedFont>
    <p:embeddedFont>
      <p:font typeface="DM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WorkSansThin-regular.fntdata"/><Relationship Id="rId42" Type="http://schemas.openxmlformats.org/officeDocument/2006/relationships/font" Target="fonts/WorkSansThin-italic.fntdata"/><Relationship Id="rId41" Type="http://schemas.openxmlformats.org/officeDocument/2006/relationships/font" Target="fonts/WorkSansThin-bold.fntdata"/><Relationship Id="rId44" Type="http://schemas.openxmlformats.org/officeDocument/2006/relationships/font" Target="fonts/PlayfairDisplay-regular.fntdata"/><Relationship Id="rId43" Type="http://schemas.openxmlformats.org/officeDocument/2006/relationships/font" Target="fonts/WorkSansThin-boldItalic.fntdata"/><Relationship Id="rId46" Type="http://schemas.openxmlformats.org/officeDocument/2006/relationships/font" Target="fonts/PlayfairDisplay-italic.fntdata"/><Relationship Id="rId45" Type="http://schemas.openxmlformats.org/officeDocument/2006/relationships/font" Target="fonts/PlayfairDispl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WorkSans-regular.fntdata"/><Relationship Id="rId47" Type="http://schemas.openxmlformats.org/officeDocument/2006/relationships/font" Target="fonts/PlayfairDisplay-boldItalic.fntdata"/><Relationship Id="rId49" Type="http://schemas.openxmlformats.org/officeDocument/2006/relationships/font" Target="fonts/WorkSans-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PlayfairDisplayMedium-bold.fntdata"/><Relationship Id="rId36" Type="http://schemas.openxmlformats.org/officeDocument/2006/relationships/font" Target="fonts/PlayfairDisplayMedium-regular.fntdata"/><Relationship Id="rId39" Type="http://schemas.openxmlformats.org/officeDocument/2006/relationships/font" Target="fonts/PlayfairDisplayMedium-boldItalic.fntdata"/><Relationship Id="rId38" Type="http://schemas.openxmlformats.org/officeDocument/2006/relationships/font" Target="fonts/PlayfairDisplayMedium-italic.fntdata"/><Relationship Id="rId61" Type="http://schemas.openxmlformats.org/officeDocument/2006/relationships/font" Target="fonts/DMSa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DMSans-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WorkSans-boldItalic.fntdata"/><Relationship Id="rId50" Type="http://schemas.openxmlformats.org/officeDocument/2006/relationships/font" Target="fonts/WorkSans-italic.fntdata"/><Relationship Id="rId53" Type="http://schemas.openxmlformats.org/officeDocument/2006/relationships/font" Target="fonts/WorkSansSemiBold-bold.fntdata"/><Relationship Id="rId52" Type="http://schemas.openxmlformats.org/officeDocument/2006/relationships/font" Target="fonts/WorkSansSemiBold-regular.fntdata"/><Relationship Id="rId11" Type="http://schemas.openxmlformats.org/officeDocument/2006/relationships/slide" Target="slides/slide5.xml"/><Relationship Id="rId55" Type="http://schemas.openxmlformats.org/officeDocument/2006/relationships/font" Target="fonts/WorkSansSemiBold-boldItalic.fntdata"/><Relationship Id="rId10" Type="http://schemas.openxmlformats.org/officeDocument/2006/relationships/slide" Target="slides/slide4.xml"/><Relationship Id="rId54" Type="http://schemas.openxmlformats.org/officeDocument/2006/relationships/font" Target="fonts/WorkSansSemiBold-italic.fntdata"/><Relationship Id="rId13" Type="http://schemas.openxmlformats.org/officeDocument/2006/relationships/slide" Target="slides/slide7.xml"/><Relationship Id="rId57" Type="http://schemas.openxmlformats.org/officeDocument/2006/relationships/font" Target="fonts/Oswald-bold.fntdata"/><Relationship Id="rId12" Type="http://schemas.openxmlformats.org/officeDocument/2006/relationships/slide" Target="slides/slide6.xml"/><Relationship Id="rId56" Type="http://schemas.openxmlformats.org/officeDocument/2006/relationships/font" Target="fonts/Oswald-regular.fntdata"/><Relationship Id="rId15" Type="http://schemas.openxmlformats.org/officeDocument/2006/relationships/slide" Target="slides/slide9.xml"/><Relationship Id="rId59" Type="http://schemas.openxmlformats.org/officeDocument/2006/relationships/font" Target="fonts/DMSans-bold.fntdata"/><Relationship Id="rId14" Type="http://schemas.openxmlformats.org/officeDocument/2006/relationships/slide" Target="slides/slide8.xml"/><Relationship Id="rId58" Type="http://schemas.openxmlformats.org/officeDocument/2006/relationships/font" Target="fonts/DMSans-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a10a9697d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4a10a9697d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6b2ed74bd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6b2ed74bd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Lizzie</a:t>
            </a:r>
            <a:endParaRPr>
              <a:solidFill>
                <a:schemeClr val="dk1"/>
              </a:solidFill>
            </a:endParaRPr>
          </a:p>
          <a:p>
            <a:pPr indent="0" lvl="0" marL="914400" rtl="0" algn="l">
              <a:spcBef>
                <a:spcPts val="0"/>
              </a:spcBef>
              <a:spcAft>
                <a:spcPts val="0"/>
              </a:spcAft>
              <a:buClr>
                <a:schemeClr val="dk1"/>
              </a:buClr>
              <a:buSzPts val="1100"/>
              <a:buFont typeface="Arial"/>
              <a:buNone/>
            </a:pPr>
            <a:r>
              <a:rPr lang="en-GB" sz="1500">
                <a:solidFill>
                  <a:schemeClr val="dk1"/>
                </a:solidFill>
              </a:rPr>
              <a:t>Registration, adding multiple settings to your account, selecting actions or aims, creating a list, sharing a list. </a:t>
            </a:r>
            <a:endParaRPr sz="1400">
              <a:solidFill>
                <a:schemeClr val="dk1"/>
              </a:solidFill>
            </a:endParaRPr>
          </a:p>
          <a:p>
            <a:pPr indent="0" lvl="0" marL="0" rtl="0" algn="l">
              <a:spcBef>
                <a:spcPts val="100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6b7cbc7a6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6b7cbc7a6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6b2ed74bd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6b2ed74bd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3C516"/>
                </a:highlight>
              </a:rPr>
              <a:t>Lizzie</a:t>
            </a:r>
            <a:endParaRPr>
              <a:highlight>
                <a:srgbClr val="F3C516"/>
              </a:highlight>
            </a:endParaRPr>
          </a:p>
          <a:p>
            <a:pPr indent="0" lvl="0" marL="0" rtl="0" algn="l">
              <a:spcBef>
                <a:spcPts val="0"/>
              </a:spcBef>
              <a:spcAft>
                <a:spcPts val="0"/>
              </a:spcAft>
              <a:buNone/>
            </a:pPr>
            <a:r>
              <a:rPr lang="en-GB">
                <a:highlight>
                  <a:srgbClr val="F3C516"/>
                </a:highlight>
              </a:rPr>
              <a:t>POLL: How </a:t>
            </a:r>
            <a:r>
              <a:rPr lang="en-GB">
                <a:highlight>
                  <a:srgbClr val="F3C516"/>
                </a:highlight>
              </a:rPr>
              <a:t>many</a:t>
            </a:r>
            <a:r>
              <a:rPr lang="en-GB">
                <a:highlight>
                  <a:srgbClr val="F3C516"/>
                </a:highlight>
              </a:rPr>
              <a:t> schools are in your group/MAT?</a:t>
            </a:r>
            <a:endParaRPr>
              <a:highlight>
                <a:srgbClr val="F3C516"/>
              </a:highlight>
            </a:endParaRPr>
          </a:p>
          <a:p>
            <a:pPr indent="0" lvl="0" marL="0" rtl="0" algn="l">
              <a:spcBef>
                <a:spcPts val="0"/>
              </a:spcBef>
              <a:spcAft>
                <a:spcPts val="0"/>
              </a:spcAft>
              <a:buNone/>
            </a:pPr>
            <a:r>
              <a:rPr lang="en-GB">
                <a:highlight>
                  <a:srgbClr val="F3C516"/>
                </a:highlight>
              </a:rPr>
              <a:t>Under 5 </a:t>
            </a:r>
            <a:endParaRPr>
              <a:highlight>
                <a:srgbClr val="F3C516"/>
              </a:highlight>
            </a:endParaRPr>
          </a:p>
          <a:p>
            <a:pPr indent="0" lvl="0" marL="0" rtl="0" algn="l">
              <a:spcBef>
                <a:spcPts val="0"/>
              </a:spcBef>
              <a:spcAft>
                <a:spcPts val="0"/>
              </a:spcAft>
              <a:buNone/>
            </a:pPr>
            <a:r>
              <a:rPr lang="en-GB">
                <a:highlight>
                  <a:srgbClr val="F3C516"/>
                </a:highlight>
              </a:rPr>
              <a:t>Less than 15 </a:t>
            </a:r>
            <a:endParaRPr>
              <a:highlight>
                <a:srgbClr val="F3C516"/>
              </a:highlight>
            </a:endParaRPr>
          </a:p>
          <a:p>
            <a:pPr indent="0" lvl="0" marL="0" rtl="0" algn="l">
              <a:spcBef>
                <a:spcPts val="0"/>
              </a:spcBef>
              <a:spcAft>
                <a:spcPts val="0"/>
              </a:spcAft>
              <a:buNone/>
            </a:pPr>
            <a:r>
              <a:rPr lang="en-GB">
                <a:highlight>
                  <a:srgbClr val="F3C516"/>
                </a:highlight>
              </a:rPr>
              <a:t>More than 15 </a:t>
            </a:r>
            <a:endParaRPr>
              <a:highlight>
                <a:srgbClr val="F3C516"/>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6b2ed74bdd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6b2ed74bdd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Lizzie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6b2ed74bd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6b2ed74bd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Lizzie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6b2ed74bdd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6b2ed74bdd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Lizzie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6b2ed74bdd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6b2ed74bdd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Lizzie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6b0347944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6b0347944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Emily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6b2ed74bdd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6b2ed74bdd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900">
                <a:solidFill>
                  <a:schemeClr val="dk1"/>
                </a:solidFill>
              </a:rPr>
              <a:t>Guidance is written for the site </a:t>
            </a:r>
            <a:endParaRPr sz="900">
              <a:solidFill>
                <a:schemeClr val="dk1"/>
              </a:solidFill>
            </a:endParaRPr>
          </a:p>
          <a:p>
            <a:pPr indent="0" lvl="0" marL="0" rtl="0" algn="l">
              <a:spcBef>
                <a:spcPts val="0"/>
              </a:spcBef>
              <a:spcAft>
                <a:spcPts val="0"/>
              </a:spcAft>
              <a:buClr>
                <a:schemeClr val="dk1"/>
              </a:buClr>
              <a:buSzPts val="1100"/>
              <a:buFont typeface="Arial"/>
              <a:buNone/>
            </a:pPr>
            <a:r>
              <a:rPr lang="en-GB" sz="900">
                <a:solidFill>
                  <a:schemeClr val="dk1"/>
                </a:solidFill>
              </a:rPr>
              <a:t>Resources are publicly sources </a:t>
            </a:r>
            <a:endParaRPr sz="900">
              <a:solidFill>
                <a:schemeClr val="dk1"/>
              </a:solidFill>
            </a:endParaRPr>
          </a:p>
          <a:p>
            <a:pPr indent="0" lvl="0" marL="0" rtl="0" algn="l">
              <a:spcBef>
                <a:spcPts val="0"/>
              </a:spcBef>
              <a:spcAft>
                <a:spcPts val="0"/>
              </a:spcAft>
              <a:buClr>
                <a:schemeClr val="dk1"/>
              </a:buClr>
              <a:buSzPts val="1100"/>
              <a:buFont typeface="Arial"/>
              <a:buNone/>
            </a:pPr>
            <a:r>
              <a:rPr lang="en-GB" sz="900">
                <a:solidFill>
                  <a:schemeClr val="dk1"/>
                </a:solidFill>
              </a:rPr>
              <a:t>-explain the difference between the two and then provide all the definitions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6b2ed74bdd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6b2ed74bdd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Reflect the fact everyone is at a different stage and its likely that each setting will be at a different stage of their journey in each pillar eg they might be at level 1 (name) for decarb but level 0 for bio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6b7cbc7a6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6b7cbc7a6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Emily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6b2ed74bdd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6b2ed74bdd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Reflect the fact everyone is at a different stage and its likely that each setting will be at a different stage of their journey in each pillar eg they might be at level 1 (name) for decarb but level 0 for bio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6b2ed74bdd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6b2ed74bdd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Reflect the fact everyone is at a different stage and its likely that each setting will be at a different stage of their journey in each pillar eg they might be at level 1 (name) for decarb but level 0 for bio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36b7cbc7a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36b7cbc7a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6b2ed74bdd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6b2ed74bdd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highlight>
                  <a:srgbClr val="F3C516"/>
                </a:highlight>
              </a:rPr>
              <a:t>POLL: Have you done a carbon footprint?</a:t>
            </a:r>
            <a:endParaRPr>
              <a:highlight>
                <a:srgbClr val="F3C516"/>
              </a:highlight>
            </a:endParaRPr>
          </a:p>
          <a:p>
            <a:pPr indent="0" lvl="0" marL="0" rtl="0" algn="l">
              <a:spcBef>
                <a:spcPts val="0"/>
              </a:spcBef>
              <a:spcAft>
                <a:spcPts val="0"/>
              </a:spcAft>
              <a:buNone/>
            </a:pPr>
            <a:r>
              <a:rPr lang="en-GB">
                <a:highlight>
                  <a:srgbClr val="F3C516"/>
                </a:highlight>
              </a:rPr>
              <a:t>Yes, group wide. </a:t>
            </a:r>
            <a:endParaRPr>
              <a:highlight>
                <a:srgbClr val="F3C516"/>
              </a:highlight>
            </a:endParaRPr>
          </a:p>
          <a:p>
            <a:pPr indent="0" lvl="0" marL="0" rtl="0" algn="l">
              <a:spcBef>
                <a:spcPts val="0"/>
              </a:spcBef>
              <a:spcAft>
                <a:spcPts val="0"/>
              </a:spcAft>
              <a:buNone/>
            </a:pPr>
            <a:r>
              <a:rPr lang="en-GB">
                <a:highlight>
                  <a:srgbClr val="F3C516"/>
                </a:highlight>
              </a:rPr>
              <a:t>Some of my schools have got one. </a:t>
            </a:r>
            <a:endParaRPr>
              <a:highlight>
                <a:srgbClr val="F3C516"/>
              </a:highlight>
            </a:endParaRPr>
          </a:p>
          <a:p>
            <a:pPr indent="0" lvl="0" marL="0" rtl="0" algn="l">
              <a:spcBef>
                <a:spcPts val="0"/>
              </a:spcBef>
              <a:spcAft>
                <a:spcPts val="0"/>
              </a:spcAft>
              <a:buNone/>
            </a:pPr>
            <a:r>
              <a:rPr lang="en-GB">
                <a:highlight>
                  <a:srgbClr val="F3C516"/>
                </a:highlight>
              </a:rPr>
              <a:t>No not at all </a:t>
            </a:r>
            <a:endParaRPr>
              <a:highlight>
                <a:srgbClr val="F3C516"/>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6b2ed74bdd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6b2ed74bdd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6b2ed74bdd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6b2ed74bdd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GB" sz="1000">
                <a:solidFill>
                  <a:schemeClr val="dk1"/>
                </a:solidFill>
              </a:rPr>
              <a:t>The lack of foundational data management frameworks is a critical barrier to effective planning and progress. The gaps between measurement and action perhaps also highlights a broader issue that schools are beginning to gather data, but many lack the capacity or support to translate useful data into strategic initiatives.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36b2ed74bd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36b2ed74bd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50b15b5c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50b15b5c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36b2ed74bdd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36b2ed74bdd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9900"/>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4a10a9697d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4a10a9697d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6b034794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6b034794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6b7cbc7a6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6b7cbc7a6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6b2ed74bd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6b2ed74bd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b2ed74bd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6b2ed74bd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6b2ed74bd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6b2ed74bd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Lizzie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guide supports those working with education settings to develop climate action plans and advance sustainability efforts. It highlights key site features and offers suggestions for using them effectively. The site provides various tools for both Climate Ambassadors and settings, which are explored in this document. Since every setting is different, these are flexible suggestions—you may discover other useful approaches, and we’d love to hear about them!</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This guide is for individuals working with education settings, supporting them to develop their climate action plans, and make progress more broadly on their sustainability journey. </a:t>
            </a:r>
            <a:endParaRPr sz="12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GB" sz="1200">
                <a:solidFill>
                  <a:schemeClr val="dk1"/>
                </a:solidFill>
              </a:rPr>
              <a:t>It provides suggestions on how to get the best out of the site for that purpose, by sharing details of some aspects of functionality available on the site and making suggestions as to how you might use them to interact with educational settings.</a:t>
            </a:r>
            <a:endParaRPr sz="12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GB" sz="1200">
                <a:solidFill>
                  <a:schemeClr val="dk1"/>
                </a:solidFill>
              </a:rPr>
              <a:t>The site has a range of ways that it can be used by both yourself as a Climate Ambassador to support a setting and by a setting to progress on its sustainability journey, which will be explored in this document.</a:t>
            </a:r>
            <a:endParaRPr sz="1200">
              <a:solidFill>
                <a:schemeClr val="dk1"/>
              </a:solidFill>
            </a:endParaRPr>
          </a:p>
          <a:p>
            <a:pPr indent="0" lvl="0" marL="0" rtl="0" algn="l">
              <a:lnSpc>
                <a:spcPct val="115000"/>
              </a:lnSpc>
              <a:spcBef>
                <a:spcPts val="1000"/>
              </a:spcBef>
              <a:spcAft>
                <a:spcPts val="1000"/>
              </a:spcAft>
              <a:buClr>
                <a:schemeClr val="dk1"/>
              </a:buClr>
              <a:buSzPts val="1100"/>
              <a:buFont typeface="Arial"/>
              <a:buNone/>
            </a:pPr>
            <a:r>
              <a:rPr lang="en-GB" sz="1200">
                <a:solidFill>
                  <a:schemeClr val="dk1"/>
                </a:solidFill>
              </a:rPr>
              <a:t>We recognise that you will work with settings in lots of different ways, so these are intended to be a range of suggestions.  You may find many other ways to use it, and we'd be interested to hear those!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6b2ed74bd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6b2ed74bd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300">
                <a:solidFill>
                  <a:srgbClr val="222222"/>
                </a:solidFill>
                <a:highlight>
                  <a:srgbClr val="F3C516"/>
                </a:highlight>
                <a:latin typeface="Work Sans"/>
                <a:ea typeface="Work Sans"/>
                <a:cs typeface="Work Sans"/>
                <a:sym typeface="Work Sans"/>
              </a:rPr>
              <a:t>POLL: What approach are you taking with CAPs? </a:t>
            </a:r>
            <a:endParaRPr b="1" sz="1300">
              <a:solidFill>
                <a:srgbClr val="222222"/>
              </a:solidFill>
              <a:highlight>
                <a:srgbClr val="F3C516"/>
              </a:highlight>
              <a:latin typeface="Work Sans"/>
              <a:ea typeface="Work Sans"/>
              <a:cs typeface="Work Sans"/>
              <a:sym typeface="Work Sans"/>
            </a:endParaRPr>
          </a:p>
          <a:p>
            <a:pPr indent="0" lvl="0" marL="0" rtl="0" algn="l">
              <a:lnSpc>
                <a:spcPct val="115000"/>
              </a:lnSpc>
              <a:spcBef>
                <a:spcPts val="0"/>
              </a:spcBef>
              <a:spcAft>
                <a:spcPts val="0"/>
              </a:spcAft>
              <a:buNone/>
            </a:pPr>
            <a:r>
              <a:rPr b="1" lang="en-GB" sz="1300">
                <a:solidFill>
                  <a:srgbClr val="222222"/>
                </a:solidFill>
                <a:highlight>
                  <a:srgbClr val="F3C516"/>
                </a:highlight>
                <a:latin typeface="Work Sans"/>
                <a:ea typeface="Work Sans"/>
                <a:cs typeface="Work Sans"/>
                <a:sym typeface="Work Sans"/>
              </a:rPr>
              <a:t>We will have one for the group/trust.</a:t>
            </a:r>
            <a:endParaRPr b="1" sz="1300">
              <a:solidFill>
                <a:srgbClr val="222222"/>
              </a:solidFill>
              <a:highlight>
                <a:srgbClr val="F3C516"/>
              </a:highlight>
              <a:latin typeface="Work Sans"/>
              <a:ea typeface="Work Sans"/>
              <a:cs typeface="Work Sans"/>
              <a:sym typeface="Work Sans"/>
            </a:endParaRPr>
          </a:p>
          <a:p>
            <a:pPr indent="0" lvl="0" marL="0" rtl="0" algn="l">
              <a:lnSpc>
                <a:spcPct val="115000"/>
              </a:lnSpc>
              <a:spcBef>
                <a:spcPts val="0"/>
              </a:spcBef>
              <a:spcAft>
                <a:spcPts val="0"/>
              </a:spcAft>
              <a:buNone/>
            </a:pPr>
            <a:r>
              <a:rPr b="1" lang="en-GB" sz="1300">
                <a:solidFill>
                  <a:srgbClr val="222222"/>
                </a:solidFill>
                <a:highlight>
                  <a:srgbClr val="F3C516"/>
                </a:highlight>
                <a:latin typeface="Work Sans"/>
                <a:ea typeface="Work Sans"/>
                <a:cs typeface="Work Sans"/>
                <a:sym typeface="Work Sans"/>
              </a:rPr>
              <a:t>Each of our schools will have one. </a:t>
            </a:r>
            <a:endParaRPr b="1" sz="1300">
              <a:solidFill>
                <a:srgbClr val="222222"/>
              </a:solidFill>
              <a:highlight>
                <a:srgbClr val="F3C516"/>
              </a:highlight>
              <a:latin typeface="Work Sans"/>
              <a:ea typeface="Work Sans"/>
              <a:cs typeface="Work Sans"/>
              <a:sym typeface="Work Sans"/>
            </a:endParaRPr>
          </a:p>
          <a:p>
            <a:pPr indent="0" lvl="0" marL="0" rtl="0" algn="l">
              <a:lnSpc>
                <a:spcPct val="115000"/>
              </a:lnSpc>
              <a:spcBef>
                <a:spcPts val="0"/>
              </a:spcBef>
              <a:spcAft>
                <a:spcPts val="0"/>
              </a:spcAft>
              <a:buClr>
                <a:schemeClr val="dk1"/>
              </a:buClr>
              <a:buSzPts val="1100"/>
              <a:buFont typeface="Arial"/>
              <a:buNone/>
            </a:pPr>
            <a:r>
              <a:rPr b="1" lang="en-GB" sz="1300">
                <a:solidFill>
                  <a:srgbClr val="222222"/>
                </a:solidFill>
                <a:highlight>
                  <a:srgbClr val="F3C516"/>
                </a:highlight>
                <a:latin typeface="Work Sans"/>
                <a:ea typeface="Work Sans"/>
                <a:cs typeface="Work Sans"/>
                <a:sym typeface="Work Sans"/>
              </a:rPr>
              <a:t>We have not decided yet. </a:t>
            </a:r>
            <a:endParaRPr b="1" sz="1300">
              <a:solidFill>
                <a:srgbClr val="222222"/>
              </a:solidFill>
              <a:highlight>
                <a:srgbClr val="F3C516"/>
              </a:highlight>
              <a:latin typeface="Work Sans"/>
              <a:ea typeface="Work Sans"/>
              <a:cs typeface="Work Sans"/>
              <a:sym typeface="Work Sans"/>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guide supports those working with education settings to develop climate action plans and advance sustainability efforts. It highlights key site features and offers suggestions for using them effectively. The site provides various tools for both Climate Ambassadors and settings, which are explored in this document. Since every setting is different, these are flexible suggestions—you may discover other useful approaches, and we’d love to hear about them!</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This guide is for individuals working with education settings, supporting them to develop their climate action plans, and make progress more broadly on their sustainability journey. </a:t>
            </a:r>
            <a:endParaRPr sz="12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GB" sz="1200">
                <a:solidFill>
                  <a:schemeClr val="dk1"/>
                </a:solidFill>
              </a:rPr>
              <a:t>It provides suggestions on how to get the best out of the site for that purpose, by sharing details of some aspects of functionality available on the site and making suggestions as to how you might use them to interact with educational settings.</a:t>
            </a:r>
            <a:endParaRPr sz="12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GB" sz="1200">
                <a:solidFill>
                  <a:schemeClr val="dk1"/>
                </a:solidFill>
              </a:rPr>
              <a:t>The site has a range of ways that it can be used by both yourself as a Climate Ambassador to support a setting and by a setting to progress on its sustainability journey, which will be explored in this document.</a:t>
            </a:r>
            <a:endParaRPr sz="1200">
              <a:solidFill>
                <a:schemeClr val="dk1"/>
              </a:solidFill>
            </a:endParaRPr>
          </a:p>
          <a:p>
            <a:pPr indent="0" lvl="0" marL="0" rtl="0" algn="l">
              <a:lnSpc>
                <a:spcPct val="115000"/>
              </a:lnSpc>
              <a:spcBef>
                <a:spcPts val="1000"/>
              </a:spcBef>
              <a:spcAft>
                <a:spcPts val="1000"/>
              </a:spcAft>
              <a:buClr>
                <a:schemeClr val="dk1"/>
              </a:buClr>
              <a:buSzPts val="1100"/>
              <a:buFont typeface="Arial"/>
              <a:buNone/>
            </a:pPr>
            <a:r>
              <a:rPr lang="en-GB" sz="1200">
                <a:solidFill>
                  <a:schemeClr val="dk1"/>
                </a:solidFill>
              </a:rPr>
              <a:t>We recognise that you will work with settings in lots of different ways, so these are intended to be a range of suggestions.  You may find many other ways to use it, and we'd be interested to hear those!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6b2ed74bd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6b2ed74bd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Lizzie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A - title">
  <p:cSld name="CUSTOM">
    <p:bg>
      <p:bgPr>
        <a:solidFill>
          <a:srgbClr val="335A45"/>
        </a:solidFill>
      </p:bgPr>
    </p:bg>
    <p:spTree>
      <p:nvGrpSpPr>
        <p:cNvPr id="53" name="Shape 53"/>
        <p:cNvGrpSpPr/>
        <p:nvPr/>
      </p:nvGrpSpPr>
      <p:grpSpPr>
        <a:xfrm>
          <a:off x="0" y="0"/>
          <a:ext cx="0" cy="0"/>
          <a:chOff x="0" y="0"/>
          <a:chExt cx="0" cy="0"/>
        </a:xfrm>
      </p:grpSpPr>
      <p:sp>
        <p:nvSpPr>
          <p:cNvPr id="54" name="Google Shape;54;p14"/>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rgbClr val="FFFFFF"/>
                </a:solidFill>
                <a:latin typeface="DM Sans"/>
                <a:ea typeface="DM Sans"/>
                <a:cs typeface="DM Sans"/>
                <a:sym typeface="DM Sans"/>
              </a:rPr>
              <a:t>‹#›</a:t>
            </a:fld>
            <a:endParaRPr sz="1000">
              <a:solidFill>
                <a:srgbClr val="FFFFFF"/>
              </a:solidFill>
              <a:latin typeface="DM Sans"/>
              <a:ea typeface="DM Sans"/>
              <a:cs typeface="DM Sans"/>
              <a:sym typeface="DM Sans"/>
            </a:endParaRPr>
          </a:p>
        </p:txBody>
      </p:sp>
      <p:sp>
        <p:nvSpPr>
          <p:cNvPr id="55" name="Google Shape;55;p14"/>
          <p:cNvSpPr txBox="1"/>
          <p:nvPr>
            <p:ph type="title"/>
          </p:nvPr>
        </p:nvSpPr>
        <p:spPr>
          <a:xfrm>
            <a:off x="694050" y="1753575"/>
            <a:ext cx="8050500" cy="1173900"/>
          </a:xfrm>
          <a:prstGeom prst="rect">
            <a:avLst/>
          </a:prstGeom>
        </p:spPr>
        <p:txBody>
          <a:bodyPr anchorCtr="0" anchor="t" bIns="91425" lIns="0" spcFirstLastPara="1" rIns="0" wrap="square" tIns="91425">
            <a:noAutofit/>
          </a:bodyPr>
          <a:lstStyle>
            <a:lvl1pPr lvl="0">
              <a:lnSpc>
                <a:spcPct val="100000"/>
              </a:lnSpc>
              <a:spcBef>
                <a:spcPts val="0"/>
              </a:spcBef>
              <a:spcAft>
                <a:spcPts val="0"/>
              </a:spcAft>
              <a:buClr>
                <a:schemeClr val="lt1"/>
              </a:buClr>
              <a:buSzPts val="4500"/>
              <a:buNone/>
              <a:defRPr sz="4500">
                <a:solidFill>
                  <a:schemeClr val="lt1"/>
                </a:solidFill>
              </a:defRPr>
            </a:lvl1pPr>
            <a:lvl2pPr lvl="1">
              <a:lnSpc>
                <a:spcPct val="100000"/>
              </a:lnSpc>
              <a:spcBef>
                <a:spcPts val="0"/>
              </a:spcBef>
              <a:spcAft>
                <a:spcPts val="0"/>
              </a:spcAft>
              <a:buClr>
                <a:schemeClr val="lt1"/>
              </a:buClr>
              <a:buSzPts val="6500"/>
              <a:buNone/>
              <a:defRPr>
                <a:solidFill>
                  <a:schemeClr val="lt1"/>
                </a:solidFill>
              </a:defRPr>
            </a:lvl2pPr>
            <a:lvl3pPr lvl="2">
              <a:lnSpc>
                <a:spcPct val="100000"/>
              </a:lnSpc>
              <a:spcBef>
                <a:spcPts val="0"/>
              </a:spcBef>
              <a:spcAft>
                <a:spcPts val="0"/>
              </a:spcAft>
              <a:buClr>
                <a:schemeClr val="lt1"/>
              </a:buClr>
              <a:buSzPts val="6500"/>
              <a:buNone/>
              <a:defRPr>
                <a:solidFill>
                  <a:schemeClr val="lt1"/>
                </a:solidFill>
              </a:defRPr>
            </a:lvl3pPr>
            <a:lvl4pPr lvl="3">
              <a:lnSpc>
                <a:spcPct val="100000"/>
              </a:lnSpc>
              <a:spcBef>
                <a:spcPts val="0"/>
              </a:spcBef>
              <a:spcAft>
                <a:spcPts val="0"/>
              </a:spcAft>
              <a:buClr>
                <a:schemeClr val="lt1"/>
              </a:buClr>
              <a:buSzPts val="6500"/>
              <a:buNone/>
              <a:defRPr>
                <a:solidFill>
                  <a:schemeClr val="lt1"/>
                </a:solidFill>
              </a:defRPr>
            </a:lvl4pPr>
            <a:lvl5pPr lvl="4">
              <a:lnSpc>
                <a:spcPct val="100000"/>
              </a:lnSpc>
              <a:spcBef>
                <a:spcPts val="0"/>
              </a:spcBef>
              <a:spcAft>
                <a:spcPts val="0"/>
              </a:spcAft>
              <a:buClr>
                <a:schemeClr val="lt1"/>
              </a:buClr>
              <a:buSzPts val="6500"/>
              <a:buNone/>
              <a:defRPr>
                <a:solidFill>
                  <a:schemeClr val="lt1"/>
                </a:solidFill>
              </a:defRPr>
            </a:lvl5pPr>
            <a:lvl6pPr lvl="5">
              <a:lnSpc>
                <a:spcPct val="100000"/>
              </a:lnSpc>
              <a:spcBef>
                <a:spcPts val="0"/>
              </a:spcBef>
              <a:spcAft>
                <a:spcPts val="0"/>
              </a:spcAft>
              <a:buClr>
                <a:schemeClr val="lt1"/>
              </a:buClr>
              <a:buSzPts val="6500"/>
              <a:buNone/>
              <a:defRPr>
                <a:solidFill>
                  <a:schemeClr val="lt1"/>
                </a:solidFill>
              </a:defRPr>
            </a:lvl6pPr>
            <a:lvl7pPr lvl="6">
              <a:lnSpc>
                <a:spcPct val="100000"/>
              </a:lnSpc>
              <a:spcBef>
                <a:spcPts val="0"/>
              </a:spcBef>
              <a:spcAft>
                <a:spcPts val="0"/>
              </a:spcAft>
              <a:buClr>
                <a:schemeClr val="lt1"/>
              </a:buClr>
              <a:buSzPts val="6500"/>
              <a:buNone/>
              <a:defRPr>
                <a:solidFill>
                  <a:schemeClr val="lt1"/>
                </a:solidFill>
              </a:defRPr>
            </a:lvl7pPr>
            <a:lvl8pPr lvl="7">
              <a:lnSpc>
                <a:spcPct val="100000"/>
              </a:lnSpc>
              <a:spcBef>
                <a:spcPts val="0"/>
              </a:spcBef>
              <a:spcAft>
                <a:spcPts val="0"/>
              </a:spcAft>
              <a:buClr>
                <a:schemeClr val="lt1"/>
              </a:buClr>
              <a:buSzPts val="6500"/>
              <a:buNone/>
              <a:defRPr>
                <a:solidFill>
                  <a:schemeClr val="lt1"/>
                </a:solidFill>
              </a:defRPr>
            </a:lvl8pPr>
            <a:lvl9pPr lvl="8">
              <a:lnSpc>
                <a:spcPct val="100000"/>
              </a:lnSpc>
              <a:spcBef>
                <a:spcPts val="0"/>
              </a:spcBef>
              <a:spcAft>
                <a:spcPts val="0"/>
              </a:spcAft>
              <a:buClr>
                <a:schemeClr val="lt1"/>
              </a:buClr>
              <a:buSzPts val="6500"/>
              <a:buNone/>
              <a:defRPr>
                <a:solidFill>
                  <a:schemeClr val="lt1"/>
                </a:solidFill>
              </a:defRPr>
            </a:lvl9pPr>
          </a:lstStyle>
          <a:p/>
        </p:txBody>
      </p:sp>
      <p:pic>
        <p:nvPicPr>
          <p:cNvPr id="56" name="Google Shape;56;p14"/>
          <p:cNvPicPr preferRelativeResize="0"/>
          <p:nvPr/>
        </p:nvPicPr>
        <p:blipFill>
          <a:blip r:embed="rId2">
            <a:alphaModFix/>
          </a:blip>
          <a:stretch>
            <a:fillRect/>
          </a:stretch>
        </p:blipFill>
        <p:spPr>
          <a:xfrm>
            <a:off x="118225" y="4365361"/>
            <a:ext cx="1257300" cy="530852"/>
          </a:xfrm>
          <a:prstGeom prst="rect">
            <a:avLst/>
          </a:prstGeom>
          <a:noFill/>
          <a:ln>
            <a:noFill/>
          </a:ln>
        </p:spPr>
      </p:pic>
      <p:pic>
        <p:nvPicPr>
          <p:cNvPr id="57" name="Google Shape;57;p14"/>
          <p:cNvPicPr preferRelativeResize="0"/>
          <p:nvPr/>
        </p:nvPicPr>
        <p:blipFill rotWithShape="1">
          <a:blip r:embed="rId3">
            <a:alphaModFix/>
          </a:blip>
          <a:srcRect b="59" l="0" r="0" t="59"/>
          <a:stretch/>
        </p:blipFill>
        <p:spPr>
          <a:xfrm>
            <a:off x="7685350" y="4600950"/>
            <a:ext cx="1257300" cy="295275"/>
          </a:xfrm>
          <a:prstGeom prst="rect">
            <a:avLst/>
          </a:prstGeom>
          <a:noFill/>
          <a:ln>
            <a:noFill/>
          </a:ln>
        </p:spPr>
      </p:pic>
      <p:pic>
        <p:nvPicPr>
          <p:cNvPr id="58" name="Google Shape;58;p14"/>
          <p:cNvPicPr preferRelativeResize="0"/>
          <p:nvPr/>
        </p:nvPicPr>
        <p:blipFill rotWithShape="1">
          <a:blip r:embed="rId4">
            <a:alphaModFix/>
          </a:blip>
          <a:srcRect b="0" l="0" r="0" t="0"/>
          <a:stretch/>
        </p:blipFill>
        <p:spPr>
          <a:xfrm>
            <a:off x="6087975" y="4526175"/>
            <a:ext cx="1448026" cy="352425"/>
          </a:xfrm>
          <a:prstGeom prst="rect">
            <a:avLst/>
          </a:prstGeom>
          <a:noFill/>
          <a:ln>
            <a:noFill/>
          </a:ln>
        </p:spPr>
      </p:pic>
      <p:pic>
        <p:nvPicPr>
          <p:cNvPr id="59" name="Google Shape;59;p14"/>
          <p:cNvPicPr preferRelativeResize="0"/>
          <p:nvPr/>
        </p:nvPicPr>
        <p:blipFill>
          <a:blip r:embed="rId5">
            <a:alphaModFix/>
          </a:blip>
          <a:stretch>
            <a:fillRect/>
          </a:stretch>
        </p:blipFill>
        <p:spPr>
          <a:xfrm>
            <a:off x="4496201" y="4609763"/>
            <a:ext cx="1442424" cy="277650"/>
          </a:xfrm>
          <a:prstGeom prst="rect">
            <a:avLst/>
          </a:prstGeom>
          <a:noFill/>
          <a:ln>
            <a:noFill/>
          </a:ln>
        </p:spPr>
      </p:pic>
      <p:sp>
        <p:nvSpPr>
          <p:cNvPr id="60" name="Google Shape;60;p14"/>
          <p:cNvSpPr txBox="1"/>
          <p:nvPr>
            <p:ph idx="1" type="subTitle"/>
          </p:nvPr>
        </p:nvSpPr>
        <p:spPr>
          <a:xfrm>
            <a:off x="770150" y="1140700"/>
            <a:ext cx="6549900" cy="570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Work Sans SemiBold"/>
              <a:buNone/>
              <a:defRPr sz="2000">
                <a:solidFill>
                  <a:schemeClr val="lt1"/>
                </a:solidFill>
                <a:latin typeface="Work Sans SemiBold"/>
                <a:ea typeface="Work Sans SemiBold"/>
                <a:cs typeface="Work Sans SemiBold"/>
                <a:sym typeface="Work Sans SemiBold"/>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61" name="Google Shape;61;p14"/>
          <p:cNvSpPr txBox="1"/>
          <p:nvPr>
            <p:ph idx="2" type="subTitle"/>
          </p:nvPr>
        </p:nvSpPr>
        <p:spPr>
          <a:xfrm>
            <a:off x="770150" y="3441663"/>
            <a:ext cx="6549900" cy="570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000"/>
              <a:buFont typeface="Work Sans SemiBold"/>
              <a:buNone/>
              <a:defRPr sz="2000">
                <a:solidFill>
                  <a:schemeClr val="lt1"/>
                </a:solidFill>
                <a:latin typeface="Work Sans SemiBold"/>
                <a:ea typeface="Work Sans SemiBold"/>
                <a:cs typeface="Work Sans SemiBold"/>
                <a:sym typeface="Work Sans SemiBold"/>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Green - B - contents">
  <p:cSld name="CUSTOM_1">
    <p:bg>
      <p:bgPr>
        <a:solidFill>
          <a:srgbClr val="335A45"/>
        </a:solidFill>
      </p:bgPr>
    </p:bg>
    <p:spTree>
      <p:nvGrpSpPr>
        <p:cNvPr id="62" name="Shape 62"/>
        <p:cNvGrpSpPr/>
        <p:nvPr/>
      </p:nvGrpSpPr>
      <p:grpSpPr>
        <a:xfrm>
          <a:off x="0" y="0"/>
          <a:ext cx="0" cy="0"/>
          <a:chOff x="0" y="0"/>
          <a:chExt cx="0" cy="0"/>
        </a:xfrm>
      </p:grpSpPr>
      <p:grpSp>
        <p:nvGrpSpPr>
          <p:cNvPr id="63" name="Google Shape;63;p15"/>
          <p:cNvGrpSpPr/>
          <p:nvPr/>
        </p:nvGrpSpPr>
        <p:grpSpPr>
          <a:xfrm rot="10800000">
            <a:off x="-6" y="1"/>
            <a:ext cx="9188607" cy="4570479"/>
            <a:chOff x="-47782" y="926927"/>
            <a:chExt cx="9223657" cy="4216698"/>
          </a:xfrm>
        </p:grpSpPr>
        <p:sp>
          <p:nvSpPr>
            <p:cNvPr id="64" name="Google Shape;64;p15"/>
            <p:cNvSpPr/>
            <p:nvPr/>
          </p:nvSpPr>
          <p:spPr>
            <a:xfrm rot="-10799940">
              <a:off x="-47782" y="927008"/>
              <a:ext cx="9223632" cy="1143936"/>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a:off x="-39825" y="1162925"/>
              <a:ext cx="9215700" cy="398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rgbClr val="FFFFFF"/>
                </a:solidFill>
                <a:latin typeface="DM Sans"/>
                <a:ea typeface="DM Sans"/>
                <a:cs typeface="DM Sans"/>
                <a:sym typeface="DM Sans"/>
              </a:rPr>
              <a:t>‹#›</a:t>
            </a:fld>
            <a:endParaRPr sz="1000">
              <a:solidFill>
                <a:srgbClr val="FFFFFF"/>
              </a:solidFill>
              <a:latin typeface="DM Sans"/>
              <a:ea typeface="DM Sans"/>
              <a:cs typeface="DM Sans"/>
              <a:sym typeface="DM Sans"/>
            </a:endParaRPr>
          </a:p>
        </p:txBody>
      </p:sp>
      <p:pic>
        <p:nvPicPr>
          <p:cNvPr id="67" name="Google Shape;67;p15"/>
          <p:cNvPicPr preferRelativeResize="0"/>
          <p:nvPr/>
        </p:nvPicPr>
        <p:blipFill>
          <a:blip r:embed="rId2">
            <a:alphaModFix/>
          </a:blip>
          <a:stretch>
            <a:fillRect/>
          </a:stretch>
        </p:blipFill>
        <p:spPr>
          <a:xfrm>
            <a:off x="175050" y="4630250"/>
            <a:ext cx="932229" cy="393600"/>
          </a:xfrm>
          <a:prstGeom prst="rect">
            <a:avLst/>
          </a:prstGeom>
          <a:noFill/>
          <a:ln>
            <a:noFill/>
          </a:ln>
        </p:spPr>
      </p:pic>
      <p:sp>
        <p:nvSpPr>
          <p:cNvPr id="68" name="Google Shape;68;p15"/>
          <p:cNvSpPr txBox="1"/>
          <p:nvPr>
            <p:ph type="title"/>
          </p:nvPr>
        </p:nvSpPr>
        <p:spPr>
          <a:xfrm>
            <a:off x="694050" y="1753575"/>
            <a:ext cx="8050500" cy="1173900"/>
          </a:xfrm>
          <a:prstGeom prst="rect">
            <a:avLst/>
          </a:prstGeom>
        </p:spPr>
        <p:txBody>
          <a:bodyPr anchorCtr="0" anchor="t" bIns="91425" lIns="0" spcFirstLastPara="1" rIns="0" wrap="square" tIns="91425">
            <a:noAutofit/>
          </a:bodyPr>
          <a:lstStyle>
            <a:lvl1pPr lvl="0">
              <a:lnSpc>
                <a:spcPct val="100000"/>
              </a:lnSpc>
              <a:spcBef>
                <a:spcPts val="0"/>
              </a:spcBef>
              <a:spcAft>
                <a:spcPts val="0"/>
              </a:spcAft>
              <a:buClr>
                <a:srgbClr val="335A45"/>
              </a:buClr>
              <a:buSzPts val="4500"/>
              <a:buNone/>
              <a:defRPr sz="4500">
                <a:solidFill>
                  <a:srgbClr val="335A45"/>
                </a:solidFill>
              </a:defRPr>
            </a:lvl1pPr>
            <a:lvl2pPr lvl="1">
              <a:lnSpc>
                <a:spcPct val="100000"/>
              </a:lnSpc>
              <a:spcBef>
                <a:spcPts val="0"/>
              </a:spcBef>
              <a:spcAft>
                <a:spcPts val="0"/>
              </a:spcAft>
              <a:buClr>
                <a:schemeClr val="lt1"/>
              </a:buClr>
              <a:buSzPts val="6500"/>
              <a:buNone/>
              <a:defRPr>
                <a:solidFill>
                  <a:schemeClr val="lt1"/>
                </a:solidFill>
              </a:defRPr>
            </a:lvl2pPr>
            <a:lvl3pPr lvl="2">
              <a:lnSpc>
                <a:spcPct val="100000"/>
              </a:lnSpc>
              <a:spcBef>
                <a:spcPts val="0"/>
              </a:spcBef>
              <a:spcAft>
                <a:spcPts val="0"/>
              </a:spcAft>
              <a:buClr>
                <a:schemeClr val="lt1"/>
              </a:buClr>
              <a:buSzPts val="6500"/>
              <a:buNone/>
              <a:defRPr>
                <a:solidFill>
                  <a:schemeClr val="lt1"/>
                </a:solidFill>
              </a:defRPr>
            </a:lvl3pPr>
            <a:lvl4pPr lvl="3">
              <a:lnSpc>
                <a:spcPct val="100000"/>
              </a:lnSpc>
              <a:spcBef>
                <a:spcPts val="0"/>
              </a:spcBef>
              <a:spcAft>
                <a:spcPts val="0"/>
              </a:spcAft>
              <a:buClr>
                <a:schemeClr val="lt1"/>
              </a:buClr>
              <a:buSzPts val="6500"/>
              <a:buNone/>
              <a:defRPr>
                <a:solidFill>
                  <a:schemeClr val="lt1"/>
                </a:solidFill>
              </a:defRPr>
            </a:lvl4pPr>
            <a:lvl5pPr lvl="4">
              <a:lnSpc>
                <a:spcPct val="100000"/>
              </a:lnSpc>
              <a:spcBef>
                <a:spcPts val="0"/>
              </a:spcBef>
              <a:spcAft>
                <a:spcPts val="0"/>
              </a:spcAft>
              <a:buClr>
                <a:schemeClr val="lt1"/>
              </a:buClr>
              <a:buSzPts val="6500"/>
              <a:buNone/>
              <a:defRPr>
                <a:solidFill>
                  <a:schemeClr val="lt1"/>
                </a:solidFill>
              </a:defRPr>
            </a:lvl5pPr>
            <a:lvl6pPr lvl="5">
              <a:lnSpc>
                <a:spcPct val="100000"/>
              </a:lnSpc>
              <a:spcBef>
                <a:spcPts val="0"/>
              </a:spcBef>
              <a:spcAft>
                <a:spcPts val="0"/>
              </a:spcAft>
              <a:buClr>
                <a:schemeClr val="lt1"/>
              </a:buClr>
              <a:buSzPts val="6500"/>
              <a:buNone/>
              <a:defRPr>
                <a:solidFill>
                  <a:schemeClr val="lt1"/>
                </a:solidFill>
              </a:defRPr>
            </a:lvl6pPr>
            <a:lvl7pPr lvl="6">
              <a:lnSpc>
                <a:spcPct val="100000"/>
              </a:lnSpc>
              <a:spcBef>
                <a:spcPts val="0"/>
              </a:spcBef>
              <a:spcAft>
                <a:spcPts val="0"/>
              </a:spcAft>
              <a:buClr>
                <a:schemeClr val="lt1"/>
              </a:buClr>
              <a:buSzPts val="6500"/>
              <a:buNone/>
              <a:defRPr>
                <a:solidFill>
                  <a:schemeClr val="lt1"/>
                </a:solidFill>
              </a:defRPr>
            </a:lvl7pPr>
            <a:lvl8pPr lvl="7">
              <a:lnSpc>
                <a:spcPct val="100000"/>
              </a:lnSpc>
              <a:spcBef>
                <a:spcPts val="0"/>
              </a:spcBef>
              <a:spcAft>
                <a:spcPts val="0"/>
              </a:spcAft>
              <a:buClr>
                <a:schemeClr val="lt1"/>
              </a:buClr>
              <a:buSzPts val="6500"/>
              <a:buNone/>
              <a:defRPr>
                <a:solidFill>
                  <a:schemeClr val="lt1"/>
                </a:solidFill>
              </a:defRPr>
            </a:lvl8pPr>
            <a:lvl9pPr lvl="8">
              <a:lnSpc>
                <a:spcPct val="100000"/>
              </a:lnSpc>
              <a:spcBef>
                <a:spcPts val="0"/>
              </a:spcBef>
              <a:spcAft>
                <a:spcPts val="0"/>
              </a:spcAft>
              <a:buClr>
                <a:schemeClr val="lt1"/>
              </a:buClr>
              <a:buSzPts val="6500"/>
              <a:buNone/>
              <a:defRPr>
                <a:solidFill>
                  <a:schemeClr val="lt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C - Section title (add image)">
  <p:cSld name="CUSTOM_9_1">
    <p:spTree>
      <p:nvGrpSpPr>
        <p:cNvPr id="69" name="Shape 69"/>
        <p:cNvGrpSpPr/>
        <p:nvPr/>
      </p:nvGrpSpPr>
      <p:grpSpPr>
        <a:xfrm>
          <a:off x="0" y="0"/>
          <a:ext cx="0" cy="0"/>
          <a:chOff x="0" y="0"/>
          <a:chExt cx="0" cy="0"/>
        </a:xfrm>
      </p:grpSpPr>
      <p:sp>
        <p:nvSpPr>
          <p:cNvPr id="70" name="Google Shape;70;p16"/>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71" name="Google Shape;71;p16"/>
          <p:cNvSpPr txBox="1"/>
          <p:nvPr>
            <p:ph type="title"/>
          </p:nvPr>
        </p:nvSpPr>
        <p:spPr>
          <a:xfrm>
            <a:off x="1573050" y="1944150"/>
            <a:ext cx="6525900" cy="1427100"/>
          </a:xfrm>
          <a:prstGeom prst="rect">
            <a:avLst/>
          </a:prstGeom>
        </p:spPr>
        <p:txBody>
          <a:bodyPr anchorCtr="0" anchor="t" bIns="91425" lIns="0" spcFirstLastPara="1" rIns="0"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1000"/>
              </a:spcBef>
              <a:spcAft>
                <a:spcPts val="0"/>
              </a:spcAft>
              <a:buClr>
                <a:schemeClr val="lt1"/>
              </a:buClr>
              <a:buSzPts val="4500"/>
              <a:buNone/>
              <a:defRPr sz="4500">
                <a:solidFill>
                  <a:schemeClr val="lt1"/>
                </a:solidFill>
                <a:latin typeface="DM Sans"/>
                <a:ea typeface="DM Sans"/>
                <a:cs typeface="DM Sans"/>
                <a:sym typeface="DM Sans"/>
              </a:defRPr>
            </a:lvl2pPr>
            <a:lvl3pPr lvl="2">
              <a:spcBef>
                <a:spcPts val="1000"/>
              </a:spcBef>
              <a:spcAft>
                <a:spcPts val="0"/>
              </a:spcAft>
              <a:buClr>
                <a:schemeClr val="lt1"/>
              </a:buClr>
              <a:buSzPts val="4500"/>
              <a:buNone/>
              <a:defRPr sz="4500">
                <a:solidFill>
                  <a:schemeClr val="lt1"/>
                </a:solidFill>
                <a:latin typeface="DM Sans"/>
                <a:ea typeface="DM Sans"/>
                <a:cs typeface="DM Sans"/>
                <a:sym typeface="DM Sans"/>
              </a:defRPr>
            </a:lvl3pPr>
            <a:lvl4pPr lvl="3">
              <a:spcBef>
                <a:spcPts val="1000"/>
              </a:spcBef>
              <a:spcAft>
                <a:spcPts val="0"/>
              </a:spcAft>
              <a:buClr>
                <a:schemeClr val="lt1"/>
              </a:buClr>
              <a:buSzPts val="4500"/>
              <a:buNone/>
              <a:defRPr sz="4500">
                <a:solidFill>
                  <a:schemeClr val="lt1"/>
                </a:solidFill>
                <a:latin typeface="DM Sans"/>
                <a:ea typeface="DM Sans"/>
                <a:cs typeface="DM Sans"/>
                <a:sym typeface="DM Sans"/>
              </a:defRPr>
            </a:lvl4pPr>
            <a:lvl5pPr lvl="4">
              <a:spcBef>
                <a:spcPts val="1000"/>
              </a:spcBef>
              <a:spcAft>
                <a:spcPts val="0"/>
              </a:spcAft>
              <a:buClr>
                <a:schemeClr val="lt1"/>
              </a:buClr>
              <a:buSzPts val="4500"/>
              <a:buNone/>
              <a:defRPr sz="4500">
                <a:solidFill>
                  <a:schemeClr val="lt1"/>
                </a:solidFill>
                <a:latin typeface="DM Sans"/>
                <a:ea typeface="DM Sans"/>
                <a:cs typeface="DM Sans"/>
                <a:sym typeface="DM Sans"/>
              </a:defRPr>
            </a:lvl5pPr>
            <a:lvl6pPr lvl="5">
              <a:spcBef>
                <a:spcPts val="1000"/>
              </a:spcBef>
              <a:spcAft>
                <a:spcPts val="0"/>
              </a:spcAft>
              <a:buClr>
                <a:schemeClr val="lt1"/>
              </a:buClr>
              <a:buSzPts val="4500"/>
              <a:buNone/>
              <a:defRPr sz="4500">
                <a:solidFill>
                  <a:schemeClr val="lt1"/>
                </a:solidFill>
                <a:latin typeface="DM Sans"/>
                <a:ea typeface="DM Sans"/>
                <a:cs typeface="DM Sans"/>
                <a:sym typeface="DM Sans"/>
              </a:defRPr>
            </a:lvl6pPr>
            <a:lvl7pPr lvl="6">
              <a:spcBef>
                <a:spcPts val="1000"/>
              </a:spcBef>
              <a:spcAft>
                <a:spcPts val="0"/>
              </a:spcAft>
              <a:buClr>
                <a:schemeClr val="lt1"/>
              </a:buClr>
              <a:buSzPts val="4500"/>
              <a:buNone/>
              <a:defRPr sz="4500">
                <a:solidFill>
                  <a:schemeClr val="lt1"/>
                </a:solidFill>
                <a:latin typeface="DM Sans"/>
                <a:ea typeface="DM Sans"/>
                <a:cs typeface="DM Sans"/>
                <a:sym typeface="DM Sans"/>
              </a:defRPr>
            </a:lvl7pPr>
            <a:lvl8pPr lvl="7">
              <a:spcBef>
                <a:spcPts val="1000"/>
              </a:spcBef>
              <a:spcAft>
                <a:spcPts val="0"/>
              </a:spcAft>
              <a:buClr>
                <a:schemeClr val="lt1"/>
              </a:buClr>
              <a:buSzPts val="4500"/>
              <a:buNone/>
              <a:defRPr sz="4500">
                <a:solidFill>
                  <a:schemeClr val="lt1"/>
                </a:solidFill>
                <a:latin typeface="DM Sans"/>
                <a:ea typeface="DM Sans"/>
                <a:cs typeface="DM Sans"/>
                <a:sym typeface="DM Sans"/>
              </a:defRPr>
            </a:lvl8pPr>
            <a:lvl9pPr lvl="8">
              <a:spcBef>
                <a:spcPts val="1000"/>
              </a:spcBef>
              <a:spcAft>
                <a:spcPts val="1000"/>
              </a:spcAft>
              <a:buClr>
                <a:schemeClr val="lt1"/>
              </a:buClr>
              <a:buSzPts val="4500"/>
              <a:buNone/>
              <a:defRPr sz="4500">
                <a:solidFill>
                  <a:schemeClr val="lt1"/>
                </a:solidFill>
                <a:latin typeface="DM Sans"/>
                <a:ea typeface="DM Sans"/>
                <a:cs typeface="DM Sans"/>
                <a:sym typeface="DM Sans"/>
              </a:defRPr>
            </a:lvl9pPr>
          </a:lstStyle>
          <a:p/>
        </p:txBody>
      </p:sp>
      <p:sp>
        <p:nvSpPr>
          <p:cNvPr id="72" name="Google Shape;72;p16"/>
          <p:cNvSpPr/>
          <p:nvPr/>
        </p:nvSpPr>
        <p:spPr>
          <a:xfrm>
            <a:off x="0" y="2273700"/>
            <a:ext cx="1187700" cy="768000"/>
          </a:xfrm>
          <a:prstGeom prst="rect">
            <a:avLst/>
          </a:prstGeom>
          <a:solidFill>
            <a:srgbClr val="F3C51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73" name="Google Shape;73;p16"/>
          <p:cNvPicPr preferRelativeResize="0"/>
          <p:nvPr/>
        </p:nvPicPr>
        <p:blipFill>
          <a:blip r:embed="rId2">
            <a:alphaModFix/>
          </a:blip>
          <a:stretch>
            <a:fillRect/>
          </a:stretch>
        </p:blipFill>
        <p:spPr>
          <a:xfrm>
            <a:off x="281675" y="2332300"/>
            <a:ext cx="624350" cy="650800"/>
          </a:xfrm>
          <a:prstGeom prst="rect">
            <a:avLst/>
          </a:prstGeom>
          <a:noFill/>
          <a:ln>
            <a:noFill/>
          </a:ln>
        </p:spPr>
      </p:pic>
      <p:pic>
        <p:nvPicPr>
          <p:cNvPr id="74" name="Google Shape;74;p16"/>
          <p:cNvPicPr preferRelativeResize="0"/>
          <p:nvPr/>
        </p:nvPicPr>
        <p:blipFill>
          <a:blip r:embed="rId3">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D - sidebar">
  <p:cSld name="CUSTOM_2">
    <p:spTree>
      <p:nvGrpSpPr>
        <p:cNvPr id="75" name="Shape 75"/>
        <p:cNvGrpSpPr/>
        <p:nvPr/>
      </p:nvGrpSpPr>
      <p:grpSpPr>
        <a:xfrm>
          <a:off x="0" y="0"/>
          <a:ext cx="0" cy="0"/>
          <a:chOff x="0" y="0"/>
          <a:chExt cx="0" cy="0"/>
        </a:xfrm>
      </p:grpSpPr>
      <p:sp>
        <p:nvSpPr>
          <p:cNvPr id="76" name="Google Shape;76;p17"/>
          <p:cNvSpPr txBox="1"/>
          <p:nvPr/>
        </p:nvSpPr>
        <p:spPr>
          <a:xfrm>
            <a:off x="741600" y="2479719"/>
            <a:ext cx="1527900" cy="572700"/>
          </a:xfrm>
          <a:prstGeom prst="rect">
            <a:avLst/>
          </a:prstGeom>
          <a:noFill/>
          <a:ln>
            <a:noFill/>
          </a:ln>
        </p:spPr>
        <p:txBody>
          <a:bodyPr anchorCtr="0" anchor="t" bIns="91425" lIns="0" spcFirstLastPara="1" rIns="0" wrap="square" tIns="91425">
            <a:noAutofit/>
          </a:bodyPr>
          <a:lstStyle/>
          <a:p>
            <a:pPr indent="0" lvl="0" marL="0" rtl="0" algn="l">
              <a:lnSpc>
                <a:spcPct val="90000"/>
              </a:lnSpc>
              <a:spcBef>
                <a:spcPts val="600"/>
              </a:spcBef>
              <a:spcAft>
                <a:spcPts val="1200"/>
              </a:spcAft>
              <a:buNone/>
            </a:pPr>
            <a:r>
              <a:t/>
            </a:r>
            <a:endParaRPr b="1" sz="1500">
              <a:solidFill>
                <a:srgbClr val="FFFFFF"/>
              </a:solidFill>
              <a:latin typeface="Oswald"/>
              <a:ea typeface="Oswald"/>
              <a:cs typeface="Oswald"/>
              <a:sym typeface="Oswald"/>
            </a:endParaRPr>
          </a:p>
        </p:txBody>
      </p:sp>
      <p:sp>
        <p:nvSpPr>
          <p:cNvPr id="77" name="Google Shape;77;p17"/>
          <p:cNvSpPr txBox="1"/>
          <p:nvPr/>
        </p:nvSpPr>
        <p:spPr>
          <a:xfrm>
            <a:off x="3379650" y="1146800"/>
            <a:ext cx="5022600" cy="3255000"/>
          </a:xfrm>
          <a:prstGeom prst="rect">
            <a:avLst/>
          </a:prstGeom>
          <a:noFill/>
          <a:ln>
            <a:noFill/>
          </a:ln>
        </p:spPr>
        <p:txBody>
          <a:bodyPr anchorCtr="0" anchor="t" bIns="91425" lIns="0" spcFirstLastPara="1" rIns="0" wrap="square" tIns="90000">
            <a:noAutofit/>
          </a:bodyPr>
          <a:lstStyle/>
          <a:p>
            <a:pPr indent="0" lvl="0" marL="0" rtl="0" algn="l">
              <a:lnSpc>
                <a:spcPct val="90000"/>
              </a:lnSpc>
              <a:spcBef>
                <a:spcPts val="600"/>
              </a:spcBef>
              <a:spcAft>
                <a:spcPts val="1200"/>
              </a:spcAft>
              <a:buNone/>
            </a:pPr>
            <a:r>
              <a:t/>
            </a:r>
            <a:endParaRPr sz="1100">
              <a:solidFill>
                <a:srgbClr val="141414"/>
              </a:solidFill>
              <a:latin typeface="DM Sans"/>
              <a:ea typeface="DM Sans"/>
              <a:cs typeface="DM Sans"/>
              <a:sym typeface="DM Sans"/>
            </a:endParaRPr>
          </a:p>
        </p:txBody>
      </p:sp>
      <p:sp>
        <p:nvSpPr>
          <p:cNvPr id="78" name="Google Shape;78;p17"/>
          <p:cNvSpPr txBox="1"/>
          <p:nvPr>
            <p:ph idx="1" type="body"/>
          </p:nvPr>
        </p:nvSpPr>
        <p:spPr>
          <a:xfrm>
            <a:off x="3384875" y="1117375"/>
            <a:ext cx="5022600" cy="29943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79" name="Google Shape;79;p17"/>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80" name="Google Shape;80;p17"/>
          <p:cNvSpPr txBox="1"/>
          <p:nvPr>
            <p:ph type="title"/>
          </p:nvPr>
        </p:nvSpPr>
        <p:spPr>
          <a:xfrm>
            <a:off x="1623100" y="1973175"/>
            <a:ext cx="6628500" cy="1585800"/>
          </a:xfrm>
          <a:prstGeom prst="rect">
            <a:avLst/>
          </a:prstGeom>
        </p:spPr>
        <p:txBody>
          <a:bodyPr anchorCtr="0" anchor="t" bIns="91425" lIns="0" spcFirstLastPara="1" rIns="0"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1000"/>
              </a:spcBef>
              <a:spcAft>
                <a:spcPts val="0"/>
              </a:spcAft>
              <a:buClr>
                <a:schemeClr val="lt1"/>
              </a:buClr>
              <a:buSzPts val="4500"/>
              <a:buNone/>
              <a:defRPr sz="4500">
                <a:solidFill>
                  <a:schemeClr val="lt1"/>
                </a:solidFill>
                <a:latin typeface="DM Sans"/>
                <a:ea typeface="DM Sans"/>
                <a:cs typeface="DM Sans"/>
                <a:sym typeface="DM Sans"/>
              </a:defRPr>
            </a:lvl2pPr>
            <a:lvl3pPr lvl="2">
              <a:spcBef>
                <a:spcPts val="1000"/>
              </a:spcBef>
              <a:spcAft>
                <a:spcPts val="0"/>
              </a:spcAft>
              <a:buClr>
                <a:schemeClr val="lt1"/>
              </a:buClr>
              <a:buSzPts val="4500"/>
              <a:buNone/>
              <a:defRPr sz="4500">
                <a:solidFill>
                  <a:schemeClr val="lt1"/>
                </a:solidFill>
                <a:latin typeface="DM Sans"/>
                <a:ea typeface="DM Sans"/>
                <a:cs typeface="DM Sans"/>
                <a:sym typeface="DM Sans"/>
              </a:defRPr>
            </a:lvl3pPr>
            <a:lvl4pPr lvl="3">
              <a:spcBef>
                <a:spcPts val="1000"/>
              </a:spcBef>
              <a:spcAft>
                <a:spcPts val="0"/>
              </a:spcAft>
              <a:buClr>
                <a:schemeClr val="lt1"/>
              </a:buClr>
              <a:buSzPts val="4500"/>
              <a:buNone/>
              <a:defRPr sz="4500">
                <a:solidFill>
                  <a:schemeClr val="lt1"/>
                </a:solidFill>
                <a:latin typeface="DM Sans"/>
                <a:ea typeface="DM Sans"/>
                <a:cs typeface="DM Sans"/>
                <a:sym typeface="DM Sans"/>
              </a:defRPr>
            </a:lvl4pPr>
            <a:lvl5pPr lvl="4">
              <a:spcBef>
                <a:spcPts val="1000"/>
              </a:spcBef>
              <a:spcAft>
                <a:spcPts val="0"/>
              </a:spcAft>
              <a:buClr>
                <a:schemeClr val="lt1"/>
              </a:buClr>
              <a:buSzPts val="4500"/>
              <a:buNone/>
              <a:defRPr sz="4500">
                <a:solidFill>
                  <a:schemeClr val="lt1"/>
                </a:solidFill>
                <a:latin typeface="DM Sans"/>
                <a:ea typeface="DM Sans"/>
                <a:cs typeface="DM Sans"/>
                <a:sym typeface="DM Sans"/>
              </a:defRPr>
            </a:lvl5pPr>
            <a:lvl6pPr lvl="5">
              <a:spcBef>
                <a:spcPts val="1000"/>
              </a:spcBef>
              <a:spcAft>
                <a:spcPts val="0"/>
              </a:spcAft>
              <a:buClr>
                <a:schemeClr val="lt1"/>
              </a:buClr>
              <a:buSzPts val="4500"/>
              <a:buNone/>
              <a:defRPr sz="4500">
                <a:solidFill>
                  <a:schemeClr val="lt1"/>
                </a:solidFill>
                <a:latin typeface="DM Sans"/>
                <a:ea typeface="DM Sans"/>
                <a:cs typeface="DM Sans"/>
                <a:sym typeface="DM Sans"/>
              </a:defRPr>
            </a:lvl6pPr>
            <a:lvl7pPr lvl="6">
              <a:spcBef>
                <a:spcPts val="1000"/>
              </a:spcBef>
              <a:spcAft>
                <a:spcPts val="0"/>
              </a:spcAft>
              <a:buClr>
                <a:schemeClr val="lt1"/>
              </a:buClr>
              <a:buSzPts val="4500"/>
              <a:buNone/>
              <a:defRPr sz="4500">
                <a:solidFill>
                  <a:schemeClr val="lt1"/>
                </a:solidFill>
                <a:latin typeface="DM Sans"/>
                <a:ea typeface="DM Sans"/>
                <a:cs typeface="DM Sans"/>
                <a:sym typeface="DM Sans"/>
              </a:defRPr>
            </a:lvl7pPr>
            <a:lvl8pPr lvl="7">
              <a:spcBef>
                <a:spcPts val="1000"/>
              </a:spcBef>
              <a:spcAft>
                <a:spcPts val="0"/>
              </a:spcAft>
              <a:buClr>
                <a:schemeClr val="lt1"/>
              </a:buClr>
              <a:buSzPts val="4500"/>
              <a:buNone/>
              <a:defRPr sz="4500">
                <a:solidFill>
                  <a:schemeClr val="lt1"/>
                </a:solidFill>
                <a:latin typeface="DM Sans"/>
                <a:ea typeface="DM Sans"/>
                <a:cs typeface="DM Sans"/>
                <a:sym typeface="DM Sans"/>
              </a:defRPr>
            </a:lvl8pPr>
            <a:lvl9pPr lvl="8">
              <a:spcBef>
                <a:spcPts val="1000"/>
              </a:spcBef>
              <a:spcAft>
                <a:spcPts val="1000"/>
              </a:spcAft>
              <a:buClr>
                <a:schemeClr val="lt1"/>
              </a:buClr>
              <a:buSzPts val="4500"/>
              <a:buNone/>
              <a:defRPr sz="4500">
                <a:solidFill>
                  <a:schemeClr val="lt1"/>
                </a:solidFill>
                <a:latin typeface="DM Sans"/>
                <a:ea typeface="DM Sans"/>
                <a:cs typeface="DM Sans"/>
                <a:sym typeface="DM Sans"/>
              </a:defRPr>
            </a:lvl9pPr>
          </a:lstStyle>
          <a:p/>
        </p:txBody>
      </p:sp>
      <p:sp>
        <p:nvSpPr>
          <p:cNvPr id="81" name="Google Shape;81;p17"/>
          <p:cNvSpPr/>
          <p:nvPr/>
        </p:nvSpPr>
        <p:spPr>
          <a:xfrm>
            <a:off x="0" y="2273700"/>
            <a:ext cx="1187700" cy="768000"/>
          </a:xfrm>
          <a:prstGeom prst="rect">
            <a:avLst/>
          </a:prstGeom>
          <a:solidFill>
            <a:srgbClr val="A2E5F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82" name="Google Shape;82;p17"/>
          <p:cNvPicPr preferRelativeResize="0"/>
          <p:nvPr/>
        </p:nvPicPr>
        <p:blipFill rotWithShape="1">
          <a:blip r:embed="rId2">
            <a:alphaModFix/>
          </a:blip>
          <a:srcRect b="0" l="465" r="465" t="0"/>
          <a:stretch/>
        </p:blipFill>
        <p:spPr>
          <a:xfrm>
            <a:off x="281675" y="2332300"/>
            <a:ext cx="624350" cy="650800"/>
          </a:xfrm>
          <a:prstGeom prst="rect">
            <a:avLst/>
          </a:prstGeom>
          <a:noFill/>
          <a:ln>
            <a:noFill/>
          </a:ln>
        </p:spPr>
      </p:pic>
      <p:pic>
        <p:nvPicPr>
          <p:cNvPr id="83" name="Google Shape;83;p17"/>
          <p:cNvPicPr preferRelativeResize="0"/>
          <p:nvPr/>
        </p:nvPicPr>
        <p:blipFill>
          <a:blip r:embed="rId3">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D - sidebar 2">
  <p:cSld name="CUSTOM_2_5">
    <p:spTree>
      <p:nvGrpSpPr>
        <p:cNvPr id="84" name="Shape 84"/>
        <p:cNvGrpSpPr/>
        <p:nvPr/>
      </p:nvGrpSpPr>
      <p:grpSpPr>
        <a:xfrm>
          <a:off x="0" y="0"/>
          <a:ext cx="0" cy="0"/>
          <a:chOff x="0" y="0"/>
          <a:chExt cx="0" cy="0"/>
        </a:xfrm>
      </p:grpSpPr>
      <p:sp>
        <p:nvSpPr>
          <p:cNvPr id="85" name="Google Shape;85;p18"/>
          <p:cNvSpPr txBox="1"/>
          <p:nvPr/>
        </p:nvSpPr>
        <p:spPr>
          <a:xfrm>
            <a:off x="741600" y="2479719"/>
            <a:ext cx="1527900" cy="572700"/>
          </a:xfrm>
          <a:prstGeom prst="rect">
            <a:avLst/>
          </a:prstGeom>
          <a:noFill/>
          <a:ln>
            <a:noFill/>
          </a:ln>
        </p:spPr>
        <p:txBody>
          <a:bodyPr anchorCtr="0" anchor="t" bIns="91425" lIns="0" spcFirstLastPara="1" rIns="0" wrap="square" tIns="91425">
            <a:noAutofit/>
          </a:bodyPr>
          <a:lstStyle/>
          <a:p>
            <a:pPr indent="0" lvl="0" marL="0" rtl="0" algn="l">
              <a:lnSpc>
                <a:spcPct val="90000"/>
              </a:lnSpc>
              <a:spcBef>
                <a:spcPts val="600"/>
              </a:spcBef>
              <a:spcAft>
                <a:spcPts val="1200"/>
              </a:spcAft>
              <a:buNone/>
            </a:pPr>
            <a:r>
              <a:t/>
            </a:r>
            <a:endParaRPr b="1" sz="1500">
              <a:solidFill>
                <a:srgbClr val="FFFFFF"/>
              </a:solidFill>
              <a:latin typeface="Oswald"/>
              <a:ea typeface="Oswald"/>
              <a:cs typeface="Oswald"/>
              <a:sym typeface="Oswald"/>
            </a:endParaRPr>
          </a:p>
        </p:txBody>
      </p:sp>
      <p:sp>
        <p:nvSpPr>
          <p:cNvPr id="86" name="Google Shape;86;p18"/>
          <p:cNvSpPr txBox="1"/>
          <p:nvPr/>
        </p:nvSpPr>
        <p:spPr>
          <a:xfrm>
            <a:off x="3379650" y="1146800"/>
            <a:ext cx="5022600" cy="3255000"/>
          </a:xfrm>
          <a:prstGeom prst="rect">
            <a:avLst/>
          </a:prstGeom>
          <a:noFill/>
          <a:ln>
            <a:noFill/>
          </a:ln>
        </p:spPr>
        <p:txBody>
          <a:bodyPr anchorCtr="0" anchor="t" bIns="91425" lIns="0" spcFirstLastPara="1" rIns="0" wrap="square" tIns="90000">
            <a:noAutofit/>
          </a:bodyPr>
          <a:lstStyle/>
          <a:p>
            <a:pPr indent="0" lvl="0" marL="0" rtl="0" algn="l">
              <a:lnSpc>
                <a:spcPct val="90000"/>
              </a:lnSpc>
              <a:spcBef>
                <a:spcPts val="600"/>
              </a:spcBef>
              <a:spcAft>
                <a:spcPts val="1200"/>
              </a:spcAft>
              <a:buNone/>
            </a:pPr>
            <a:r>
              <a:t/>
            </a:r>
            <a:endParaRPr sz="1100">
              <a:solidFill>
                <a:srgbClr val="141414"/>
              </a:solidFill>
              <a:latin typeface="DM Sans"/>
              <a:ea typeface="DM Sans"/>
              <a:cs typeface="DM Sans"/>
              <a:sym typeface="DM Sans"/>
            </a:endParaRPr>
          </a:p>
        </p:txBody>
      </p:sp>
      <p:sp>
        <p:nvSpPr>
          <p:cNvPr id="87" name="Google Shape;87;p18"/>
          <p:cNvSpPr txBox="1"/>
          <p:nvPr>
            <p:ph idx="1" type="body"/>
          </p:nvPr>
        </p:nvSpPr>
        <p:spPr>
          <a:xfrm>
            <a:off x="3384875" y="1117375"/>
            <a:ext cx="5022600" cy="29943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88" name="Google Shape;88;p18"/>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89" name="Google Shape;89;p18"/>
          <p:cNvSpPr txBox="1"/>
          <p:nvPr>
            <p:ph type="title"/>
          </p:nvPr>
        </p:nvSpPr>
        <p:spPr>
          <a:xfrm>
            <a:off x="1623100" y="1973175"/>
            <a:ext cx="6628500" cy="1585800"/>
          </a:xfrm>
          <a:prstGeom prst="rect">
            <a:avLst/>
          </a:prstGeom>
        </p:spPr>
        <p:txBody>
          <a:bodyPr anchorCtr="0" anchor="t" bIns="91425" lIns="0" spcFirstLastPara="1" rIns="0"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1000"/>
              </a:spcBef>
              <a:spcAft>
                <a:spcPts val="0"/>
              </a:spcAft>
              <a:buClr>
                <a:schemeClr val="lt1"/>
              </a:buClr>
              <a:buSzPts val="4500"/>
              <a:buNone/>
              <a:defRPr sz="4500">
                <a:solidFill>
                  <a:schemeClr val="lt1"/>
                </a:solidFill>
                <a:latin typeface="DM Sans"/>
                <a:ea typeface="DM Sans"/>
                <a:cs typeface="DM Sans"/>
                <a:sym typeface="DM Sans"/>
              </a:defRPr>
            </a:lvl2pPr>
            <a:lvl3pPr lvl="2">
              <a:spcBef>
                <a:spcPts val="1000"/>
              </a:spcBef>
              <a:spcAft>
                <a:spcPts val="0"/>
              </a:spcAft>
              <a:buClr>
                <a:schemeClr val="lt1"/>
              </a:buClr>
              <a:buSzPts val="4500"/>
              <a:buNone/>
              <a:defRPr sz="4500">
                <a:solidFill>
                  <a:schemeClr val="lt1"/>
                </a:solidFill>
                <a:latin typeface="DM Sans"/>
                <a:ea typeface="DM Sans"/>
                <a:cs typeface="DM Sans"/>
                <a:sym typeface="DM Sans"/>
              </a:defRPr>
            </a:lvl3pPr>
            <a:lvl4pPr lvl="3">
              <a:spcBef>
                <a:spcPts val="1000"/>
              </a:spcBef>
              <a:spcAft>
                <a:spcPts val="0"/>
              </a:spcAft>
              <a:buClr>
                <a:schemeClr val="lt1"/>
              </a:buClr>
              <a:buSzPts val="4500"/>
              <a:buNone/>
              <a:defRPr sz="4500">
                <a:solidFill>
                  <a:schemeClr val="lt1"/>
                </a:solidFill>
                <a:latin typeface="DM Sans"/>
                <a:ea typeface="DM Sans"/>
                <a:cs typeface="DM Sans"/>
                <a:sym typeface="DM Sans"/>
              </a:defRPr>
            </a:lvl4pPr>
            <a:lvl5pPr lvl="4">
              <a:spcBef>
                <a:spcPts val="1000"/>
              </a:spcBef>
              <a:spcAft>
                <a:spcPts val="0"/>
              </a:spcAft>
              <a:buClr>
                <a:schemeClr val="lt1"/>
              </a:buClr>
              <a:buSzPts val="4500"/>
              <a:buNone/>
              <a:defRPr sz="4500">
                <a:solidFill>
                  <a:schemeClr val="lt1"/>
                </a:solidFill>
                <a:latin typeface="DM Sans"/>
                <a:ea typeface="DM Sans"/>
                <a:cs typeface="DM Sans"/>
                <a:sym typeface="DM Sans"/>
              </a:defRPr>
            </a:lvl5pPr>
            <a:lvl6pPr lvl="5">
              <a:spcBef>
                <a:spcPts val="1000"/>
              </a:spcBef>
              <a:spcAft>
                <a:spcPts val="0"/>
              </a:spcAft>
              <a:buClr>
                <a:schemeClr val="lt1"/>
              </a:buClr>
              <a:buSzPts val="4500"/>
              <a:buNone/>
              <a:defRPr sz="4500">
                <a:solidFill>
                  <a:schemeClr val="lt1"/>
                </a:solidFill>
                <a:latin typeface="DM Sans"/>
                <a:ea typeface="DM Sans"/>
                <a:cs typeface="DM Sans"/>
                <a:sym typeface="DM Sans"/>
              </a:defRPr>
            </a:lvl6pPr>
            <a:lvl7pPr lvl="6">
              <a:spcBef>
                <a:spcPts val="1000"/>
              </a:spcBef>
              <a:spcAft>
                <a:spcPts val="0"/>
              </a:spcAft>
              <a:buClr>
                <a:schemeClr val="lt1"/>
              </a:buClr>
              <a:buSzPts val="4500"/>
              <a:buNone/>
              <a:defRPr sz="4500">
                <a:solidFill>
                  <a:schemeClr val="lt1"/>
                </a:solidFill>
                <a:latin typeface="DM Sans"/>
                <a:ea typeface="DM Sans"/>
                <a:cs typeface="DM Sans"/>
                <a:sym typeface="DM Sans"/>
              </a:defRPr>
            </a:lvl7pPr>
            <a:lvl8pPr lvl="7">
              <a:spcBef>
                <a:spcPts val="1000"/>
              </a:spcBef>
              <a:spcAft>
                <a:spcPts val="0"/>
              </a:spcAft>
              <a:buClr>
                <a:schemeClr val="lt1"/>
              </a:buClr>
              <a:buSzPts val="4500"/>
              <a:buNone/>
              <a:defRPr sz="4500">
                <a:solidFill>
                  <a:schemeClr val="lt1"/>
                </a:solidFill>
                <a:latin typeface="DM Sans"/>
                <a:ea typeface="DM Sans"/>
                <a:cs typeface="DM Sans"/>
                <a:sym typeface="DM Sans"/>
              </a:defRPr>
            </a:lvl8pPr>
            <a:lvl9pPr lvl="8">
              <a:spcBef>
                <a:spcPts val="1000"/>
              </a:spcBef>
              <a:spcAft>
                <a:spcPts val="1000"/>
              </a:spcAft>
              <a:buClr>
                <a:schemeClr val="lt1"/>
              </a:buClr>
              <a:buSzPts val="4500"/>
              <a:buNone/>
              <a:defRPr sz="4500">
                <a:solidFill>
                  <a:schemeClr val="lt1"/>
                </a:solidFill>
                <a:latin typeface="DM Sans"/>
                <a:ea typeface="DM Sans"/>
                <a:cs typeface="DM Sans"/>
                <a:sym typeface="DM Sans"/>
              </a:defRPr>
            </a:lvl9pPr>
          </a:lstStyle>
          <a:p/>
        </p:txBody>
      </p:sp>
      <p:sp>
        <p:nvSpPr>
          <p:cNvPr id="90" name="Google Shape;90;p18"/>
          <p:cNvSpPr/>
          <p:nvPr/>
        </p:nvSpPr>
        <p:spPr>
          <a:xfrm>
            <a:off x="0" y="2273700"/>
            <a:ext cx="1187700" cy="76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1" name="Google Shape;91;p18"/>
          <p:cNvPicPr preferRelativeResize="0"/>
          <p:nvPr/>
        </p:nvPicPr>
        <p:blipFill rotWithShape="1">
          <a:blip r:embed="rId2">
            <a:alphaModFix/>
          </a:blip>
          <a:srcRect b="0" l="465" r="465" t="0"/>
          <a:stretch/>
        </p:blipFill>
        <p:spPr>
          <a:xfrm>
            <a:off x="281675" y="2332300"/>
            <a:ext cx="624350" cy="650800"/>
          </a:xfrm>
          <a:prstGeom prst="rect">
            <a:avLst/>
          </a:prstGeom>
          <a:noFill/>
          <a:ln>
            <a:noFill/>
          </a:ln>
        </p:spPr>
      </p:pic>
      <p:pic>
        <p:nvPicPr>
          <p:cNvPr id="92" name="Google Shape;92;p18"/>
          <p:cNvPicPr preferRelativeResize="0"/>
          <p:nvPr/>
        </p:nvPicPr>
        <p:blipFill>
          <a:blip r:embed="rId3">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D - sidebar 2 1">
  <p:cSld name="CUSTOM_2_5_1">
    <p:spTree>
      <p:nvGrpSpPr>
        <p:cNvPr id="93" name="Shape 93"/>
        <p:cNvGrpSpPr/>
        <p:nvPr/>
      </p:nvGrpSpPr>
      <p:grpSpPr>
        <a:xfrm>
          <a:off x="0" y="0"/>
          <a:ext cx="0" cy="0"/>
          <a:chOff x="0" y="0"/>
          <a:chExt cx="0" cy="0"/>
        </a:xfrm>
      </p:grpSpPr>
      <p:sp>
        <p:nvSpPr>
          <p:cNvPr id="94" name="Google Shape;94;p19"/>
          <p:cNvSpPr txBox="1"/>
          <p:nvPr/>
        </p:nvSpPr>
        <p:spPr>
          <a:xfrm>
            <a:off x="741600" y="2479719"/>
            <a:ext cx="1527900" cy="572700"/>
          </a:xfrm>
          <a:prstGeom prst="rect">
            <a:avLst/>
          </a:prstGeom>
          <a:noFill/>
          <a:ln>
            <a:noFill/>
          </a:ln>
        </p:spPr>
        <p:txBody>
          <a:bodyPr anchorCtr="0" anchor="t" bIns="91425" lIns="0" spcFirstLastPara="1" rIns="0" wrap="square" tIns="91425">
            <a:noAutofit/>
          </a:bodyPr>
          <a:lstStyle/>
          <a:p>
            <a:pPr indent="0" lvl="0" marL="0" rtl="0" algn="l">
              <a:lnSpc>
                <a:spcPct val="90000"/>
              </a:lnSpc>
              <a:spcBef>
                <a:spcPts val="600"/>
              </a:spcBef>
              <a:spcAft>
                <a:spcPts val="1200"/>
              </a:spcAft>
              <a:buNone/>
            </a:pPr>
            <a:r>
              <a:t/>
            </a:r>
            <a:endParaRPr b="1" sz="1500">
              <a:solidFill>
                <a:srgbClr val="FFFFFF"/>
              </a:solidFill>
              <a:latin typeface="Oswald"/>
              <a:ea typeface="Oswald"/>
              <a:cs typeface="Oswald"/>
              <a:sym typeface="Oswald"/>
            </a:endParaRPr>
          </a:p>
        </p:txBody>
      </p:sp>
      <p:sp>
        <p:nvSpPr>
          <p:cNvPr id="95" name="Google Shape;95;p19"/>
          <p:cNvSpPr txBox="1"/>
          <p:nvPr/>
        </p:nvSpPr>
        <p:spPr>
          <a:xfrm>
            <a:off x="3379650" y="1146800"/>
            <a:ext cx="5022600" cy="3255000"/>
          </a:xfrm>
          <a:prstGeom prst="rect">
            <a:avLst/>
          </a:prstGeom>
          <a:noFill/>
          <a:ln>
            <a:noFill/>
          </a:ln>
        </p:spPr>
        <p:txBody>
          <a:bodyPr anchorCtr="0" anchor="t" bIns="91425" lIns="0" spcFirstLastPara="1" rIns="0" wrap="square" tIns="90000">
            <a:noAutofit/>
          </a:bodyPr>
          <a:lstStyle/>
          <a:p>
            <a:pPr indent="0" lvl="0" marL="0" rtl="0" algn="l">
              <a:lnSpc>
                <a:spcPct val="90000"/>
              </a:lnSpc>
              <a:spcBef>
                <a:spcPts val="600"/>
              </a:spcBef>
              <a:spcAft>
                <a:spcPts val="1200"/>
              </a:spcAft>
              <a:buNone/>
            </a:pPr>
            <a:r>
              <a:t/>
            </a:r>
            <a:endParaRPr sz="1100">
              <a:solidFill>
                <a:srgbClr val="141414"/>
              </a:solidFill>
              <a:latin typeface="DM Sans"/>
              <a:ea typeface="DM Sans"/>
              <a:cs typeface="DM Sans"/>
              <a:sym typeface="DM Sans"/>
            </a:endParaRPr>
          </a:p>
        </p:txBody>
      </p:sp>
      <p:sp>
        <p:nvSpPr>
          <p:cNvPr id="96" name="Google Shape;96;p19"/>
          <p:cNvSpPr txBox="1"/>
          <p:nvPr>
            <p:ph idx="1" type="body"/>
          </p:nvPr>
        </p:nvSpPr>
        <p:spPr>
          <a:xfrm>
            <a:off x="3384875" y="1117375"/>
            <a:ext cx="5022600" cy="29943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97" name="Google Shape;97;p19"/>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98" name="Google Shape;98;p19"/>
          <p:cNvSpPr txBox="1"/>
          <p:nvPr>
            <p:ph type="title"/>
          </p:nvPr>
        </p:nvSpPr>
        <p:spPr>
          <a:xfrm>
            <a:off x="1623100" y="1973175"/>
            <a:ext cx="6628500" cy="1585800"/>
          </a:xfrm>
          <a:prstGeom prst="rect">
            <a:avLst/>
          </a:prstGeom>
        </p:spPr>
        <p:txBody>
          <a:bodyPr anchorCtr="0" anchor="t" bIns="91425" lIns="0" spcFirstLastPara="1" rIns="0"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1000"/>
              </a:spcBef>
              <a:spcAft>
                <a:spcPts val="0"/>
              </a:spcAft>
              <a:buClr>
                <a:schemeClr val="lt1"/>
              </a:buClr>
              <a:buSzPts val="4500"/>
              <a:buNone/>
              <a:defRPr sz="4500">
                <a:solidFill>
                  <a:schemeClr val="lt1"/>
                </a:solidFill>
                <a:latin typeface="DM Sans"/>
                <a:ea typeface="DM Sans"/>
                <a:cs typeface="DM Sans"/>
                <a:sym typeface="DM Sans"/>
              </a:defRPr>
            </a:lvl2pPr>
            <a:lvl3pPr lvl="2">
              <a:spcBef>
                <a:spcPts val="1000"/>
              </a:spcBef>
              <a:spcAft>
                <a:spcPts val="0"/>
              </a:spcAft>
              <a:buClr>
                <a:schemeClr val="lt1"/>
              </a:buClr>
              <a:buSzPts val="4500"/>
              <a:buNone/>
              <a:defRPr sz="4500">
                <a:solidFill>
                  <a:schemeClr val="lt1"/>
                </a:solidFill>
                <a:latin typeface="DM Sans"/>
                <a:ea typeface="DM Sans"/>
                <a:cs typeface="DM Sans"/>
                <a:sym typeface="DM Sans"/>
              </a:defRPr>
            </a:lvl3pPr>
            <a:lvl4pPr lvl="3">
              <a:spcBef>
                <a:spcPts val="1000"/>
              </a:spcBef>
              <a:spcAft>
                <a:spcPts val="0"/>
              </a:spcAft>
              <a:buClr>
                <a:schemeClr val="lt1"/>
              </a:buClr>
              <a:buSzPts val="4500"/>
              <a:buNone/>
              <a:defRPr sz="4500">
                <a:solidFill>
                  <a:schemeClr val="lt1"/>
                </a:solidFill>
                <a:latin typeface="DM Sans"/>
                <a:ea typeface="DM Sans"/>
                <a:cs typeface="DM Sans"/>
                <a:sym typeface="DM Sans"/>
              </a:defRPr>
            </a:lvl4pPr>
            <a:lvl5pPr lvl="4">
              <a:spcBef>
                <a:spcPts val="1000"/>
              </a:spcBef>
              <a:spcAft>
                <a:spcPts val="0"/>
              </a:spcAft>
              <a:buClr>
                <a:schemeClr val="lt1"/>
              </a:buClr>
              <a:buSzPts val="4500"/>
              <a:buNone/>
              <a:defRPr sz="4500">
                <a:solidFill>
                  <a:schemeClr val="lt1"/>
                </a:solidFill>
                <a:latin typeface="DM Sans"/>
                <a:ea typeface="DM Sans"/>
                <a:cs typeface="DM Sans"/>
                <a:sym typeface="DM Sans"/>
              </a:defRPr>
            </a:lvl5pPr>
            <a:lvl6pPr lvl="5">
              <a:spcBef>
                <a:spcPts val="1000"/>
              </a:spcBef>
              <a:spcAft>
                <a:spcPts val="0"/>
              </a:spcAft>
              <a:buClr>
                <a:schemeClr val="lt1"/>
              </a:buClr>
              <a:buSzPts val="4500"/>
              <a:buNone/>
              <a:defRPr sz="4500">
                <a:solidFill>
                  <a:schemeClr val="lt1"/>
                </a:solidFill>
                <a:latin typeface="DM Sans"/>
                <a:ea typeface="DM Sans"/>
                <a:cs typeface="DM Sans"/>
                <a:sym typeface="DM Sans"/>
              </a:defRPr>
            </a:lvl6pPr>
            <a:lvl7pPr lvl="6">
              <a:spcBef>
                <a:spcPts val="1000"/>
              </a:spcBef>
              <a:spcAft>
                <a:spcPts val="0"/>
              </a:spcAft>
              <a:buClr>
                <a:schemeClr val="lt1"/>
              </a:buClr>
              <a:buSzPts val="4500"/>
              <a:buNone/>
              <a:defRPr sz="4500">
                <a:solidFill>
                  <a:schemeClr val="lt1"/>
                </a:solidFill>
                <a:latin typeface="DM Sans"/>
                <a:ea typeface="DM Sans"/>
                <a:cs typeface="DM Sans"/>
                <a:sym typeface="DM Sans"/>
              </a:defRPr>
            </a:lvl7pPr>
            <a:lvl8pPr lvl="7">
              <a:spcBef>
                <a:spcPts val="1000"/>
              </a:spcBef>
              <a:spcAft>
                <a:spcPts val="0"/>
              </a:spcAft>
              <a:buClr>
                <a:schemeClr val="lt1"/>
              </a:buClr>
              <a:buSzPts val="4500"/>
              <a:buNone/>
              <a:defRPr sz="4500">
                <a:solidFill>
                  <a:schemeClr val="lt1"/>
                </a:solidFill>
                <a:latin typeface="DM Sans"/>
                <a:ea typeface="DM Sans"/>
                <a:cs typeface="DM Sans"/>
                <a:sym typeface="DM Sans"/>
              </a:defRPr>
            </a:lvl8pPr>
            <a:lvl9pPr lvl="8">
              <a:spcBef>
                <a:spcPts val="1000"/>
              </a:spcBef>
              <a:spcAft>
                <a:spcPts val="1000"/>
              </a:spcAft>
              <a:buClr>
                <a:schemeClr val="lt1"/>
              </a:buClr>
              <a:buSzPts val="4500"/>
              <a:buNone/>
              <a:defRPr sz="4500">
                <a:solidFill>
                  <a:schemeClr val="lt1"/>
                </a:solidFill>
                <a:latin typeface="DM Sans"/>
                <a:ea typeface="DM Sans"/>
                <a:cs typeface="DM Sans"/>
                <a:sym typeface="DM Sans"/>
              </a:defRPr>
            </a:lvl9pPr>
          </a:lstStyle>
          <a:p/>
        </p:txBody>
      </p:sp>
      <p:sp>
        <p:nvSpPr>
          <p:cNvPr id="99" name="Google Shape;99;p19"/>
          <p:cNvSpPr/>
          <p:nvPr/>
        </p:nvSpPr>
        <p:spPr>
          <a:xfrm>
            <a:off x="0" y="2273700"/>
            <a:ext cx="1187700" cy="768000"/>
          </a:xfrm>
          <a:prstGeom prst="rect">
            <a:avLst/>
          </a:prstGeom>
          <a:solidFill>
            <a:srgbClr val="E78CB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0" name="Google Shape;100;p19"/>
          <p:cNvPicPr preferRelativeResize="0"/>
          <p:nvPr/>
        </p:nvPicPr>
        <p:blipFill rotWithShape="1">
          <a:blip r:embed="rId2">
            <a:alphaModFix/>
          </a:blip>
          <a:srcRect b="0" l="465" r="465" t="0"/>
          <a:stretch/>
        </p:blipFill>
        <p:spPr>
          <a:xfrm>
            <a:off x="281675" y="2332300"/>
            <a:ext cx="624350" cy="650800"/>
          </a:xfrm>
          <a:prstGeom prst="rect">
            <a:avLst/>
          </a:prstGeom>
          <a:noFill/>
          <a:ln>
            <a:noFill/>
          </a:ln>
        </p:spPr>
      </p:pic>
      <p:pic>
        <p:nvPicPr>
          <p:cNvPr id="101" name="Google Shape;101;p19"/>
          <p:cNvPicPr preferRelativeResize="0"/>
          <p:nvPr/>
        </p:nvPicPr>
        <p:blipFill>
          <a:blip r:embed="rId3">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D - sidebar 1">
  <p:cSld name="CUSTOM_2_4">
    <p:bg>
      <p:bgPr>
        <a:solidFill>
          <a:schemeClr val="lt1"/>
        </a:solidFill>
      </p:bgPr>
    </p:bg>
    <p:spTree>
      <p:nvGrpSpPr>
        <p:cNvPr id="102" name="Shape 102"/>
        <p:cNvGrpSpPr/>
        <p:nvPr/>
      </p:nvGrpSpPr>
      <p:grpSpPr>
        <a:xfrm>
          <a:off x="0" y="0"/>
          <a:ext cx="0" cy="0"/>
          <a:chOff x="0" y="0"/>
          <a:chExt cx="0" cy="0"/>
        </a:xfrm>
      </p:grpSpPr>
      <p:sp>
        <p:nvSpPr>
          <p:cNvPr id="103" name="Google Shape;103;p20"/>
          <p:cNvSpPr/>
          <p:nvPr/>
        </p:nvSpPr>
        <p:spPr>
          <a:xfrm>
            <a:off x="-12325" y="-12325"/>
            <a:ext cx="1813200" cy="5180400"/>
          </a:xfrm>
          <a:prstGeom prst="rec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nvSpPr>
        <p:spPr>
          <a:xfrm>
            <a:off x="741600" y="2479719"/>
            <a:ext cx="1527900" cy="572700"/>
          </a:xfrm>
          <a:prstGeom prst="rect">
            <a:avLst/>
          </a:prstGeom>
          <a:noFill/>
          <a:ln>
            <a:noFill/>
          </a:ln>
        </p:spPr>
        <p:txBody>
          <a:bodyPr anchorCtr="0" anchor="t" bIns="91425" lIns="0" spcFirstLastPara="1" rIns="0" wrap="square" tIns="91425">
            <a:noAutofit/>
          </a:bodyPr>
          <a:lstStyle/>
          <a:p>
            <a:pPr indent="0" lvl="0" marL="0" rtl="0" algn="l">
              <a:lnSpc>
                <a:spcPct val="90000"/>
              </a:lnSpc>
              <a:spcBef>
                <a:spcPts val="600"/>
              </a:spcBef>
              <a:spcAft>
                <a:spcPts val="1200"/>
              </a:spcAft>
              <a:buNone/>
            </a:pPr>
            <a:r>
              <a:t/>
            </a:r>
            <a:endParaRPr b="1" sz="1500">
              <a:solidFill>
                <a:srgbClr val="FFFFFF"/>
              </a:solidFill>
              <a:latin typeface="Oswald"/>
              <a:ea typeface="Oswald"/>
              <a:cs typeface="Oswald"/>
              <a:sym typeface="Oswald"/>
            </a:endParaRPr>
          </a:p>
        </p:txBody>
      </p:sp>
      <p:sp>
        <p:nvSpPr>
          <p:cNvPr id="105" name="Google Shape;105;p20"/>
          <p:cNvSpPr txBox="1"/>
          <p:nvPr/>
        </p:nvSpPr>
        <p:spPr>
          <a:xfrm>
            <a:off x="3379650" y="1146800"/>
            <a:ext cx="5022600" cy="3255000"/>
          </a:xfrm>
          <a:prstGeom prst="rect">
            <a:avLst/>
          </a:prstGeom>
          <a:noFill/>
          <a:ln>
            <a:noFill/>
          </a:ln>
        </p:spPr>
        <p:txBody>
          <a:bodyPr anchorCtr="0" anchor="t" bIns="91425" lIns="0" spcFirstLastPara="1" rIns="0" wrap="square" tIns="90000">
            <a:noAutofit/>
          </a:bodyPr>
          <a:lstStyle/>
          <a:p>
            <a:pPr indent="0" lvl="0" marL="0" rtl="0" algn="l">
              <a:lnSpc>
                <a:spcPct val="90000"/>
              </a:lnSpc>
              <a:spcBef>
                <a:spcPts val="600"/>
              </a:spcBef>
              <a:spcAft>
                <a:spcPts val="1200"/>
              </a:spcAft>
              <a:buNone/>
            </a:pPr>
            <a:r>
              <a:t/>
            </a:r>
            <a:endParaRPr sz="1100">
              <a:solidFill>
                <a:srgbClr val="141414"/>
              </a:solidFill>
              <a:latin typeface="DM Sans"/>
              <a:ea typeface="DM Sans"/>
              <a:cs typeface="DM Sans"/>
              <a:sym typeface="DM Sans"/>
            </a:endParaRPr>
          </a:p>
        </p:txBody>
      </p:sp>
      <p:grpSp>
        <p:nvGrpSpPr>
          <p:cNvPr id="106" name="Google Shape;106;p20"/>
          <p:cNvGrpSpPr/>
          <p:nvPr/>
        </p:nvGrpSpPr>
        <p:grpSpPr>
          <a:xfrm rot="5400000">
            <a:off x="-338311" y="2042512"/>
            <a:ext cx="5191141" cy="1060613"/>
            <a:chOff x="-47925" y="2360652"/>
            <a:chExt cx="9223775" cy="1729073"/>
          </a:xfrm>
        </p:grpSpPr>
        <p:sp>
          <p:nvSpPr>
            <p:cNvPr id="107" name="Google Shape;107;p20"/>
            <p:cNvSpPr/>
            <p:nvPr/>
          </p:nvSpPr>
          <p:spPr>
            <a:xfrm rot="-10799940">
              <a:off x="-47782" y="2360733"/>
              <a:ext cx="9223632" cy="1143936"/>
            </a:xfrm>
            <a:prstGeom prst="flowChartDocumen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p:nvPr/>
          </p:nvSpPr>
          <p:spPr>
            <a:xfrm>
              <a:off x="-47925" y="3058625"/>
              <a:ext cx="9223500" cy="1031100"/>
            </a:xfrm>
            <a:prstGeom prst="rec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0"/>
          <p:cNvSpPr txBox="1"/>
          <p:nvPr>
            <p:ph idx="1" type="body"/>
          </p:nvPr>
        </p:nvSpPr>
        <p:spPr>
          <a:xfrm>
            <a:off x="3384875" y="1117375"/>
            <a:ext cx="5022600" cy="29943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10" name="Google Shape;110;p20"/>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dk1"/>
                </a:solidFill>
                <a:latin typeface="DM Sans"/>
                <a:ea typeface="DM Sans"/>
                <a:cs typeface="DM Sans"/>
                <a:sym typeface="DM Sans"/>
              </a:rPr>
              <a:t>‹#›</a:t>
            </a:fld>
            <a:endParaRPr sz="1000">
              <a:solidFill>
                <a:schemeClr val="dk1"/>
              </a:solidFill>
              <a:latin typeface="DM Sans"/>
              <a:ea typeface="DM Sans"/>
              <a:cs typeface="DM Sans"/>
              <a:sym typeface="DM Sans"/>
            </a:endParaRPr>
          </a:p>
        </p:txBody>
      </p:sp>
      <p:sp>
        <p:nvSpPr>
          <p:cNvPr id="111" name="Google Shape;111;p20"/>
          <p:cNvSpPr txBox="1"/>
          <p:nvPr>
            <p:ph type="title"/>
          </p:nvPr>
        </p:nvSpPr>
        <p:spPr>
          <a:xfrm>
            <a:off x="3094975" y="1275300"/>
            <a:ext cx="5022600" cy="1585800"/>
          </a:xfrm>
          <a:prstGeom prst="rect">
            <a:avLst/>
          </a:prstGeom>
        </p:spPr>
        <p:txBody>
          <a:bodyPr anchorCtr="0" anchor="t" bIns="91425" lIns="0" spcFirstLastPara="1" rIns="0" wrap="square" tIns="91425">
            <a:noAutofit/>
          </a:bodyPr>
          <a:lstStyle>
            <a:lvl1pPr lvl="0">
              <a:spcBef>
                <a:spcPts val="0"/>
              </a:spcBef>
              <a:spcAft>
                <a:spcPts val="0"/>
              </a:spcAft>
              <a:buClr>
                <a:schemeClr val="lt1"/>
              </a:buClr>
              <a:buSzPts val="4500"/>
              <a:buNone/>
              <a:defRPr sz="4500">
                <a:solidFill>
                  <a:schemeClr val="lt1"/>
                </a:solidFill>
              </a:defRPr>
            </a:lvl1pPr>
            <a:lvl2pPr lvl="1">
              <a:spcBef>
                <a:spcPts val="1000"/>
              </a:spcBef>
              <a:spcAft>
                <a:spcPts val="0"/>
              </a:spcAft>
              <a:buClr>
                <a:schemeClr val="lt1"/>
              </a:buClr>
              <a:buSzPts val="4500"/>
              <a:buNone/>
              <a:defRPr sz="4500">
                <a:solidFill>
                  <a:schemeClr val="lt1"/>
                </a:solidFill>
                <a:latin typeface="DM Sans"/>
                <a:ea typeface="DM Sans"/>
                <a:cs typeface="DM Sans"/>
                <a:sym typeface="DM Sans"/>
              </a:defRPr>
            </a:lvl2pPr>
            <a:lvl3pPr lvl="2">
              <a:spcBef>
                <a:spcPts val="1000"/>
              </a:spcBef>
              <a:spcAft>
                <a:spcPts val="0"/>
              </a:spcAft>
              <a:buClr>
                <a:schemeClr val="lt1"/>
              </a:buClr>
              <a:buSzPts val="4500"/>
              <a:buNone/>
              <a:defRPr sz="4500">
                <a:solidFill>
                  <a:schemeClr val="lt1"/>
                </a:solidFill>
                <a:latin typeface="DM Sans"/>
                <a:ea typeface="DM Sans"/>
                <a:cs typeface="DM Sans"/>
                <a:sym typeface="DM Sans"/>
              </a:defRPr>
            </a:lvl3pPr>
            <a:lvl4pPr lvl="3">
              <a:spcBef>
                <a:spcPts val="1000"/>
              </a:spcBef>
              <a:spcAft>
                <a:spcPts val="0"/>
              </a:spcAft>
              <a:buClr>
                <a:schemeClr val="lt1"/>
              </a:buClr>
              <a:buSzPts val="4500"/>
              <a:buNone/>
              <a:defRPr sz="4500">
                <a:solidFill>
                  <a:schemeClr val="lt1"/>
                </a:solidFill>
                <a:latin typeface="DM Sans"/>
                <a:ea typeface="DM Sans"/>
                <a:cs typeface="DM Sans"/>
                <a:sym typeface="DM Sans"/>
              </a:defRPr>
            </a:lvl4pPr>
            <a:lvl5pPr lvl="4">
              <a:spcBef>
                <a:spcPts val="1000"/>
              </a:spcBef>
              <a:spcAft>
                <a:spcPts val="0"/>
              </a:spcAft>
              <a:buClr>
                <a:schemeClr val="lt1"/>
              </a:buClr>
              <a:buSzPts val="4500"/>
              <a:buNone/>
              <a:defRPr sz="4500">
                <a:solidFill>
                  <a:schemeClr val="lt1"/>
                </a:solidFill>
                <a:latin typeface="DM Sans"/>
                <a:ea typeface="DM Sans"/>
                <a:cs typeface="DM Sans"/>
                <a:sym typeface="DM Sans"/>
              </a:defRPr>
            </a:lvl5pPr>
            <a:lvl6pPr lvl="5">
              <a:spcBef>
                <a:spcPts val="1000"/>
              </a:spcBef>
              <a:spcAft>
                <a:spcPts val="0"/>
              </a:spcAft>
              <a:buClr>
                <a:schemeClr val="lt1"/>
              </a:buClr>
              <a:buSzPts val="4500"/>
              <a:buNone/>
              <a:defRPr sz="4500">
                <a:solidFill>
                  <a:schemeClr val="lt1"/>
                </a:solidFill>
                <a:latin typeface="DM Sans"/>
                <a:ea typeface="DM Sans"/>
                <a:cs typeface="DM Sans"/>
                <a:sym typeface="DM Sans"/>
              </a:defRPr>
            </a:lvl6pPr>
            <a:lvl7pPr lvl="6">
              <a:spcBef>
                <a:spcPts val="1000"/>
              </a:spcBef>
              <a:spcAft>
                <a:spcPts val="0"/>
              </a:spcAft>
              <a:buClr>
                <a:schemeClr val="lt1"/>
              </a:buClr>
              <a:buSzPts val="4500"/>
              <a:buNone/>
              <a:defRPr sz="4500">
                <a:solidFill>
                  <a:schemeClr val="lt1"/>
                </a:solidFill>
                <a:latin typeface="DM Sans"/>
                <a:ea typeface="DM Sans"/>
                <a:cs typeface="DM Sans"/>
                <a:sym typeface="DM Sans"/>
              </a:defRPr>
            </a:lvl7pPr>
            <a:lvl8pPr lvl="7">
              <a:spcBef>
                <a:spcPts val="1000"/>
              </a:spcBef>
              <a:spcAft>
                <a:spcPts val="0"/>
              </a:spcAft>
              <a:buClr>
                <a:schemeClr val="lt1"/>
              </a:buClr>
              <a:buSzPts val="4500"/>
              <a:buNone/>
              <a:defRPr sz="4500">
                <a:solidFill>
                  <a:schemeClr val="lt1"/>
                </a:solidFill>
                <a:latin typeface="DM Sans"/>
                <a:ea typeface="DM Sans"/>
                <a:cs typeface="DM Sans"/>
                <a:sym typeface="DM Sans"/>
              </a:defRPr>
            </a:lvl8pPr>
            <a:lvl9pPr lvl="8">
              <a:spcBef>
                <a:spcPts val="1000"/>
              </a:spcBef>
              <a:spcAft>
                <a:spcPts val="1000"/>
              </a:spcAft>
              <a:buClr>
                <a:schemeClr val="lt1"/>
              </a:buClr>
              <a:buSzPts val="4500"/>
              <a:buNone/>
              <a:defRPr sz="4500">
                <a:solidFill>
                  <a:schemeClr val="lt1"/>
                </a:solidFill>
                <a:latin typeface="DM Sans"/>
                <a:ea typeface="DM Sans"/>
                <a:cs typeface="DM Sans"/>
                <a:sym typeface="DM Sans"/>
              </a:defRPr>
            </a:lvl9pPr>
          </a:lstStyle>
          <a:p/>
        </p:txBody>
      </p:sp>
      <p:sp>
        <p:nvSpPr>
          <p:cNvPr id="112" name="Google Shape;112;p20"/>
          <p:cNvSpPr txBox="1"/>
          <p:nvPr>
            <p:ph idx="2" type="title"/>
          </p:nvPr>
        </p:nvSpPr>
        <p:spPr>
          <a:xfrm>
            <a:off x="3094975" y="517925"/>
            <a:ext cx="4326300" cy="1293300"/>
          </a:xfrm>
          <a:prstGeom prst="rect">
            <a:avLst/>
          </a:prstGeom>
        </p:spPr>
        <p:txBody>
          <a:bodyPr anchorCtr="0" anchor="t" bIns="91425" lIns="0" spcFirstLastPara="1" rIns="0" wrap="square" tIns="91425">
            <a:noAutofit/>
          </a:bodyPr>
          <a:lstStyle>
            <a:lvl1pPr lvl="0">
              <a:spcBef>
                <a:spcPts val="0"/>
              </a:spcBef>
              <a:spcAft>
                <a:spcPts val="0"/>
              </a:spcAft>
              <a:buClr>
                <a:srgbClr val="335A45"/>
              </a:buClr>
              <a:buSzPts val="4500"/>
              <a:buNone/>
              <a:defRPr sz="4500">
                <a:solidFill>
                  <a:srgbClr val="335A45"/>
                </a:solidFill>
              </a:defRPr>
            </a:lvl1pPr>
            <a:lvl2pPr lvl="1">
              <a:spcBef>
                <a:spcPts val="1000"/>
              </a:spcBef>
              <a:spcAft>
                <a:spcPts val="0"/>
              </a:spcAft>
              <a:buClr>
                <a:schemeClr val="accent1"/>
              </a:buClr>
              <a:buSzPts val="4500"/>
              <a:buNone/>
              <a:defRPr sz="4500">
                <a:solidFill>
                  <a:schemeClr val="accent1"/>
                </a:solidFill>
                <a:latin typeface="DM Sans"/>
                <a:ea typeface="DM Sans"/>
                <a:cs typeface="DM Sans"/>
                <a:sym typeface="DM Sans"/>
              </a:defRPr>
            </a:lvl2pPr>
            <a:lvl3pPr lvl="2">
              <a:spcBef>
                <a:spcPts val="1000"/>
              </a:spcBef>
              <a:spcAft>
                <a:spcPts val="0"/>
              </a:spcAft>
              <a:buClr>
                <a:schemeClr val="accent1"/>
              </a:buClr>
              <a:buSzPts val="4500"/>
              <a:buNone/>
              <a:defRPr sz="4500">
                <a:solidFill>
                  <a:schemeClr val="accent1"/>
                </a:solidFill>
                <a:latin typeface="DM Sans"/>
                <a:ea typeface="DM Sans"/>
                <a:cs typeface="DM Sans"/>
                <a:sym typeface="DM Sans"/>
              </a:defRPr>
            </a:lvl3pPr>
            <a:lvl4pPr lvl="3">
              <a:spcBef>
                <a:spcPts val="1000"/>
              </a:spcBef>
              <a:spcAft>
                <a:spcPts val="0"/>
              </a:spcAft>
              <a:buClr>
                <a:schemeClr val="accent1"/>
              </a:buClr>
              <a:buSzPts val="4500"/>
              <a:buNone/>
              <a:defRPr sz="4500">
                <a:solidFill>
                  <a:schemeClr val="accent1"/>
                </a:solidFill>
                <a:latin typeface="DM Sans"/>
                <a:ea typeface="DM Sans"/>
                <a:cs typeface="DM Sans"/>
                <a:sym typeface="DM Sans"/>
              </a:defRPr>
            </a:lvl4pPr>
            <a:lvl5pPr lvl="4">
              <a:spcBef>
                <a:spcPts val="1000"/>
              </a:spcBef>
              <a:spcAft>
                <a:spcPts val="0"/>
              </a:spcAft>
              <a:buClr>
                <a:schemeClr val="accent1"/>
              </a:buClr>
              <a:buSzPts val="4500"/>
              <a:buNone/>
              <a:defRPr sz="4500">
                <a:solidFill>
                  <a:schemeClr val="accent1"/>
                </a:solidFill>
                <a:latin typeface="DM Sans"/>
                <a:ea typeface="DM Sans"/>
                <a:cs typeface="DM Sans"/>
                <a:sym typeface="DM Sans"/>
              </a:defRPr>
            </a:lvl5pPr>
            <a:lvl6pPr lvl="5">
              <a:spcBef>
                <a:spcPts val="1000"/>
              </a:spcBef>
              <a:spcAft>
                <a:spcPts val="0"/>
              </a:spcAft>
              <a:buClr>
                <a:schemeClr val="accent1"/>
              </a:buClr>
              <a:buSzPts val="4500"/>
              <a:buNone/>
              <a:defRPr sz="4500">
                <a:solidFill>
                  <a:schemeClr val="accent1"/>
                </a:solidFill>
                <a:latin typeface="DM Sans"/>
                <a:ea typeface="DM Sans"/>
                <a:cs typeface="DM Sans"/>
                <a:sym typeface="DM Sans"/>
              </a:defRPr>
            </a:lvl6pPr>
            <a:lvl7pPr lvl="6">
              <a:spcBef>
                <a:spcPts val="1000"/>
              </a:spcBef>
              <a:spcAft>
                <a:spcPts val="0"/>
              </a:spcAft>
              <a:buClr>
                <a:schemeClr val="accent1"/>
              </a:buClr>
              <a:buSzPts val="4500"/>
              <a:buNone/>
              <a:defRPr sz="4500">
                <a:solidFill>
                  <a:schemeClr val="accent1"/>
                </a:solidFill>
                <a:latin typeface="DM Sans"/>
                <a:ea typeface="DM Sans"/>
                <a:cs typeface="DM Sans"/>
                <a:sym typeface="DM Sans"/>
              </a:defRPr>
            </a:lvl7pPr>
            <a:lvl8pPr lvl="7">
              <a:spcBef>
                <a:spcPts val="1000"/>
              </a:spcBef>
              <a:spcAft>
                <a:spcPts val="0"/>
              </a:spcAft>
              <a:buClr>
                <a:schemeClr val="accent1"/>
              </a:buClr>
              <a:buSzPts val="4500"/>
              <a:buNone/>
              <a:defRPr sz="4500">
                <a:solidFill>
                  <a:schemeClr val="accent1"/>
                </a:solidFill>
                <a:latin typeface="DM Sans"/>
                <a:ea typeface="DM Sans"/>
                <a:cs typeface="DM Sans"/>
                <a:sym typeface="DM Sans"/>
              </a:defRPr>
            </a:lvl8pPr>
            <a:lvl9pPr lvl="8">
              <a:spcBef>
                <a:spcPts val="1000"/>
              </a:spcBef>
              <a:spcAft>
                <a:spcPts val="1000"/>
              </a:spcAft>
              <a:buClr>
                <a:schemeClr val="accent1"/>
              </a:buClr>
              <a:buSzPts val="4500"/>
              <a:buNone/>
              <a:defRPr sz="4500">
                <a:solidFill>
                  <a:schemeClr val="accent1"/>
                </a:solidFill>
                <a:latin typeface="DM Sans"/>
                <a:ea typeface="DM Sans"/>
                <a:cs typeface="DM Sans"/>
                <a:sym typeface="DM Sans"/>
              </a:defRPr>
            </a:lvl9pPr>
          </a:lstStyle>
          <a:p/>
        </p:txBody>
      </p:sp>
      <p:pic>
        <p:nvPicPr>
          <p:cNvPr id="113" name="Google Shape;113;p20"/>
          <p:cNvPicPr preferRelativeResize="0"/>
          <p:nvPr/>
        </p:nvPicPr>
        <p:blipFill>
          <a:blip r:embed="rId2">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E - content and image">
  <p:cSld name="CUSTOM_2_2">
    <p:bg>
      <p:bgPr>
        <a:solidFill>
          <a:schemeClr val="lt1"/>
        </a:solidFill>
      </p:bgPr>
    </p:bg>
    <p:spTree>
      <p:nvGrpSpPr>
        <p:cNvPr id="114" name="Shape 114"/>
        <p:cNvGrpSpPr/>
        <p:nvPr/>
      </p:nvGrpSpPr>
      <p:grpSpPr>
        <a:xfrm>
          <a:off x="0" y="0"/>
          <a:ext cx="0" cy="0"/>
          <a:chOff x="0" y="0"/>
          <a:chExt cx="0" cy="0"/>
        </a:xfrm>
      </p:grpSpPr>
      <p:sp>
        <p:nvSpPr>
          <p:cNvPr id="115" name="Google Shape;115;p21"/>
          <p:cNvSpPr/>
          <p:nvPr/>
        </p:nvSpPr>
        <p:spPr>
          <a:xfrm flipH="1">
            <a:off x="7363841" y="-13400"/>
            <a:ext cx="1813200" cy="5180400"/>
          </a:xfrm>
          <a:prstGeom prst="rec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 name="Google Shape;116;p21"/>
          <p:cNvGrpSpPr/>
          <p:nvPr/>
        </p:nvGrpSpPr>
        <p:grpSpPr>
          <a:xfrm flipH="1" rot="-5400000">
            <a:off x="3799333" y="1528614"/>
            <a:ext cx="5180083" cy="2096709"/>
            <a:chOff x="-47925" y="398986"/>
            <a:chExt cx="9223795" cy="3690739"/>
          </a:xfrm>
        </p:grpSpPr>
        <p:sp>
          <p:nvSpPr>
            <p:cNvPr id="117" name="Google Shape;117;p21"/>
            <p:cNvSpPr/>
            <p:nvPr/>
          </p:nvSpPr>
          <p:spPr>
            <a:xfrm rot="-10799940">
              <a:off x="-47762" y="399067"/>
              <a:ext cx="9223632" cy="3105648"/>
            </a:xfrm>
            <a:prstGeom prst="flowChartDocumen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47925" y="3058625"/>
              <a:ext cx="9223500" cy="1031100"/>
            </a:xfrm>
            <a:prstGeom prst="rec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21"/>
          <p:cNvSpPr txBox="1"/>
          <p:nvPr/>
        </p:nvSpPr>
        <p:spPr>
          <a:xfrm>
            <a:off x="741600" y="2479719"/>
            <a:ext cx="1527900" cy="572700"/>
          </a:xfrm>
          <a:prstGeom prst="rect">
            <a:avLst/>
          </a:prstGeom>
          <a:noFill/>
          <a:ln>
            <a:noFill/>
          </a:ln>
        </p:spPr>
        <p:txBody>
          <a:bodyPr anchorCtr="0" anchor="t" bIns="91425" lIns="0" spcFirstLastPara="1" rIns="0" wrap="square" tIns="91425">
            <a:noAutofit/>
          </a:bodyPr>
          <a:lstStyle/>
          <a:p>
            <a:pPr indent="0" lvl="0" marL="0" rtl="0" algn="l">
              <a:lnSpc>
                <a:spcPct val="90000"/>
              </a:lnSpc>
              <a:spcBef>
                <a:spcPts val="600"/>
              </a:spcBef>
              <a:spcAft>
                <a:spcPts val="1200"/>
              </a:spcAft>
              <a:buNone/>
            </a:pPr>
            <a:r>
              <a:t/>
            </a:r>
            <a:endParaRPr b="1" sz="1500">
              <a:solidFill>
                <a:srgbClr val="FFFFFF"/>
              </a:solidFill>
              <a:latin typeface="Oswald"/>
              <a:ea typeface="Oswald"/>
              <a:cs typeface="Oswald"/>
              <a:sym typeface="Oswald"/>
            </a:endParaRPr>
          </a:p>
        </p:txBody>
      </p:sp>
      <p:sp>
        <p:nvSpPr>
          <p:cNvPr id="120" name="Google Shape;120;p21"/>
          <p:cNvSpPr txBox="1"/>
          <p:nvPr>
            <p:ph idx="1" type="body"/>
          </p:nvPr>
        </p:nvSpPr>
        <p:spPr>
          <a:xfrm>
            <a:off x="598950" y="1916675"/>
            <a:ext cx="4575000" cy="27207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21" name="Google Shape;121;p21"/>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122" name="Google Shape;122;p21"/>
          <p:cNvSpPr txBox="1"/>
          <p:nvPr>
            <p:ph type="title"/>
          </p:nvPr>
        </p:nvSpPr>
        <p:spPr>
          <a:xfrm>
            <a:off x="598950" y="623375"/>
            <a:ext cx="4326300" cy="1293300"/>
          </a:xfrm>
          <a:prstGeom prst="rect">
            <a:avLst/>
          </a:prstGeom>
        </p:spPr>
        <p:txBody>
          <a:bodyPr anchorCtr="0" anchor="t" bIns="91425" lIns="0" spcFirstLastPara="1" rIns="0" wrap="square" tIns="91425">
            <a:noAutofit/>
          </a:bodyPr>
          <a:lstStyle>
            <a:lvl1pPr lvl="0">
              <a:spcBef>
                <a:spcPts val="0"/>
              </a:spcBef>
              <a:spcAft>
                <a:spcPts val="0"/>
              </a:spcAft>
              <a:buClr>
                <a:srgbClr val="335A45"/>
              </a:buClr>
              <a:buSzPts val="4500"/>
              <a:buNone/>
              <a:defRPr sz="4500">
                <a:solidFill>
                  <a:srgbClr val="335A45"/>
                </a:solidFill>
              </a:defRPr>
            </a:lvl1pPr>
            <a:lvl2pPr lvl="1">
              <a:spcBef>
                <a:spcPts val="1000"/>
              </a:spcBef>
              <a:spcAft>
                <a:spcPts val="0"/>
              </a:spcAft>
              <a:buClr>
                <a:schemeClr val="accent1"/>
              </a:buClr>
              <a:buSzPts val="4500"/>
              <a:buNone/>
              <a:defRPr sz="4500">
                <a:solidFill>
                  <a:schemeClr val="accent1"/>
                </a:solidFill>
                <a:latin typeface="DM Sans"/>
                <a:ea typeface="DM Sans"/>
                <a:cs typeface="DM Sans"/>
                <a:sym typeface="DM Sans"/>
              </a:defRPr>
            </a:lvl2pPr>
            <a:lvl3pPr lvl="2">
              <a:spcBef>
                <a:spcPts val="1000"/>
              </a:spcBef>
              <a:spcAft>
                <a:spcPts val="0"/>
              </a:spcAft>
              <a:buClr>
                <a:schemeClr val="accent1"/>
              </a:buClr>
              <a:buSzPts val="4500"/>
              <a:buNone/>
              <a:defRPr sz="4500">
                <a:solidFill>
                  <a:schemeClr val="accent1"/>
                </a:solidFill>
                <a:latin typeface="DM Sans"/>
                <a:ea typeface="DM Sans"/>
                <a:cs typeface="DM Sans"/>
                <a:sym typeface="DM Sans"/>
              </a:defRPr>
            </a:lvl3pPr>
            <a:lvl4pPr lvl="3">
              <a:spcBef>
                <a:spcPts val="1000"/>
              </a:spcBef>
              <a:spcAft>
                <a:spcPts val="0"/>
              </a:spcAft>
              <a:buClr>
                <a:schemeClr val="accent1"/>
              </a:buClr>
              <a:buSzPts val="4500"/>
              <a:buNone/>
              <a:defRPr sz="4500">
                <a:solidFill>
                  <a:schemeClr val="accent1"/>
                </a:solidFill>
                <a:latin typeface="DM Sans"/>
                <a:ea typeface="DM Sans"/>
                <a:cs typeface="DM Sans"/>
                <a:sym typeface="DM Sans"/>
              </a:defRPr>
            </a:lvl4pPr>
            <a:lvl5pPr lvl="4">
              <a:spcBef>
                <a:spcPts val="1000"/>
              </a:spcBef>
              <a:spcAft>
                <a:spcPts val="0"/>
              </a:spcAft>
              <a:buClr>
                <a:schemeClr val="accent1"/>
              </a:buClr>
              <a:buSzPts val="4500"/>
              <a:buNone/>
              <a:defRPr sz="4500">
                <a:solidFill>
                  <a:schemeClr val="accent1"/>
                </a:solidFill>
                <a:latin typeface="DM Sans"/>
                <a:ea typeface="DM Sans"/>
                <a:cs typeface="DM Sans"/>
                <a:sym typeface="DM Sans"/>
              </a:defRPr>
            </a:lvl5pPr>
            <a:lvl6pPr lvl="5">
              <a:spcBef>
                <a:spcPts val="1000"/>
              </a:spcBef>
              <a:spcAft>
                <a:spcPts val="0"/>
              </a:spcAft>
              <a:buClr>
                <a:schemeClr val="accent1"/>
              </a:buClr>
              <a:buSzPts val="4500"/>
              <a:buNone/>
              <a:defRPr sz="4500">
                <a:solidFill>
                  <a:schemeClr val="accent1"/>
                </a:solidFill>
                <a:latin typeface="DM Sans"/>
                <a:ea typeface="DM Sans"/>
                <a:cs typeface="DM Sans"/>
                <a:sym typeface="DM Sans"/>
              </a:defRPr>
            </a:lvl6pPr>
            <a:lvl7pPr lvl="6">
              <a:spcBef>
                <a:spcPts val="1000"/>
              </a:spcBef>
              <a:spcAft>
                <a:spcPts val="0"/>
              </a:spcAft>
              <a:buClr>
                <a:schemeClr val="accent1"/>
              </a:buClr>
              <a:buSzPts val="4500"/>
              <a:buNone/>
              <a:defRPr sz="4500">
                <a:solidFill>
                  <a:schemeClr val="accent1"/>
                </a:solidFill>
                <a:latin typeface="DM Sans"/>
                <a:ea typeface="DM Sans"/>
                <a:cs typeface="DM Sans"/>
                <a:sym typeface="DM Sans"/>
              </a:defRPr>
            </a:lvl7pPr>
            <a:lvl8pPr lvl="7">
              <a:spcBef>
                <a:spcPts val="1000"/>
              </a:spcBef>
              <a:spcAft>
                <a:spcPts val="0"/>
              </a:spcAft>
              <a:buClr>
                <a:schemeClr val="accent1"/>
              </a:buClr>
              <a:buSzPts val="4500"/>
              <a:buNone/>
              <a:defRPr sz="4500">
                <a:solidFill>
                  <a:schemeClr val="accent1"/>
                </a:solidFill>
                <a:latin typeface="DM Sans"/>
                <a:ea typeface="DM Sans"/>
                <a:cs typeface="DM Sans"/>
                <a:sym typeface="DM Sans"/>
              </a:defRPr>
            </a:lvl8pPr>
            <a:lvl9pPr lvl="8">
              <a:spcBef>
                <a:spcPts val="1000"/>
              </a:spcBef>
              <a:spcAft>
                <a:spcPts val="1000"/>
              </a:spcAft>
              <a:buClr>
                <a:schemeClr val="accent1"/>
              </a:buClr>
              <a:buSzPts val="4500"/>
              <a:buNone/>
              <a:defRPr sz="4500">
                <a:solidFill>
                  <a:schemeClr val="accent1"/>
                </a:solidFill>
                <a:latin typeface="DM Sans"/>
                <a:ea typeface="DM Sans"/>
                <a:cs typeface="DM Sans"/>
                <a:sym typeface="DM Sans"/>
              </a:defRPr>
            </a:lvl9pPr>
          </a:lstStyle>
          <a:p/>
        </p:txBody>
      </p:sp>
      <p:sp>
        <p:nvSpPr>
          <p:cNvPr id="123" name="Google Shape;123;p21"/>
          <p:cNvSpPr txBox="1"/>
          <p:nvPr>
            <p:ph idx="2" type="subTitle"/>
          </p:nvPr>
        </p:nvSpPr>
        <p:spPr>
          <a:xfrm>
            <a:off x="598950" y="1399175"/>
            <a:ext cx="4326300" cy="322500"/>
          </a:xfrm>
          <a:prstGeom prst="rect">
            <a:avLst/>
          </a:prstGeom>
          <a:noFill/>
          <a:ln>
            <a:noFill/>
          </a:ln>
        </p:spPr>
        <p:txBody>
          <a:bodyPr anchorCtr="0" anchor="t" bIns="91425" lIns="0" spcFirstLastPara="1" rIns="0" wrap="square" tIns="91425">
            <a:noAutofit/>
          </a:bodyPr>
          <a:lstStyle>
            <a:lvl1pPr lvl="0">
              <a:spcBef>
                <a:spcPts val="0"/>
              </a:spcBef>
              <a:spcAft>
                <a:spcPts val="0"/>
              </a:spcAft>
              <a:buClr>
                <a:schemeClr val="accent1"/>
              </a:buClr>
              <a:buSzPts val="1400"/>
              <a:buFont typeface="Playfair Display"/>
              <a:buNone/>
              <a:defRPr>
                <a:solidFill>
                  <a:schemeClr val="accent1"/>
                </a:solidFill>
                <a:latin typeface="Playfair Display"/>
                <a:ea typeface="Playfair Display"/>
                <a:cs typeface="Playfair Display"/>
                <a:sym typeface="Playfair Display"/>
              </a:defRPr>
            </a:lvl1pPr>
            <a:lvl2pPr lvl="1">
              <a:spcBef>
                <a:spcPts val="1000"/>
              </a:spcBef>
              <a:spcAft>
                <a:spcPts val="0"/>
              </a:spcAft>
              <a:buSzPts val="1400"/>
              <a:buNone/>
              <a:defRPr/>
            </a:lvl2pPr>
            <a:lvl3pPr lvl="2">
              <a:spcBef>
                <a:spcPts val="1000"/>
              </a:spcBef>
              <a:spcAft>
                <a:spcPts val="0"/>
              </a:spcAft>
              <a:buSzPts val="1400"/>
              <a:buNone/>
              <a:defRPr/>
            </a:lvl3pPr>
            <a:lvl4pPr lvl="3">
              <a:spcBef>
                <a:spcPts val="1000"/>
              </a:spcBef>
              <a:spcAft>
                <a:spcPts val="0"/>
              </a:spcAft>
              <a:buSzPts val="1400"/>
              <a:buNone/>
              <a:defRPr/>
            </a:lvl4pPr>
            <a:lvl5pPr lvl="4">
              <a:spcBef>
                <a:spcPts val="1000"/>
              </a:spcBef>
              <a:spcAft>
                <a:spcPts val="0"/>
              </a:spcAft>
              <a:buSzPts val="1400"/>
              <a:buNone/>
              <a:defRPr/>
            </a:lvl5pPr>
            <a:lvl6pPr lvl="5">
              <a:spcBef>
                <a:spcPts val="1000"/>
              </a:spcBef>
              <a:spcAft>
                <a:spcPts val="0"/>
              </a:spcAft>
              <a:buSzPts val="1400"/>
              <a:buNone/>
              <a:defRPr/>
            </a:lvl6pPr>
            <a:lvl7pPr lvl="6">
              <a:spcBef>
                <a:spcPts val="1000"/>
              </a:spcBef>
              <a:spcAft>
                <a:spcPts val="0"/>
              </a:spcAft>
              <a:buSzPts val="1400"/>
              <a:buNone/>
              <a:defRPr/>
            </a:lvl7pPr>
            <a:lvl8pPr lvl="7">
              <a:spcBef>
                <a:spcPts val="1000"/>
              </a:spcBef>
              <a:spcAft>
                <a:spcPts val="0"/>
              </a:spcAft>
              <a:buSzPts val="1400"/>
              <a:buNone/>
              <a:defRPr/>
            </a:lvl8pPr>
            <a:lvl9pPr lvl="8">
              <a:spcBef>
                <a:spcPts val="1000"/>
              </a:spcBef>
              <a:spcAft>
                <a:spcPts val="1000"/>
              </a:spcAft>
              <a:buSzPts val="1400"/>
              <a:buNone/>
              <a:defRPr/>
            </a:lvl9pPr>
          </a:lstStyle>
          <a:p/>
        </p:txBody>
      </p:sp>
      <p:pic>
        <p:nvPicPr>
          <p:cNvPr id="124" name="Google Shape;124;p21"/>
          <p:cNvPicPr preferRelativeResize="0"/>
          <p:nvPr/>
        </p:nvPicPr>
        <p:blipFill>
          <a:blip r:embed="rId2">
            <a:alphaModFix/>
          </a:blip>
          <a:stretch>
            <a:fillRect/>
          </a:stretch>
        </p:blipFill>
        <p:spPr>
          <a:xfrm>
            <a:off x="64400" y="4656075"/>
            <a:ext cx="932221"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E - content and image 1">
  <p:cSld name="CUSTOM_2_2_2">
    <p:spTree>
      <p:nvGrpSpPr>
        <p:cNvPr id="125" name="Shape 125"/>
        <p:cNvGrpSpPr/>
        <p:nvPr/>
      </p:nvGrpSpPr>
      <p:grpSpPr>
        <a:xfrm>
          <a:off x="0" y="0"/>
          <a:ext cx="0" cy="0"/>
          <a:chOff x="0" y="0"/>
          <a:chExt cx="0" cy="0"/>
        </a:xfrm>
      </p:grpSpPr>
      <p:sp>
        <p:nvSpPr>
          <p:cNvPr id="126" name="Google Shape;126;p22"/>
          <p:cNvSpPr/>
          <p:nvPr/>
        </p:nvSpPr>
        <p:spPr>
          <a:xfrm flipH="1">
            <a:off x="7363841" y="-13400"/>
            <a:ext cx="1813200" cy="5180400"/>
          </a:xfrm>
          <a:prstGeom prst="rec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22"/>
          <p:cNvGrpSpPr/>
          <p:nvPr/>
        </p:nvGrpSpPr>
        <p:grpSpPr>
          <a:xfrm flipH="1" rot="-5400000">
            <a:off x="3799333" y="1528614"/>
            <a:ext cx="5180083" cy="2096709"/>
            <a:chOff x="-47925" y="398986"/>
            <a:chExt cx="9223795" cy="3690739"/>
          </a:xfrm>
        </p:grpSpPr>
        <p:sp>
          <p:nvSpPr>
            <p:cNvPr id="128" name="Google Shape;128;p22"/>
            <p:cNvSpPr/>
            <p:nvPr/>
          </p:nvSpPr>
          <p:spPr>
            <a:xfrm rot="-10799940">
              <a:off x="-47762" y="399067"/>
              <a:ext cx="9223632" cy="3105648"/>
            </a:xfrm>
            <a:prstGeom prst="flowChartDocumen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47925" y="3058625"/>
              <a:ext cx="9223500" cy="1031100"/>
            </a:xfrm>
            <a:prstGeom prst="rec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22"/>
          <p:cNvSpPr txBox="1"/>
          <p:nvPr/>
        </p:nvSpPr>
        <p:spPr>
          <a:xfrm>
            <a:off x="741600" y="2479719"/>
            <a:ext cx="1527900" cy="572700"/>
          </a:xfrm>
          <a:prstGeom prst="rect">
            <a:avLst/>
          </a:prstGeom>
          <a:noFill/>
          <a:ln>
            <a:noFill/>
          </a:ln>
        </p:spPr>
        <p:txBody>
          <a:bodyPr anchorCtr="0" anchor="t" bIns="91425" lIns="0" spcFirstLastPara="1" rIns="0" wrap="square" tIns="91425">
            <a:noAutofit/>
          </a:bodyPr>
          <a:lstStyle/>
          <a:p>
            <a:pPr indent="0" lvl="0" marL="0" rtl="0" algn="l">
              <a:lnSpc>
                <a:spcPct val="90000"/>
              </a:lnSpc>
              <a:spcBef>
                <a:spcPts val="600"/>
              </a:spcBef>
              <a:spcAft>
                <a:spcPts val="1200"/>
              </a:spcAft>
              <a:buNone/>
            </a:pPr>
            <a:r>
              <a:t/>
            </a:r>
            <a:endParaRPr b="1" sz="1500">
              <a:solidFill>
                <a:srgbClr val="FFFFFF"/>
              </a:solidFill>
              <a:latin typeface="Oswald"/>
              <a:ea typeface="Oswald"/>
              <a:cs typeface="Oswald"/>
              <a:sym typeface="Oswald"/>
            </a:endParaRPr>
          </a:p>
        </p:txBody>
      </p:sp>
      <p:sp>
        <p:nvSpPr>
          <p:cNvPr id="131" name="Google Shape;131;p22"/>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132" name="Google Shape;132;p22"/>
          <p:cNvSpPr txBox="1"/>
          <p:nvPr>
            <p:ph type="title"/>
          </p:nvPr>
        </p:nvSpPr>
        <p:spPr>
          <a:xfrm>
            <a:off x="598950" y="623375"/>
            <a:ext cx="4326300" cy="1293300"/>
          </a:xfrm>
          <a:prstGeom prst="rect">
            <a:avLst/>
          </a:prstGeom>
        </p:spPr>
        <p:txBody>
          <a:bodyPr anchorCtr="0" anchor="t" bIns="91425" lIns="0" spcFirstLastPara="1" rIns="0" wrap="square" tIns="91425">
            <a:noAutofit/>
          </a:bodyPr>
          <a:lstStyle>
            <a:lvl1pPr lvl="0">
              <a:spcBef>
                <a:spcPts val="0"/>
              </a:spcBef>
              <a:spcAft>
                <a:spcPts val="0"/>
              </a:spcAft>
              <a:buClr>
                <a:srgbClr val="335A45"/>
              </a:buClr>
              <a:buSzPts val="4500"/>
              <a:buNone/>
              <a:defRPr sz="4500">
                <a:solidFill>
                  <a:srgbClr val="335A45"/>
                </a:solidFill>
              </a:defRPr>
            </a:lvl1pPr>
            <a:lvl2pPr lvl="1">
              <a:spcBef>
                <a:spcPts val="1000"/>
              </a:spcBef>
              <a:spcAft>
                <a:spcPts val="0"/>
              </a:spcAft>
              <a:buClr>
                <a:schemeClr val="accent1"/>
              </a:buClr>
              <a:buSzPts val="4500"/>
              <a:buNone/>
              <a:defRPr sz="4500">
                <a:solidFill>
                  <a:schemeClr val="accent1"/>
                </a:solidFill>
                <a:latin typeface="DM Sans"/>
                <a:ea typeface="DM Sans"/>
                <a:cs typeface="DM Sans"/>
                <a:sym typeface="DM Sans"/>
              </a:defRPr>
            </a:lvl2pPr>
            <a:lvl3pPr lvl="2">
              <a:spcBef>
                <a:spcPts val="1000"/>
              </a:spcBef>
              <a:spcAft>
                <a:spcPts val="0"/>
              </a:spcAft>
              <a:buClr>
                <a:schemeClr val="accent1"/>
              </a:buClr>
              <a:buSzPts val="4500"/>
              <a:buNone/>
              <a:defRPr sz="4500">
                <a:solidFill>
                  <a:schemeClr val="accent1"/>
                </a:solidFill>
                <a:latin typeface="DM Sans"/>
                <a:ea typeface="DM Sans"/>
                <a:cs typeface="DM Sans"/>
                <a:sym typeface="DM Sans"/>
              </a:defRPr>
            </a:lvl3pPr>
            <a:lvl4pPr lvl="3">
              <a:spcBef>
                <a:spcPts val="1000"/>
              </a:spcBef>
              <a:spcAft>
                <a:spcPts val="0"/>
              </a:spcAft>
              <a:buClr>
                <a:schemeClr val="accent1"/>
              </a:buClr>
              <a:buSzPts val="4500"/>
              <a:buNone/>
              <a:defRPr sz="4500">
                <a:solidFill>
                  <a:schemeClr val="accent1"/>
                </a:solidFill>
                <a:latin typeface="DM Sans"/>
                <a:ea typeface="DM Sans"/>
                <a:cs typeface="DM Sans"/>
                <a:sym typeface="DM Sans"/>
              </a:defRPr>
            </a:lvl4pPr>
            <a:lvl5pPr lvl="4">
              <a:spcBef>
                <a:spcPts val="1000"/>
              </a:spcBef>
              <a:spcAft>
                <a:spcPts val="0"/>
              </a:spcAft>
              <a:buClr>
                <a:schemeClr val="accent1"/>
              </a:buClr>
              <a:buSzPts val="4500"/>
              <a:buNone/>
              <a:defRPr sz="4500">
                <a:solidFill>
                  <a:schemeClr val="accent1"/>
                </a:solidFill>
                <a:latin typeface="DM Sans"/>
                <a:ea typeface="DM Sans"/>
                <a:cs typeface="DM Sans"/>
                <a:sym typeface="DM Sans"/>
              </a:defRPr>
            </a:lvl5pPr>
            <a:lvl6pPr lvl="5">
              <a:spcBef>
                <a:spcPts val="1000"/>
              </a:spcBef>
              <a:spcAft>
                <a:spcPts val="0"/>
              </a:spcAft>
              <a:buClr>
                <a:schemeClr val="accent1"/>
              </a:buClr>
              <a:buSzPts val="4500"/>
              <a:buNone/>
              <a:defRPr sz="4500">
                <a:solidFill>
                  <a:schemeClr val="accent1"/>
                </a:solidFill>
                <a:latin typeface="DM Sans"/>
                <a:ea typeface="DM Sans"/>
                <a:cs typeface="DM Sans"/>
                <a:sym typeface="DM Sans"/>
              </a:defRPr>
            </a:lvl6pPr>
            <a:lvl7pPr lvl="6">
              <a:spcBef>
                <a:spcPts val="1000"/>
              </a:spcBef>
              <a:spcAft>
                <a:spcPts val="0"/>
              </a:spcAft>
              <a:buClr>
                <a:schemeClr val="accent1"/>
              </a:buClr>
              <a:buSzPts val="4500"/>
              <a:buNone/>
              <a:defRPr sz="4500">
                <a:solidFill>
                  <a:schemeClr val="accent1"/>
                </a:solidFill>
                <a:latin typeface="DM Sans"/>
                <a:ea typeface="DM Sans"/>
                <a:cs typeface="DM Sans"/>
                <a:sym typeface="DM Sans"/>
              </a:defRPr>
            </a:lvl7pPr>
            <a:lvl8pPr lvl="7">
              <a:spcBef>
                <a:spcPts val="1000"/>
              </a:spcBef>
              <a:spcAft>
                <a:spcPts val="0"/>
              </a:spcAft>
              <a:buClr>
                <a:schemeClr val="accent1"/>
              </a:buClr>
              <a:buSzPts val="4500"/>
              <a:buNone/>
              <a:defRPr sz="4500">
                <a:solidFill>
                  <a:schemeClr val="accent1"/>
                </a:solidFill>
                <a:latin typeface="DM Sans"/>
                <a:ea typeface="DM Sans"/>
                <a:cs typeface="DM Sans"/>
                <a:sym typeface="DM Sans"/>
              </a:defRPr>
            </a:lvl8pPr>
            <a:lvl9pPr lvl="8">
              <a:spcBef>
                <a:spcPts val="1000"/>
              </a:spcBef>
              <a:spcAft>
                <a:spcPts val="1000"/>
              </a:spcAft>
              <a:buClr>
                <a:schemeClr val="accent1"/>
              </a:buClr>
              <a:buSzPts val="4500"/>
              <a:buNone/>
              <a:defRPr sz="4500">
                <a:solidFill>
                  <a:schemeClr val="accent1"/>
                </a:solidFill>
                <a:latin typeface="DM Sans"/>
                <a:ea typeface="DM Sans"/>
                <a:cs typeface="DM Sans"/>
                <a:sym typeface="DM Sans"/>
              </a:defRPr>
            </a:lvl9pPr>
          </a:lstStyle>
          <a:p/>
        </p:txBody>
      </p:sp>
      <p:pic>
        <p:nvPicPr>
          <p:cNvPr id="133" name="Google Shape;133;p22"/>
          <p:cNvPicPr preferRelativeResize="0"/>
          <p:nvPr/>
        </p:nvPicPr>
        <p:blipFill>
          <a:blip r:embed="rId2">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F - upper wave">
  <p:cSld name="CUSTOM_3">
    <p:bg>
      <p:bgPr>
        <a:solidFill>
          <a:srgbClr val="335A45"/>
        </a:solidFill>
      </p:bgPr>
    </p:bg>
    <p:spTree>
      <p:nvGrpSpPr>
        <p:cNvPr id="134" name="Shape 134"/>
        <p:cNvGrpSpPr/>
        <p:nvPr/>
      </p:nvGrpSpPr>
      <p:grpSpPr>
        <a:xfrm>
          <a:off x="0" y="0"/>
          <a:ext cx="0" cy="0"/>
          <a:chOff x="0" y="0"/>
          <a:chExt cx="0" cy="0"/>
        </a:xfrm>
      </p:grpSpPr>
      <p:grpSp>
        <p:nvGrpSpPr>
          <p:cNvPr id="135" name="Google Shape;135;p23"/>
          <p:cNvGrpSpPr/>
          <p:nvPr/>
        </p:nvGrpSpPr>
        <p:grpSpPr>
          <a:xfrm>
            <a:off x="-47775" y="757519"/>
            <a:ext cx="9223657" cy="4386209"/>
            <a:chOff x="-47782" y="926927"/>
            <a:chExt cx="9223657" cy="4216698"/>
          </a:xfrm>
        </p:grpSpPr>
        <p:sp>
          <p:nvSpPr>
            <p:cNvPr id="136" name="Google Shape;136;p23"/>
            <p:cNvSpPr/>
            <p:nvPr/>
          </p:nvSpPr>
          <p:spPr>
            <a:xfrm rot="-10799940">
              <a:off x="-47782" y="927008"/>
              <a:ext cx="9223632" cy="1143936"/>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39825" y="1162925"/>
              <a:ext cx="9215700" cy="398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3"/>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dk1"/>
                </a:solidFill>
                <a:latin typeface="DM Sans"/>
                <a:ea typeface="DM Sans"/>
                <a:cs typeface="DM Sans"/>
                <a:sym typeface="DM Sans"/>
              </a:rPr>
              <a:t>‹#›</a:t>
            </a:fld>
            <a:endParaRPr sz="1000">
              <a:solidFill>
                <a:schemeClr val="dk1"/>
              </a:solidFill>
              <a:latin typeface="DM Sans"/>
              <a:ea typeface="DM Sans"/>
              <a:cs typeface="DM Sans"/>
              <a:sym typeface="DM Sans"/>
            </a:endParaRPr>
          </a:p>
        </p:txBody>
      </p:sp>
      <p:sp>
        <p:nvSpPr>
          <p:cNvPr id="139" name="Google Shape;139;p23"/>
          <p:cNvSpPr txBox="1"/>
          <p:nvPr>
            <p:ph type="title"/>
          </p:nvPr>
        </p:nvSpPr>
        <p:spPr>
          <a:xfrm>
            <a:off x="653850" y="1407025"/>
            <a:ext cx="6656400" cy="857400"/>
          </a:xfrm>
          <a:prstGeom prst="rect">
            <a:avLst/>
          </a:prstGeom>
        </p:spPr>
        <p:txBody>
          <a:bodyPr anchorCtr="0" anchor="t" bIns="91425" lIns="0" spcFirstLastPara="1" rIns="0" wrap="square" tIns="91425">
            <a:noAutofit/>
          </a:bodyPr>
          <a:lstStyle>
            <a:lvl1pPr lvl="0">
              <a:spcBef>
                <a:spcPts val="0"/>
              </a:spcBef>
              <a:spcAft>
                <a:spcPts val="0"/>
              </a:spcAft>
              <a:buClr>
                <a:srgbClr val="335A45"/>
              </a:buClr>
              <a:buSzPts val="4500"/>
              <a:buNone/>
              <a:defRPr sz="4500">
                <a:solidFill>
                  <a:srgbClr val="335A45"/>
                </a:solidFill>
              </a:defRPr>
            </a:lvl1pPr>
            <a:lvl2pPr lvl="1">
              <a:spcBef>
                <a:spcPts val="1000"/>
              </a:spcBef>
              <a:spcAft>
                <a:spcPts val="0"/>
              </a:spcAft>
              <a:buSzPts val="6500"/>
              <a:buNone/>
              <a:defRPr>
                <a:latin typeface="DM Sans"/>
                <a:ea typeface="DM Sans"/>
                <a:cs typeface="DM Sans"/>
                <a:sym typeface="DM Sans"/>
              </a:defRPr>
            </a:lvl2pPr>
            <a:lvl3pPr lvl="2">
              <a:spcBef>
                <a:spcPts val="1000"/>
              </a:spcBef>
              <a:spcAft>
                <a:spcPts val="0"/>
              </a:spcAft>
              <a:buSzPts val="6500"/>
              <a:buNone/>
              <a:defRPr>
                <a:latin typeface="DM Sans"/>
                <a:ea typeface="DM Sans"/>
                <a:cs typeface="DM Sans"/>
                <a:sym typeface="DM Sans"/>
              </a:defRPr>
            </a:lvl3pPr>
            <a:lvl4pPr lvl="3">
              <a:spcBef>
                <a:spcPts val="1000"/>
              </a:spcBef>
              <a:spcAft>
                <a:spcPts val="0"/>
              </a:spcAft>
              <a:buSzPts val="6500"/>
              <a:buNone/>
              <a:defRPr>
                <a:latin typeface="DM Sans"/>
                <a:ea typeface="DM Sans"/>
                <a:cs typeface="DM Sans"/>
                <a:sym typeface="DM Sans"/>
              </a:defRPr>
            </a:lvl4pPr>
            <a:lvl5pPr lvl="4">
              <a:spcBef>
                <a:spcPts val="1000"/>
              </a:spcBef>
              <a:spcAft>
                <a:spcPts val="0"/>
              </a:spcAft>
              <a:buSzPts val="6500"/>
              <a:buNone/>
              <a:defRPr>
                <a:latin typeface="DM Sans"/>
                <a:ea typeface="DM Sans"/>
                <a:cs typeface="DM Sans"/>
                <a:sym typeface="DM Sans"/>
              </a:defRPr>
            </a:lvl5pPr>
            <a:lvl6pPr lvl="5">
              <a:spcBef>
                <a:spcPts val="1000"/>
              </a:spcBef>
              <a:spcAft>
                <a:spcPts val="0"/>
              </a:spcAft>
              <a:buSzPts val="6500"/>
              <a:buNone/>
              <a:defRPr>
                <a:latin typeface="DM Sans"/>
                <a:ea typeface="DM Sans"/>
                <a:cs typeface="DM Sans"/>
                <a:sym typeface="DM Sans"/>
              </a:defRPr>
            </a:lvl6pPr>
            <a:lvl7pPr lvl="6">
              <a:spcBef>
                <a:spcPts val="1000"/>
              </a:spcBef>
              <a:spcAft>
                <a:spcPts val="0"/>
              </a:spcAft>
              <a:buSzPts val="6500"/>
              <a:buNone/>
              <a:defRPr>
                <a:latin typeface="DM Sans"/>
                <a:ea typeface="DM Sans"/>
                <a:cs typeface="DM Sans"/>
                <a:sym typeface="DM Sans"/>
              </a:defRPr>
            </a:lvl7pPr>
            <a:lvl8pPr lvl="7">
              <a:spcBef>
                <a:spcPts val="1000"/>
              </a:spcBef>
              <a:spcAft>
                <a:spcPts val="0"/>
              </a:spcAft>
              <a:buSzPts val="6500"/>
              <a:buNone/>
              <a:defRPr>
                <a:latin typeface="DM Sans"/>
                <a:ea typeface="DM Sans"/>
                <a:cs typeface="DM Sans"/>
                <a:sym typeface="DM Sans"/>
              </a:defRPr>
            </a:lvl8pPr>
            <a:lvl9pPr lvl="8">
              <a:spcBef>
                <a:spcPts val="1000"/>
              </a:spcBef>
              <a:spcAft>
                <a:spcPts val="1000"/>
              </a:spcAft>
              <a:buSzPts val="6500"/>
              <a:buNone/>
              <a:defRPr>
                <a:latin typeface="DM Sans"/>
                <a:ea typeface="DM Sans"/>
                <a:cs typeface="DM Sans"/>
                <a:sym typeface="DM Sans"/>
              </a:defRPr>
            </a:lvl9pPr>
          </a:lstStyle>
          <a:p/>
        </p:txBody>
      </p:sp>
      <p:sp>
        <p:nvSpPr>
          <p:cNvPr id="140" name="Google Shape;140;p23"/>
          <p:cNvSpPr txBox="1"/>
          <p:nvPr>
            <p:ph idx="1" type="body"/>
          </p:nvPr>
        </p:nvSpPr>
        <p:spPr>
          <a:xfrm>
            <a:off x="653850" y="2264425"/>
            <a:ext cx="3846600" cy="1908900"/>
          </a:xfrm>
          <a:prstGeom prst="rect">
            <a:avLst/>
          </a:prstGeom>
          <a:noFill/>
          <a:ln>
            <a:noFill/>
          </a:ln>
        </p:spPr>
        <p:txBody>
          <a:bodyPr anchorCtr="0" anchor="t" bIns="91425" lIns="0" spcFirstLastPara="1" rIns="0" wrap="square" tIns="91425">
            <a:noAutofit/>
          </a:bodyPr>
          <a:lstStyle>
            <a:lvl1pPr indent="-292100" lvl="0" marL="457200">
              <a:lnSpc>
                <a:spcPct val="115000"/>
              </a:lnSpc>
              <a:spcBef>
                <a:spcPts val="0"/>
              </a:spcBef>
              <a:spcAft>
                <a:spcPts val="0"/>
              </a:spcAft>
              <a:buSzPts val="1000"/>
              <a:buChar char="●"/>
              <a:defRPr sz="1000"/>
            </a:lvl1pPr>
            <a:lvl2pPr indent="-292100" lvl="1" marL="914400">
              <a:lnSpc>
                <a:spcPct val="115000"/>
              </a:lnSpc>
              <a:spcBef>
                <a:spcPts val="1000"/>
              </a:spcBef>
              <a:spcAft>
                <a:spcPts val="0"/>
              </a:spcAft>
              <a:buSzPts val="1000"/>
              <a:buChar char="○"/>
              <a:defRPr sz="1000"/>
            </a:lvl2pPr>
            <a:lvl3pPr indent="-292100" lvl="2" marL="1371600">
              <a:lnSpc>
                <a:spcPct val="115000"/>
              </a:lnSpc>
              <a:spcBef>
                <a:spcPts val="1000"/>
              </a:spcBef>
              <a:spcAft>
                <a:spcPts val="0"/>
              </a:spcAft>
              <a:buSzPts val="1000"/>
              <a:buChar char="■"/>
              <a:defRPr sz="1000"/>
            </a:lvl3pPr>
            <a:lvl4pPr indent="-292100" lvl="3" marL="1828800">
              <a:lnSpc>
                <a:spcPct val="115000"/>
              </a:lnSpc>
              <a:spcBef>
                <a:spcPts val="1000"/>
              </a:spcBef>
              <a:spcAft>
                <a:spcPts val="0"/>
              </a:spcAft>
              <a:buSzPts val="1000"/>
              <a:buChar char="●"/>
              <a:defRPr sz="1000"/>
            </a:lvl4pPr>
            <a:lvl5pPr indent="-292100" lvl="4" marL="2286000">
              <a:lnSpc>
                <a:spcPct val="115000"/>
              </a:lnSpc>
              <a:spcBef>
                <a:spcPts val="1000"/>
              </a:spcBef>
              <a:spcAft>
                <a:spcPts val="0"/>
              </a:spcAft>
              <a:buSzPts val="1000"/>
              <a:buChar char="○"/>
              <a:defRPr sz="1000"/>
            </a:lvl5pPr>
            <a:lvl6pPr indent="-292100" lvl="5" marL="2743200">
              <a:lnSpc>
                <a:spcPct val="115000"/>
              </a:lnSpc>
              <a:spcBef>
                <a:spcPts val="1000"/>
              </a:spcBef>
              <a:spcAft>
                <a:spcPts val="0"/>
              </a:spcAft>
              <a:buSzPts val="1000"/>
              <a:buChar char="■"/>
              <a:defRPr sz="1000"/>
            </a:lvl6pPr>
            <a:lvl7pPr indent="-292100" lvl="6" marL="3200400">
              <a:lnSpc>
                <a:spcPct val="115000"/>
              </a:lnSpc>
              <a:spcBef>
                <a:spcPts val="1000"/>
              </a:spcBef>
              <a:spcAft>
                <a:spcPts val="0"/>
              </a:spcAft>
              <a:buSzPts val="1000"/>
              <a:buChar char="●"/>
              <a:defRPr sz="1000"/>
            </a:lvl7pPr>
            <a:lvl8pPr indent="-292100" lvl="7" marL="3657600">
              <a:lnSpc>
                <a:spcPct val="115000"/>
              </a:lnSpc>
              <a:spcBef>
                <a:spcPts val="1000"/>
              </a:spcBef>
              <a:spcAft>
                <a:spcPts val="0"/>
              </a:spcAft>
              <a:buSzPts val="1000"/>
              <a:buChar char="○"/>
              <a:defRPr sz="1000"/>
            </a:lvl8pPr>
            <a:lvl9pPr indent="-292100" lvl="8" marL="4114800">
              <a:lnSpc>
                <a:spcPct val="115000"/>
              </a:lnSpc>
              <a:spcBef>
                <a:spcPts val="1000"/>
              </a:spcBef>
              <a:spcAft>
                <a:spcPts val="1000"/>
              </a:spcAft>
              <a:buSzPts val="1000"/>
              <a:buChar char="■"/>
              <a:defRPr sz="1000"/>
            </a:lvl9pPr>
          </a:lstStyle>
          <a:p/>
        </p:txBody>
      </p:sp>
      <p:sp>
        <p:nvSpPr>
          <p:cNvPr id="141" name="Google Shape;141;p23"/>
          <p:cNvSpPr txBox="1"/>
          <p:nvPr>
            <p:ph idx="2" type="body"/>
          </p:nvPr>
        </p:nvSpPr>
        <p:spPr>
          <a:xfrm>
            <a:off x="4643550" y="2264425"/>
            <a:ext cx="3846600" cy="1908900"/>
          </a:xfrm>
          <a:prstGeom prst="rect">
            <a:avLst/>
          </a:prstGeom>
          <a:noFill/>
          <a:ln>
            <a:noFill/>
          </a:ln>
        </p:spPr>
        <p:txBody>
          <a:bodyPr anchorCtr="0" anchor="t" bIns="91425" lIns="0" spcFirstLastPara="1" rIns="0" wrap="square" tIns="91425">
            <a:noAutofit/>
          </a:bodyPr>
          <a:lstStyle>
            <a:lvl1pPr indent="-292100" lvl="0" marL="457200">
              <a:lnSpc>
                <a:spcPct val="115000"/>
              </a:lnSpc>
              <a:spcBef>
                <a:spcPts val="0"/>
              </a:spcBef>
              <a:spcAft>
                <a:spcPts val="0"/>
              </a:spcAft>
              <a:buSzPts val="1000"/>
              <a:buChar char="●"/>
              <a:defRPr sz="1000"/>
            </a:lvl1pPr>
            <a:lvl2pPr indent="-292100" lvl="1" marL="914400">
              <a:lnSpc>
                <a:spcPct val="115000"/>
              </a:lnSpc>
              <a:spcBef>
                <a:spcPts val="1000"/>
              </a:spcBef>
              <a:spcAft>
                <a:spcPts val="0"/>
              </a:spcAft>
              <a:buSzPts val="1000"/>
              <a:buChar char="○"/>
              <a:defRPr sz="1000"/>
            </a:lvl2pPr>
            <a:lvl3pPr indent="-292100" lvl="2" marL="1371600">
              <a:lnSpc>
                <a:spcPct val="115000"/>
              </a:lnSpc>
              <a:spcBef>
                <a:spcPts val="1000"/>
              </a:spcBef>
              <a:spcAft>
                <a:spcPts val="0"/>
              </a:spcAft>
              <a:buSzPts val="1000"/>
              <a:buChar char="■"/>
              <a:defRPr sz="1000"/>
            </a:lvl3pPr>
            <a:lvl4pPr indent="-292100" lvl="3" marL="1828800">
              <a:lnSpc>
                <a:spcPct val="115000"/>
              </a:lnSpc>
              <a:spcBef>
                <a:spcPts val="1000"/>
              </a:spcBef>
              <a:spcAft>
                <a:spcPts val="0"/>
              </a:spcAft>
              <a:buSzPts val="1000"/>
              <a:buChar char="●"/>
              <a:defRPr sz="1000"/>
            </a:lvl4pPr>
            <a:lvl5pPr indent="-292100" lvl="4" marL="2286000">
              <a:lnSpc>
                <a:spcPct val="115000"/>
              </a:lnSpc>
              <a:spcBef>
                <a:spcPts val="1000"/>
              </a:spcBef>
              <a:spcAft>
                <a:spcPts val="0"/>
              </a:spcAft>
              <a:buSzPts val="1000"/>
              <a:buChar char="○"/>
              <a:defRPr sz="1000"/>
            </a:lvl5pPr>
            <a:lvl6pPr indent="-292100" lvl="5" marL="2743200">
              <a:lnSpc>
                <a:spcPct val="115000"/>
              </a:lnSpc>
              <a:spcBef>
                <a:spcPts val="1000"/>
              </a:spcBef>
              <a:spcAft>
                <a:spcPts val="0"/>
              </a:spcAft>
              <a:buSzPts val="1000"/>
              <a:buChar char="■"/>
              <a:defRPr sz="1000"/>
            </a:lvl6pPr>
            <a:lvl7pPr indent="-292100" lvl="6" marL="3200400">
              <a:lnSpc>
                <a:spcPct val="115000"/>
              </a:lnSpc>
              <a:spcBef>
                <a:spcPts val="1000"/>
              </a:spcBef>
              <a:spcAft>
                <a:spcPts val="0"/>
              </a:spcAft>
              <a:buSzPts val="1000"/>
              <a:buChar char="●"/>
              <a:defRPr sz="1000"/>
            </a:lvl7pPr>
            <a:lvl8pPr indent="-292100" lvl="7" marL="3657600">
              <a:lnSpc>
                <a:spcPct val="115000"/>
              </a:lnSpc>
              <a:spcBef>
                <a:spcPts val="1000"/>
              </a:spcBef>
              <a:spcAft>
                <a:spcPts val="0"/>
              </a:spcAft>
              <a:buSzPts val="1000"/>
              <a:buChar char="○"/>
              <a:defRPr sz="1000"/>
            </a:lvl8pPr>
            <a:lvl9pPr indent="-292100" lvl="8" marL="4114800">
              <a:lnSpc>
                <a:spcPct val="115000"/>
              </a:lnSpc>
              <a:spcBef>
                <a:spcPts val="1000"/>
              </a:spcBef>
              <a:spcAft>
                <a:spcPts val="1000"/>
              </a:spcAft>
              <a:buSzPts val="1000"/>
              <a:buChar char="■"/>
              <a:defRPr sz="1000"/>
            </a:lvl9pPr>
          </a:lstStyle>
          <a:p/>
        </p:txBody>
      </p:sp>
      <p:pic>
        <p:nvPicPr>
          <p:cNvPr id="142" name="Google Shape;142;p23"/>
          <p:cNvPicPr preferRelativeResize="0"/>
          <p:nvPr/>
        </p:nvPicPr>
        <p:blipFill>
          <a:blip r:embed="rId2">
            <a:alphaModFix/>
          </a:blip>
          <a:stretch>
            <a:fillRect/>
          </a:stretch>
        </p:blipFill>
        <p:spPr>
          <a:xfrm>
            <a:off x="64400" y="4656075"/>
            <a:ext cx="932221"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G - content plain">
  <p:cSld name="CUSTOM_13">
    <p:spTree>
      <p:nvGrpSpPr>
        <p:cNvPr id="143" name="Shape 143"/>
        <p:cNvGrpSpPr/>
        <p:nvPr/>
      </p:nvGrpSpPr>
      <p:grpSpPr>
        <a:xfrm>
          <a:off x="0" y="0"/>
          <a:ext cx="0" cy="0"/>
          <a:chOff x="0" y="0"/>
          <a:chExt cx="0" cy="0"/>
        </a:xfrm>
      </p:grpSpPr>
      <p:sp>
        <p:nvSpPr>
          <p:cNvPr id="144" name="Google Shape;144;p24"/>
          <p:cNvSpPr txBox="1"/>
          <p:nvPr>
            <p:ph type="title"/>
          </p:nvPr>
        </p:nvSpPr>
        <p:spPr>
          <a:xfrm>
            <a:off x="415900" y="448250"/>
            <a:ext cx="7096200" cy="600300"/>
          </a:xfrm>
          <a:prstGeom prst="rect">
            <a:avLst/>
          </a:prstGeom>
        </p:spPr>
        <p:txBody>
          <a:bodyPr anchorCtr="0" anchor="t" bIns="91425" lIns="0" spcFirstLastPara="1" rIns="0" wrap="square" tIns="91425">
            <a:noAutofit/>
          </a:bodyPr>
          <a:lstStyle>
            <a:lvl1pPr lvl="0">
              <a:spcBef>
                <a:spcPts val="0"/>
              </a:spcBef>
              <a:spcAft>
                <a:spcPts val="0"/>
              </a:spcAft>
              <a:buSzPts val="4500"/>
              <a:buNone/>
              <a:defRPr sz="4500"/>
            </a:lvl1pPr>
            <a:lvl2pPr lvl="1">
              <a:spcBef>
                <a:spcPts val="1000"/>
              </a:spcBef>
              <a:spcAft>
                <a:spcPts val="0"/>
              </a:spcAft>
              <a:buClr>
                <a:schemeClr val="accent1"/>
              </a:buClr>
              <a:buSzPts val="4500"/>
              <a:buFont typeface="Oswald"/>
              <a:buNone/>
              <a:defRPr b="1" sz="4500">
                <a:solidFill>
                  <a:schemeClr val="accent1"/>
                </a:solidFill>
                <a:latin typeface="Oswald"/>
                <a:ea typeface="Oswald"/>
                <a:cs typeface="Oswald"/>
                <a:sym typeface="Oswald"/>
              </a:defRPr>
            </a:lvl2pPr>
            <a:lvl3pPr lvl="2">
              <a:spcBef>
                <a:spcPts val="1000"/>
              </a:spcBef>
              <a:spcAft>
                <a:spcPts val="0"/>
              </a:spcAft>
              <a:buClr>
                <a:schemeClr val="accent1"/>
              </a:buClr>
              <a:buSzPts val="4500"/>
              <a:buFont typeface="Oswald"/>
              <a:buNone/>
              <a:defRPr b="1" sz="4500">
                <a:solidFill>
                  <a:schemeClr val="accent1"/>
                </a:solidFill>
                <a:latin typeface="Oswald"/>
                <a:ea typeface="Oswald"/>
                <a:cs typeface="Oswald"/>
                <a:sym typeface="Oswald"/>
              </a:defRPr>
            </a:lvl3pPr>
            <a:lvl4pPr lvl="3">
              <a:spcBef>
                <a:spcPts val="1000"/>
              </a:spcBef>
              <a:spcAft>
                <a:spcPts val="0"/>
              </a:spcAft>
              <a:buClr>
                <a:schemeClr val="accent1"/>
              </a:buClr>
              <a:buSzPts val="4500"/>
              <a:buFont typeface="Oswald"/>
              <a:buNone/>
              <a:defRPr b="1" sz="4500">
                <a:solidFill>
                  <a:schemeClr val="accent1"/>
                </a:solidFill>
                <a:latin typeface="Oswald"/>
                <a:ea typeface="Oswald"/>
                <a:cs typeface="Oswald"/>
                <a:sym typeface="Oswald"/>
              </a:defRPr>
            </a:lvl4pPr>
            <a:lvl5pPr lvl="4">
              <a:spcBef>
                <a:spcPts val="1000"/>
              </a:spcBef>
              <a:spcAft>
                <a:spcPts val="0"/>
              </a:spcAft>
              <a:buClr>
                <a:schemeClr val="accent1"/>
              </a:buClr>
              <a:buSzPts val="4500"/>
              <a:buFont typeface="Oswald"/>
              <a:buNone/>
              <a:defRPr b="1" sz="4500">
                <a:solidFill>
                  <a:schemeClr val="accent1"/>
                </a:solidFill>
                <a:latin typeface="Oswald"/>
                <a:ea typeface="Oswald"/>
                <a:cs typeface="Oswald"/>
                <a:sym typeface="Oswald"/>
              </a:defRPr>
            </a:lvl5pPr>
            <a:lvl6pPr lvl="5">
              <a:spcBef>
                <a:spcPts val="1000"/>
              </a:spcBef>
              <a:spcAft>
                <a:spcPts val="0"/>
              </a:spcAft>
              <a:buClr>
                <a:schemeClr val="accent1"/>
              </a:buClr>
              <a:buSzPts val="4500"/>
              <a:buFont typeface="Oswald"/>
              <a:buNone/>
              <a:defRPr b="1" sz="4500">
                <a:solidFill>
                  <a:schemeClr val="accent1"/>
                </a:solidFill>
                <a:latin typeface="Oswald"/>
                <a:ea typeface="Oswald"/>
                <a:cs typeface="Oswald"/>
                <a:sym typeface="Oswald"/>
              </a:defRPr>
            </a:lvl6pPr>
            <a:lvl7pPr lvl="6">
              <a:spcBef>
                <a:spcPts val="1000"/>
              </a:spcBef>
              <a:spcAft>
                <a:spcPts val="0"/>
              </a:spcAft>
              <a:buClr>
                <a:schemeClr val="accent1"/>
              </a:buClr>
              <a:buSzPts val="4500"/>
              <a:buFont typeface="Oswald"/>
              <a:buNone/>
              <a:defRPr b="1" sz="4500">
                <a:solidFill>
                  <a:schemeClr val="accent1"/>
                </a:solidFill>
                <a:latin typeface="Oswald"/>
                <a:ea typeface="Oswald"/>
                <a:cs typeface="Oswald"/>
                <a:sym typeface="Oswald"/>
              </a:defRPr>
            </a:lvl7pPr>
            <a:lvl8pPr lvl="7">
              <a:spcBef>
                <a:spcPts val="1000"/>
              </a:spcBef>
              <a:spcAft>
                <a:spcPts val="0"/>
              </a:spcAft>
              <a:buClr>
                <a:schemeClr val="accent1"/>
              </a:buClr>
              <a:buSzPts val="4500"/>
              <a:buFont typeface="Oswald"/>
              <a:buNone/>
              <a:defRPr b="1" sz="4500">
                <a:solidFill>
                  <a:schemeClr val="accent1"/>
                </a:solidFill>
                <a:latin typeface="Oswald"/>
                <a:ea typeface="Oswald"/>
                <a:cs typeface="Oswald"/>
                <a:sym typeface="Oswald"/>
              </a:defRPr>
            </a:lvl8pPr>
            <a:lvl9pPr lvl="8">
              <a:spcBef>
                <a:spcPts val="1000"/>
              </a:spcBef>
              <a:spcAft>
                <a:spcPts val="1000"/>
              </a:spcAft>
              <a:buClr>
                <a:schemeClr val="accent1"/>
              </a:buClr>
              <a:buSzPts val="4500"/>
              <a:buFont typeface="Oswald"/>
              <a:buNone/>
              <a:defRPr b="1" sz="4500">
                <a:solidFill>
                  <a:schemeClr val="accent1"/>
                </a:solidFill>
                <a:latin typeface="Oswald"/>
                <a:ea typeface="Oswald"/>
                <a:cs typeface="Oswald"/>
                <a:sym typeface="Oswald"/>
              </a:defRPr>
            </a:lvl9pPr>
          </a:lstStyle>
          <a:p/>
        </p:txBody>
      </p:sp>
      <p:sp>
        <p:nvSpPr>
          <p:cNvPr id="145" name="Google Shape;145;p24"/>
          <p:cNvSpPr txBox="1"/>
          <p:nvPr>
            <p:ph idx="1" type="body"/>
          </p:nvPr>
        </p:nvSpPr>
        <p:spPr>
          <a:xfrm>
            <a:off x="415900" y="1451100"/>
            <a:ext cx="3966000" cy="33885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46" name="Google Shape;146;p24"/>
          <p:cNvSpPr txBox="1"/>
          <p:nvPr>
            <p:ph idx="2" type="body"/>
          </p:nvPr>
        </p:nvSpPr>
        <p:spPr>
          <a:xfrm>
            <a:off x="4762100" y="1451100"/>
            <a:ext cx="3966000" cy="33885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47" name="Google Shape;147;p24"/>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pic>
        <p:nvPicPr>
          <p:cNvPr id="148" name="Google Shape;148;p24"/>
          <p:cNvPicPr preferRelativeResize="0"/>
          <p:nvPr/>
        </p:nvPicPr>
        <p:blipFill>
          <a:blip r:embed="rId2">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H - lower wave">
  <p:cSld name="CUSTOM_4">
    <p:bg>
      <p:bgPr>
        <a:solidFill>
          <a:srgbClr val="335A45"/>
        </a:solidFill>
      </p:bgPr>
    </p:bg>
    <p:spTree>
      <p:nvGrpSpPr>
        <p:cNvPr id="149" name="Shape 149"/>
        <p:cNvGrpSpPr/>
        <p:nvPr/>
      </p:nvGrpSpPr>
      <p:grpSpPr>
        <a:xfrm>
          <a:off x="0" y="0"/>
          <a:ext cx="0" cy="0"/>
          <a:chOff x="0" y="0"/>
          <a:chExt cx="0" cy="0"/>
        </a:xfrm>
      </p:grpSpPr>
      <p:grpSp>
        <p:nvGrpSpPr>
          <p:cNvPr id="150" name="Google Shape;150;p25"/>
          <p:cNvGrpSpPr/>
          <p:nvPr/>
        </p:nvGrpSpPr>
        <p:grpSpPr>
          <a:xfrm rot="10800000">
            <a:off x="-6" y="1"/>
            <a:ext cx="9188607" cy="4570479"/>
            <a:chOff x="-47782" y="926927"/>
            <a:chExt cx="9223657" cy="4216698"/>
          </a:xfrm>
        </p:grpSpPr>
        <p:sp>
          <p:nvSpPr>
            <p:cNvPr id="151" name="Google Shape;151;p25"/>
            <p:cNvSpPr/>
            <p:nvPr/>
          </p:nvSpPr>
          <p:spPr>
            <a:xfrm rot="-10799940">
              <a:off x="-47782" y="927008"/>
              <a:ext cx="9223632" cy="1143936"/>
            </a:xfrm>
            <a:prstGeom prst="flowChartDocumen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5"/>
            <p:cNvSpPr/>
            <p:nvPr/>
          </p:nvSpPr>
          <p:spPr>
            <a:xfrm>
              <a:off x="-39825" y="1162925"/>
              <a:ext cx="9215700" cy="3980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5"/>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154" name="Google Shape;154;p25"/>
          <p:cNvSpPr txBox="1"/>
          <p:nvPr>
            <p:ph type="title"/>
          </p:nvPr>
        </p:nvSpPr>
        <p:spPr>
          <a:xfrm>
            <a:off x="653850" y="645025"/>
            <a:ext cx="6644100" cy="857400"/>
          </a:xfrm>
          <a:prstGeom prst="rect">
            <a:avLst/>
          </a:prstGeom>
        </p:spPr>
        <p:txBody>
          <a:bodyPr anchorCtr="0" anchor="t" bIns="91425" lIns="0" spcFirstLastPara="1" rIns="0" wrap="square" tIns="91425">
            <a:noAutofit/>
          </a:bodyPr>
          <a:lstStyle>
            <a:lvl1pPr lvl="0">
              <a:spcBef>
                <a:spcPts val="0"/>
              </a:spcBef>
              <a:spcAft>
                <a:spcPts val="0"/>
              </a:spcAft>
              <a:buClr>
                <a:srgbClr val="335A45"/>
              </a:buClr>
              <a:buSzPts val="4500"/>
              <a:buNone/>
              <a:defRPr sz="4500">
                <a:solidFill>
                  <a:srgbClr val="335A45"/>
                </a:solidFill>
              </a:defRPr>
            </a:lvl1pPr>
            <a:lvl2pPr lvl="1">
              <a:spcBef>
                <a:spcPts val="1000"/>
              </a:spcBef>
              <a:spcAft>
                <a:spcPts val="0"/>
              </a:spcAft>
              <a:buSzPts val="6500"/>
              <a:buNone/>
              <a:defRPr>
                <a:latin typeface="DM Sans"/>
                <a:ea typeface="DM Sans"/>
                <a:cs typeface="DM Sans"/>
                <a:sym typeface="DM Sans"/>
              </a:defRPr>
            </a:lvl2pPr>
            <a:lvl3pPr lvl="2">
              <a:spcBef>
                <a:spcPts val="1000"/>
              </a:spcBef>
              <a:spcAft>
                <a:spcPts val="0"/>
              </a:spcAft>
              <a:buSzPts val="6500"/>
              <a:buNone/>
              <a:defRPr>
                <a:latin typeface="DM Sans"/>
                <a:ea typeface="DM Sans"/>
                <a:cs typeface="DM Sans"/>
                <a:sym typeface="DM Sans"/>
              </a:defRPr>
            </a:lvl3pPr>
            <a:lvl4pPr lvl="3">
              <a:spcBef>
                <a:spcPts val="1000"/>
              </a:spcBef>
              <a:spcAft>
                <a:spcPts val="0"/>
              </a:spcAft>
              <a:buSzPts val="6500"/>
              <a:buNone/>
              <a:defRPr>
                <a:latin typeface="DM Sans"/>
                <a:ea typeface="DM Sans"/>
                <a:cs typeface="DM Sans"/>
                <a:sym typeface="DM Sans"/>
              </a:defRPr>
            </a:lvl4pPr>
            <a:lvl5pPr lvl="4">
              <a:spcBef>
                <a:spcPts val="1000"/>
              </a:spcBef>
              <a:spcAft>
                <a:spcPts val="0"/>
              </a:spcAft>
              <a:buSzPts val="6500"/>
              <a:buNone/>
              <a:defRPr>
                <a:latin typeface="DM Sans"/>
                <a:ea typeface="DM Sans"/>
                <a:cs typeface="DM Sans"/>
                <a:sym typeface="DM Sans"/>
              </a:defRPr>
            </a:lvl5pPr>
            <a:lvl6pPr lvl="5">
              <a:spcBef>
                <a:spcPts val="1000"/>
              </a:spcBef>
              <a:spcAft>
                <a:spcPts val="0"/>
              </a:spcAft>
              <a:buSzPts val="6500"/>
              <a:buNone/>
              <a:defRPr>
                <a:latin typeface="DM Sans"/>
                <a:ea typeface="DM Sans"/>
                <a:cs typeface="DM Sans"/>
                <a:sym typeface="DM Sans"/>
              </a:defRPr>
            </a:lvl6pPr>
            <a:lvl7pPr lvl="6">
              <a:spcBef>
                <a:spcPts val="1000"/>
              </a:spcBef>
              <a:spcAft>
                <a:spcPts val="0"/>
              </a:spcAft>
              <a:buSzPts val="6500"/>
              <a:buNone/>
              <a:defRPr>
                <a:latin typeface="DM Sans"/>
                <a:ea typeface="DM Sans"/>
                <a:cs typeface="DM Sans"/>
                <a:sym typeface="DM Sans"/>
              </a:defRPr>
            </a:lvl7pPr>
            <a:lvl8pPr lvl="7">
              <a:spcBef>
                <a:spcPts val="1000"/>
              </a:spcBef>
              <a:spcAft>
                <a:spcPts val="0"/>
              </a:spcAft>
              <a:buSzPts val="6500"/>
              <a:buNone/>
              <a:defRPr>
                <a:latin typeface="DM Sans"/>
                <a:ea typeface="DM Sans"/>
                <a:cs typeface="DM Sans"/>
                <a:sym typeface="DM Sans"/>
              </a:defRPr>
            </a:lvl8pPr>
            <a:lvl9pPr lvl="8">
              <a:spcBef>
                <a:spcPts val="1000"/>
              </a:spcBef>
              <a:spcAft>
                <a:spcPts val="1000"/>
              </a:spcAft>
              <a:buSzPts val="6500"/>
              <a:buNone/>
              <a:defRPr>
                <a:latin typeface="DM Sans"/>
                <a:ea typeface="DM Sans"/>
                <a:cs typeface="DM Sans"/>
                <a:sym typeface="DM Sans"/>
              </a:defRPr>
            </a:lvl9pPr>
          </a:lstStyle>
          <a:p/>
        </p:txBody>
      </p:sp>
      <p:sp>
        <p:nvSpPr>
          <p:cNvPr id="155" name="Google Shape;155;p25"/>
          <p:cNvSpPr txBox="1"/>
          <p:nvPr>
            <p:ph idx="1" type="body"/>
          </p:nvPr>
        </p:nvSpPr>
        <p:spPr>
          <a:xfrm>
            <a:off x="653850" y="1502425"/>
            <a:ext cx="3846600" cy="1908900"/>
          </a:xfrm>
          <a:prstGeom prst="rect">
            <a:avLst/>
          </a:prstGeom>
          <a:noFill/>
          <a:ln>
            <a:noFill/>
          </a:ln>
        </p:spPr>
        <p:txBody>
          <a:bodyPr anchorCtr="0" anchor="t" bIns="91425" lIns="0" spcFirstLastPara="1" rIns="0" wrap="square" tIns="91425">
            <a:noAutofit/>
          </a:bodyPr>
          <a:lstStyle>
            <a:lvl1pPr indent="-292100" lvl="0" marL="457200">
              <a:lnSpc>
                <a:spcPct val="115000"/>
              </a:lnSpc>
              <a:spcBef>
                <a:spcPts val="0"/>
              </a:spcBef>
              <a:spcAft>
                <a:spcPts val="0"/>
              </a:spcAft>
              <a:buSzPts val="1000"/>
              <a:buChar char="●"/>
              <a:defRPr sz="1000"/>
            </a:lvl1pPr>
            <a:lvl2pPr indent="-292100" lvl="1" marL="914400">
              <a:lnSpc>
                <a:spcPct val="115000"/>
              </a:lnSpc>
              <a:spcBef>
                <a:spcPts val="1000"/>
              </a:spcBef>
              <a:spcAft>
                <a:spcPts val="0"/>
              </a:spcAft>
              <a:buSzPts val="1000"/>
              <a:buChar char="○"/>
              <a:defRPr sz="1000"/>
            </a:lvl2pPr>
            <a:lvl3pPr indent="-292100" lvl="2" marL="1371600">
              <a:lnSpc>
                <a:spcPct val="115000"/>
              </a:lnSpc>
              <a:spcBef>
                <a:spcPts val="1000"/>
              </a:spcBef>
              <a:spcAft>
                <a:spcPts val="0"/>
              </a:spcAft>
              <a:buSzPts val="1000"/>
              <a:buChar char="■"/>
              <a:defRPr sz="1000"/>
            </a:lvl3pPr>
            <a:lvl4pPr indent="-292100" lvl="3" marL="1828800">
              <a:lnSpc>
                <a:spcPct val="115000"/>
              </a:lnSpc>
              <a:spcBef>
                <a:spcPts val="1000"/>
              </a:spcBef>
              <a:spcAft>
                <a:spcPts val="0"/>
              </a:spcAft>
              <a:buSzPts val="1000"/>
              <a:buChar char="●"/>
              <a:defRPr sz="1000"/>
            </a:lvl4pPr>
            <a:lvl5pPr indent="-292100" lvl="4" marL="2286000">
              <a:lnSpc>
                <a:spcPct val="115000"/>
              </a:lnSpc>
              <a:spcBef>
                <a:spcPts val="1000"/>
              </a:spcBef>
              <a:spcAft>
                <a:spcPts val="0"/>
              </a:spcAft>
              <a:buSzPts val="1000"/>
              <a:buChar char="○"/>
              <a:defRPr sz="1000"/>
            </a:lvl5pPr>
            <a:lvl6pPr indent="-292100" lvl="5" marL="2743200">
              <a:lnSpc>
                <a:spcPct val="115000"/>
              </a:lnSpc>
              <a:spcBef>
                <a:spcPts val="1000"/>
              </a:spcBef>
              <a:spcAft>
                <a:spcPts val="0"/>
              </a:spcAft>
              <a:buSzPts val="1000"/>
              <a:buChar char="■"/>
              <a:defRPr sz="1000"/>
            </a:lvl6pPr>
            <a:lvl7pPr indent="-292100" lvl="6" marL="3200400">
              <a:lnSpc>
                <a:spcPct val="115000"/>
              </a:lnSpc>
              <a:spcBef>
                <a:spcPts val="1000"/>
              </a:spcBef>
              <a:spcAft>
                <a:spcPts val="0"/>
              </a:spcAft>
              <a:buSzPts val="1000"/>
              <a:buChar char="●"/>
              <a:defRPr sz="1000"/>
            </a:lvl7pPr>
            <a:lvl8pPr indent="-292100" lvl="7" marL="3657600">
              <a:lnSpc>
                <a:spcPct val="115000"/>
              </a:lnSpc>
              <a:spcBef>
                <a:spcPts val="1000"/>
              </a:spcBef>
              <a:spcAft>
                <a:spcPts val="0"/>
              </a:spcAft>
              <a:buSzPts val="1000"/>
              <a:buChar char="○"/>
              <a:defRPr sz="1000"/>
            </a:lvl8pPr>
            <a:lvl9pPr indent="-292100" lvl="8" marL="4114800">
              <a:lnSpc>
                <a:spcPct val="115000"/>
              </a:lnSpc>
              <a:spcBef>
                <a:spcPts val="1000"/>
              </a:spcBef>
              <a:spcAft>
                <a:spcPts val="1000"/>
              </a:spcAft>
              <a:buSzPts val="1000"/>
              <a:buChar char="■"/>
              <a:defRPr sz="1000"/>
            </a:lvl9pPr>
          </a:lstStyle>
          <a:p/>
        </p:txBody>
      </p:sp>
      <p:sp>
        <p:nvSpPr>
          <p:cNvPr id="156" name="Google Shape;156;p25"/>
          <p:cNvSpPr txBox="1"/>
          <p:nvPr>
            <p:ph idx="2" type="body"/>
          </p:nvPr>
        </p:nvSpPr>
        <p:spPr>
          <a:xfrm>
            <a:off x="4643550" y="1502425"/>
            <a:ext cx="3846600" cy="1908900"/>
          </a:xfrm>
          <a:prstGeom prst="rect">
            <a:avLst/>
          </a:prstGeom>
          <a:noFill/>
          <a:ln>
            <a:noFill/>
          </a:ln>
        </p:spPr>
        <p:txBody>
          <a:bodyPr anchorCtr="0" anchor="t" bIns="91425" lIns="0" spcFirstLastPara="1" rIns="0" wrap="square" tIns="91425">
            <a:noAutofit/>
          </a:bodyPr>
          <a:lstStyle>
            <a:lvl1pPr indent="-292100" lvl="0" marL="457200">
              <a:lnSpc>
                <a:spcPct val="115000"/>
              </a:lnSpc>
              <a:spcBef>
                <a:spcPts val="0"/>
              </a:spcBef>
              <a:spcAft>
                <a:spcPts val="0"/>
              </a:spcAft>
              <a:buSzPts val="1000"/>
              <a:buChar char="●"/>
              <a:defRPr sz="1000"/>
            </a:lvl1pPr>
            <a:lvl2pPr indent="-292100" lvl="1" marL="914400">
              <a:lnSpc>
                <a:spcPct val="115000"/>
              </a:lnSpc>
              <a:spcBef>
                <a:spcPts val="1000"/>
              </a:spcBef>
              <a:spcAft>
                <a:spcPts val="0"/>
              </a:spcAft>
              <a:buSzPts val="1000"/>
              <a:buChar char="○"/>
              <a:defRPr sz="1000"/>
            </a:lvl2pPr>
            <a:lvl3pPr indent="-292100" lvl="2" marL="1371600">
              <a:lnSpc>
                <a:spcPct val="115000"/>
              </a:lnSpc>
              <a:spcBef>
                <a:spcPts val="1000"/>
              </a:spcBef>
              <a:spcAft>
                <a:spcPts val="0"/>
              </a:spcAft>
              <a:buSzPts val="1000"/>
              <a:buChar char="■"/>
              <a:defRPr sz="1000"/>
            </a:lvl3pPr>
            <a:lvl4pPr indent="-292100" lvl="3" marL="1828800">
              <a:lnSpc>
                <a:spcPct val="115000"/>
              </a:lnSpc>
              <a:spcBef>
                <a:spcPts val="1000"/>
              </a:spcBef>
              <a:spcAft>
                <a:spcPts val="0"/>
              </a:spcAft>
              <a:buSzPts val="1000"/>
              <a:buChar char="●"/>
              <a:defRPr sz="1000"/>
            </a:lvl4pPr>
            <a:lvl5pPr indent="-292100" lvl="4" marL="2286000">
              <a:lnSpc>
                <a:spcPct val="115000"/>
              </a:lnSpc>
              <a:spcBef>
                <a:spcPts val="1000"/>
              </a:spcBef>
              <a:spcAft>
                <a:spcPts val="0"/>
              </a:spcAft>
              <a:buSzPts val="1000"/>
              <a:buChar char="○"/>
              <a:defRPr sz="1000"/>
            </a:lvl5pPr>
            <a:lvl6pPr indent="-292100" lvl="5" marL="2743200">
              <a:lnSpc>
                <a:spcPct val="115000"/>
              </a:lnSpc>
              <a:spcBef>
                <a:spcPts val="1000"/>
              </a:spcBef>
              <a:spcAft>
                <a:spcPts val="0"/>
              </a:spcAft>
              <a:buSzPts val="1000"/>
              <a:buChar char="■"/>
              <a:defRPr sz="1000"/>
            </a:lvl6pPr>
            <a:lvl7pPr indent="-292100" lvl="6" marL="3200400">
              <a:lnSpc>
                <a:spcPct val="115000"/>
              </a:lnSpc>
              <a:spcBef>
                <a:spcPts val="1000"/>
              </a:spcBef>
              <a:spcAft>
                <a:spcPts val="0"/>
              </a:spcAft>
              <a:buSzPts val="1000"/>
              <a:buChar char="●"/>
              <a:defRPr sz="1000"/>
            </a:lvl7pPr>
            <a:lvl8pPr indent="-292100" lvl="7" marL="3657600">
              <a:lnSpc>
                <a:spcPct val="115000"/>
              </a:lnSpc>
              <a:spcBef>
                <a:spcPts val="1000"/>
              </a:spcBef>
              <a:spcAft>
                <a:spcPts val="0"/>
              </a:spcAft>
              <a:buSzPts val="1000"/>
              <a:buChar char="○"/>
              <a:defRPr sz="1000"/>
            </a:lvl8pPr>
            <a:lvl9pPr indent="-292100" lvl="8" marL="4114800">
              <a:lnSpc>
                <a:spcPct val="115000"/>
              </a:lnSpc>
              <a:spcBef>
                <a:spcPts val="1000"/>
              </a:spcBef>
              <a:spcAft>
                <a:spcPts val="1000"/>
              </a:spcAft>
              <a:buSzPts val="1000"/>
              <a:buChar char="■"/>
              <a:defRPr sz="1000"/>
            </a:lvl9pPr>
          </a:lstStyle>
          <a:p/>
        </p:txBody>
      </p:sp>
      <p:pic>
        <p:nvPicPr>
          <p:cNvPr id="157" name="Google Shape;157;p25"/>
          <p:cNvPicPr preferRelativeResize="0"/>
          <p:nvPr/>
        </p:nvPicPr>
        <p:blipFill>
          <a:blip r:embed="rId2">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I - content bold header">
  <p:cSld name="CUSTOM_7">
    <p:bg>
      <p:bgPr>
        <a:solidFill>
          <a:srgbClr val="335A45"/>
        </a:solidFill>
      </p:bgPr>
    </p:bg>
    <p:spTree>
      <p:nvGrpSpPr>
        <p:cNvPr id="158" name="Shape 158"/>
        <p:cNvGrpSpPr/>
        <p:nvPr/>
      </p:nvGrpSpPr>
      <p:grpSpPr>
        <a:xfrm>
          <a:off x="0" y="0"/>
          <a:ext cx="0" cy="0"/>
          <a:chOff x="0" y="0"/>
          <a:chExt cx="0" cy="0"/>
        </a:xfrm>
      </p:grpSpPr>
      <p:grpSp>
        <p:nvGrpSpPr>
          <p:cNvPr id="159" name="Google Shape;159;p26"/>
          <p:cNvGrpSpPr/>
          <p:nvPr/>
        </p:nvGrpSpPr>
        <p:grpSpPr>
          <a:xfrm>
            <a:off x="-47775" y="1870404"/>
            <a:ext cx="9223657" cy="3272115"/>
            <a:chOff x="-47782" y="926927"/>
            <a:chExt cx="9223657" cy="2894909"/>
          </a:xfrm>
        </p:grpSpPr>
        <p:sp>
          <p:nvSpPr>
            <p:cNvPr id="160" name="Google Shape;160;p26"/>
            <p:cNvSpPr/>
            <p:nvPr/>
          </p:nvSpPr>
          <p:spPr>
            <a:xfrm rot="-10799940">
              <a:off x="-47782" y="927008"/>
              <a:ext cx="9223632" cy="1143936"/>
            </a:xfrm>
            <a:prstGeom prst="flowChartDocument">
              <a:avLst/>
            </a:prstGeom>
            <a:solidFill>
              <a:srgbClr val="FFFFFF"/>
            </a:solid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39825" y="1162936"/>
              <a:ext cx="9215700" cy="2658900"/>
            </a:xfrm>
            <a:prstGeom prst="rect">
              <a:avLst/>
            </a:prstGeom>
            <a:solidFill>
              <a:srgbClr val="FFFFFF"/>
            </a:solid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a:p>
          </p:txBody>
        </p:sp>
      </p:grpSp>
      <p:sp>
        <p:nvSpPr>
          <p:cNvPr id="162" name="Google Shape;162;p26"/>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dk1"/>
                </a:solidFill>
                <a:latin typeface="DM Sans"/>
                <a:ea typeface="DM Sans"/>
                <a:cs typeface="DM Sans"/>
                <a:sym typeface="DM Sans"/>
              </a:rPr>
              <a:t>‹#›</a:t>
            </a:fld>
            <a:endParaRPr sz="1000">
              <a:solidFill>
                <a:schemeClr val="dk1"/>
              </a:solidFill>
              <a:latin typeface="DM Sans"/>
              <a:ea typeface="DM Sans"/>
              <a:cs typeface="DM Sans"/>
              <a:sym typeface="DM Sans"/>
            </a:endParaRPr>
          </a:p>
        </p:txBody>
      </p:sp>
      <p:sp>
        <p:nvSpPr>
          <p:cNvPr id="163" name="Google Shape;163;p26"/>
          <p:cNvSpPr txBox="1"/>
          <p:nvPr>
            <p:ph idx="1" type="body"/>
          </p:nvPr>
        </p:nvSpPr>
        <p:spPr>
          <a:xfrm>
            <a:off x="688875" y="2613125"/>
            <a:ext cx="5262600" cy="22107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64" name="Google Shape;164;p26"/>
          <p:cNvSpPr txBox="1"/>
          <p:nvPr>
            <p:ph type="title"/>
          </p:nvPr>
        </p:nvSpPr>
        <p:spPr>
          <a:xfrm>
            <a:off x="686100" y="960438"/>
            <a:ext cx="7651500" cy="852300"/>
          </a:xfrm>
          <a:prstGeom prst="rect">
            <a:avLst/>
          </a:prstGeom>
        </p:spPr>
        <p:txBody>
          <a:bodyPr anchorCtr="0" anchor="b" bIns="91425" lIns="0" spcFirstLastPara="1" rIns="0" wrap="square" tIns="91425">
            <a:noAutofit/>
          </a:bodyPr>
          <a:lstStyle>
            <a:lvl1pPr lvl="0">
              <a:lnSpc>
                <a:spcPct val="100000"/>
              </a:lnSpc>
              <a:spcBef>
                <a:spcPts val="0"/>
              </a:spcBef>
              <a:spcAft>
                <a:spcPts val="0"/>
              </a:spcAft>
              <a:buClr>
                <a:schemeClr val="lt1"/>
              </a:buClr>
              <a:buSzPts val="4500"/>
              <a:buNone/>
              <a:defRPr sz="4500">
                <a:solidFill>
                  <a:schemeClr val="lt1"/>
                </a:solidFill>
              </a:defRPr>
            </a:lvl1pPr>
            <a:lvl2pPr lvl="1">
              <a:lnSpc>
                <a:spcPct val="100000"/>
              </a:lnSpc>
              <a:spcBef>
                <a:spcPts val="1000"/>
              </a:spcBef>
              <a:spcAft>
                <a:spcPts val="0"/>
              </a:spcAft>
              <a:buClr>
                <a:schemeClr val="lt1"/>
              </a:buClr>
              <a:buSzPts val="6500"/>
              <a:buNone/>
              <a:defRPr>
                <a:solidFill>
                  <a:schemeClr val="lt1"/>
                </a:solidFill>
                <a:latin typeface="DM Sans"/>
                <a:ea typeface="DM Sans"/>
                <a:cs typeface="DM Sans"/>
                <a:sym typeface="DM Sans"/>
              </a:defRPr>
            </a:lvl2pPr>
            <a:lvl3pPr lvl="2">
              <a:lnSpc>
                <a:spcPct val="100000"/>
              </a:lnSpc>
              <a:spcBef>
                <a:spcPts val="1000"/>
              </a:spcBef>
              <a:spcAft>
                <a:spcPts val="0"/>
              </a:spcAft>
              <a:buClr>
                <a:schemeClr val="lt1"/>
              </a:buClr>
              <a:buSzPts val="6500"/>
              <a:buNone/>
              <a:defRPr>
                <a:solidFill>
                  <a:schemeClr val="lt1"/>
                </a:solidFill>
                <a:latin typeface="DM Sans"/>
                <a:ea typeface="DM Sans"/>
                <a:cs typeface="DM Sans"/>
                <a:sym typeface="DM Sans"/>
              </a:defRPr>
            </a:lvl3pPr>
            <a:lvl4pPr lvl="3">
              <a:lnSpc>
                <a:spcPct val="100000"/>
              </a:lnSpc>
              <a:spcBef>
                <a:spcPts val="1000"/>
              </a:spcBef>
              <a:spcAft>
                <a:spcPts val="0"/>
              </a:spcAft>
              <a:buClr>
                <a:schemeClr val="lt1"/>
              </a:buClr>
              <a:buSzPts val="6500"/>
              <a:buNone/>
              <a:defRPr>
                <a:solidFill>
                  <a:schemeClr val="lt1"/>
                </a:solidFill>
                <a:latin typeface="DM Sans"/>
                <a:ea typeface="DM Sans"/>
                <a:cs typeface="DM Sans"/>
                <a:sym typeface="DM Sans"/>
              </a:defRPr>
            </a:lvl4pPr>
            <a:lvl5pPr lvl="4">
              <a:lnSpc>
                <a:spcPct val="100000"/>
              </a:lnSpc>
              <a:spcBef>
                <a:spcPts val="1000"/>
              </a:spcBef>
              <a:spcAft>
                <a:spcPts val="0"/>
              </a:spcAft>
              <a:buClr>
                <a:schemeClr val="lt1"/>
              </a:buClr>
              <a:buSzPts val="6500"/>
              <a:buNone/>
              <a:defRPr>
                <a:solidFill>
                  <a:schemeClr val="lt1"/>
                </a:solidFill>
                <a:latin typeface="DM Sans"/>
                <a:ea typeface="DM Sans"/>
                <a:cs typeface="DM Sans"/>
                <a:sym typeface="DM Sans"/>
              </a:defRPr>
            </a:lvl5pPr>
            <a:lvl6pPr lvl="5">
              <a:lnSpc>
                <a:spcPct val="100000"/>
              </a:lnSpc>
              <a:spcBef>
                <a:spcPts val="1000"/>
              </a:spcBef>
              <a:spcAft>
                <a:spcPts val="0"/>
              </a:spcAft>
              <a:buClr>
                <a:schemeClr val="lt1"/>
              </a:buClr>
              <a:buSzPts val="6500"/>
              <a:buNone/>
              <a:defRPr>
                <a:solidFill>
                  <a:schemeClr val="lt1"/>
                </a:solidFill>
                <a:latin typeface="DM Sans"/>
                <a:ea typeface="DM Sans"/>
                <a:cs typeface="DM Sans"/>
                <a:sym typeface="DM Sans"/>
              </a:defRPr>
            </a:lvl6pPr>
            <a:lvl7pPr lvl="6">
              <a:lnSpc>
                <a:spcPct val="100000"/>
              </a:lnSpc>
              <a:spcBef>
                <a:spcPts val="1000"/>
              </a:spcBef>
              <a:spcAft>
                <a:spcPts val="0"/>
              </a:spcAft>
              <a:buClr>
                <a:schemeClr val="lt1"/>
              </a:buClr>
              <a:buSzPts val="6500"/>
              <a:buNone/>
              <a:defRPr>
                <a:solidFill>
                  <a:schemeClr val="lt1"/>
                </a:solidFill>
                <a:latin typeface="DM Sans"/>
                <a:ea typeface="DM Sans"/>
                <a:cs typeface="DM Sans"/>
                <a:sym typeface="DM Sans"/>
              </a:defRPr>
            </a:lvl7pPr>
            <a:lvl8pPr lvl="7">
              <a:lnSpc>
                <a:spcPct val="100000"/>
              </a:lnSpc>
              <a:spcBef>
                <a:spcPts val="1000"/>
              </a:spcBef>
              <a:spcAft>
                <a:spcPts val="0"/>
              </a:spcAft>
              <a:buClr>
                <a:schemeClr val="lt1"/>
              </a:buClr>
              <a:buSzPts val="6500"/>
              <a:buNone/>
              <a:defRPr>
                <a:solidFill>
                  <a:schemeClr val="lt1"/>
                </a:solidFill>
                <a:latin typeface="DM Sans"/>
                <a:ea typeface="DM Sans"/>
                <a:cs typeface="DM Sans"/>
                <a:sym typeface="DM Sans"/>
              </a:defRPr>
            </a:lvl8pPr>
            <a:lvl9pPr lvl="8">
              <a:lnSpc>
                <a:spcPct val="100000"/>
              </a:lnSpc>
              <a:spcBef>
                <a:spcPts val="1000"/>
              </a:spcBef>
              <a:spcAft>
                <a:spcPts val="1000"/>
              </a:spcAft>
              <a:buClr>
                <a:schemeClr val="lt1"/>
              </a:buClr>
              <a:buSzPts val="6500"/>
              <a:buNone/>
              <a:defRPr>
                <a:solidFill>
                  <a:schemeClr val="lt1"/>
                </a:solidFill>
                <a:latin typeface="DM Sans"/>
                <a:ea typeface="DM Sans"/>
                <a:cs typeface="DM Sans"/>
                <a:sym typeface="DM Sans"/>
              </a:defRPr>
            </a:lvl9pPr>
          </a:lstStyle>
          <a:p/>
        </p:txBody>
      </p:sp>
      <p:sp>
        <p:nvSpPr>
          <p:cNvPr id="165" name="Google Shape;165;p26"/>
          <p:cNvSpPr txBox="1"/>
          <p:nvPr>
            <p:ph idx="2" type="subTitle"/>
          </p:nvPr>
        </p:nvSpPr>
        <p:spPr>
          <a:xfrm>
            <a:off x="683775" y="2316550"/>
            <a:ext cx="5272800" cy="250800"/>
          </a:xfrm>
          <a:prstGeom prst="rect">
            <a:avLst/>
          </a:prstGeom>
          <a:noFill/>
          <a:ln>
            <a:noFill/>
          </a:ln>
        </p:spPr>
        <p:txBody>
          <a:bodyPr anchorCtr="0" anchor="t" bIns="91425" lIns="0" spcFirstLastPara="1" rIns="0" wrap="square" tIns="91425">
            <a:noAutofit/>
          </a:bodyPr>
          <a:lstStyle>
            <a:lvl1pPr lvl="0">
              <a:lnSpc>
                <a:spcPct val="100000"/>
              </a:lnSpc>
              <a:spcBef>
                <a:spcPts val="0"/>
              </a:spcBef>
              <a:spcAft>
                <a:spcPts val="0"/>
              </a:spcAft>
              <a:buClr>
                <a:schemeClr val="accent1"/>
              </a:buClr>
              <a:buSzPts val="1400"/>
              <a:buFont typeface="Playfair Display Medium"/>
              <a:buNone/>
              <a:defRPr>
                <a:solidFill>
                  <a:schemeClr val="accent1"/>
                </a:solidFill>
                <a:latin typeface="Playfair Display Medium"/>
                <a:ea typeface="Playfair Display Medium"/>
                <a:cs typeface="Playfair Display Medium"/>
                <a:sym typeface="Playfair Display Medium"/>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66" name="Google Shape;166;p26"/>
          <p:cNvPicPr preferRelativeResize="0"/>
          <p:nvPr/>
        </p:nvPicPr>
        <p:blipFill>
          <a:blip r:embed="rId2">
            <a:alphaModFix/>
          </a:blip>
          <a:stretch>
            <a:fillRect/>
          </a:stretch>
        </p:blipFill>
        <p:spPr>
          <a:xfrm>
            <a:off x="64400" y="4656075"/>
            <a:ext cx="932221" cy="3936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J - timeline">
  <p:cSld name="CUSTOM_7_1">
    <p:bg>
      <p:bgPr>
        <a:solidFill>
          <a:srgbClr val="335A45"/>
        </a:solidFill>
      </p:bgPr>
    </p:bg>
    <p:spTree>
      <p:nvGrpSpPr>
        <p:cNvPr id="167" name="Shape 167"/>
        <p:cNvGrpSpPr/>
        <p:nvPr/>
      </p:nvGrpSpPr>
      <p:grpSpPr>
        <a:xfrm>
          <a:off x="0" y="0"/>
          <a:ext cx="0" cy="0"/>
          <a:chOff x="0" y="0"/>
          <a:chExt cx="0" cy="0"/>
        </a:xfrm>
      </p:grpSpPr>
      <p:grpSp>
        <p:nvGrpSpPr>
          <p:cNvPr id="168" name="Google Shape;168;p27"/>
          <p:cNvGrpSpPr/>
          <p:nvPr/>
        </p:nvGrpSpPr>
        <p:grpSpPr>
          <a:xfrm>
            <a:off x="-47775" y="1870404"/>
            <a:ext cx="9223657" cy="3272115"/>
            <a:chOff x="-47782" y="926927"/>
            <a:chExt cx="9223657" cy="2894909"/>
          </a:xfrm>
        </p:grpSpPr>
        <p:sp>
          <p:nvSpPr>
            <p:cNvPr id="169" name="Google Shape;169;p27"/>
            <p:cNvSpPr/>
            <p:nvPr/>
          </p:nvSpPr>
          <p:spPr>
            <a:xfrm rot="-10799940">
              <a:off x="-47782" y="927008"/>
              <a:ext cx="9223632" cy="1143936"/>
            </a:xfrm>
            <a:prstGeom prst="flowChartDocument">
              <a:avLst/>
            </a:prstGeom>
            <a:solidFill>
              <a:srgbClr val="FFFFFF"/>
            </a:solid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39825" y="1162936"/>
              <a:ext cx="9215700" cy="2658900"/>
            </a:xfrm>
            <a:prstGeom prst="rect">
              <a:avLst/>
            </a:prstGeom>
            <a:solidFill>
              <a:srgbClr val="FFFFFF"/>
            </a:solidFill>
            <a:ln>
              <a:noFill/>
            </a:ln>
          </p:spPr>
          <p:txBody>
            <a:bodyPr anchorCtr="0" anchor="ctr" bIns="91425" lIns="0" spcFirstLastPara="1" rIns="0" wrap="square" tIns="91425">
              <a:noAutofit/>
            </a:bodyPr>
            <a:lstStyle/>
            <a:p>
              <a:pPr indent="0" lvl="0" marL="0" rtl="0" algn="l">
                <a:spcBef>
                  <a:spcPts val="0"/>
                </a:spcBef>
                <a:spcAft>
                  <a:spcPts val="0"/>
                </a:spcAft>
                <a:buNone/>
              </a:pPr>
              <a:r>
                <a:t/>
              </a:r>
              <a:endParaRPr/>
            </a:p>
          </p:txBody>
        </p:sp>
      </p:grpSp>
      <p:sp>
        <p:nvSpPr>
          <p:cNvPr id="171" name="Google Shape;171;p27"/>
          <p:cNvSpPr txBox="1"/>
          <p:nvPr>
            <p:ph idx="1" type="body"/>
          </p:nvPr>
        </p:nvSpPr>
        <p:spPr>
          <a:xfrm>
            <a:off x="738525" y="2666525"/>
            <a:ext cx="1085400" cy="1377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Font typeface="Playfair Display Medium"/>
              <a:buChar char="●"/>
              <a:defRPr sz="1000">
                <a:latin typeface="Playfair Display Medium"/>
                <a:ea typeface="Playfair Display Medium"/>
                <a:cs typeface="Playfair Display Medium"/>
                <a:sym typeface="Playfair Display Medium"/>
              </a:defRPr>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72" name="Google Shape;172;p27"/>
          <p:cNvSpPr txBox="1"/>
          <p:nvPr>
            <p:ph idx="2" type="body"/>
          </p:nvPr>
        </p:nvSpPr>
        <p:spPr>
          <a:xfrm>
            <a:off x="1823925" y="2666525"/>
            <a:ext cx="1085400" cy="1377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Font typeface="Playfair Display Medium"/>
              <a:buChar char="●"/>
              <a:defRPr sz="1000">
                <a:latin typeface="Playfair Display Medium"/>
                <a:ea typeface="Playfair Display Medium"/>
                <a:cs typeface="Playfair Display Medium"/>
                <a:sym typeface="Playfair Display Medium"/>
              </a:defRPr>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73" name="Google Shape;173;p27"/>
          <p:cNvSpPr txBox="1"/>
          <p:nvPr>
            <p:ph idx="3" type="body"/>
          </p:nvPr>
        </p:nvSpPr>
        <p:spPr>
          <a:xfrm>
            <a:off x="2909325" y="2666525"/>
            <a:ext cx="1085400" cy="1377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Font typeface="Playfair Display Medium"/>
              <a:buChar char="●"/>
              <a:defRPr sz="1000">
                <a:latin typeface="Playfair Display Medium"/>
                <a:ea typeface="Playfair Display Medium"/>
                <a:cs typeface="Playfair Display Medium"/>
                <a:sym typeface="Playfair Display Medium"/>
              </a:defRPr>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74" name="Google Shape;174;p27"/>
          <p:cNvSpPr txBox="1"/>
          <p:nvPr>
            <p:ph idx="4" type="body"/>
          </p:nvPr>
        </p:nvSpPr>
        <p:spPr>
          <a:xfrm>
            <a:off x="3994725" y="2666525"/>
            <a:ext cx="1085400" cy="1377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Font typeface="Playfair Display Medium"/>
              <a:buChar char="●"/>
              <a:defRPr sz="1000">
                <a:latin typeface="Playfair Display Medium"/>
                <a:ea typeface="Playfair Display Medium"/>
                <a:cs typeface="Playfair Display Medium"/>
                <a:sym typeface="Playfair Display Medium"/>
              </a:defRPr>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75" name="Google Shape;175;p27"/>
          <p:cNvSpPr txBox="1"/>
          <p:nvPr>
            <p:ph idx="5" type="body"/>
          </p:nvPr>
        </p:nvSpPr>
        <p:spPr>
          <a:xfrm>
            <a:off x="5080125" y="2666525"/>
            <a:ext cx="1085400" cy="1377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Font typeface="Playfair Display Medium"/>
              <a:buChar char="●"/>
              <a:defRPr sz="1000">
                <a:latin typeface="Playfair Display Medium"/>
                <a:ea typeface="Playfair Display Medium"/>
                <a:cs typeface="Playfair Display Medium"/>
                <a:sym typeface="Playfair Display Medium"/>
              </a:defRPr>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76" name="Google Shape;176;p27"/>
          <p:cNvSpPr txBox="1"/>
          <p:nvPr>
            <p:ph idx="6" type="body"/>
          </p:nvPr>
        </p:nvSpPr>
        <p:spPr>
          <a:xfrm>
            <a:off x="6165525" y="2666525"/>
            <a:ext cx="1085400" cy="137700"/>
          </a:xfrm>
          <a:prstGeom prst="rect">
            <a:avLst/>
          </a:prstGeom>
          <a:noFill/>
          <a:ln>
            <a:noFill/>
          </a:ln>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Font typeface="Playfair Display Medium"/>
              <a:buChar char="●"/>
              <a:defRPr sz="1000">
                <a:latin typeface="Playfair Display Medium"/>
                <a:ea typeface="Playfair Display Medium"/>
                <a:cs typeface="Playfair Display Medium"/>
                <a:sym typeface="Playfair Display Medium"/>
              </a:defRPr>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177" name="Google Shape;177;p27"/>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dk1"/>
                </a:solidFill>
                <a:latin typeface="DM Sans"/>
                <a:ea typeface="DM Sans"/>
                <a:cs typeface="DM Sans"/>
                <a:sym typeface="DM Sans"/>
              </a:rPr>
              <a:t>‹#›</a:t>
            </a:fld>
            <a:endParaRPr sz="1000">
              <a:solidFill>
                <a:schemeClr val="dk1"/>
              </a:solidFill>
              <a:latin typeface="DM Sans"/>
              <a:ea typeface="DM Sans"/>
              <a:cs typeface="DM Sans"/>
              <a:sym typeface="DM Sans"/>
            </a:endParaRPr>
          </a:p>
        </p:txBody>
      </p:sp>
      <p:sp>
        <p:nvSpPr>
          <p:cNvPr id="178" name="Google Shape;178;p27"/>
          <p:cNvSpPr txBox="1"/>
          <p:nvPr>
            <p:ph type="title"/>
          </p:nvPr>
        </p:nvSpPr>
        <p:spPr>
          <a:xfrm>
            <a:off x="686100" y="960438"/>
            <a:ext cx="7651500" cy="852300"/>
          </a:xfrm>
          <a:prstGeom prst="rect">
            <a:avLst/>
          </a:prstGeom>
        </p:spPr>
        <p:txBody>
          <a:bodyPr anchorCtr="0" anchor="b" bIns="91425" lIns="0" spcFirstLastPara="1" rIns="0" wrap="square" tIns="91425">
            <a:noAutofit/>
          </a:bodyPr>
          <a:lstStyle>
            <a:lvl1pPr lvl="0">
              <a:lnSpc>
                <a:spcPct val="100000"/>
              </a:lnSpc>
              <a:spcBef>
                <a:spcPts val="0"/>
              </a:spcBef>
              <a:spcAft>
                <a:spcPts val="0"/>
              </a:spcAft>
              <a:buClr>
                <a:schemeClr val="lt1"/>
              </a:buClr>
              <a:buSzPts val="4500"/>
              <a:buNone/>
              <a:defRPr sz="4500">
                <a:solidFill>
                  <a:schemeClr val="lt1"/>
                </a:solidFill>
              </a:defRPr>
            </a:lvl1pPr>
            <a:lvl2pPr lvl="1">
              <a:lnSpc>
                <a:spcPct val="100000"/>
              </a:lnSpc>
              <a:spcBef>
                <a:spcPts val="1000"/>
              </a:spcBef>
              <a:spcAft>
                <a:spcPts val="0"/>
              </a:spcAft>
              <a:buSzPts val="6500"/>
              <a:buNone/>
              <a:defRPr>
                <a:latin typeface="DM Sans"/>
                <a:ea typeface="DM Sans"/>
                <a:cs typeface="DM Sans"/>
                <a:sym typeface="DM Sans"/>
              </a:defRPr>
            </a:lvl2pPr>
            <a:lvl3pPr lvl="2">
              <a:lnSpc>
                <a:spcPct val="100000"/>
              </a:lnSpc>
              <a:spcBef>
                <a:spcPts val="1000"/>
              </a:spcBef>
              <a:spcAft>
                <a:spcPts val="0"/>
              </a:spcAft>
              <a:buSzPts val="6500"/>
              <a:buNone/>
              <a:defRPr>
                <a:latin typeface="DM Sans"/>
                <a:ea typeface="DM Sans"/>
                <a:cs typeface="DM Sans"/>
                <a:sym typeface="DM Sans"/>
              </a:defRPr>
            </a:lvl3pPr>
            <a:lvl4pPr lvl="3">
              <a:lnSpc>
                <a:spcPct val="100000"/>
              </a:lnSpc>
              <a:spcBef>
                <a:spcPts val="1000"/>
              </a:spcBef>
              <a:spcAft>
                <a:spcPts val="0"/>
              </a:spcAft>
              <a:buSzPts val="6500"/>
              <a:buNone/>
              <a:defRPr>
                <a:latin typeface="DM Sans"/>
                <a:ea typeface="DM Sans"/>
                <a:cs typeface="DM Sans"/>
                <a:sym typeface="DM Sans"/>
              </a:defRPr>
            </a:lvl4pPr>
            <a:lvl5pPr lvl="4">
              <a:lnSpc>
                <a:spcPct val="100000"/>
              </a:lnSpc>
              <a:spcBef>
                <a:spcPts val="1000"/>
              </a:spcBef>
              <a:spcAft>
                <a:spcPts val="0"/>
              </a:spcAft>
              <a:buSzPts val="6500"/>
              <a:buNone/>
              <a:defRPr>
                <a:latin typeface="DM Sans"/>
                <a:ea typeface="DM Sans"/>
                <a:cs typeface="DM Sans"/>
                <a:sym typeface="DM Sans"/>
              </a:defRPr>
            </a:lvl5pPr>
            <a:lvl6pPr lvl="5">
              <a:lnSpc>
                <a:spcPct val="100000"/>
              </a:lnSpc>
              <a:spcBef>
                <a:spcPts val="1000"/>
              </a:spcBef>
              <a:spcAft>
                <a:spcPts val="0"/>
              </a:spcAft>
              <a:buSzPts val="6500"/>
              <a:buNone/>
              <a:defRPr>
                <a:latin typeface="DM Sans"/>
                <a:ea typeface="DM Sans"/>
                <a:cs typeface="DM Sans"/>
                <a:sym typeface="DM Sans"/>
              </a:defRPr>
            </a:lvl6pPr>
            <a:lvl7pPr lvl="6">
              <a:lnSpc>
                <a:spcPct val="100000"/>
              </a:lnSpc>
              <a:spcBef>
                <a:spcPts val="1000"/>
              </a:spcBef>
              <a:spcAft>
                <a:spcPts val="0"/>
              </a:spcAft>
              <a:buSzPts val="6500"/>
              <a:buNone/>
              <a:defRPr>
                <a:latin typeface="DM Sans"/>
                <a:ea typeface="DM Sans"/>
                <a:cs typeface="DM Sans"/>
                <a:sym typeface="DM Sans"/>
              </a:defRPr>
            </a:lvl7pPr>
            <a:lvl8pPr lvl="7">
              <a:lnSpc>
                <a:spcPct val="100000"/>
              </a:lnSpc>
              <a:spcBef>
                <a:spcPts val="1000"/>
              </a:spcBef>
              <a:spcAft>
                <a:spcPts val="0"/>
              </a:spcAft>
              <a:buSzPts val="6500"/>
              <a:buNone/>
              <a:defRPr>
                <a:latin typeface="DM Sans"/>
                <a:ea typeface="DM Sans"/>
                <a:cs typeface="DM Sans"/>
                <a:sym typeface="DM Sans"/>
              </a:defRPr>
            </a:lvl8pPr>
            <a:lvl9pPr lvl="8">
              <a:lnSpc>
                <a:spcPct val="100000"/>
              </a:lnSpc>
              <a:spcBef>
                <a:spcPts val="1000"/>
              </a:spcBef>
              <a:spcAft>
                <a:spcPts val="1000"/>
              </a:spcAft>
              <a:buSzPts val="6500"/>
              <a:buNone/>
              <a:defRPr>
                <a:latin typeface="DM Sans"/>
                <a:ea typeface="DM Sans"/>
                <a:cs typeface="DM Sans"/>
                <a:sym typeface="DM Sans"/>
              </a:defRPr>
            </a:lvl9pPr>
          </a:lstStyle>
          <a:p/>
        </p:txBody>
      </p:sp>
      <p:pic>
        <p:nvPicPr>
          <p:cNvPr id="179" name="Google Shape;179;p27"/>
          <p:cNvPicPr preferRelativeResize="0"/>
          <p:nvPr/>
        </p:nvPicPr>
        <p:blipFill>
          <a:blip r:embed="rId2">
            <a:alphaModFix/>
          </a:blip>
          <a:stretch>
            <a:fillRect/>
          </a:stretch>
        </p:blipFill>
        <p:spPr>
          <a:xfrm>
            <a:off x="64400" y="4656075"/>
            <a:ext cx="932221" cy="39360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blank page">
  <p:cSld name="CUSTOM_7_1_1">
    <p:bg>
      <p:bgPr>
        <a:solidFill>
          <a:schemeClr val="lt1"/>
        </a:solidFill>
      </p:bgPr>
    </p:bg>
    <p:spTree>
      <p:nvGrpSpPr>
        <p:cNvPr id="180" name="Shape 180"/>
        <p:cNvGrpSpPr/>
        <p:nvPr/>
      </p:nvGrpSpPr>
      <p:grpSpPr>
        <a:xfrm>
          <a:off x="0" y="0"/>
          <a:ext cx="0" cy="0"/>
          <a:chOff x="0" y="0"/>
          <a:chExt cx="0" cy="0"/>
        </a:xfrm>
      </p:grpSpPr>
      <p:sp>
        <p:nvSpPr>
          <p:cNvPr id="181" name="Google Shape;181;p28"/>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dk1"/>
                </a:solidFill>
                <a:latin typeface="DM Sans"/>
                <a:ea typeface="DM Sans"/>
                <a:cs typeface="DM Sans"/>
                <a:sym typeface="DM Sans"/>
              </a:rPr>
              <a:t>‹#›</a:t>
            </a:fld>
            <a:endParaRPr sz="1000">
              <a:solidFill>
                <a:schemeClr val="dk1"/>
              </a:solidFill>
              <a:latin typeface="DM Sans"/>
              <a:ea typeface="DM Sans"/>
              <a:cs typeface="DM Sans"/>
              <a:sym typeface="DM Sans"/>
            </a:endParaRPr>
          </a:p>
        </p:txBody>
      </p:sp>
      <p:sp>
        <p:nvSpPr>
          <p:cNvPr id="182" name="Google Shape;182;p28"/>
          <p:cNvSpPr txBox="1"/>
          <p:nvPr>
            <p:ph type="title"/>
          </p:nvPr>
        </p:nvSpPr>
        <p:spPr>
          <a:xfrm>
            <a:off x="686100" y="960438"/>
            <a:ext cx="7651500" cy="852300"/>
          </a:xfrm>
          <a:prstGeom prst="rect">
            <a:avLst/>
          </a:prstGeom>
        </p:spPr>
        <p:txBody>
          <a:bodyPr anchorCtr="0" anchor="b" bIns="91425" lIns="0" spcFirstLastPara="1" rIns="0" wrap="square" tIns="91425">
            <a:noAutofit/>
          </a:bodyPr>
          <a:lstStyle>
            <a:lvl1pPr lvl="0">
              <a:lnSpc>
                <a:spcPct val="100000"/>
              </a:lnSpc>
              <a:spcBef>
                <a:spcPts val="0"/>
              </a:spcBef>
              <a:spcAft>
                <a:spcPts val="0"/>
              </a:spcAft>
              <a:buClr>
                <a:schemeClr val="lt1"/>
              </a:buClr>
              <a:buSzPts val="4500"/>
              <a:buNone/>
              <a:defRPr sz="4500">
                <a:solidFill>
                  <a:schemeClr val="lt1"/>
                </a:solidFill>
              </a:defRPr>
            </a:lvl1pPr>
            <a:lvl2pPr lvl="1">
              <a:lnSpc>
                <a:spcPct val="100000"/>
              </a:lnSpc>
              <a:spcBef>
                <a:spcPts val="1000"/>
              </a:spcBef>
              <a:spcAft>
                <a:spcPts val="0"/>
              </a:spcAft>
              <a:buSzPts val="6500"/>
              <a:buNone/>
              <a:defRPr>
                <a:latin typeface="DM Sans"/>
                <a:ea typeface="DM Sans"/>
                <a:cs typeface="DM Sans"/>
                <a:sym typeface="DM Sans"/>
              </a:defRPr>
            </a:lvl2pPr>
            <a:lvl3pPr lvl="2">
              <a:lnSpc>
                <a:spcPct val="100000"/>
              </a:lnSpc>
              <a:spcBef>
                <a:spcPts val="1000"/>
              </a:spcBef>
              <a:spcAft>
                <a:spcPts val="0"/>
              </a:spcAft>
              <a:buSzPts val="6500"/>
              <a:buNone/>
              <a:defRPr>
                <a:latin typeface="DM Sans"/>
                <a:ea typeface="DM Sans"/>
                <a:cs typeface="DM Sans"/>
                <a:sym typeface="DM Sans"/>
              </a:defRPr>
            </a:lvl3pPr>
            <a:lvl4pPr lvl="3">
              <a:lnSpc>
                <a:spcPct val="100000"/>
              </a:lnSpc>
              <a:spcBef>
                <a:spcPts val="1000"/>
              </a:spcBef>
              <a:spcAft>
                <a:spcPts val="0"/>
              </a:spcAft>
              <a:buSzPts val="6500"/>
              <a:buNone/>
              <a:defRPr>
                <a:latin typeface="DM Sans"/>
                <a:ea typeface="DM Sans"/>
                <a:cs typeface="DM Sans"/>
                <a:sym typeface="DM Sans"/>
              </a:defRPr>
            </a:lvl4pPr>
            <a:lvl5pPr lvl="4">
              <a:lnSpc>
                <a:spcPct val="100000"/>
              </a:lnSpc>
              <a:spcBef>
                <a:spcPts val="1000"/>
              </a:spcBef>
              <a:spcAft>
                <a:spcPts val="0"/>
              </a:spcAft>
              <a:buSzPts val="6500"/>
              <a:buNone/>
              <a:defRPr>
                <a:latin typeface="DM Sans"/>
                <a:ea typeface="DM Sans"/>
                <a:cs typeface="DM Sans"/>
                <a:sym typeface="DM Sans"/>
              </a:defRPr>
            </a:lvl5pPr>
            <a:lvl6pPr lvl="5">
              <a:lnSpc>
                <a:spcPct val="100000"/>
              </a:lnSpc>
              <a:spcBef>
                <a:spcPts val="1000"/>
              </a:spcBef>
              <a:spcAft>
                <a:spcPts val="0"/>
              </a:spcAft>
              <a:buSzPts val="6500"/>
              <a:buNone/>
              <a:defRPr>
                <a:latin typeface="DM Sans"/>
                <a:ea typeface="DM Sans"/>
                <a:cs typeface="DM Sans"/>
                <a:sym typeface="DM Sans"/>
              </a:defRPr>
            </a:lvl6pPr>
            <a:lvl7pPr lvl="6">
              <a:lnSpc>
                <a:spcPct val="100000"/>
              </a:lnSpc>
              <a:spcBef>
                <a:spcPts val="1000"/>
              </a:spcBef>
              <a:spcAft>
                <a:spcPts val="0"/>
              </a:spcAft>
              <a:buSzPts val="6500"/>
              <a:buNone/>
              <a:defRPr>
                <a:latin typeface="DM Sans"/>
                <a:ea typeface="DM Sans"/>
                <a:cs typeface="DM Sans"/>
                <a:sym typeface="DM Sans"/>
              </a:defRPr>
            </a:lvl7pPr>
            <a:lvl8pPr lvl="7">
              <a:lnSpc>
                <a:spcPct val="100000"/>
              </a:lnSpc>
              <a:spcBef>
                <a:spcPts val="1000"/>
              </a:spcBef>
              <a:spcAft>
                <a:spcPts val="0"/>
              </a:spcAft>
              <a:buSzPts val="6500"/>
              <a:buNone/>
              <a:defRPr>
                <a:latin typeface="DM Sans"/>
                <a:ea typeface="DM Sans"/>
                <a:cs typeface="DM Sans"/>
                <a:sym typeface="DM Sans"/>
              </a:defRPr>
            </a:lvl8pPr>
            <a:lvl9pPr lvl="8">
              <a:lnSpc>
                <a:spcPct val="100000"/>
              </a:lnSpc>
              <a:spcBef>
                <a:spcPts val="1000"/>
              </a:spcBef>
              <a:spcAft>
                <a:spcPts val="1000"/>
              </a:spcAft>
              <a:buSzPts val="6500"/>
              <a:buNone/>
              <a:defRPr>
                <a:latin typeface="DM Sans"/>
                <a:ea typeface="DM Sans"/>
                <a:cs typeface="DM Sans"/>
                <a:sym typeface="DM Sans"/>
              </a:defRPr>
            </a:lvl9pPr>
          </a:lstStyle>
          <a:p/>
        </p:txBody>
      </p:sp>
      <p:pic>
        <p:nvPicPr>
          <p:cNvPr id="183" name="Google Shape;183;p28"/>
          <p:cNvPicPr preferRelativeResize="0"/>
          <p:nvPr/>
        </p:nvPicPr>
        <p:blipFill>
          <a:blip r:embed="rId2">
            <a:alphaModFix/>
          </a:blip>
          <a:stretch>
            <a:fillRect/>
          </a:stretch>
        </p:blipFill>
        <p:spPr>
          <a:xfrm>
            <a:off x="166050" y="4629950"/>
            <a:ext cx="932221" cy="3936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K - quote">
  <p:cSld name="CUSTOM_5_1">
    <p:bg>
      <p:bgPr>
        <a:solidFill>
          <a:srgbClr val="335A45"/>
        </a:solidFill>
      </p:bgPr>
    </p:bg>
    <p:spTree>
      <p:nvGrpSpPr>
        <p:cNvPr id="184" name="Shape 184"/>
        <p:cNvGrpSpPr/>
        <p:nvPr/>
      </p:nvGrpSpPr>
      <p:grpSpPr>
        <a:xfrm>
          <a:off x="0" y="0"/>
          <a:ext cx="0" cy="0"/>
          <a:chOff x="0" y="0"/>
          <a:chExt cx="0" cy="0"/>
        </a:xfrm>
      </p:grpSpPr>
      <p:sp>
        <p:nvSpPr>
          <p:cNvPr id="185" name="Google Shape;185;p29"/>
          <p:cNvSpPr txBox="1"/>
          <p:nvPr>
            <p:ph type="title"/>
          </p:nvPr>
        </p:nvSpPr>
        <p:spPr>
          <a:xfrm>
            <a:off x="1687900" y="1662925"/>
            <a:ext cx="5621100" cy="572700"/>
          </a:xfrm>
          <a:prstGeom prst="rect">
            <a:avLst/>
          </a:prstGeom>
        </p:spPr>
        <p:txBody>
          <a:bodyPr anchorCtr="0" anchor="t" bIns="91425" lIns="0" spcFirstLastPara="1" rIns="0" wrap="square" tIns="91425">
            <a:noAutofit/>
          </a:bodyPr>
          <a:lstStyle>
            <a:lvl1pPr lvl="0" algn="ctr">
              <a:spcBef>
                <a:spcPts val="0"/>
              </a:spcBef>
              <a:spcAft>
                <a:spcPts val="0"/>
              </a:spcAft>
              <a:buClr>
                <a:schemeClr val="lt1"/>
              </a:buClr>
              <a:buSzPts val="3500"/>
              <a:buNone/>
              <a:defRPr sz="3500">
                <a:solidFill>
                  <a:schemeClr val="lt1"/>
                </a:solidFill>
              </a:defRPr>
            </a:lvl1pPr>
            <a:lvl2pPr lvl="1" algn="ctr">
              <a:spcBef>
                <a:spcPts val="1000"/>
              </a:spcBef>
              <a:spcAft>
                <a:spcPts val="0"/>
              </a:spcAft>
              <a:buClr>
                <a:schemeClr val="lt1"/>
              </a:buClr>
              <a:buSzPts val="6500"/>
              <a:buNone/>
              <a:defRPr>
                <a:solidFill>
                  <a:schemeClr val="lt1"/>
                </a:solidFill>
              </a:defRPr>
            </a:lvl2pPr>
            <a:lvl3pPr lvl="2" algn="ctr">
              <a:spcBef>
                <a:spcPts val="1000"/>
              </a:spcBef>
              <a:spcAft>
                <a:spcPts val="0"/>
              </a:spcAft>
              <a:buClr>
                <a:schemeClr val="lt1"/>
              </a:buClr>
              <a:buSzPts val="6500"/>
              <a:buNone/>
              <a:defRPr>
                <a:solidFill>
                  <a:schemeClr val="lt1"/>
                </a:solidFill>
              </a:defRPr>
            </a:lvl3pPr>
            <a:lvl4pPr lvl="3" algn="ctr">
              <a:spcBef>
                <a:spcPts val="1000"/>
              </a:spcBef>
              <a:spcAft>
                <a:spcPts val="0"/>
              </a:spcAft>
              <a:buClr>
                <a:schemeClr val="lt1"/>
              </a:buClr>
              <a:buSzPts val="6500"/>
              <a:buNone/>
              <a:defRPr>
                <a:solidFill>
                  <a:schemeClr val="lt1"/>
                </a:solidFill>
              </a:defRPr>
            </a:lvl4pPr>
            <a:lvl5pPr lvl="4" algn="ctr">
              <a:spcBef>
                <a:spcPts val="1000"/>
              </a:spcBef>
              <a:spcAft>
                <a:spcPts val="0"/>
              </a:spcAft>
              <a:buClr>
                <a:schemeClr val="lt1"/>
              </a:buClr>
              <a:buSzPts val="6500"/>
              <a:buNone/>
              <a:defRPr>
                <a:solidFill>
                  <a:schemeClr val="lt1"/>
                </a:solidFill>
              </a:defRPr>
            </a:lvl5pPr>
            <a:lvl6pPr lvl="5" algn="ctr">
              <a:spcBef>
                <a:spcPts val="1000"/>
              </a:spcBef>
              <a:spcAft>
                <a:spcPts val="0"/>
              </a:spcAft>
              <a:buClr>
                <a:schemeClr val="lt1"/>
              </a:buClr>
              <a:buSzPts val="6500"/>
              <a:buNone/>
              <a:defRPr>
                <a:solidFill>
                  <a:schemeClr val="lt1"/>
                </a:solidFill>
              </a:defRPr>
            </a:lvl6pPr>
            <a:lvl7pPr lvl="6" algn="ctr">
              <a:spcBef>
                <a:spcPts val="1000"/>
              </a:spcBef>
              <a:spcAft>
                <a:spcPts val="0"/>
              </a:spcAft>
              <a:buClr>
                <a:schemeClr val="lt1"/>
              </a:buClr>
              <a:buSzPts val="6500"/>
              <a:buNone/>
              <a:defRPr>
                <a:solidFill>
                  <a:schemeClr val="lt1"/>
                </a:solidFill>
              </a:defRPr>
            </a:lvl7pPr>
            <a:lvl8pPr lvl="7" algn="ctr">
              <a:spcBef>
                <a:spcPts val="1000"/>
              </a:spcBef>
              <a:spcAft>
                <a:spcPts val="0"/>
              </a:spcAft>
              <a:buClr>
                <a:schemeClr val="lt1"/>
              </a:buClr>
              <a:buSzPts val="6500"/>
              <a:buNone/>
              <a:defRPr>
                <a:solidFill>
                  <a:schemeClr val="lt1"/>
                </a:solidFill>
              </a:defRPr>
            </a:lvl8pPr>
            <a:lvl9pPr lvl="8" algn="ctr">
              <a:spcBef>
                <a:spcPts val="1000"/>
              </a:spcBef>
              <a:spcAft>
                <a:spcPts val="1000"/>
              </a:spcAft>
              <a:buClr>
                <a:schemeClr val="lt1"/>
              </a:buClr>
              <a:buSzPts val="6500"/>
              <a:buNone/>
              <a:defRPr>
                <a:solidFill>
                  <a:schemeClr val="lt1"/>
                </a:solidFill>
              </a:defRPr>
            </a:lvl9pPr>
          </a:lstStyle>
          <a:p/>
        </p:txBody>
      </p:sp>
      <p:pic>
        <p:nvPicPr>
          <p:cNvPr id="186" name="Google Shape;186;p29"/>
          <p:cNvPicPr preferRelativeResize="0"/>
          <p:nvPr/>
        </p:nvPicPr>
        <p:blipFill>
          <a:blip r:embed="rId2">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L - case study">
  <p:cSld name="CUSTOM_6_1">
    <p:spTree>
      <p:nvGrpSpPr>
        <p:cNvPr id="187" name="Shape 187"/>
        <p:cNvGrpSpPr/>
        <p:nvPr/>
      </p:nvGrpSpPr>
      <p:grpSpPr>
        <a:xfrm>
          <a:off x="0" y="0"/>
          <a:ext cx="0" cy="0"/>
          <a:chOff x="0" y="0"/>
          <a:chExt cx="0" cy="0"/>
        </a:xfrm>
      </p:grpSpPr>
      <p:grpSp>
        <p:nvGrpSpPr>
          <p:cNvPr id="188" name="Google Shape;188;p30"/>
          <p:cNvGrpSpPr/>
          <p:nvPr/>
        </p:nvGrpSpPr>
        <p:grpSpPr>
          <a:xfrm>
            <a:off x="-425" y="1558462"/>
            <a:ext cx="9144451" cy="3416656"/>
            <a:chOff x="-47925" y="2360652"/>
            <a:chExt cx="9223775" cy="2528609"/>
          </a:xfrm>
        </p:grpSpPr>
        <p:sp>
          <p:nvSpPr>
            <p:cNvPr id="189" name="Google Shape;189;p30"/>
            <p:cNvSpPr/>
            <p:nvPr/>
          </p:nvSpPr>
          <p:spPr>
            <a:xfrm rot="-10799940">
              <a:off x="-47782" y="2360733"/>
              <a:ext cx="9223632" cy="1143936"/>
            </a:xfrm>
            <a:prstGeom prst="flowChartDocumen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0"/>
            <p:cNvSpPr/>
            <p:nvPr/>
          </p:nvSpPr>
          <p:spPr>
            <a:xfrm flipH="1" rot="-60">
              <a:off x="-47782" y="3745244"/>
              <a:ext cx="9223632" cy="1143936"/>
            </a:xfrm>
            <a:prstGeom prst="flowChartDocumen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p:nvPr/>
          </p:nvSpPr>
          <p:spPr>
            <a:xfrm>
              <a:off x="-47925" y="3058625"/>
              <a:ext cx="9223500" cy="1031100"/>
            </a:xfrm>
            <a:prstGeom prst="rec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30"/>
          <p:cNvSpPr txBox="1"/>
          <p:nvPr/>
        </p:nvSpPr>
        <p:spPr>
          <a:xfrm>
            <a:off x="1034989" y="2256995"/>
            <a:ext cx="720000" cy="415500"/>
          </a:xfrm>
          <a:prstGeom prst="rect">
            <a:avLst/>
          </a:prstGeom>
          <a:noFill/>
          <a:ln>
            <a:noFill/>
          </a:ln>
        </p:spPr>
        <p:txBody>
          <a:bodyPr anchorCtr="0" anchor="b" bIns="91425" lIns="0" spcFirstLastPara="1" rIns="0" wrap="square" tIns="91425">
            <a:noAutofit/>
          </a:bodyPr>
          <a:lstStyle/>
          <a:p>
            <a:pPr indent="0" lvl="0" marL="0" rtl="0" algn="l">
              <a:spcBef>
                <a:spcPts val="0"/>
              </a:spcBef>
              <a:spcAft>
                <a:spcPts val="0"/>
              </a:spcAft>
              <a:buNone/>
            </a:pPr>
            <a:r>
              <a:rPr b="1" lang="en-GB" sz="1500">
                <a:solidFill>
                  <a:schemeClr val="lt1"/>
                </a:solidFill>
                <a:latin typeface="Playfair Display"/>
                <a:ea typeface="Playfair Display"/>
                <a:cs typeface="Playfair Display"/>
                <a:sym typeface="Playfair Display"/>
              </a:rPr>
              <a:t>What</a:t>
            </a:r>
            <a:endParaRPr b="1" sz="1500">
              <a:solidFill>
                <a:schemeClr val="lt1"/>
              </a:solidFill>
              <a:latin typeface="DM Sans"/>
              <a:ea typeface="DM Sans"/>
              <a:cs typeface="DM Sans"/>
              <a:sym typeface="DM Sans"/>
            </a:endParaRPr>
          </a:p>
        </p:txBody>
      </p:sp>
      <p:sp>
        <p:nvSpPr>
          <p:cNvPr id="193" name="Google Shape;193;p30"/>
          <p:cNvSpPr txBox="1"/>
          <p:nvPr/>
        </p:nvSpPr>
        <p:spPr>
          <a:xfrm>
            <a:off x="2874271" y="2256983"/>
            <a:ext cx="720000" cy="415500"/>
          </a:xfrm>
          <a:prstGeom prst="rect">
            <a:avLst/>
          </a:prstGeom>
          <a:noFill/>
          <a:ln>
            <a:noFill/>
          </a:ln>
        </p:spPr>
        <p:txBody>
          <a:bodyPr anchorCtr="0" anchor="b" bIns="91425" lIns="0" spcFirstLastPara="1" rIns="0" wrap="square" tIns="91425">
            <a:noAutofit/>
          </a:bodyPr>
          <a:lstStyle/>
          <a:p>
            <a:pPr indent="0" lvl="0" marL="0" rtl="0" algn="l">
              <a:spcBef>
                <a:spcPts val="0"/>
              </a:spcBef>
              <a:spcAft>
                <a:spcPts val="0"/>
              </a:spcAft>
              <a:buNone/>
            </a:pPr>
            <a:r>
              <a:rPr b="1" lang="en-GB" sz="1500">
                <a:solidFill>
                  <a:schemeClr val="lt1"/>
                </a:solidFill>
                <a:latin typeface="Playfair Display"/>
                <a:ea typeface="Playfair Display"/>
                <a:cs typeface="Playfair Display"/>
                <a:sym typeface="Playfair Display"/>
              </a:rPr>
              <a:t>Why</a:t>
            </a:r>
            <a:endParaRPr b="1" sz="1500">
              <a:solidFill>
                <a:schemeClr val="lt1"/>
              </a:solidFill>
              <a:latin typeface="DM Sans"/>
              <a:ea typeface="DM Sans"/>
              <a:cs typeface="DM Sans"/>
              <a:sym typeface="DM Sans"/>
            </a:endParaRPr>
          </a:p>
        </p:txBody>
      </p:sp>
      <p:sp>
        <p:nvSpPr>
          <p:cNvPr id="194" name="Google Shape;194;p30"/>
          <p:cNvSpPr txBox="1"/>
          <p:nvPr/>
        </p:nvSpPr>
        <p:spPr>
          <a:xfrm>
            <a:off x="4729185" y="2256995"/>
            <a:ext cx="720000" cy="415500"/>
          </a:xfrm>
          <a:prstGeom prst="rect">
            <a:avLst/>
          </a:prstGeom>
          <a:noFill/>
          <a:ln>
            <a:noFill/>
          </a:ln>
        </p:spPr>
        <p:txBody>
          <a:bodyPr anchorCtr="0" anchor="b" bIns="91425" lIns="0" spcFirstLastPara="1" rIns="0" wrap="square" tIns="91425">
            <a:noAutofit/>
          </a:bodyPr>
          <a:lstStyle/>
          <a:p>
            <a:pPr indent="0" lvl="0" marL="0" rtl="0" algn="l">
              <a:spcBef>
                <a:spcPts val="0"/>
              </a:spcBef>
              <a:spcAft>
                <a:spcPts val="0"/>
              </a:spcAft>
              <a:buNone/>
            </a:pPr>
            <a:r>
              <a:rPr b="1" lang="en-GB" sz="1500">
                <a:solidFill>
                  <a:schemeClr val="lt1"/>
                </a:solidFill>
                <a:latin typeface="Playfair Display"/>
                <a:ea typeface="Playfair Display"/>
                <a:cs typeface="Playfair Display"/>
                <a:sym typeface="Playfair Display"/>
              </a:rPr>
              <a:t>How</a:t>
            </a:r>
            <a:endParaRPr b="1" sz="1500">
              <a:solidFill>
                <a:schemeClr val="lt1"/>
              </a:solidFill>
              <a:latin typeface="DM Sans"/>
              <a:ea typeface="DM Sans"/>
              <a:cs typeface="DM Sans"/>
              <a:sym typeface="DM Sans"/>
            </a:endParaRPr>
          </a:p>
        </p:txBody>
      </p:sp>
      <p:sp>
        <p:nvSpPr>
          <p:cNvPr id="195" name="Google Shape;195;p30"/>
          <p:cNvSpPr txBox="1"/>
          <p:nvPr/>
        </p:nvSpPr>
        <p:spPr>
          <a:xfrm>
            <a:off x="6516752" y="2256975"/>
            <a:ext cx="863700" cy="415500"/>
          </a:xfrm>
          <a:prstGeom prst="rect">
            <a:avLst/>
          </a:prstGeom>
          <a:noFill/>
          <a:ln>
            <a:noFill/>
          </a:ln>
        </p:spPr>
        <p:txBody>
          <a:bodyPr anchorCtr="0" anchor="b" bIns="91425" lIns="0" spcFirstLastPara="1" rIns="0" wrap="square" tIns="91425">
            <a:noAutofit/>
          </a:bodyPr>
          <a:lstStyle/>
          <a:p>
            <a:pPr indent="0" lvl="0" marL="0" rtl="0" algn="l">
              <a:spcBef>
                <a:spcPts val="0"/>
              </a:spcBef>
              <a:spcAft>
                <a:spcPts val="0"/>
              </a:spcAft>
              <a:buNone/>
            </a:pPr>
            <a:r>
              <a:rPr b="1" lang="en-GB" sz="1500">
                <a:solidFill>
                  <a:schemeClr val="lt1"/>
                </a:solidFill>
                <a:latin typeface="Playfair Display"/>
                <a:ea typeface="Playfair Display"/>
                <a:cs typeface="Playfair Display"/>
                <a:sym typeface="Playfair Display"/>
              </a:rPr>
              <a:t>Result</a:t>
            </a:r>
            <a:endParaRPr b="1" sz="1500">
              <a:solidFill>
                <a:schemeClr val="lt1"/>
              </a:solidFill>
              <a:latin typeface="DM Sans"/>
              <a:ea typeface="DM Sans"/>
              <a:cs typeface="DM Sans"/>
              <a:sym typeface="DM Sans"/>
            </a:endParaRPr>
          </a:p>
        </p:txBody>
      </p:sp>
      <p:sp>
        <p:nvSpPr>
          <p:cNvPr id="196" name="Google Shape;196;p30"/>
          <p:cNvSpPr txBox="1"/>
          <p:nvPr>
            <p:ph idx="1" type="subTitle"/>
          </p:nvPr>
        </p:nvSpPr>
        <p:spPr>
          <a:xfrm>
            <a:off x="663375" y="588000"/>
            <a:ext cx="3754200" cy="429600"/>
          </a:xfrm>
          <a:prstGeom prst="rect">
            <a:avLst/>
          </a:prstGeom>
          <a:noFill/>
          <a:ln>
            <a:noFill/>
          </a:ln>
        </p:spPr>
        <p:txBody>
          <a:bodyPr anchorCtr="0" anchor="t" bIns="91425" lIns="0" spcFirstLastPara="1" rIns="0" wrap="square" tIns="91425">
            <a:noAutofit/>
          </a:bodyPr>
          <a:lstStyle>
            <a:lvl1pPr lvl="0">
              <a:spcBef>
                <a:spcPts val="0"/>
              </a:spcBef>
              <a:spcAft>
                <a:spcPts val="0"/>
              </a:spcAft>
              <a:buClr>
                <a:srgbClr val="335A45"/>
              </a:buClr>
              <a:buSzPts val="1400"/>
              <a:buFont typeface="Playfair Display Medium"/>
              <a:buNone/>
              <a:defRPr>
                <a:solidFill>
                  <a:srgbClr val="335A45"/>
                </a:solidFill>
                <a:latin typeface="Playfair Display Medium"/>
                <a:ea typeface="Playfair Display Medium"/>
                <a:cs typeface="Playfair Display Medium"/>
                <a:sym typeface="Playfair Display Medium"/>
              </a:defRPr>
            </a:lvl1pPr>
            <a:lvl2pPr lvl="1">
              <a:spcBef>
                <a:spcPts val="0"/>
              </a:spcBef>
              <a:spcAft>
                <a:spcPts val="0"/>
              </a:spcAft>
              <a:buClr>
                <a:srgbClr val="335A45"/>
              </a:buClr>
              <a:buSzPts val="1400"/>
              <a:buNone/>
              <a:defRPr>
                <a:solidFill>
                  <a:srgbClr val="335A45"/>
                </a:solidFill>
              </a:defRPr>
            </a:lvl2pPr>
            <a:lvl3pPr lvl="2">
              <a:spcBef>
                <a:spcPts val="0"/>
              </a:spcBef>
              <a:spcAft>
                <a:spcPts val="0"/>
              </a:spcAft>
              <a:buClr>
                <a:srgbClr val="335A45"/>
              </a:buClr>
              <a:buSzPts val="1400"/>
              <a:buNone/>
              <a:defRPr>
                <a:solidFill>
                  <a:srgbClr val="335A45"/>
                </a:solidFill>
              </a:defRPr>
            </a:lvl3pPr>
            <a:lvl4pPr lvl="3">
              <a:spcBef>
                <a:spcPts val="0"/>
              </a:spcBef>
              <a:spcAft>
                <a:spcPts val="0"/>
              </a:spcAft>
              <a:buClr>
                <a:srgbClr val="335A45"/>
              </a:buClr>
              <a:buSzPts val="1400"/>
              <a:buNone/>
              <a:defRPr>
                <a:solidFill>
                  <a:srgbClr val="335A45"/>
                </a:solidFill>
              </a:defRPr>
            </a:lvl4pPr>
            <a:lvl5pPr lvl="4">
              <a:spcBef>
                <a:spcPts val="0"/>
              </a:spcBef>
              <a:spcAft>
                <a:spcPts val="0"/>
              </a:spcAft>
              <a:buClr>
                <a:srgbClr val="335A45"/>
              </a:buClr>
              <a:buSzPts val="1400"/>
              <a:buNone/>
              <a:defRPr>
                <a:solidFill>
                  <a:srgbClr val="335A45"/>
                </a:solidFill>
              </a:defRPr>
            </a:lvl5pPr>
            <a:lvl6pPr lvl="5">
              <a:spcBef>
                <a:spcPts val="0"/>
              </a:spcBef>
              <a:spcAft>
                <a:spcPts val="0"/>
              </a:spcAft>
              <a:buClr>
                <a:srgbClr val="335A45"/>
              </a:buClr>
              <a:buSzPts val="1400"/>
              <a:buNone/>
              <a:defRPr>
                <a:solidFill>
                  <a:srgbClr val="335A45"/>
                </a:solidFill>
              </a:defRPr>
            </a:lvl6pPr>
            <a:lvl7pPr lvl="6">
              <a:spcBef>
                <a:spcPts val="0"/>
              </a:spcBef>
              <a:spcAft>
                <a:spcPts val="0"/>
              </a:spcAft>
              <a:buClr>
                <a:srgbClr val="335A45"/>
              </a:buClr>
              <a:buSzPts val="1400"/>
              <a:buNone/>
              <a:defRPr>
                <a:solidFill>
                  <a:srgbClr val="335A45"/>
                </a:solidFill>
              </a:defRPr>
            </a:lvl7pPr>
            <a:lvl8pPr lvl="7">
              <a:spcBef>
                <a:spcPts val="0"/>
              </a:spcBef>
              <a:spcAft>
                <a:spcPts val="0"/>
              </a:spcAft>
              <a:buClr>
                <a:srgbClr val="335A45"/>
              </a:buClr>
              <a:buSzPts val="1400"/>
              <a:buNone/>
              <a:defRPr>
                <a:solidFill>
                  <a:srgbClr val="335A45"/>
                </a:solidFill>
              </a:defRPr>
            </a:lvl8pPr>
            <a:lvl9pPr lvl="8">
              <a:spcBef>
                <a:spcPts val="0"/>
              </a:spcBef>
              <a:spcAft>
                <a:spcPts val="0"/>
              </a:spcAft>
              <a:buClr>
                <a:srgbClr val="335A45"/>
              </a:buClr>
              <a:buSzPts val="1400"/>
              <a:buNone/>
              <a:defRPr>
                <a:solidFill>
                  <a:srgbClr val="335A45"/>
                </a:solidFill>
              </a:defRPr>
            </a:lvl9pPr>
          </a:lstStyle>
          <a:p/>
        </p:txBody>
      </p:sp>
      <p:sp>
        <p:nvSpPr>
          <p:cNvPr id="197" name="Google Shape;197;p30"/>
          <p:cNvSpPr txBox="1"/>
          <p:nvPr>
            <p:ph type="title"/>
          </p:nvPr>
        </p:nvSpPr>
        <p:spPr>
          <a:xfrm>
            <a:off x="663375" y="874425"/>
            <a:ext cx="6592800" cy="525900"/>
          </a:xfrm>
          <a:prstGeom prst="rect">
            <a:avLst/>
          </a:prstGeom>
        </p:spPr>
        <p:txBody>
          <a:bodyPr anchorCtr="0" anchor="t" bIns="91425" lIns="0" spcFirstLastPara="1" rIns="0" wrap="square" tIns="91425">
            <a:noAutofit/>
          </a:bodyPr>
          <a:lstStyle>
            <a:lvl1pPr lvl="0">
              <a:spcBef>
                <a:spcPts val="0"/>
              </a:spcBef>
              <a:spcAft>
                <a:spcPts val="0"/>
              </a:spcAft>
              <a:buClr>
                <a:srgbClr val="335A45"/>
              </a:buClr>
              <a:buSzPts val="4500"/>
              <a:buNone/>
              <a:defRPr sz="4500">
                <a:solidFill>
                  <a:srgbClr val="335A45"/>
                </a:solidFill>
              </a:defRPr>
            </a:lvl1pPr>
            <a:lvl2pPr lvl="1">
              <a:spcBef>
                <a:spcPts val="1000"/>
              </a:spcBef>
              <a:spcAft>
                <a:spcPts val="0"/>
              </a:spcAft>
              <a:buClr>
                <a:srgbClr val="335A45"/>
              </a:buClr>
              <a:buSzPts val="6500"/>
              <a:buNone/>
              <a:defRPr>
                <a:solidFill>
                  <a:srgbClr val="335A45"/>
                </a:solidFill>
                <a:latin typeface="DM Sans"/>
                <a:ea typeface="DM Sans"/>
                <a:cs typeface="DM Sans"/>
                <a:sym typeface="DM Sans"/>
              </a:defRPr>
            </a:lvl2pPr>
            <a:lvl3pPr lvl="2">
              <a:spcBef>
                <a:spcPts val="1000"/>
              </a:spcBef>
              <a:spcAft>
                <a:spcPts val="0"/>
              </a:spcAft>
              <a:buClr>
                <a:srgbClr val="335A45"/>
              </a:buClr>
              <a:buSzPts val="6500"/>
              <a:buNone/>
              <a:defRPr>
                <a:solidFill>
                  <a:srgbClr val="335A45"/>
                </a:solidFill>
                <a:latin typeface="DM Sans"/>
                <a:ea typeface="DM Sans"/>
                <a:cs typeface="DM Sans"/>
                <a:sym typeface="DM Sans"/>
              </a:defRPr>
            </a:lvl3pPr>
            <a:lvl4pPr lvl="3">
              <a:spcBef>
                <a:spcPts val="1000"/>
              </a:spcBef>
              <a:spcAft>
                <a:spcPts val="0"/>
              </a:spcAft>
              <a:buClr>
                <a:srgbClr val="335A45"/>
              </a:buClr>
              <a:buSzPts val="6500"/>
              <a:buNone/>
              <a:defRPr>
                <a:solidFill>
                  <a:srgbClr val="335A45"/>
                </a:solidFill>
                <a:latin typeface="DM Sans"/>
                <a:ea typeface="DM Sans"/>
                <a:cs typeface="DM Sans"/>
                <a:sym typeface="DM Sans"/>
              </a:defRPr>
            </a:lvl4pPr>
            <a:lvl5pPr lvl="4">
              <a:spcBef>
                <a:spcPts val="1000"/>
              </a:spcBef>
              <a:spcAft>
                <a:spcPts val="0"/>
              </a:spcAft>
              <a:buClr>
                <a:srgbClr val="335A45"/>
              </a:buClr>
              <a:buSzPts val="6500"/>
              <a:buNone/>
              <a:defRPr>
                <a:solidFill>
                  <a:srgbClr val="335A45"/>
                </a:solidFill>
                <a:latin typeface="DM Sans"/>
                <a:ea typeface="DM Sans"/>
                <a:cs typeface="DM Sans"/>
                <a:sym typeface="DM Sans"/>
              </a:defRPr>
            </a:lvl5pPr>
            <a:lvl6pPr lvl="5">
              <a:spcBef>
                <a:spcPts val="1000"/>
              </a:spcBef>
              <a:spcAft>
                <a:spcPts val="0"/>
              </a:spcAft>
              <a:buClr>
                <a:srgbClr val="335A45"/>
              </a:buClr>
              <a:buSzPts val="6500"/>
              <a:buNone/>
              <a:defRPr>
                <a:solidFill>
                  <a:srgbClr val="335A45"/>
                </a:solidFill>
                <a:latin typeface="DM Sans"/>
                <a:ea typeface="DM Sans"/>
                <a:cs typeface="DM Sans"/>
                <a:sym typeface="DM Sans"/>
              </a:defRPr>
            </a:lvl6pPr>
            <a:lvl7pPr lvl="6">
              <a:spcBef>
                <a:spcPts val="1000"/>
              </a:spcBef>
              <a:spcAft>
                <a:spcPts val="0"/>
              </a:spcAft>
              <a:buClr>
                <a:srgbClr val="335A45"/>
              </a:buClr>
              <a:buSzPts val="6500"/>
              <a:buNone/>
              <a:defRPr>
                <a:solidFill>
                  <a:srgbClr val="335A45"/>
                </a:solidFill>
                <a:latin typeface="DM Sans"/>
                <a:ea typeface="DM Sans"/>
                <a:cs typeface="DM Sans"/>
                <a:sym typeface="DM Sans"/>
              </a:defRPr>
            </a:lvl7pPr>
            <a:lvl8pPr lvl="7">
              <a:spcBef>
                <a:spcPts val="1000"/>
              </a:spcBef>
              <a:spcAft>
                <a:spcPts val="0"/>
              </a:spcAft>
              <a:buClr>
                <a:srgbClr val="335A45"/>
              </a:buClr>
              <a:buSzPts val="6500"/>
              <a:buNone/>
              <a:defRPr>
                <a:solidFill>
                  <a:srgbClr val="335A45"/>
                </a:solidFill>
                <a:latin typeface="DM Sans"/>
                <a:ea typeface="DM Sans"/>
                <a:cs typeface="DM Sans"/>
                <a:sym typeface="DM Sans"/>
              </a:defRPr>
            </a:lvl8pPr>
            <a:lvl9pPr lvl="8">
              <a:spcBef>
                <a:spcPts val="1000"/>
              </a:spcBef>
              <a:spcAft>
                <a:spcPts val="1000"/>
              </a:spcAft>
              <a:buClr>
                <a:srgbClr val="335A45"/>
              </a:buClr>
              <a:buSzPts val="6500"/>
              <a:buNone/>
              <a:defRPr>
                <a:solidFill>
                  <a:srgbClr val="335A45"/>
                </a:solidFill>
                <a:latin typeface="DM Sans"/>
                <a:ea typeface="DM Sans"/>
                <a:cs typeface="DM Sans"/>
                <a:sym typeface="DM Sans"/>
              </a:defRPr>
            </a:lvl9pPr>
          </a:lstStyle>
          <a:p/>
        </p:txBody>
      </p:sp>
      <p:sp>
        <p:nvSpPr>
          <p:cNvPr id="198" name="Google Shape;198;p30"/>
          <p:cNvSpPr/>
          <p:nvPr/>
        </p:nvSpPr>
        <p:spPr>
          <a:xfrm>
            <a:off x="565379" y="2350763"/>
            <a:ext cx="429066" cy="227964"/>
          </a:xfrm>
          <a:custGeom>
            <a:rect b="b" l="l" r="r" t="t"/>
            <a:pathLst>
              <a:path extrusionOk="0" h="77671" w="283680">
                <a:moveTo>
                  <a:pt x="278556" y="32827"/>
                </a:moveTo>
                <a:lnTo>
                  <a:pt x="278556" y="32827"/>
                </a:lnTo>
                <a:cubicBezTo>
                  <a:pt x="279701" y="38168"/>
                  <a:pt x="278720" y="42311"/>
                  <a:pt x="275831" y="44273"/>
                </a:cubicBezTo>
                <a:cubicBezTo>
                  <a:pt x="273924" y="36043"/>
                  <a:pt x="274196" y="34953"/>
                  <a:pt x="278556" y="32827"/>
                </a:cubicBezTo>
                <a:close/>
                <a:moveTo>
                  <a:pt x="230595" y="5141"/>
                </a:moveTo>
                <a:cubicBezTo>
                  <a:pt x="246728" y="12608"/>
                  <a:pt x="261661" y="19475"/>
                  <a:pt x="277630" y="26887"/>
                </a:cubicBezTo>
                <a:cubicBezTo>
                  <a:pt x="265694" y="34953"/>
                  <a:pt x="254630" y="42420"/>
                  <a:pt x="242477" y="50704"/>
                </a:cubicBezTo>
                <a:cubicBezTo>
                  <a:pt x="241768" y="46834"/>
                  <a:pt x="241332" y="44218"/>
                  <a:pt x="240841" y="41602"/>
                </a:cubicBezTo>
                <a:cubicBezTo>
                  <a:pt x="240422" y="38982"/>
                  <a:pt x="239096" y="37672"/>
                  <a:pt x="236330" y="37672"/>
                </a:cubicBezTo>
                <a:cubicBezTo>
                  <a:pt x="236219" y="37672"/>
                  <a:pt x="236106" y="37674"/>
                  <a:pt x="235991" y="37678"/>
                </a:cubicBezTo>
                <a:cubicBezTo>
                  <a:pt x="221984" y="38114"/>
                  <a:pt x="207923" y="37787"/>
                  <a:pt x="193970" y="38986"/>
                </a:cubicBezTo>
                <a:cubicBezTo>
                  <a:pt x="181544" y="40022"/>
                  <a:pt x="169172" y="40240"/>
                  <a:pt x="156746" y="40785"/>
                </a:cubicBezTo>
                <a:cubicBezTo>
                  <a:pt x="148244" y="41139"/>
                  <a:pt x="139742" y="41343"/>
                  <a:pt x="131239" y="41343"/>
                </a:cubicBezTo>
                <a:cubicBezTo>
                  <a:pt x="122737" y="41343"/>
                  <a:pt x="114235" y="41139"/>
                  <a:pt x="105733" y="40676"/>
                </a:cubicBezTo>
                <a:cubicBezTo>
                  <a:pt x="103218" y="40524"/>
                  <a:pt x="100691" y="40471"/>
                  <a:pt x="98157" y="40471"/>
                </a:cubicBezTo>
                <a:cubicBezTo>
                  <a:pt x="93386" y="40471"/>
                  <a:pt x="88593" y="40659"/>
                  <a:pt x="83823" y="40730"/>
                </a:cubicBezTo>
                <a:cubicBezTo>
                  <a:pt x="73196" y="40839"/>
                  <a:pt x="62513" y="41057"/>
                  <a:pt x="51831" y="41166"/>
                </a:cubicBezTo>
                <a:cubicBezTo>
                  <a:pt x="39568" y="41275"/>
                  <a:pt x="27360" y="41330"/>
                  <a:pt x="15097" y="41330"/>
                </a:cubicBezTo>
                <a:cubicBezTo>
                  <a:pt x="12372" y="41275"/>
                  <a:pt x="9647" y="40839"/>
                  <a:pt x="6541" y="40621"/>
                </a:cubicBezTo>
                <a:cubicBezTo>
                  <a:pt x="5887" y="34898"/>
                  <a:pt x="5287" y="29557"/>
                  <a:pt x="4633" y="23671"/>
                </a:cubicBezTo>
                <a:cubicBezTo>
                  <a:pt x="7304" y="23562"/>
                  <a:pt x="8993" y="23399"/>
                  <a:pt x="10737" y="23399"/>
                </a:cubicBezTo>
                <a:cubicBezTo>
                  <a:pt x="19874" y="23324"/>
                  <a:pt x="29011" y="23197"/>
                  <a:pt x="38148" y="23197"/>
                </a:cubicBezTo>
                <a:cubicBezTo>
                  <a:pt x="42255" y="23197"/>
                  <a:pt x="46362" y="23222"/>
                  <a:pt x="50469" y="23290"/>
                </a:cubicBezTo>
                <a:cubicBezTo>
                  <a:pt x="69217" y="23562"/>
                  <a:pt x="88020" y="24271"/>
                  <a:pt x="106768" y="24707"/>
                </a:cubicBezTo>
                <a:cubicBezTo>
                  <a:pt x="120734" y="24989"/>
                  <a:pt x="134682" y="25522"/>
                  <a:pt x="148632" y="25522"/>
                </a:cubicBezTo>
                <a:cubicBezTo>
                  <a:pt x="158963" y="25522"/>
                  <a:pt x="169295" y="25230"/>
                  <a:pt x="179637" y="24325"/>
                </a:cubicBezTo>
                <a:cubicBezTo>
                  <a:pt x="191490" y="23299"/>
                  <a:pt x="203412" y="22503"/>
                  <a:pt x="215358" y="22503"/>
                </a:cubicBezTo>
                <a:cubicBezTo>
                  <a:pt x="221813" y="22503"/>
                  <a:pt x="228275" y="22735"/>
                  <a:pt x="234737" y="23290"/>
                </a:cubicBezTo>
                <a:cubicBezTo>
                  <a:pt x="235219" y="23329"/>
                  <a:pt x="235666" y="23349"/>
                  <a:pt x="236080" y="23349"/>
                </a:cubicBezTo>
                <a:cubicBezTo>
                  <a:pt x="240254" y="23349"/>
                  <a:pt x="240982" y="21331"/>
                  <a:pt x="238552" y="16968"/>
                </a:cubicBezTo>
                <a:cubicBezTo>
                  <a:pt x="236481" y="13262"/>
                  <a:pt x="233811" y="9883"/>
                  <a:pt x="230595" y="5141"/>
                </a:cubicBezTo>
                <a:close/>
                <a:moveTo>
                  <a:pt x="225145" y="42202"/>
                </a:moveTo>
                <a:cubicBezTo>
                  <a:pt x="225309" y="45799"/>
                  <a:pt x="225472" y="49069"/>
                  <a:pt x="225690" y="53374"/>
                </a:cubicBezTo>
                <a:cubicBezTo>
                  <a:pt x="221657" y="53374"/>
                  <a:pt x="218169" y="53374"/>
                  <a:pt x="214190" y="53429"/>
                </a:cubicBezTo>
                <a:cubicBezTo>
                  <a:pt x="214354" y="49505"/>
                  <a:pt x="214463" y="46235"/>
                  <a:pt x="214572" y="42747"/>
                </a:cubicBezTo>
                <a:cubicBezTo>
                  <a:pt x="218223" y="42583"/>
                  <a:pt x="221494" y="42420"/>
                  <a:pt x="225145" y="42202"/>
                </a:cubicBezTo>
                <a:close/>
                <a:moveTo>
                  <a:pt x="209612" y="43019"/>
                </a:moveTo>
                <a:lnTo>
                  <a:pt x="209612" y="43019"/>
                </a:lnTo>
                <a:cubicBezTo>
                  <a:pt x="209503" y="46562"/>
                  <a:pt x="209394" y="49723"/>
                  <a:pt x="209285" y="53047"/>
                </a:cubicBezTo>
                <a:cubicBezTo>
                  <a:pt x="205634" y="53265"/>
                  <a:pt x="202418" y="53429"/>
                  <a:pt x="198930" y="53592"/>
                </a:cubicBezTo>
                <a:cubicBezTo>
                  <a:pt x="198767" y="50159"/>
                  <a:pt x="198603" y="47107"/>
                  <a:pt x="198440" y="43619"/>
                </a:cubicBezTo>
                <a:cubicBezTo>
                  <a:pt x="202527" y="43401"/>
                  <a:pt x="205743" y="43237"/>
                  <a:pt x="209612" y="43019"/>
                </a:cubicBezTo>
                <a:close/>
                <a:moveTo>
                  <a:pt x="193098" y="43564"/>
                </a:moveTo>
                <a:cubicBezTo>
                  <a:pt x="193262" y="46889"/>
                  <a:pt x="193425" y="49723"/>
                  <a:pt x="193589" y="53265"/>
                </a:cubicBezTo>
                <a:cubicBezTo>
                  <a:pt x="190700" y="53429"/>
                  <a:pt x="188302" y="53538"/>
                  <a:pt x="185741" y="53647"/>
                </a:cubicBezTo>
                <a:cubicBezTo>
                  <a:pt x="185577" y="50540"/>
                  <a:pt x="185414" y="47870"/>
                  <a:pt x="185250" y="44654"/>
                </a:cubicBezTo>
                <a:cubicBezTo>
                  <a:pt x="187921" y="44273"/>
                  <a:pt x="190319" y="43946"/>
                  <a:pt x="193098" y="43564"/>
                </a:cubicBezTo>
                <a:close/>
                <a:moveTo>
                  <a:pt x="269727" y="38114"/>
                </a:moveTo>
                <a:cubicBezTo>
                  <a:pt x="269891" y="42038"/>
                  <a:pt x="270054" y="45254"/>
                  <a:pt x="270272" y="49232"/>
                </a:cubicBezTo>
                <a:lnTo>
                  <a:pt x="270272" y="49287"/>
                </a:lnTo>
                <a:cubicBezTo>
                  <a:pt x="268583" y="50540"/>
                  <a:pt x="266730" y="51903"/>
                  <a:pt x="264223" y="53756"/>
                </a:cubicBezTo>
                <a:cubicBezTo>
                  <a:pt x="264005" y="49668"/>
                  <a:pt x="263841" y="46289"/>
                  <a:pt x="263678" y="42529"/>
                </a:cubicBezTo>
                <a:cubicBezTo>
                  <a:pt x="265258" y="41330"/>
                  <a:pt x="267166" y="39967"/>
                  <a:pt x="269727" y="38114"/>
                </a:cubicBezTo>
                <a:close/>
                <a:moveTo>
                  <a:pt x="155057" y="45690"/>
                </a:moveTo>
                <a:cubicBezTo>
                  <a:pt x="155166" y="48415"/>
                  <a:pt x="155329" y="50867"/>
                  <a:pt x="155493" y="54137"/>
                </a:cubicBezTo>
                <a:cubicBezTo>
                  <a:pt x="152331" y="54137"/>
                  <a:pt x="149879" y="54137"/>
                  <a:pt x="146827" y="54083"/>
                </a:cubicBezTo>
                <a:cubicBezTo>
                  <a:pt x="146881" y="51194"/>
                  <a:pt x="146990" y="48742"/>
                  <a:pt x="147045" y="46126"/>
                </a:cubicBezTo>
                <a:cubicBezTo>
                  <a:pt x="149879" y="45962"/>
                  <a:pt x="152277" y="45853"/>
                  <a:pt x="155057" y="45690"/>
                </a:cubicBezTo>
                <a:close/>
                <a:moveTo>
                  <a:pt x="179964" y="45472"/>
                </a:moveTo>
                <a:cubicBezTo>
                  <a:pt x="180073" y="47979"/>
                  <a:pt x="180182" y="50431"/>
                  <a:pt x="180345" y="53429"/>
                </a:cubicBezTo>
                <a:cubicBezTo>
                  <a:pt x="178220" y="53647"/>
                  <a:pt x="176258" y="53865"/>
                  <a:pt x="173423" y="54137"/>
                </a:cubicBezTo>
                <a:cubicBezTo>
                  <a:pt x="173423" y="51140"/>
                  <a:pt x="173423" y="48578"/>
                  <a:pt x="173423" y="45799"/>
                </a:cubicBezTo>
                <a:cubicBezTo>
                  <a:pt x="175822" y="45690"/>
                  <a:pt x="177675" y="45581"/>
                  <a:pt x="179964" y="45472"/>
                </a:cubicBezTo>
                <a:close/>
                <a:moveTo>
                  <a:pt x="168409" y="45472"/>
                </a:moveTo>
                <a:lnTo>
                  <a:pt x="168409" y="45472"/>
                </a:lnTo>
                <a:cubicBezTo>
                  <a:pt x="168355" y="48414"/>
                  <a:pt x="168300" y="50975"/>
                  <a:pt x="168191" y="54244"/>
                </a:cubicBezTo>
                <a:lnTo>
                  <a:pt x="168191" y="54244"/>
                </a:lnTo>
                <a:cubicBezTo>
                  <a:pt x="165169" y="54136"/>
                  <a:pt x="163108" y="54028"/>
                  <a:pt x="160725" y="53919"/>
                </a:cubicBezTo>
                <a:cubicBezTo>
                  <a:pt x="160561" y="51194"/>
                  <a:pt x="160452" y="48742"/>
                  <a:pt x="160343" y="45853"/>
                </a:cubicBezTo>
                <a:cubicBezTo>
                  <a:pt x="162959" y="45744"/>
                  <a:pt x="165303" y="45635"/>
                  <a:pt x="168409" y="45472"/>
                </a:cubicBezTo>
                <a:close/>
                <a:moveTo>
                  <a:pt x="142140" y="46453"/>
                </a:moveTo>
                <a:cubicBezTo>
                  <a:pt x="141976" y="49232"/>
                  <a:pt x="141813" y="51630"/>
                  <a:pt x="141704" y="54028"/>
                </a:cubicBezTo>
                <a:cubicBezTo>
                  <a:pt x="139033" y="54137"/>
                  <a:pt x="136799" y="54246"/>
                  <a:pt x="134019" y="54410"/>
                </a:cubicBezTo>
                <a:cubicBezTo>
                  <a:pt x="134074" y="51685"/>
                  <a:pt x="134128" y="49450"/>
                  <a:pt x="134183" y="46834"/>
                </a:cubicBezTo>
                <a:cubicBezTo>
                  <a:pt x="136853" y="46725"/>
                  <a:pt x="139197" y="46562"/>
                  <a:pt x="142140" y="46453"/>
                </a:cubicBezTo>
                <a:close/>
                <a:moveTo>
                  <a:pt x="109930" y="45635"/>
                </a:moveTo>
                <a:cubicBezTo>
                  <a:pt x="112110" y="45744"/>
                  <a:pt x="113963" y="45853"/>
                  <a:pt x="116306" y="46017"/>
                </a:cubicBezTo>
                <a:cubicBezTo>
                  <a:pt x="116470" y="49069"/>
                  <a:pt x="116579" y="51358"/>
                  <a:pt x="116688" y="54137"/>
                </a:cubicBezTo>
                <a:cubicBezTo>
                  <a:pt x="114344" y="54246"/>
                  <a:pt x="112164" y="54355"/>
                  <a:pt x="109493" y="54519"/>
                </a:cubicBezTo>
                <a:cubicBezTo>
                  <a:pt x="109602" y="51521"/>
                  <a:pt x="109766" y="48905"/>
                  <a:pt x="109930" y="45635"/>
                </a:cubicBezTo>
                <a:close/>
                <a:moveTo>
                  <a:pt x="121756" y="46180"/>
                </a:moveTo>
                <a:cubicBezTo>
                  <a:pt x="124372" y="46289"/>
                  <a:pt x="126443" y="46289"/>
                  <a:pt x="129332" y="46344"/>
                </a:cubicBezTo>
                <a:cubicBezTo>
                  <a:pt x="129168" y="49396"/>
                  <a:pt x="129059" y="51630"/>
                  <a:pt x="128950" y="54573"/>
                </a:cubicBezTo>
                <a:cubicBezTo>
                  <a:pt x="126334" y="54519"/>
                  <a:pt x="124154" y="54519"/>
                  <a:pt x="121484" y="54464"/>
                </a:cubicBezTo>
                <a:cubicBezTo>
                  <a:pt x="121593" y="51467"/>
                  <a:pt x="121647" y="49014"/>
                  <a:pt x="121756" y="46180"/>
                </a:cubicBezTo>
                <a:close/>
                <a:moveTo>
                  <a:pt x="92489" y="45036"/>
                </a:moveTo>
                <a:lnTo>
                  <a:pt x="92489" y="45036"/>
                </a:lnTo>
                <a:cubicBezTo>
                  <a:pt x="92380" y="48524"/>
                  <a:pt x="92217" y="51412"/>
                  <a:pt x="92108" y="54519"/>
                </a:cubicBezTo>
                <a:cubicBezTo>
                  <a:pt x="89982" y="54628"/>
                  <a:pt x="88293" y="54737"/>
                  <a:pt x="86167" y="54846"/>
                </a:cubicBezTo>
                <a:cubicBezTo>
                  <a:pt x="86003" y="52012"/>
                  <a:pt x="85840" y="49178"/>
                  <a:pt x="85676" y="45690"/>
                </a:cubicBezTo>
                <a:cubicBezTo>
                  <a:pt x="87911" y="45472"/>
                  <a:pt x="89873" y="45308"/>
                  <a:pt x="92489" y="45036"/>
                </a:cubicBezTo>
                <a:close/>
                <a:moveTo>
                  <a:pt x="97503" y="44927"/>
                </a:moveTo>
                <a:cubicBezTo>
                  <a:pt x="100174" y="45090"/>
                  <a:pt x="102354" y="45199"/>
                  <a:pt x="105079" y="45363"/>
                </a:cubicBezTo>
                <a:cubicBezTo>
                  <a:pt x="104861" y="48851"/>
                  <a:pt x="104697" y="51685"/>
                  <a:pt x="104479" y="54846"/>
                </a:cubicBezTo>
                <a:lnTo>
                  <a:pt x="96958" y="54846"/>
                </a:lnTo>
                <a:lnTo>
                  <a:pt x="96958" y="54791"/>
                </a:lnTo>
                <a:cubicBezTo>
                  <a:pt x="97122" y="51249"/>
                  <a:pt x="97285" y="48415"/>
                  <a:pt x="97503" y="44927"/>
                </a:cubicBezTo>
                <a:close/>
                <a:moveTo>
                  <a:pt x="63440" y="46453"/>
                </a:moveTo>
                <a:cubicBezTo>
                  <a:pt x="65674" y="46453"/>
                  <a:pt x="67473" y="46507"/>
                  <a:pt x="69762" y="46507"/>
                </a:cubicBezTo>
                <a:cubicBezTo>
                  <a:pt x="69490" y="49505"/>
                  <a:pt x="69272" y="52012"/>
                  <a:pt x="68999" y="54955"/>
                </a:cubicBezTo>
                <a:cubicBezTo>
                  <a:pt x="66874" y="55064"/>
                  <a:pt x="65402" y="55118"/>
                  <a:pt x="63331" y="55227"/>
                </a:cubicBezTo>
                <a:cubicBezTo>
                  <a:pt x="63331" y="52230"/>
                  <a:pt x="63385" y="49614"/>
                  <a:pt x="63440" y="46453"/>
                </a:cubicBezTo>
                <a:close/>
                <a:moveTo>
                  <a:pt x="80608" y="45526"/>
                </a:moveTo>
                <a:cubicBezTo>
                  <a:pt x="80608" y="48905"/>
                  <a:pt x="80608" y="51848"/>
                  <a:pt x="80608" y="55227"/>
                </a:cubicBezTo>
                <a:cubicBezTo>
                  <a:pt x="78155" y="55227"/>
                  <a:pt x="76302" y="55173"/>
                  <a:pt x="73850" y="55118"/>
                </a:cubicBezTo>
                <a:cubicBezTo>
                  <a:pt x="74122" y="51957"/>
                  <a:pt x="74340" y="49287"/>
                  <a:pt x="74613" y="46289"/>
                </a:cubicBezTo>
                <a:cubicBezTo>
                  <a:pt x="76466" y="46071"/>
                  <a:pt x="78155" y="45853"/>
                  <a:pt x="80608" y="45526"/>
                </a:cubicBezTo>
                <a:close/>
                <a:moveTo>
                  <a:pt x="51668" y="45962"/>
                </a:moveTo>
                <a:cubicBezTo>
                  <a:pt x="54338" y="46126"/>
                  <a:pt x="56246" y="46289"/>
                  <a:pt x="58589" y="46453"/>
                </a:cubicBezTo>
                <a:cubicBezTo>
                  <a:pt x="58480" y="49505"/>
                  <a:pt x="58371" y="52175"/>
                  <a:pt x="58262" y="55336"/>
                </a:cubicBezTo>
                <a:cubicBezTo>
                  <a:pt x="55810" y="55282"/>
                  <a:pt x="53793" y="55282"/>
                  <a:pt x="51232" y="55282"/>
                </a:cubicBezTo>
                <a:cubicBezTo>
                  <a:pt x="51395" y="52066"/>
                  <a:pt x="51504" y="49396"/>
                  <a:pt x="51668" y="45962"/>
                </a:cubicBezTo>
                <a:close/>
                <a:moveTo>
                  <a:pt x="24472" y="46235"/>
                </a:moveTo>
                <a:cubicBezTo>
                  <a:pt x="24635" y="49232"/>
                  <a:pt x="24744" y="52066"/>
                  <a:pt x="24908" y="55282"/>
                </a:cubicBezTo>
                <a:cubicBezTo>
                  <a:pt x="22673" y="55391"/>
                  <a:pt x="20656" y="55500"/>
                  <a:pt x="18204" y="55609"/>
                </a:cubicBezTo>
                <a:cubicBezTo>
                  <a:pt x="18040" y="52829"/>
                  <a:pt x="17877" y="49995"/>
                  <a:pt x="17713" y="46616"/>
                </a:cubicBezTo>
                <a:cubicBezTo>
                  <a:pt x="20220" y="46453"/>
                  <a:pt x="22128" y="46344"/>
                  <a:pt x="24472" y="46235"/>
                </a:cubicBezTo>
                <a:close/>
                <a:moveTo>
                  <a:pt x="39732" y="45363"/>
                </a:moveTo>
                <a:cubicBezTo>
                  <a:pt x="42511" y="45581"/>
                  <a:pt x="44419" y="45744"/>
                  <a:pt x="46654" y="45908"/>
                </a:cubicBezTo>
                <a:cubicBezTo>
                  <a:pt x="46545" y="49232"/>
                  <a:pt x="46490" y="52121"/>
                  <a:pt x="46381" y="55282"/>
                </a:cubicBezTo>
                <a:cubicBezTo>
                  <a:pt x="43983" y="55391"/>
                  <a:pt x="41912" y="55500"/>
                  <a:pt x="39187" y="55663"/>
                </a:cubicBezTo>
                <a:cubicBezTo>
                  <a:pt x="39350" y="52230"/>
                  <a:pt x="39514" y="49178"/>
                  <a:pt x="39732" y="45363"/>
                </a:cubicBezTo>
                <a:close/>
                <a:moveTo>
                  <a:pt x="7249" y="46071"/>
                </a:moveTo>
                <a:lnTo>
                  <a:pt x="7249" y="46071"/>
                </a:lnTo>
                <a:cubicBezTo>
                  <a:pt x="9048" y="46126"/>
                  <a:pt x="10628" y="46126"/>
                  <a:pt x="12808" y="46180"/>
                </a:cubicBezTo>
                <a:cubicBezTo>
                  <a:pt x="12754" y="49668"/>
                  <a:pt x="12754" y="52666"/>
                  <a:pt x="12699" y="55772"/>
                </a:cubicBezTo>
                <a:cubicBezTo>
                  <a:pt x="10792" y="55881"/>
                  <a:pt x="9538" y="55936"/>
                  <a:pt x="7740" y="56045"/>
                </a:cubicBezTo>
                <a:cubicBezTo>
                  <a:pt x="7576" y="52393"/>
                  <a:pt x="7413" y="49505"/>
                  <a:pt x="7249" y="46071"/>
                </a:cubicBezTo>
                <a:close/>
                <a:moveTo>
                  <a:pt x="34881" y="45744"/>
                </a:moveTo>
                <a:lnTo>
                  <a:pt x="34881" y="45744"/>
                </a:lnTo>
                <a:cubicBezTo>
                  <a:pt x="34609" y="48905"/>
                  <a:pt x="34554" y="51630"/>
                  <a:pt x="34009" y="54192"/>
                </a:cubicBezTo>
                <a:cubicBezTo>
                  <a:pt x="33791" y="55009"/>
                  <a:pt x="32156" y="55500"/>
                  <a:pt x="30303" y="56753"/>
                </a:cubicBezTo>
                <a:cubicBezTo>
                  <a:pt x="30085" y="52393"/>
                  <a:pt x="29922" y="49559"/>
                  <a:pt x="29758" y="46289"/>
                </a:cubicBezTo>
                <a:cubicBezTo>
                  <a:pt x="31448" y="46071"/>
                  <a:pt x="32810" y="45962"/>
                  <a:pt x="34881" y="45744"/>
                </a:cubicBezTo>
                <a:close/>
                <a:moveTo>
                  <a:pt x="258282" y="46180"/>
                </a:moveTo>
                <a:cubicBezTo>
                  <a:pt x="258499" y="50304"/>
                  <a:pt x="258662" y="53672"/>
                  <a:pt x="258879" y="57682"/>
                </a:cubicBezTo>
                <a:lnTo>
                  <a:pt x="258879" y="57682"/>
                </a:lnTo>
                <a:cubicBezTo>
                  <a:pt x="256645" y="59098"/>
                  <a:pt x="254520" y="60460"/>
                  <a:pt x="251469" y="62421"/>
                </a:cubicBezTo>
                <a:cubicBezTo>
                  <a:pt x="251088" y="58334"/>
                  <a:pt x="250706" y="54955"/>
                  <a:pt x="250325" y="51194"/>
                </a:cubicBezTo>
                <a:cubicBezTo>
                  <a:pt x="252832" y="49614"/>
                  <a:pt x="255230" y="48088"/>
                  <a:pt x="258282" y="46180"/>
                </a:cubicBezTo>
                <a:close/>
                <a:moveTo>
                  <a:pt x="236100" y="42583"/>
                </a:moveTo>
                <a:cubicBezTo>
                  <a:pt x="236536" y="45145"/>
                  <a:pt x="236972" y="47216"/>
                  <a:pt x="237299" y="49341"/>
                </a:cubicBezTo>
                <a:cubicBezTo>
                  <a:pt x="238108" y="53851"/>
                  <a:pt x="238564" y="55335"/>
                  <a:pt x="241075" y="55335"/>
                </a:cubicBezTo>
                <a:cubicBezTo>
                  <a:pt x="242114" y="55335"/>
                  <a:pt x="243505" y="55081"/>
                  <a:pt x="245420" y="54682"/>
                </a:cubicBezTo>
                <a:lnTo>
                  <a:pt x="245420" y="54682"/>
                </a:lnTo>
                <a:cubicBezTo>
                  <a:pt x="247600" y="67980"/>
                  <a:pt x="246782" y="66291"/>
                  <a:pt x="239424" y="70487"/>
                </a:cubicBezTo>
                <a:cubicBezTo>
                  <a:pt x="238716" y="67435"/>
                  <a:pt x="237517" y="64492"/>
                  <a:pt x="237517" y="61495"/>
                </a:cubicBezTo>
                <a:cubicBezTo>
                  <a:pt x="237571" y="56590"/>
                  <a:pt x="234955" y="54083"/>
                  <a:pt x="230541" y="52666"/>
                </a:cubicBezTo>
                <a:cubicBezTo>
                  <a:pt x="230541" y="49505"/>
                  <a:pt x="230541" y="46562"/>
                  <a:pt x="230595" y="43183"/>
                </a:cubicBezTo>
                <a:cubicBezTo>
                  <a:pt x="232503" y="42965"/>
                  <a:pt x="234138" y="42801"/>
                  <a:pt x="236100" y="42583"/>
                </a:cubicBezTo>
                <a:close/>
                <a:moveTo>
                  <a:pt x="227873" y="0"/>
                </a:moveTo>
                <a:cubicBezTo>
                  <a:pt x="225143" y="0"/>
                  <a:pt x="223785" y="1757"/>
                  <a:pt x="224764" y="4487"/>
                </a:cubicBezTo>
                <a:cubicBezTo>
                  <a:pt x="225636" y="7049"/>
                  <a:pt x="227380" y="9283"/>
                  <a:pt x="228906" y="11572"/>
                </a:cubicBezTo>
                <a:cubicBezTo>
                  <a:pt x="230323" y="13589"/>
                  <a:pt x="231958" y="15387"/>
                  <a:pt x="234138" y="18058"/>
                </a:cubicBezTo>
                <a:cubicBezTo>
                  <a:pt x="229388" y="18058"/>
                  <a:pt x="225223" y="17919"/>
                  <a:pt x="221244" y="17919"/>
                </a:cubicBezTo>
                <a:cubicBezTo>
                  <a:pt x="219653" y="17919"/>
                  <a:pt x="218091" y="17941"/>
                  <a:pt x="216534" y="18003"/>
                </a:cubicBezTo>
                <a:cubicBezTo>
                  <a:pt x="199748" y="18766"/>
                  <a:pt x="182961" y="19420"/>
                  <a:pt x="166229" y="20619"/>
                </a:cubicBezTo>
                <a:cubicBezTo>
                  <a:pt x="161125" y="20977"/>
                  <a:pt x="156028" y="21113"/>
                  <a:pt x="150934" y="21113"/>
                </a:cubicBezTo>
                <a:cubicBezTo>
                  <a:pt x="135088" y="21113"/>
                  <a:pt x="119282" y="19802"/>
                  <a:pt x="103444" y="19802"/>
                </a:cubicBezTo>
                <a:cubicBezTo>
                  <a:pt x="91617" y="19802"/>
                  <a:pt x="79736" y="19039"/>
                  <a:pt x="67909" y="18712"/>
                </a:cubicBezTo>
                <a:cubicBezTo>
                  <a:pt x="57063" y="18494"/>
                  <a:pt x="46163" y="18330"/>
                  <a:pt x="35317" y="18276"/>
                </a:cubicBezTo>
                <a:cubicBezTo>
                  <a:pt x="30685" y="18221"/>
                  <a:pt x="26052" y="18208"/>
                  <a:pt x="21419" y="18208"/>
                </a:cubicBezTo>
                <a:cubicBezTo>
                  <a:pt x="16787" y="18208"/>
                  <a:pt x="12154" y="18221"/>
                  <a:pt x="7522" y="18221"/>
                </a:cubicBezTo>
                <a:cubicBezTo>
                  <a:pt x="2835" y="18276"/>
                  <a:pt x="546" y="20292"/>
                  <a:pt x="110" y="24925"/>
                </a:cubicBezTo>
                <a:cubicBezTo>
                  <a:pt x="0" y="26505"/>
                  <a:pt x="110" y="28140"/>
                  <a:pt x="273" y="29666"/>
                </a:cubicBezTo>
                <a:cubicBezTo>
                  <a:pt x="1200" y="39640"/>
                  <a:pt x="2235" y="49614"/>
                  <a:pt x="3380" y="60841"/>
                </a:cubicBezTo>
                <a:cubicBezTo>
                  <a:pt x="40713" y="60623"/>
                  <a:pt x="78700" y="59860"/>
                  <a:pt x="116688" y="59424"/>
                </a:cubicBezTo>
                <a:cubicBezTo>
                  <a:pt x="154784" y="59042"/>
                  <a:pt x="192880" y="58552"/>
                  <a:pt x="231304" y="58061"/>
                </a:cubicBezTo>
                <a:cubicBezTo>
                  <a:pt x="231740" y="60895"/>
                  <a:pt x="232012" y="63239"/>
                  <a:pt x="232448" y="65528"/>
                </a:cubicBezTo>
                <a:cubicBezTo>
                  <a:pt x="233048" y="68471"/>
                  <a:pt x="233538" y="71414"/>
                  <a:pt x="234519" y="74193"/>
                </a:cubicBezTo>
                <a:cubicBezTo>
                  <a:pt x="235329" y="76557"/>
                  <a:pt x="236350" y="77670"/>
                  <a:pt x="237754" y="77670"/>
                </a:cubicBezTo>
                <a:cubicBezTo>
                  <a:pt x="238713" y="77670"/>
                  <a:pt x="239851" y="77151"/>
                  <a:pt x="241223" y="76155"/>
                </a:cubicBezTo>
                <a:cubicBezTo>
                  <a:pt x="245529" y="72940"/>
                  <a:pt x="249780" y="69724"/>
                  <a:pt x="254085" y="66618"/>
                </a:cubicBezTo>
                <a:cubicBezTo>
                  <a:pt x="262424" y="60568"/>
                  <a:pt x="270763" y="54573"/>
                  <a:pt x="279156" y="48633"/>
                </a:cubicBezTo>
                <a:cubicBezTo>
                  <a:pt x="281881" y="46671"/>
                  <a:pt x="283679" y="44545"/>
                  <a:pt x="283407" y="40785"/>
                </a:cubicBezTo>
                <a:cubicBezTo>
                  <a:pt x="283025" y="36479"/>
                  <a:pt x="283025" y="32119"/>
                  <a:pt x="283407" y="27868"/>
                </a:cubicBezTo>
                <a:cubicBezTo>
                  <a:pt x="283679" y="25034"/>
                  <a:pt x="282426" y="23889"/>
                  <a:pt x="280355" y="22908"/>
                </a:cubicBezTo>
                <a:cubicBezTo>
                  <a:pt x="264931" y="15769"/>
                  <a:pt x="249507" y="8575"/>
                  <a:pt x="234029" y="1490"/>
                </a:cubicBezTo>
                <a:cubicBezTo>
                  <a:pt x="232285" y="672"/>
                  <a:pt x="230268" y="182"/>
                  <a:pt x="228361" y="18"/>
                </a:cubicBezTo>
                <a:cubicBezTo>
                  <a:pt x="228194" y="6"/>
                  <a:pt x="228031" y="0"/>
                  <a:pt x="227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2406354" y="2350738"/>
            <a:ext cx="429066" cy="227964"/>
          </a:xfrm>
          <a:custGeom>
            <a:rect b="b" l="l" r="r" t="t"/>
            <a:pathLst>
              <a:path extrusionOk="0" h="77671" w="283680">
                <a:moveTo>
                  <a:pt x="278556" y="32827"/>
                </a:moveTo>
                <a:lnTo>
                  <a:pt x="278556" y="32827"/>
                </a:lnTo>
                <a:cubicBezTo>
                  <a:pt x="279701" y="38168"/>
                  <a:pt x="278720" y="42311"/>
                  <a:pt x="275831" y="44273"/>
                </a:cubicBezTo>
                <a:cubicBezTo>
                  <a:pt x="273924" y="36043"/>
                  <a:pt x="274196" y="34953"/>
                  <a:pt x="278556" y="32827"/>
                </a:cubicBezTo>
                <a:close/>
                <a:moveTo>
                  <a:pt x="230595" y="5141"/>
                </a:moveTo>
                <a:cubicBezTo>
                  <a:pt x="246728" y="12608"/>
                  <a:pt x="261661" y="19475"/>
                  <a:pt x="277630" y="26887"/>
                </a:cubicBezTo>
                <a:cubicBezTo>
                  <a:pt x="265694" y="34953"/>
                  <a:pt x="254630" y="42420"/>
                  <a:pt x="242477" y="50704"/>
                </a:cubicBezTo>
                <a:cubicBezTo>
                  <a:pt x="241768" y="46834"/>
                  <a:pt x="241332" y="44218"/>
                  <a:pt x="240841" y="41602"/>
                </a:cubicBezTo>
                <a:cubicBezTo>
                  <a:pt x="240422" y="38982"/>
                  <a:pt x="239096" y="37672"/>
                  <a:pt x="236330" y="37672"/>
                </a:cubicBezTo>
                <a:cubicBezTo>
                  <a:pt x="236219" y="37672"/>
                  <a:pt x="236106" y="37674"/>
                  <a:pt x="235991" y="37678"/>
                </a:cubicBezTo>
                <a:cubicBezTo>
                  <a:pt x="221984" y="38114"/>
                  <a:pt x="207923" y="37787"/>
                  <a:pt x="193970" y="38986"/>
                </a:cubicBezTo>
                <a:cubicBezTo>
                  <a:pt x="181544" y="40022"/>
                  <a:pt x="169172" y="40240"/>
                  <a:pt x="156746" y="40785"/>
                </a:cubicBezTo>
                <a:cubicBezTo>
                  <a:pt x="148244" y="41139"/>
                  <a:pt x="139742" y="41343"/>
                  <a:pt x="131239" y="41343"/>
                </a:cubicBezTo>
                <a:cubicBezTo>
                  <a:pt x="122737" y="41343"/>
                  <a:pt x="114235" y="41139"/>
                  <a:pt x="105733" y="40676"/>
                </a:cubicBezTo>
                <a:cubicBezTo>
                  <a:pt x="103218" y="40524"/>
                  <a:pt x="100691" y="40471"/>
                  <a:pt x="98157" y="40471"/>
                </a:cubicBezTo>
                <a:cubicBezTo>
                  <a:pt x="93386" y="40471"/>
                  <a:pt x="88593" y="40659"/>
                  <a:pt x="83823" y="40730"/>
                </a:cubicBezTo>
                <a:cubicBezTo>
                  <a:pt x="73196" y="40839"/>
                  <a:pt x="62513" y="41057"/>
                  <a:pt x="51831" y="41166"/>
                </a:cubicBezTo>
                <a:cubicBezTo>
                  <a:pt x="39568" y="41275"/>
                  <a:pt x="27360" y="41330"/>
                  <a:pt x="15097" y="41330"/>
                </a:cubicBezTo>
                <a:cubicBezTo>
                  <a:pt x="12372" y="41275"/>
                  <a:pt x="9647" y="40839"/>
                  <a:pt x="6541" y="40621"/>
                </a:cubicBezTo>
                <a:cubicBezTo>
                  <a:pt x="5887" y="34898"/>
                  <a:pt x="5287" y="29557"/>
                  <a:pt x="4633" y="23671"/>
                </a:cubicBezTo>
                <a:cubicBezTo>
                  <a:pt x="7304" y="23562"/>
                  <a:pt x="8993" y="23399"/>
                  <a:pt x="10737" y="23399"/>
                </a:cubicBezTo>
                <a:cubicBezTo>
                  <a:pt x="19874" y="23324"/>
                  <a:pt x="29011" y="23197"/>
                  <a:pt x="38148" y="23197"/>
                </a:cubicBezTo>
                <a:cubicBezTo>
                  <a:pt x="42255" y="23197"/>
                  <a:pt x="46362" y="23222"/>
                  <a:pt x="50469" y="23290"/>
                </a:cubicBezTo>
                <a:cubicBezTo>
                  <a:pt x="69217" y="23562"/>
                  <a:pt x="88020" y="24271"/>
                  <a:pt x="106768" y="24707"/>
                </a:cubicBezTo>
                <a:cubicBezTo>
                  <a:pt x="120734" y="24989"/>
                  <a:pt x="134682" y="25522"/>
                  <a:pt x="148632" y="25522"/>
                </a:cubicBezTo>
                <a:cubicBezTo>
                  <a:pt x="158963" y="25522"/>
                  <a:pt x="169295" y="25230"/>
                  <a:pt x="179637" y="24325"/>
                </a:cubicBezTo>
                <a:cubicBezTo>
                  <a:pt x="191490" y="23299"/>
                  <a:pt x="203412" y="22503"/>
                  <a:pt x="215358" y="22503"/>
                </a:cubicBezTo>
                <a:cubicBezTo>
                  <a:pt x="221813" y="22503"/>
                  <a:pt x="228275" y="22735"/>
                  <a:pt x="234737" y="23290"/>
                </a:cubicBezTo>
                <a:cubicBezTo>
                  <a:pt x="235219" y="23329"/>
                  <a:pt x="235666" y="23349"/>
                  <a:pt x="236080" y="23349"/>
                </a:cubicBezTo>
                <a:cubicBezTo>
                  <a:pt x="240254" y="23349"/>
                  <a:pt x="240982" y="21331"/>
                  <a:pt x="238552" y="16968"/>
                </a:cubicBezTo>
                <a:cubicBezTo>
                  <a:pt x="236481" y="13262"/>
                  <a:pt x="233811" y="9883"/>
                  <a:pt x="230595" y="5141"/>
                </a:cubicBezTo>
                <a:close/>
                <a:moveTo>
                  <a:pt x="225145" y="42202"/>
                </a:moveTo>
                <a:cubicBezTo>
                  <a:pt x="225309" y="45799"/>
                  <a:pt x="225472" y="49069"/>
                  <a:pt x="225690" y="53374"/>
                </a:cubicBezTo>
                <a:cubicBezTo>
                  <a:pt x="221657" y="53374"/>
                  <a:pt x="218169" y="53374"/>
                  <a:pt x="214190" y="53429"/>
                </a:cubicBezTo>
                <a:cubicBezTo>
                  <a:pt x="214354" y="49505"/>
                  <a:pt x="214463" y="46235"/>
                  <a:pt x="214572" y="42747"/>
                </a:cubicBezTo>
                <a:cubicBezTo>
                  <a:pt x="218223" y="42583"/>
                  <a:pt x="221494" y="42420"/>
                  <a:pt x="225145" y="42202"/>
                </a:cubicBezTo>
                <a:close/>
                <a:moveTo>
                  <a:pt x="209612" y="43019"/>
                </a:moveTo>
                <a:lnTo>
                  <a:pt x="209612" y="43019"/>
                </a:lnTo>
                <a:cubicBezTo>
                  <a:pt x="209503" y="46562"/>
                  <a:pt x="209394" y="49723"/>
                  <a:pt x="209285" y="53047"/>
                </a:cubicBezTo>
                <a:cubicBezTo>
                  <a:pt x="205634" y="53265"/>
                  <a:pt x="202418" y="53429"/>
                  <a:pt x="198930" y="53592"/>
                </a:cubicBezTo>
                <a:cubicBezTo>
                  <a:pt x="198767" y="50159"/>
                  <a:pt x="198603" y="47107"/>
                  <a:pt x="198440" y="43619"/>
                </a:cubicBezTo>
                <a:cubicBezTo>
                  <a:pt x="202527" y="43401"/>
                  <a:pt x="205743" y="43237"/>
                  <a:pt x="209612" y="43019"/>
                </a:cubicBezTo>
                <a:close/>
                <a:moveTo>
                  <a:pt x="193098" y="43564"/>
                </a:moveTo>
                <a:cubicBezTo>
                  <a:pt x="193262" y="46889"/>
                  <a:pt x="193425" y="49723"/>
                  <a:pt x="193589" y="53265"/>
                </a:cubicBezTo>
                <a:cubicBezTo>
                  <a:pt x="190700" y="53429"/>
                  <a:pt x="188302" y="53538"/>
                  <a:pt x="185741" y="53647"/>
                </a:cubicBezTo>
                <a:cubicBezTo>
                  <a:pt x="185577" y="50540"/>
                  <a:pt x="185414" y="47870"/>
                  <a:pt x="185250" y="44654"/>
                </a:cubicBezTo>
                <a:cubicBezTo>
                  <a:pt x="187921" y="44273"/>
                  <a:pt x="190319" y="43946"/>
                  <a:pt x="193098" y="43564"/>
                </a:cubicBezTo>
                <a:close/>
                <a:moveTo>
                  <a:pt x="269727" y="38114"/>
                </a:moveTo>
                <a:cubicBezTo>
                  <a:pt x="269891" y="42038"/>
                  <a:pt x="270054" y="45254"/>
                  <a:pt x="270272" y="49232"/>
                </a:cubicBezTo>
                <a:lnTo>
                  <a:pt x="270272" y="49287"/>
                </a:lnTo>
                <a:cubicBezTo>
                  <a:pt x="268583" y="50540"/>
                  <a:pt x="266730" y="51903"/>
                  <a:pt x="264223" y="53756"/>
                </a:cubicBezTo>
                <a:cubicBezTo>
                  <a:pt x="264005" y="49668"/>
                  <a:pt x="263841" y="46289"/>
                  <a:pt x="263678" y="42529"/>
                </a:cubicBezTo>
                <a:cubicBezTo>
                  <a:pt x="265258" y="41330"/>
                  <a:pt x="267166" y="39967"/>
                  <a:pt x="269727" y="38114"/>
                </a:cubicBezTo>
                <a:close/>
                <a:moveTo>
                  <a:pt x="155057" y="45690"/>
                </a:moveTo>
                <a:cubicBezTo>
                  <a:pt x="155166" y="48415"/>
                  <a:pt x="155329" y="50867"/>
                  <a:pt x="155493" y="54137"/>
                </a:cubicBezTo>
                <a:cubicBezTo>
                  <a:pt x="152331" y="54137"/>
                  <a:pt x="149879" y="54137"/>
                  <a:pt x="146827" y="54083"/>
                </a:cubicBezTo>
                <a:cubicBezTo>
                  <a:pt x="146881" y="51194"/>
                  <a:pt x="146990" y="48742"/>
                  <a:pt x="147045" y="46126"/>
                </a:cubicBezTo>
                <a:cubicBezTo>
                  <a:pt x="149879" y="45962"/>
                  <a:pt x="152277" y="45853"/>
                  <a:pt x="155057" y="45690"/>
                </a:cubicBezTo>
                <a:close/>
                <a:moveTo>
                  <a:pt x="179964" y="45472"/>
                </a:moveTo>
                <a:cubicBezTo>
                  <a:pt x="180073" y="47979"/>
                  <a:pt x="180182" y="50431"/>
                  <a:pt x="180345" y="53429"/>
                </a:cubicBezTo>
                <a:cubicBezTo>
                  <a:pt x="178220" y="53647"/>
                  <a:pt x="176258" y="53865"/>
                  <a:pt x="173423" y="54137"/>
                </a:cubicBezTo>
                <a:cubicBezTo>
                  <a:pt x="173423" y="51140"/>
                  <a:pt x="173423" y="48578"/>
                  <a:pt x="173423" y="45799"/>
                </a:cubicBezTo>
                <a:cubicBezTo>
                  <a:pt x="175822" y="45690"/>
                  <a:pt x="177675" y="45581"/>
                  <a:pt x="179964" y="45472"/>
                </a:cubicBezTo>
                <a:close/>
                <a:moveTo>
                  <a:pt x="168409" y="45472"/>
                </a:moveTo>
                <a:lnTo>
                  <a:pt x="168409" y="45472"/>
                </a:lnTo>
                <a:cubicBezTo>
                  <a:pt x="168355" y="48414"/>
                  <a:pt x="168300" y="50975"/>
                  <a:pt x="168191" y="54244"/>
                </a:cubicBezTo>
                <a:lnTo>
                  <a:pt x="168191" y="54244"/>
                </a:lnTo>
                <a:cubicBezTo>
                  <a:pt x="165169" y="54136"/>
                  <a:pt x="163108" y="54028"/>
                  <a:pt x="160725" y="53919"/>
                </a:cubicBezTo>
                <a:cubicBezTo>
                  <a:pt x="160561" y="51194"/>
                  <a:pt x="160452" y="48742"/>
                  <a:pt x="160343" y="45853"/>
                </a:cubicBezTo>
                <a:cubicBezTo>
                  <a:pt x="162959" y="45744"/>
                  <a:pt x="165303" y="45635"/>
                  <a:pt x="168409" y="45472"/>
                </a:cubicBezTo>
                <a:close/>
                <a:moveTo>
                  <a:pt x="142140" y="46453"/>
                </a:moveTo>
                <a:cubicBezTo>
                  <a:pt x="141976" y="49232"/>
                  <a:pt x="141813" y="51630"/>
                  <a:pt x="141704" y="54028"/>
                </a:cubicBezTo>
                <a:cubicBezTo>
                  <a:pt x="139033" y="54137"/>
                  <a:pt x="136799" y="54246"/>
                  <a:pt x="134019" y="54410"/>
                </a:cubicBezTo>
                <a:cubicBezTo>
                  <a:pt x="134074" y="51685"/>
                  <a:pt x="134128" y="49450"/>
                  <a:pt x="134183" y="46834"/>
                </a:cubicBezTo>
                <a:cubicBezTo>
                  <a:pt x="136853" y="46725"/>
                  <a:pt x="139197" y="46562"/>
                  <a:pt x="142140" y="46453"/>
                </a:cubicBezTo>
                <a:close/>
                <a:moveTo>
                  <a:pt x="109930" y="45635"/>
                </a:moveTo>
                <a:cubicBezTo>
                  <a:pt x="112110" y="45744"/>
                  <a:pt x="113963" y="45853"/>
                  <a:pt x="116306" y="46017"/>
                </a:cubicBezTo>
                <a:cubicBezTo>
                  <a:pt x="116470" y="49069"/>
                  <a:pt x="116579" y="51358"/>
                  <a:pt x="116688" y="54137"/>
                </a:cubicBezTo>
                <a:cubicBezTo>
                  <a:pt x="114344" y="54246"/>
                  <a:pt x="112164" y="54355"/>
                  <a:pt x="109493" y="54519"/>
                </a:cubicBezTo>
                <a:cubicBezTo>
                  <a:pt x="109602" y="51521"/>
                  <a:pt x="109766" y="48905"/>
                  <a:pt x="109930" y="45635"/>
                </a:cubicBezTo>
                <a:close/>
                <a:moveTo>
                  <a:pt x="121756" y="46180"/>
                </a:moveTo>
                <a:cubicBezTo>
                  <a:pt x="124372" y="46289"/>
                  <a:pt x="126443" y="46289"/>
                  <a:pt x="129332" y="46344"/>
                </a:cubicBezTo>
                <a:cubicBezTo>
                  <a:pt x="129168" y="49396"/>
                  <a:pt x="129059" y="51630"/>
                  <a:pt x="128950" y="54573"/>
                </a:cubicBezTo>
                <a:cubicBezTo>
                  <a:pt x="126334" y="54519"/>
                  <a:pt x="124154" y="54519"/>
                  <a:pt x="121484" y="54464"/>
                </a:cubicBezTo>
                <a:cubicBezTo>
                  <a:pt x="121593" y="51467"/>
                  <a:pt x="121647" y="49014"/>
                  <a:pt x="121756" y="46180"/>
                </a:cubicBezTo>
                <a:close/>
                <a:moveTo>
                  <a:pt x="92489" y="45036"/>
                </a:moveTo>
                <a:lnTo>
                  <a:pt x="92489" y="45036"/>
                </a:lnTo>
                <a:cubicBezTo>
                  <a:pt x="92380" y="48524"/>
                  <a:pt x="92217" y="51412"/>
                  <a:pt x="92108" y="54519"/>
                </a:cubicBezTo>
                <a:cubicBezTo>
                  <a:pt x="89982" y="54628"/>
                  <a:pt x="88293" y="54737"/>
                  <a:pt x="86167" y="54846"/>
                </a:cubicBezTo>
                <a:cubicBezTo>
                  <a:pt x="86003" y="52012"/>
                  <a:pt x="85840" y="49178"/>
                  <a:pt x="85676" y="45690"/>
                </a:cubicBezTo>
                <a:cubicBezTo>
                  <a:pt x="87911" y="45472"/>
                  <a:pt x="89873" y="45308"/>
                  <a:pt x="92489" y="45036"/>
                </a:cubicBezTo>
                <a:close/>
                <a:moveTo>
                  <a:pt x="97503" y="44927"/>
                </a:moveTo>
                <a:cubicBezTo>
                  <a:pt x="100174" y="45090"/>
                  <a:pt x="102354" y="45199"/>
                  <a:pt x="105079" y="45363"/>
                </a:cubicBezTo>
                <a:cubicBezTo>
                  <a:pt x="104861" y="48851"/>
                  <a:pt x="104697" y="51685"/>
                  <a:pt x="104479" y="54846"/>
                </a:cubicBezTo>
                <a:lnTo>
                  <a:pt x="96958" y="54846"/>
                </a:lnTo>
                <a:lnTo>
                  <a:pt x="96958" y="54791"/>
                </a:lnTo>
                <a:cubicBezTo>
                  <a:pt x="97122" y="51249"/>
                  <a:pt x="97285" y="48415"/>
                  <a:pt x="97503" y="44927"/>
                </a:cubicBezTo>
                <a:close/>
                <a:moveTo>
                  <a:pt x="63440" y="46453"/>
                </a:moveTo>
                <a:cubicBezTo>
                  <a:pt x="65674" y="46453"/>
                  <a:pt x="67473" y="46507"/>
                  <a:pt x="69762" y="46507"/>
                </a:cubicBezTo>
                <a:cubicBezTo>
                  <a:pt x="69490" y="49505"/>
                  <a:pt x="69272" y="52012"/>
                  <a:pt x="68999" y="54955"/>
                </a:cubicBezTo>
                <a:cubicBezTo>
                  <a:pt x="66874" y="55064"/>
                  <a:pt x="65402" y="55118"/>
                  <a:pt x="63331" y="55227"/>
                </a:cubicBezTo>
                <a:cubicBezTo>
                  <a:pt x="63331" y="52230"/>
                  <a:pt x="63385" y="49614"/>
                  <a:pt x="63440" y="46453"/>
                </a:cubicBezTo>
                <a:close/>
                <a:moveTo>
                  <a:pt x="80608" y="45526"/>
                </a:moveTo>
                <a:cubicBezTo>
                  <a:pt x="80608" y="48905"/>
                  <a:pt x="80608" y="51848"/>
                  <a:pt x="80608" y="55227"/>
                </a:cubicBezTo>
                <a:cubicBezTo>
                  <a:pt x="78155" y="55227"/>
                  <a:pt x="76302" y="55173"/>
                  <a:pt x="73850" y="55118"/>
                </a:cubicBezTo>
                <a:cubicBezTo>
                  <a:pt x="74122" y="51957"/>
                  <a:pt x="74340" y="49287"/>
                  <a:pt x="74613" y="46289"/>
                </a:cubicBezTo>
                <a:cubicBezTo>
                  <a:pt x="76466" y="46071"/>
                  <a:pt x="78155" y="45853"/>
                  <a:pt x="80608" y="45526"/>
                </a:cubicBezTo>
                <a:close/>
                <a:moveTo>
                  <a:pt x="51668" y="45962"/>
                </a:moveTo>
                <a:cubicBezTo>
                  <a:pt x="54338" y="46126"/>
                  <a:pt x="56246" y="46289"/>
                  <a:pt x="58589" y="46453"/>
                </a:cubicBezTo>
                <a:cubicBezTo>
                  <a:pt x="58480" y="49505"/>
                  <a:pt x="58371" y="52175"/>
                  <a:pt x="58262" y="55336"/>
                </a:cubicBezTo>
                <a:cubicBezTo>
                  <a:pt x="55810" y="55282"/>
                  <a:pt x="53793" y="55282"/>
                  <a:pt x="51232" y="55282"/>
                </a:cubicBezTo>
                <a:cubicBezTo>
                  <a:pt x="51395" y="52066"/>
                  <a:pt x="51504" y="49396"/>
                  <a:pt x="51668" y="45962"/>
                </a:cubicBezTo>
                <a:close/>
                <a:moveTo>
                  <a:pt x="24472" y="46235"/>
                </a:moveTo>
                <a:cubicBezTo>
                  <a:pt x="24635" y="49232"/>
                  <a:pt x="24744" y="52066"/>
                  <a:pt x="24908" y="55282"/>
                </a:cubicBezTo>
                <a:cubicBezTo>
                  <a:pt x="22673" y="55391"/>
                  <a:pt x="20656" y="55500"/>
                  <a:pt x="18204" y="55609"/>
                </a:cubicBezTo>
                <a:cubicBezTo>
                  <a:pt x="18040" y="52829"/>
                  <a:pt x="17877" y="49995"/>
                  <a:pt x="17713" y="46616"/>
                </a:cubicBezTo>
                <a:cubicBezTo>
                  <a:pt x="20220" y="46453"/>
                  <a:pt x="22128" y="46344"/>
                  <a:pt x="24472" y="46235"/>
                </a:cubicBezTo>
                <a:close/>
                <a:moveTo>
                  <a:pt x="39732" y="45363"/>
                </a:moveTo>
                <a:cubicBezTo>
                  <a:pt x="42511" y="45581"/>
                  <a:pt x="44419" y="45744"/>
                  <a:pt x="46654" y="45908"/>
                </a:cubicBezTo>
                <a:cubicBezTo>
                  <a:pt x="46545" y="49232"/>
                  <a:pt x="46490" y="52121"/>
                  <a:pt x="46381" y="55282"/>
                </a:cubicBezTo>
                <a:cubicBezTo>
                  <a:pt x="43983" y="55391"/>
                  <a:pt x="41912" y="55500"/>
                  <a:pt x="39187" y="55663"/>
                </a:cubicBezTo>
                <a:cubicBezTo>
                  <a:pt x="39350" y="52230"/>
                  <a:pt x="39514" y="49178"/>
                  <a:pt x="39732" y="45363"/>
                </a:cubicBezTo>
                <a:close/>
                <a:moveTo>
                  <a:pt x="7249" y="46071"/>
                </a:moveTo>
                <a:lnTo>
                  <a:pt x="7249" y="46071"/>
                </a:lnTo>
                <a:cubicBezTo>
                  <a:pt x="9048" y="46126"/>
                  <a:pt x="10628" y="46126"/>
                  <a:pt x="12808" y="46180"/>
                </a:cubicBezTo>
                <a:cubicBezTo>
                  <a:pt x="12754" y="49668"/>
                  <a:pt x="12754" y="52666"/>
                  <a:pt x="12699" y="55772"/>
                </a:cubicBezTo>
                <a:cubicBezTo>
                  <a:pt x="10792" y="55881"/>
                  <a:pt x="9538" y="55936"/>
                  <a:pt x="7740" y="56045"/>
                </a:cubicBezTo>
                <a:cubicBezTo>
                  <a:pt x="7576" y="52393"/>
                  <a:pt x="7413" y="49505"/>
                  <a:pt x="7249" y="46071"/>
                </a:cubicBezTo>
                <a:close/>
                <a:moveTo>
                  <a:pt x="34881" y="45744"/>
                </a:moveTo>
                <a:lnTo>
                  <a:pt x="34881" y="45744"/>
                </a:lnTo>
                <a:cubicBezTo>
                  <a:pt x="34609" y="48905"/>
                  <a:pt x="34554" y="51630"/>
                  <a:pt x="34009" y="54192"/>
                </a:cubicBezTo>
                <a:cubicBezTo>
                  <a:pt x="33791" y="55009"/>
                  <a:pt x="32156" y="55500"/>
                  <a:pt x="30303" y="56753"/>
                </a:cubicBezTo>
                <a:cubicBezTo>
                  <a:pt x="30085" y="52393"/>
                  <a:pt x="29922" y="49559"/>
                  <a:pt x="29758" y="46289"/>
                </a:cubicBezTo>
                <a:cubicBezTo>
                  <a:pt x="31448" y="46071"/>
                  <a:pt x="32810" y="45962"/>
                  <a:pt x="34881" y="45744"/>
                </a:cubicBezTo>
                <a:close/>
                <a:moveTo>
                  <a:pt x="258282" y="46180"/>
                </a:moveTo>
                <a:cubicBezTo>
                  <a:pt x="258499" y="50304"/>
                  <a:pt x="258662" y="53672"/>
                  <a:pt x="258879" y="57682"/>
                </a:cubicBezTo>
                <a:lnTo>
                  <a:pt x="258879" y="57682"/>
                </a:lnTo>
                <a:cubicBezTo>
                  <a:pt x="256645" y="59098"/>
                  <a:pt x="254520" y="60460"/>
                  <a:pt x="251469" y="62421"/>
                </a:cubicBezTo>
                <a:cubicBezTo>
                  <a:pt x="251088" y="58334"/>
                  <a:pt x="250706" y="54955"/>
                  <a:pt x="250325" y="51194"/>
                </a:cubicBezTo>
                <a:cubicBezTo>
                  <a:pt x="252832" y="49614"/>
                  <a:pt x="255230" y="48088"/>
                  <a:pt x="258282" y="46180"/>
                </a:cubicBezTo>
                <a:close/>
                <a:moveTo>
                  <a:pt x="236100" y="42583"/>
                </a:moveTo>
                <a:cubicBezTo>
                  <a:pt x="236536" y="45145"/>
                  <a:pt x="236972" y="47216"/>
                  <a:pt x="237299" y="49341"/>
                </a:cubicBezTo>
                <a:cubicBezTo>
                  <a:pt x="238108" y="53851"/>
                  <a:pt x="238564" y="55335"/>
                  <a:pt x="241075" y="55335"/>
                </a:cubicBezTo>
                <a:cubicBezTo>
                  <a:pt x="242114" y="55335"/>
                  <a:pt x="243505" y="55081"/>
                  <a:pt x="245420" y="54682"/>
                </a:cubicBezTo>
                <a:lnTo>
                  <a:pt x="245420" y="54682"/>
                </a:lnTo>
                <a:cubicBezTo>
                  <a:pt x="247600" y="67980"/>
                  <a:pt x="246782" y="66291"/>
                  <a:pt x="239424" y="70487"/>
                </a:cubicBezTo>
                <a:cubicBezTo>
                  <a:pt x="238716" y="67435"/>
                  <a:pt x="237517" y="64492"/>
                  <a:pt x="237517" y="61495"/>
                </a:cubicBezTo>
                <a:cubicBezTo>
                  <a:pt x="237571" y="56590"/>
                  <a:pt x="234955" y="54083"/>
                  <a:pt x="230541" y="52666"/>
                </a:cubicBezTo>
                <a:cubicBezTo>
                  <a:pt x="230541" y="49505"/>
                  <a:pt x="230541" y="46562"/>
                  <a:pt x="230595" y="43183"/>
                </a:cubicBezTo>
                <a:cubicBezTo>
                  <a:pt x="232503" y="42965"/>
                  <a:pt x="234138" y="42801"/>
                  <a:pt x="236100" y="42583"/>
                </a:cubicBezTo>
                <a:close/>
                <a:moveTo>
                  <a:pt x="227873" y="0"/>
                </a:moveTo>
                <a:cubicBezTo>
                  <a:pt x="225143" y="0"/>
                  <a:pt x="223785" y="1757"/>
                  <a:pt x="224764" y="4487"/>
                </a:cubicBezTo>
                <a:cubicBezTo>
                  <a:pt x="225636" y="7049"/>
                  <a:pt x="227380" y="9283"/>
                  <a:pt x="228906" y="11572"/>
                </a:cubicBezTo>
                <a:cubicBezTo>
                  <a:pt x="230323" y="13589"/>
                  <a:pt x="231958" y="15387"/>
                  <a:pt x="234138" y="18058"/>
                </a:cubicBezTo>
                <a:cubicBezTo>
                  <a:pt x="229388" y="18058"/>
                  <a:pt x="225223" y="17919"/>
                  <a:pt x="221244" y="17919"/>
                </a:cubicBezTo>
                <a:cubicBezTo>
                  <a:pt x="219653" y="17919"/>
                  <a:pt x="218091" y="17941"/>
                  <a:pt x="216534" y="18003"/>
                </a:cubicBezTo>
                <a:cubicBezTo>
                  <a:pt x="199748" y="18766"/>
                  <a:pt x="182961" y="19420"/>
                  <a:pt x="166229" y="20619"/>
                </a:cubicBezTo>
                <a:cubicBezTo>
                  <a:pt x="161125" y="20977"/>
                  <a:pt x="156028" y="21113"/>
                  <a:pt x="150934" y="21113"/>
                </a:cubicBezTo>
                <a:cubicBezTo>
                  <a:pt x="135088" y="21113"/>
                  <a:pt x="119282" y="19802"/>
                  <a:pt x="103444" y="19802"/>
                </a:cubicBezTo>
                <a:cubicBezTo>
                  <a:pt x="91617" y="19802"/>
                  <a:pt x="79736" y="19039"/>
                  <a:pt x="67909" y="18712"/>
                </a:cubicBezTo>
                <a:cubicBezTo>
                  <a:pt x="57063" y="18494"/>
                  <a:pt x="46163" y="18330"/>
                  <a:pt x="35317" y="18276"/>
                </a:cubicBezTo>
                <a:cubicBezTo>
                  <a:pt x="30685" y="18221"/>
                  <a:pt x="26052" y="18208"/>
                  <a:pt x="21419" y="18208"/>
                </a:cubicBezTo>
                <a:cubicBezTo>
                  <a:pt x="16787" y="18208"/>
                  <a:pt x="12154" y="18221"/>
                  <a:pt x="7522" y="18221"/>
                </a:cubicBezTo>
                <a:cubicBezTo>
                  <a:pt x="2835" y="18276"/>
                  <a:pt x="546" y="20292"/>
                  <a:pt x="110" y="24925"/>
                </a:cubicBezTo>
                <a:cubicBezTo>
                  <a:pt x="0" y="26505"/>
                  <a:pt x="110" y="28140"/>
                  <a:pt x="273" y="29666"/>
                </a:cubicBezTo>
                <a:cubicBezTo>
                  <a:pt x="1200" y="39640"/>
                  <a:pt x="2235" y="49614"/>
                  <a:pt x="3380" y="60841"/>
                </a:cubicBezTo>
                <a:cubicBezTo>
                  <a:pt x="40713" y="60623"/>
                  <a:pt x="78700" y="59860"/>
                  <a:pt x="116688" y="59424"/>
                </a:cubicBezTo>
                <a:cubicBezTo>
                  <a:pt x="154784" y="59042"/>
                  <a:pt x="192880" y="58552"/>
                  <a:pt x="231304" y="58061"/>
                </a:cubicBezTo>
                <a:cubicBezTo>
                  <a:pt x="231740" y="60895"/>
                  <a:pt x="232012" y="63239"/>
                  <a:pt x="232448" y="65528"/>
                </a:cubicBezTo>
                <a:cubicBezTo>
                  <a:pt x="233048" y="68471"/>
                  <a:pt x="233538" y="71414"/>
                  <a:pt x="234519" y="74193"/>
                </a:cubicBezTo>
                <a:cubicBezTo>
                  <a:pt x="235329" y="76557"/>
                  <a:pt x="236350" y="77670"/>
                  <a:pt x="237754" y="77670"/>
                </a:cubicBezTo>
                <a:cubicBezTo>
                  <a:pt x="238713" y="77670"/>
                  <a:pt x="239851" y="77151"/>
                  <a:pt x="241223" y="76155"/>
                </a:cubicBezTo>
                <a:cubicBezTo>
                  <a:pt x="245529" y="72940"/>
                  <a:pt x="249780" y="69724"/>
                  <a:pt x="254085" y="66618"/>
                </a:cubicBezTo>
                <a:cubicBezTo>
                  <a:pt x="262424" y="60568"/>
                  <a:pt x="270763" y="54573"/>
                  <a:pt x="279156" y="48633"/>
                </a:cubicBezTo>
                <a:cubicBezTo>
                  <a:pt x="281881" y="46671"/>
                  <a:pt x="283679" y="44545"/>
                  <a:pt x="283407" y="40785"/>
                </a:cubicBezTo>
                <a:cubicBezTo>
                  <a:pt x="283025" y="36479"/>
                  <a:pt x="283025" y="32119"/>
                  <a:pt x="283407" y="27868"/>
                </a:cubicBezTo>
                <a:cubicBezTo>
                  <a:pt x="283679" y="25034"/>
                  <a:pt x="282426" y="23889"/>
                  <a:pt x="280355" y="22908"/>
                </a:cubicBezTo>
                <a:cubicBezTo>
                  <a:pt x="264931" y="15769"/>
                  <a:pt x="249507" y="8575"/>
                  <a:pt x="234029" y="1490"/>
                </a:cubicBezTo>
                <a:cubicBezTo>
                  <a:pt x="232285" y="672"/>
                  <a:pt x="230268" y="182"/>
                  <a:pt x="228361" y="18"/>
                </a:cubicBezTo>
                <a:cubicBezTo>
                  <a:pt x="228194" y="6"/>
                  <a:pt x="228031" y="0"/>
                  <a:pt x="227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4247329" y="2350763"/>
            <a:ext cx="429066" cy="227964"/>
          </a:xfrm>
          <a:custGeom>
            <a:rect b="b" l="l" r="r" t="t"/>
            <a:pathLst>
              <a:path extrusionOk="0" h="77671" w="283680">
                <a:moveTo>
                  <a:pt x="278556" y="32827"/>
                </a:moveTo>
                <a:lnTo>
                  <a:pt x="278556" y="32827"/>
                </a:lnTo>
                <a:cubicBezTo>
                  <a:pt x="279701" y="38168"/>
                  <a:pt x="278720" y="42311"/>
                  <a:pt x="275831" y="44273"/>
                </a:cubicBezTo>
                <a:cubicBezTo>
                  <a:pt x="273924" y="36043"/>
                  <a:pt x="274196" y="34953"/>
                  <a:pt x="278556" y="32827"/>
                </a:cubicBezTo>
                <a:close/>
                <a:moveTo>
                  <a:pt x="230595" y="5141"/>
                </a:moveTo>
                <a:cubicBezTo>
                  <a:pt x="246728" y="12608"/>
                  <a:pt x="261661" y="19475"/>
                  <a:pt x="277630" y="26887"/>
                </a:cubicBezTo>
                <a:cubicBezTo>
                  <a:pt x="265694" y="34953"/>
                  <a:pt x="254630" y="42420"/>
                  <a:pt x="242477" y="50704"/>
                </a:cubicBezTo>
                <a:cubicBezTo>
                  <a:pt x="241768" y="46834"/>
                  <a:pt x="241332" y="44218"/>
                  <a:pt x="240841" y="41602"/>
                </a:cubicBezTo>
                <a:cubicBezTo>
                  <a:pt x="240422" y="38982"/>
                  <a:pt x="239096" y="37672"/>
                  <a:pt x="236330" y="37672"/>
                </a:cubicBezTo>
                <a:cubicBezTo>
                  <a:pt x="236219" y="37672"/>
                  <a:pt x="236106" y="37674"/>
                  <a:pt x="235991" y="37678"/>
                </a:cubicBezTo>
                <a:cubicBezTo>
                  <a:pt x="221984" y="38114"/>
                  <a:pt x="207923" y="37787"/>
                  <a:pt x="193970" y="38986"/>
                </a:cubicBezTo>
                <a:cubicBezTo>
                  <a:pt x="181544" y="40022"/>
                  <a:pt x="169172" y="40240"/>
                  <a:pt x="156746" y="40785"/>
                </a:cubicBezTo>
                <a:cubicBezTo>
                  <a:pt x="148244" y="41139"/>
                  <a:pt x="139742" y="41343"/>
                  <a:pt x="131239" y="41343"/>
                </a:cubicBezTo>
                <a:cubicBezTo>
                  <a:pt x="122737" y="41343"/>
                  <a:pt x="114235" y="41139"/>
                  <a:pt x="105733" y="40676"/>
                </a:cubicBezTo>
                <a:cubicBezTo>
                  <a:pt x="103218" y="40524"/>
                  <a:pt x="100691" y="40471"/>
                  <a:pt x="98157" y="40471"/>
                </a:cubicBezTo>
                <a:cubicBezTo>
                  <a:pt x="93386" y="40471"/>
                  <a:pt x="88593" y="40659"/>
                  <a:pt x="83823" y="40730"/>
                </a:cubicBezTo>
                <a:cubicBezTo>
                  <a:pt x="73196" y="40839"/>
                  <a:pt x="62513" y="41057"/>
                  <a:pt x="51831" y="41166"/>
                </a:cubicBezTo>
                <a:cubicBezTo>
                  <a:pt x="39568" y="41275"/>
                  <a:pt x="27360" y="41330"/>
                  <a:pt x="15097" y="41330"/>
                </a:cubicBezTo>
                <a:cubicBezTo>
                  <a:pt x="12372" y="41275"/>
                  <a:pt x="9647" y="40839"/>
                  <a:pt x="6541" y="40621"/>
                </a:cubicBezTo>
                <a:cubicBezTo>
                  <a:pt x="5887" y="34898"/>
                  <a:pt x="5287" y="29557"/>
                  <a:pt x="4633" y="23671"/>
                </a:cubicBezTo>
                <a:cubicBezTo>
                  <a:pt x="7304" y="23562"/>
                  <a:pt x="8993" y="23399"/>
                  <a:pt x="10737" y="23399"/>
                </a:cubicBezTo>
                <a:cubicBezTo>
                  <a:pt x="19874" y="23324"/>
                  <a:pt x="29011" y="23197"/>
                  <a:pt x="38148" y="23197"/>
                </a:cubicBezTo>
                <a:cubicBezTo>
                  <a:pt x="42255" y="23197"/>
                  <a:pt x="46362" y="23222"/>
                  <a:pt x="50469" y="23290"/>
                </a:cubicBezTo>
                <a:cubicBezTo>
                  <a:pt x="69217" y="23562"/>
                  <a:pt x="88020" y="24271"/>
                  <a:pt x="106768" y="24707"/>
                </a:cubicBezTo>
                <a:cubicBezTo>
                  <a:pt x="120734" y="24989"/>
                  <a:pt x="134682" y="25522"/>
                  <a:pt x="148632" y="25522"/>
                </a:cubicBezTo>
                <a:cubicBezTo>
                  <a:pt x="158963" y="25522"/>
                  <a:pt x="169295" y="25230"/>
                  <a:pt x="179637" y="24325"/>
                </a:cubicBezTo>
                <a:cubicBezTo>
                  <a:pt x="191490" y="23299"/>
                  <a:pt x="203412" y="22503"/>
                  <a:pt x="215358" y="22503"/>
                </a:cubicBezTo>
                <a:cubicBezTo>
                  <a:pt x="221813" y="22503"/>
                  <a:pt x="228275" y="22735"/>
                  <a:pt x="234737" y="23290"/>
                </a:cubicBezTo>
                <a:cubicBezTo>
                  <a:pt x="235219" y="23329"/>
                  <a:pt x="235666" y="23349"/>
                  <a:pt x="236080" y="23349"/>
                </a:cubicBezTo>
                <a:cubicBezTo>
                  <a:pt x="240254" y="23349"/>
                  <a:pt x="240982" y="21331"/>
                  <a:pt x="238552" y="16968"/>
                </a:cubicBezTo>
                <a:cubicBezTo>
                  <a:pt x="236481" y="13262"/>
                  <a:pt x="233811" y="9883"/>
                  <a:pt x="230595" y="5141"/>
                </a:cubicBezTo>
                <a:close/>
                <a:moveTo>
                  <a:pt x="225145" y="42202"/>
                </a:moveTo>
                <a:cubicBezTo>
                  <a:pt x="225309" y="45799"/>
                  <a:pt x="225472" y="49069"/>
                  <a:pt x="225690" y="53374"/>
                </a:cubicBezTo>
                <a:cubicBezTo>
                  <a:pt x="221657" y="53374"/>
                  <a:pt x="218169" y="53374"/>
                  <a:pt x="214190" y="53429"/>
                </a:cubicBezTo>
                <a:cubicBezTo>
                  <a:pt x="214354" y="49505"/>
                  <a:pt x="214463" y="46235"/>
                  <a:pt x="214572" y="42747"/>
                </a:cubicBezTo>
                <a:cubicBezTo>
                  <a:pt x="218223" y="42583"/>
                  <a:pt x="221494" y="42420"/>
                  <a:pt x="225145" y="42202"/>
                </a:cubicBezTo>
                <a:close/>
                <a:moveTo>
                  <a:pt x="209612" y="43019"/>
                </a:moveTo>
                <a:lnTo>
                  <a:pt x="209612" y="43019"/>
                </a:lnTo>
                <a:cubicBezTo>
                  <a:pt x="209503" y="46562"/>
                  <a:pt x="209394" y="49723"/>
                  <a:pt x="209285" y="53047"/>
                </a:cubicBezTo>
                <a:cubicBezTo>
                  <a:pt x="205634" y="53265"/>
                  <a:pt x="202418" y="53429"/>
                  <a:pt x="198930" y="53592"/>
                </a:cubicBezTo>
                <a:cubicBezTo>
                  <a:pt x="198767" y="50159"/>
                  <a:pt x="198603" y="47107"/>
                  <a:pt x="198440" y="43619"/>
                </a:cubicBezTo>
                <a:cubicBezTo>
                  <a:pt x="202527" y="43401"/>
                  <a:pt x="205743" y="43237"/>
                  <a:pt x="209612" y="43019"/>
                </a:cubicBezTo>
                <a:close/>
                <a:moveTo>
                  <a:pt x="193098" y="43564"/>
                </a:moveTo>
                <a:cubicBezTo>
                  <a:pt x="193262" y="46889"/>
                  <a:pt x="193425" y="49723"/>
                  <a:pt x="193589" y="53265"/>
                </a:cubicBezTo>
                <a:cubicBezTo>
                  <a:pt x="190700" y="53429"/>
                  <a:pt x="188302" y="53538"/>
                  <a:pt x="185741" y="53647"/>
                </a:cubicBezTo>
                <a:cubicBezTo>
                  <a:pt x="185577" y="50540"/>
                  <a:pt x="185414" y="47870"/>
                  <a:pt x="185250" y="44654"/>
                </a:cubicBezTo>
                <a:cubicBezTo>
                  <a:pt x="187921" y="44273"/>
                  <a:pt x="190319" y="43946"/>
                  <a:pt x="193098" y="43564"/>
                </a:cubicBezTo>
                <a:close/>
                <a:moveTo>
                  <a:pt x="269727" y="38114"/>
                </a:moveTo>
                <a:cubicBezTo>
                  <a:pt x="269891" y="42038"/>
                  <a:pt x="270054" y="45254"/>
                  <a:pt x="270272" y="49232"/>
                </a:cubicBezTo>
                <a:lnTo>
                  <a:pt x="270272" y="49287"/>
                </a:lnTo>
                <a:cubicBezTo>
                  <a:pt x="268583" y="50540"/>
                  <a:pt x="266730" y="51903"/>
                  <a:pt x="264223" y="53756"/>
                </a:cubicBezTo>
                <a:cubicBezTo>
                  <a:pt x="264005" y="49668"/>
                  <a:pt x="263841" y="46289"/>
                  <a:pt x="263678" y="42529"/>
                </a:cubicBezTo>
                <a:cubicBezTo>
                  <a:pt x="265258" y="41330"/>
                  <a:pt x="267166" y="39967"/>
                  <a:pt x="269727" y="38114"/>
                </a:cubicBezTo>
                <a:close/>
                <a:moveTo>
                  <a:pt x="155057" y="45690"/>
                </a:moveTo>
                <a:cubicBezTo>
                  <a:pt x="155166" y="48415"/>
                  <a:pt x="155329" y="50867"/>
                  <a:pt x="155493" y="54137"/>
                </a:cubicBezTo>
                <a:cubicBezTo>
                  <a:pt x="152331" y="54137"/>
                  <a:pt x="149879" y="54137"/>
                  <a:pt x="146827" y="54083"/>
                </a:cubicBezTo>
                <a:cubicBezTo>
                  <a:pt x="146881" y="51194"/>
                  <a:pt x="146990" y="48742"/>
                  <a:pt x="147045" y="46126"/>
                </a:cubicBezTo>
                <a:cubicBezTo>
                  <a:pt x="149879" y="45962"/>
                  <a:pt x="152277" y="45853"/>
                  <a:pt x="155057" y="45690"/>
                </a:cubicBezTo>
                <a:close/>
                <a:moveTo>
                  <a:pt x="179964" y="45472"/>
                </a:moveTo>
                <a:cubicBezTo>
                  <a:pt x="180073" y="47979"/>
                  <a:pt x="180182" y="50431"/>
                  <a:pt x="180345" y="53429"/>
                </a:cubicBezTo>
                <a:cubicBezTo>
                  <a:pt x="178220" y="53647"/>
                  <a:pt x="176258" y="53865"/>
                  <a:pt x="173423" y="54137"/>
                </a:cubicBezTo>
                <a:cubicBezTo>
                  <a:pt x="173423" y="51140"/>
                  <a:pt x="173423" y="48578"/>
                  <a:pt x="173423" y="45799"/>
                </a:cubicBezTo>
                <a:cubicBezTo>
                  <a:pt x="175822" y="45690"/>
                  <a:pt x="177675" y="45581"/>
                  <a:pt x="179964" y="45472"/>
                </a:cubicBezTo>
                <a:close/>
                <a:moveTo>
                  <a:pt x="168409" y="45472"/>
                </a:moveTo>
                <a:lnTo>
                  <a:pt x="168409" y="45472"/>
                </a:lnTo>
                <a:cubicBezTo>
                  <a:pt x="168355" y="48414"/>
                  <a:pt x="168300" y="50975"/>
                  <a:pt x="168191" y="54244"/>
                </a:cubicBezTo>
                <a:lnTo>
                  <a:pt x="168191" y="54244"/>
                </a:lnTo>
                <a:cubicBezTo>
                  <a:pt x="165169" y="54136"/>
                  <a:pt x="163108" y="54028"/>
                  <a:pt x="160725" y="53919"/>
                </a:cubicBezTo>
                <a:cubicBezTo>
                  <a:pt x="160561" y="51194"/>
                  <a:pt x="160452" y="48742"/>
                  <a:pt x="160343" y="45853"/>
                </a:cubicBezTo>
                <a:cubicBezTo>
                  <a:pt x="162959" y="45744"/>
                  <a:pt x="165303" y="45635"/>
                  <a:pt x="168409" y="45472"/>
                </a:cubicBezTo>
                <a:close/>
                <a:moveTo>
                  <a:pt x="142140" y="46453"/>
                </a:moveTo>
                <a:cubicBezTo>
                  <a:pt x="141976" y="49232"/>
                  <a:pt x="141813" y="51630"/>
                  <a:pt x="141704" y="54028"/>
                </a:cubicBezTo>
                <a:cubicBezTo>
                  <a:pt x="139033" y="54137"/>
                  <a:pt x="136799" y="54246"/>
                  <a:pt x="134019" y="54410"/>
                </a:cubicBezTo>
                <a:cubicBezTo>
                  <a:pt x="134074" y="51685"/>
                  <a:pt x="134128" y="49450"/>
                  <a:pt x="134183" y="46834"/>
                </a:cubicBezTo>
                <a:cubicBezTo>
                  <a:pt x="136853" y="46725"/>
                  <a:pt x="139197" y="46562"/>
                  <a:pt x="142140" y="46453"/>
                </a:cubicBezTo>
                <a:close/>
                <a:moveTo>
                  <a:pt x="109930" y="45635"/>
                </a:moveTo>
                <a:cubicBezTo>
                  <a:pt x="112110" y="45744"/>
                  <a:pt x="113963" y="45853"/>
                  <a:pt x="116306" y="46017"/>
                </a:cubicBezTo>
                <a:cubicBezTo>
                  <a:pt x="116470" y="49069"/>
                  <a:pt x="116579" y="51358"/>
                  <a:pt x="116688" y="54137"/>
                </a:cubicBezTo>
                <a:cubicBezTo>
                  <a:pt x="114344" y="54246"/>
                  <a:pt x="112164" y="54355"/>
                  <a:pt x="109493" y="54519"/>
                </a:cubicBezTo>
                <a:cubicBezTo>
                  <a:pt x="109602" y="51521"/>
                  <a:pt x="109766" y="48905"/>
                  <a:pt x="109930" y="45635"/>
                </a:cubicBezTo>
                <a:close/>
                <a:moveTo>
                  <a:pt x="121756" y="46180"/>
                </a:moveTo>
                <a:cubicBezTo>
                  <a:pt x="124372" y="46289"/>
                  <a:pt x="126443" y="46289"/>
                  <a:pt x="129332" y="46344"/>
                </a:cubicBezTo>
                <a:cubicBezTo>
                  <a:pt x="129168" y="49396"/>
                  <a:pt x="129059" y="51630"/>
                  <a:pt x="128950" y="54573"/>
                </a:cubicBezTo>
                <a:cubicBezTo>
                  <a:pt x="126334" y="54519"/>
                  <a:pt x="124154" y="54519"/>
                  <a:pt x="121484" y="54464"/>
                </a:cubicBezTo>
                <a:cubicBezTo>
                  <a:pt x="121593" y="51467"/>
                  <a:pt x="121647" y="49014"/>
                  <a:pt x="121756" y="46180"/>
                </a:cubicBezTo>
                <a:close/>
                <a:moveTo>
                  <a:pt x="92489" y="45036"/>
                </a:moveTo>
                <a:lnTo>
                  <a:pt x="92489" y="45036"/>
                </a:lnTo>
                <a:cubicBezTo>
                  <a:pt x="92380" y="48524"/>
                  <a:pt x="92217" y="51412"/>
                  <a:pt x="92108" y="54519"/>
                </a:cubicBezTo>
                <a:cubicBezTo>
                  <a:pt x="89982" y="54628"/>
                  <a:pt x="88293" y="54737"/>
                  <a:pt x="86167" y="54846"/>
                </a:cubicBezTo>
                <a:cubicBezTo>
                  <a:pt x="86003" y="52012"/>
                  <a:pt x="85840" y="49178"/>
                  <a:pt x="85676" y="45690"/>
                </a:cubicBezTo>
                <a:cubicBezTo>
                  <a:pt x="87911" y="45472"/>
                  <a:pt x="89873" y="45308"/>
                  <a:pt x="92489" y="45036"/>
                </a:cubicBezTo>
                <a:close/>
                <a:moveTo>
                  <a:pt x="97503" y="44927"/>
                </a:moveTo>
                <a:cubicBezTo>
                  <a:pt x="100174" y="45090"/>
                  <a:pt x="102354" y="45199"/>
                  <a:pt x="105079" y="45363"/>
                </a:cubicBezTo>
                <a:cubicBezTo>
                  <a:pt x="104861" y="48851"/>
                  <a:pt x="104697" y="51685"/>
                  <a:pt x="104479" y="54846"/>
                </a:cubicBezTo>
                <a:lnTo>
                  <a:pt x="96958" y="54846"/>
                </a:lnTo>
                <a:lnTo>
                  <a:pt x="96958" y="54791"/>
                </a:lnTo>
                <a:cubicBezTo>
                  <a:pt x="97122" y="51249"/>
                  <a:pt x="97285" y="48415"/>
                  <a:pt x="97503" y="44927"/>
                </a:cubicBezTo>
                <a:close/>
                <a:moveTo>
                  <a:pt x="63440" y="46453"/>
                </a:moveTo>
                <a:cubicBezTo>
                  <a:pt x="65674" y="46453"/>
                  <a:pt x="67473" y="46507"/>
                  <a:pt x="69762" y="46507"/>
                </a:cubicBezTo>
                <a:cubicBezTo>
                  <a:pt x="69490" y="49505"/>
                  <a:pt x="69272" y="52012"/>
                  <a:pt x="68999" y="54955"/>
                </a:cubicBezTo>
                <a:cubicBezTo>
                  <a:pt x="66874" y="55064"/>
                  <a:pt x="65402" y="55118"/>
                  <a:pt x="63331" y="55227"/>
                </a:cubicBezTo>
                <a:cubicBezTo>
                  <a:pt x="63331" y="52230"/>
                  <a:pt x="63385" y="49614"/>
                  <a:pt x="63440" y="46453"/>
                </a:cubicBezTo>
                <a:close/>
                <a:moveTo>
                  <a:pt x="80608" y="45526"/>
                </a:moveTo>
                <a:cubicBezTo>
                  <a:pt x="80608" y="48905"/>
                  <a:pt x="80608" y="51848"/>
                  <a:pt x="80608" y="55227"/>
                </a:cubicBezTo>
                <a:cubicBezTo>
                  <a:pt x="78155" y="55227"/>
                  <a:pt x="76302" y="55173"/>
                  <a:pt x="73850" y="55118"/>
                </a:cubicBezTo>
                <a:cubicBezTo>
                  <a:pt x="74122" y="51957"/>
                  <a:pt x="74340" y="49287"/>
                  <a:pt x="74613" y="46289"/>
                </a:cubicBezTo>
                <a:cubicBezTo>
                  <a:pt x="76466" y="46071"/>
                  <a:pt x="78155" y="45853"/>
                  <a:pt x="80608" y="45526"/>
                </a:cubicBezTo>
                <a:close/>
                <a:moveTo>
                  <a:pt x="51668" y="45962"/>
                </a:moveTo>
                <a:cubicBezTo>
                  <a:pt x="54338" y="46126"/>
                  <a:pt x="56246" y="46289"/>
                  <a:pt x="58589" y="46453"/>
                </a:cubicBezTo>
                <a:cubicBezTo>
                  <a:pt x="58480" y="49505"/>
                  <a:pt x="58371" y="52175"/>
                  <a:pt x="58262" y="55336"/>
                </a:cubicBezTo>
                <a:cubicBezTo>
                  <a:pt x="55810" y="55282"/>
                  <a:pt x="53793" y="55282"/>
                  <a:pt x="51232" y="55282"/>
                </a:cubicBezTo>
                <a:cubicBezTo>
                  <a:pt x="51395" y="52066"/>
                  <a:pt x="51504" y="49396"/>
                  <a:pt x="51668" y="45962"/>
                </a:cubicBezTo>
                <a:close/>
                <a:moveTo>
                  <a:pt x="24472" y="46235"/>
                </a:moveTo>
                <a:cubicBezTo>
                  <a:pt x="24635" y="49232"/>
                  <a:pt x="24744" y="52066"/>
                  <a:pt x="24908" y="55282"/>
                </a:cubicBezTo>
                <a:cubicBezTo>
                  <a:pt x="22673" y="55391"/>
                  <a:pt x="20656" y="55500"/>
                  <a:pt x="18204" y="55609"/>
                </a:cubicBezTo>
                <a:cubicBezTo>
                  <a:pt x="18040" y="52829"/>
                  <a:pt x="17877" y="49995"/>
                  <a:pt x="17713" y="46616"/>
                </a:cubicBezTo>
                <a:cubicBezTo>
                  <a:pt x="20220" y="46453"/>
                  <a:pt x="22128" y="46344"/>
                  <a:pt x="24472" y="46235"/>
                </a:cubicBezTo>
                <a:close/>
                <a:moveTo>
                  <a:pt x="39732" y="45363"/>
                </a:moveTo>
                <a:cubicBezTo>
                  <a:pt x="42511" y="45581"/>
                  <a:pt x="44419" y="45744"/>
                  <a:pt x="46654" y="45908"/>
                </a:cubicBezTo>
                <a:cubicBezTo>
                  <a:pt x="46545" y="49232"/>
                  <a:pt x="46490" y="52121"/>
                  <a:pt x="46381" y="55282"/>
                </a:cubicBezTo>
                <a:cubicBezTo>
                  <a:pt x="43983" y="55391"/>
                  <a:pt x="41912" y="55500"/>
                  <a:pt x="39187" y="55663"/>
                </a:cubicBezTo>
                <a:cubicBezTo>
                  <a:pt x="39350" y="52230"/>
                  <a:pt x="39514" y="49178"/>
                  <a:pt x="39732" y="45363"/>
                </a:cubicBezTo>
                <a:close/>
                <a:moveTo>
                  <a:pt x="7249" y="46071"/>
                </a:moveTo>
                <a:lnTo>
                  <a:pt x="7249" y="46071"/>
                </a:lnTo>
                <a:cubicBezTo>
                  <a:pt x="9048" y="46126"/>
                  <a:pt x="10628" y="46126"/>
                  <a:pt x="12808" y="46180"/>
                </a:cubicBezTo>
                <a:cubicBezTo>
                  <a:pt x="12754" y="49668"/>
                  <a:pt x="12754" y="52666"/>
                  <a:pt x="12699" y="55772"/>
                </a:cubicBezTo>
                <a:cubicBezTo>
                  <a:pt x="10792" y="55881"/>
                  <a:pt x="9538" y="55936"/>
                  <a:pt x="7740" y="56045"/>
                </a:cubicBezTo>
                <a:cubicBezTo>
                  <a:pt x="7576" y="52393"/>
                  <a:pt x="7413" y="49505"/>
                  <a:pt x="7249" y="46071"/>
                </a:cubicBezTo>
                <a:close/>
                <a:moveTo>
                  <a:pt x="34881" y="45744"/>
                </a:moveTo>
                <a:lnTo>
                  <a:pt x="34881" y="45744"/>
                </a:lnTo>
                <a:cubicBezTo>
                  <a:pt x="34609" y="48905"/>
                  <a:pt x="34554" y="51630"/>
                  <a:pt x="34009" y="54192"/>
                </a:cubicBezTo>
                <a:cubicBezTo>
                  <a:pt x="33791" y="55009"/>
                  <a:pt x="32156" y="55500"/>
                  <a:pt x="30303" y="56753"/>
                </a:cubicBezTo>
                <a:cubicBezTo>
                  <a:pt x="30085" y="52393"/>
                  <a:pt x="29922" y="49559"/>
                  <a:pt x="29758" y="46289"/>
                </a:cubicBezTo>
                <a:cubicBezTo>
                  <a:pt x="31448" y="46071"/>
                  <a:pt x="32810" y="45962"/>
                  <a:pt x="34881" y="45744"/>
                </a:cubicBezTo>
                <a:close/>
                <a:moveTo>
                  <a:pt x="258282" y="46180"/>
                </a:moveTo>
                <a:cubicBezTo>
                  <a:pt x="258499" y="50304"/>
                  <a:pt x="258662" y="53672"/>
                  <a:pt x="258879" y="57682"/>
                </a:cubicBezTo>
                <a:lnTo>
                  <a:pt x="258879" y="57682"/>
                </a:lnTo>
                <a:cubicBezTo>
                  <a:pt x="256645" y="59098"/>
                  <a:pt x="254520" y="60460"/>
                  <a:pt x="251469" y="62421"/>
                </a:cubicBezTo>
                <a:cubicBezTo>
                  <a:pt x="251088" y="58334"/>
                  <a:pt x="250706" y="54955"/>
                  <a:pt x="250325" y="51194"/>
                </a:cubicBezTo>
                <a:cubicBezTo>
                  <a:pt x="252832" y="49614"/>
                  <a:pt x="255230" y="48088"/>
                  <a:pt x="258282" y="46180"/>
                </a:cubicBezTo>
                <a:close/>
                <a:moveTo>
                  <a:pt x="236100" y="42583"/>
                </a:moveTo>
                <a:cubicBezTo>
                  <a:pt x="236536" y="45145"/>
                  <a:pt x="236972" y="47216"/>
                  <a:pt x="237299" y="49341"/>
                </a:cubicBezTo>
                <a:cubicBezTo>
                  <a:pt x="238108" y="53851"/>
                  <a:pt x="238564" y="55335"/>
                  <a:pt x="241075" y="55335"/>
                </a:cubicBezTo>
                <a:cubicBezTo>
                  <a:pt x="242114" y="55335"/>
                  <a:pt x="243505" y="55081"/>
                  <a:pt x="245420" y="54682"/>
                </a:cubicBezTo>
                <a:lnTo>
                  <a:pt x="245420" y="54682"/>
                </a:lnTo>
                <a:cubicBezTo>
                  <a:pt x="247600" y="67980"/>
                  <a:pt x="246782" y="66291"/>
                  <a:pt x="239424" y="70487"/>
                </a:cubicBezTo>
                <a:cubicBezTo>
                  <a:pt x="238716" y="67435"/>
                  <a:pt x="237517" y="64492"/>
                  <a:pt x="237517" y="61495"/>
                </a:cubicBezTo>
                <a:cubicBezTo>
                  <a:pt x="237571" y="56590"/>
                  <a:pt x="234955" y="54083"/>
                  <a:pt x="230541" y="52666"/>
                </a:cubicBezTo>
                <a:cubicBezTo>
                  <a:pt x="230541" y="49505"/>
                  <a:pt x="230541" y="46562"/>
                  <a:pt x="230595" y="43183"/>
                </a:cubicBezTo>
                <a:cubicBezTo>
                  <a:pt x="232503" y="42965"/>
                  <a:pt x="234138" y="42801"/>
                  <a:pt x="236100" y="42583"/>
                </a:cubicBezTo>
                <a:close/>
                <a:moveTo>
                  <a:pt x="227873" y="0"/>
                </a:moveTo>
                <a:cubicBezTo>
                  <a:pt x="225143" y="0"/>
                  <a:pt x="223785" y="1757"/>
                  <a:pt x="224764" y="4487"/>
                </a:cubicBezTo>
                <a:cubicBezTo>
                  <a:pt x="225636" y="7049"/>
                  <a:pt x="227380" y="9283"/>
                  <a:pt x="228906" y="11572"/>
                </a:cubicBezTo>
                <a:cubicBezTo>
                  <a:pt x="230323" y="13589"/>
                  <a:pt x="231958" y="15387"/>
                  <a:pt x="234138" y="18058"/>
                </a:cubicBezTo>
                <a:cubicBezTo>
                  <a:pt x="229388" y="18058"/>
                  <a:pt x="225223" y="17919"/>
                  <a:pt x="221244" y="17919"/>
                </a:cubicBezTo>
                <a:cubicBezTo>
                  <a:pt x="219653" y="17919"/>
                  <a:pt x="218091" y="17941"/>
                  <a:pt x="216534" y="18003"/>
                </a:cubicBezTo>
                <a:cubicBezTo>
                  <a:pt x="199748" y="18766"/>
                  <a:pt x="182961" y="19420"/>
                  <a:pt x="166229" y="20619"/>
                </a:cubicBezTo>
                <a:cubicBezTo>
                  <a:pt x="161125" y="20977"/>
                  <a:pt x="156028" y="21113"/>
                  <a:pt x="150934" y="21113"/>
                </a:cubicBezTo>
                <a:cubicBezTo>
                  <a:pt x="135088" y="21113"/>
                  <a:pt x="119282" y="19802"/>
                  <a:pt x="103444" y="19802"/>
                </a:cubicBezTo>
                <a:cubicBezTo>
                  <a:pt x="91617" y="19802"/>
                  <a:pt x="79736" y="19039"/>
                  <a:pt x="67909" y="18712"/>
                </a:cubicBezTo>
                <a:cubicBezTo>
                  <a:pt x="57063" y="18494"/>
                  <a:pt x="46163" y="18330"/>
                  <a:pt x="35317" y="18276"/>
                </a:cubicBezTo>
                <a:cubicBezTo>
                  <a:pt x="30685" y="18221"/>
                  <a:pt x="26052" y="18208"/>
                  <a:pt x="21419" y="18208"/>
                </a:cubicBezTo>
                <a:cubicBezTo>
                  <a:pt x="16787" y="18208"/>
                  <a:pt x="12154" y="18221"/>
                  <a:pt x="7522" y="18221"/>
                </a:cubicBezTo>
                <a:cubicBezTo>
                  <a:pt x="2835" y="18276"/>
                  <a:pt x="546" y="20292"/>
                  <a:pt x="110" y="24925"/>
                </a:cubicBezTo>
                <a:cubicBezTo>
                  <a:pt x="0" y="26505"/>
                  <a:pt x="110" y="28140"/>
                  <a:pt x="273" y="29666"/>
                </a:cubicBezTo>
                <a:cubicBezTo>
                  <a:pt x="1200" y="39640"/>
                  <a:pt x="2235" y="49614"/>
                  <a:pt x="3380" y="60841"/>
                </a:cubicBezTo>
                <a:cubicBezTo>
                  <a:pt x="40713" y="60623"/>
                  <a:pt x="78700" y="59860"/>
                  <a:pt x="116688" y="59424"/>
                </a:cubicBezTo>
                <a:cubicBezTo>
                  <a:pt x="154784" y="59042"/>
                  <a:pt x="192880" y="58552"/>
                  <a:pt x="231304" y="58061"/>
                </a:cubicBezTo>
                <a:cubicBezTo>
                  <a:pt x="231740" y="60895"/>
                  <a:pt x="232012" y="63239"/>
                  <a:pt x="232448" y="65528"/>
                </a:cubicBezTo>
                <a:cubicBezTo>
                  <a:pt x="233048" y="68471"/>
                  <a:pt x="233538" y="71414"/>
                  <a:pt x="234519" y="74193"/>
                </a:cubicBezTo>
                <a:cubicBezTo>
                  <a:pt x="235329" y="76557"/>
                  <a:pt x="236350" y="77670"/>
                  <a:pt x="237754" y="77670"/>
                </a:cubicBezTo>
                <a:cubicBezTo>
                  <a:pt x="238713" y="77670"/>
                  <a:pt x="239851" y="77151"/>
                  <a:pt x="241223" y="76155"/>
                </a:cubicBezTo>
                <a:cubicBezTo>
                  <a:pt x="245529" y="72940"/>
                  <a:pt x="249780" y="69724"/>
                  <a:pt x="254085" y="66618"/>
                </a:cubicBezTo>
                <a:cubicBezTo>
                  <a:pt x="262424" y="60568"/>
                  <a:pt x="270763" y="54573"/>
                  <a:pt x="279156" y="48633"/>
                </a:cubicBezTo>
                <a:cubicBezTo>
                  <a:pt x="281881" y="46671"/>
                  <a:pt x="283679" y="44545"/>
                  <a:pt x="283407" y="40785"/>
                </a:cubicBezTo>
                <a:cubicBezTo>
                  <a:pt x="283025" y="36479"/>
                  <a:pt x="283025" y="32119"/>
                  <a:pt x="283407" y="27868"/>
                </a:cubicBezTo>
                <a:cubicBezTo>
                  <a:pt x="283679" y="25034"/>
                  <a:pt x="282426" y="23889"/>
                  <a:pt x="280355" y="22908"/>
                </a:cubicBezTo>
                <a:cubicBezTo>
                  <a:pt x="264931" y="15769"/>
                  <a:pt x="249507" y="8575"/>
                  <a:pt x="234029" y="1490"/>
                </a:cubicBezTo>
                <a:cubicBezTo>
                  <a:pt x="232285" y="672"/>
                  <a:pt x="230268" y="182"/>
                  <a:pt x="228361" y="18"/>
                </a:cubicBezTo>
                <a:cubicBezTo>
                  <a:pt x="228194" y="6"/>
                  <a:pt x="228031" y="0"/>
                  <a:pt x="227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6051354" y="2350738"/>
            <a:ext cx="429066" cy="227964"/>
          </a:xfrm>
          <a:custGeom>
            <a:rect b="b" l="l" r="r" t="t"/>
            <a:pathLst>
              <a:path extrusionOk="0" h="77671" w="283680">
                <a:moveTo>
                  <a:pt x="278556" y="32827"/>
                </a:moveTo>
                <a:lnTo>
                  <a:pt x="278556" y="32827"/>
                </a:lnTo>
                <a:cubicBezTo>
                  <a:pt x="279701" y="38168"/>
                  <a:pt x="278720" y="42311"/>
                  <a:pt x="275831" y="44273"/>
                </a:cubicBezTo>
                <a:cubicBezTo>
                  <a:pt x="273924" y="36043"/>
                  <a:pt x="274196" y="34953"/>
                  <a:pt x="278556" y="32827"/>
                </a:cubicBezTo>
                <a:close/>
                <a:moveTo>
                  <a:pt x="230595" y="5141"/>
                </a:moveTo>
                <a:cubicBezTo>
                  <a:pt x="246728" y="12608"/>
                  <a:pt x="261661" y="19475"/>
                  <a:pt x="277630" y="26887"/>
                </a:cubicBezTo>
                <a:cubicBezTo>
                  <a:pt x="265694" y="34953"/>
                  <a:pt x="254630" y="42420"/>
                  <a:pt x="242477" y="50704"/>
                </a:cubicBezTo>
                <a:cubicBezTo>
                  <a:pt x="241768" y="46834"/>
                  <a:pt x="241332" y="44218"/>
                  <a:pt x="240841" y="41602"/>
                </a:cubicBezTo>
                <a:cubicBezTo>
                  <a:pt x="240422" y="38982"/>
                  <a:pt x="239096" y="37672"/>
                  <a:pt x="236330" y="37672"/>
                </a:cubicBezTo>
                <a:cubicBezTo>
                  <a:pt x="236219" y="37672"/>
                  <a:pt x="236106" y="37674"/>
                  <a:pt x="235991" y="37678"/>
                </a:cubicBezTo>
                <a:cubicBezTo>
                  <a:pt x="221984" y="38114"/>
                  <a:pt x="207923" y="37787"/>
                  <a:pt x="193970" y="38986"/>
                </a:cubicBezTo>
                <a:cubicBezTo>
                  <a:pt x="181544" y="40022"/>
                  <a:pt x="169172" y="40240"/>
                  <a:pt x="156746" y="40785"/>
                </a:cubicBezTo>
                <a:cubicBezTo>
                  <a:pt x="148244" y="41139"/>
                  <a:pt x="139742" y="41343"/>
                  <a:pt x="131239" y="41343"/>
                </a:cubicBezTo>
                <a:cubicBezTo>
                  <a:pt x="122737" y="41343"/>
                  <a:pt x="114235" y="41139"/>
                  <a:pt x="105733" y="40676"/>
                </a:cubicBezTo>
                <a:cubicBezTo>
                  <a:pt x="103218" y="40524"/>
                  <a:pt x="100691" y="40471"/>
                  <a:pt x="98157" y="40471"/>
                </a:cubicBezTo>
                <a:cubicBezTo>
                  <a:pt x="93386" y="40471"/>
                  <a:pt x="88593" y="40659"/>
                  <a:pt x="83823" y="40730"/>
                </a:cubicBezTo>
                <a:cubicBezTo>
                  <a:pt x="73196" y="40839"/>
                  <a:pt x="62513" y="41057"/>
                  <a:pt x="51831" y="41166"/>
                </a:cubicBezTo>
                <a:cubicBezTo>
                  <a:pt x="39568" y="41275"/>
                  <a:pt x="27360" y="41330"/>
                  <a:pt x="15097" y="41330"/>
                </a:cubicBezTo>
                <a:cubicBezTo>
                  <a:pt x="12372" y="41275"/>
                  <a:pt x="9647" y="40839"/>
                  <a:pt x="6541" y="40621"/>
                </a:cubicBezTo>
                <a:cubicBezTo>
                  <a:pt x="5887" y="34898"/>
                  <a:pt x="5287" y="29557"/>
                  <a:pt x="4633" y="23671"/>
                </a:cubicBezTo>
                <a:cubicBezTo>
                  <a:pt x="7304" y="23562"/>
                  <a:pt x="8993" y="23399"/>
                  <a:pt x="10737" y="23399"/>
                </a:cubicBezTo>
                <a:cubicBezTo>
                  <a:pt x="19874" y="23324"/>
                  <a:pt x="29011" y="23197"/>
                  <a:pt x="38148" y="23197"/>
                </a:cubicBezTo>
                <a:cubicBezTo>
                  <a:pt x="42255" y="23197"/>
                  <a:pt x="46362" y="23222"/>
                  <a:pt x="50469" y="23290"/>
                </a:cubicBezTo>
                <a:cubicBezTo>
                  <a:pt x="69217" y="23562"/>
                  <a:pt x="88020" y="24271"/>
                  <a:pt x="106768" y="24707"/>
                </a:cubicBezTo>
                <a:cubicBezTo>
                  <a:pt x="120734" y="24989"/>
                  <a:pt x="134682" y="25522"/>
                  <a:pt x="148632" y="25522"/>
                </a:cubicBezTo>
                <a:cubicBezTo>
                  <a:pt x="158963" y="25522"/>
                  <a:pt x="169295" y="25230"/>
                  <a:pt x="179637" y="24325"/>
                </a:cubicBezTo>
                <a:cubicBezTo>
                  <a:pt x="191490" y="23299"/>
                  <a:pt x="203412" y="22503"/>
                  <a:pt x="215358" y="22503"/>
                </a:cubicBezTo>
                <a:cubicBezTo>
                  <a:pt x="221813" y="22503"/>
                  <a:pt x="228275" y="22735"/>
                  <a:pt x="234737" y="23290"/>
                </a:cubicBezTo>
                <a:cubicBezTo>
                  <a:pt x="235219" y="23329"/>
                  <a:pt x="235666" y="23349"/>
                  <a:pt x="236080" y="23349"/>
                </a:cubicBezTo>
                <a:cubicBezTo>
                  <a:pt x="240254" y="23349"/>
                  <a:pt x="240982" y="21331"/>
                  <a:pt x="238552" y="16968"/>
                </a:cubicBezTo>
                <a:cubicBezTo>
                  <a:pt x="236481" y="13262"/>
                  <a:pt x="233811" y="9883"/>
                  <a:pt x="230595" y="5141"/>
                </a:cubicBezTo>
                <a:close/>
                <a:moveTo>
                  <a:pt x="225145" y="42202"/>
                </a:moveTo>
                <a:cubicBezTo>
                  <a:pt x="225309" y="45799"/>
                  <a:pt x="225472" y="49069"/>
                  <a:pt x="225690" y="53374"/>
                </a:cubicBezTo>
                <a:cubicBezTo>
                  <a:pt x="221657" y="53374"/>
                  <a:pt x="218169" y="53374"/>
                  <a:pt x="214190" y="53429"/>
                </a:cubicBezTo>
                <a:cubicBezTo>
                  <a:pt x="214354" y="49505"/>
                  <a:pt x="214463" y="46235"/>
                  <a:pt x="214572" y="42747"/>
                </a:cubicBezTo>
                <a:cubicBezTo>
                  <a:pt x="218223" y="42583"/>
                  <a:pt x="221494" y="42420"/>
                  <a:pt x="225145" y="42202"/>
                </a:cubicBezTo>
                <a:close/>
                <a:moveTo>
                  <a:pt x="209612" y="43019"/>
                </a:moveTo>
                <a:lnTo>
                  <a:pt x="209612" y="43019"/>
                </a:lnTo>
                <a:cubicBezTo>
                  <a:pt x="209503" y="46562"/>
                  <a:pt x="209394" y="49723"/>
                  <a:pt x="209285" y="53047"/>
                </a:cubicBezTo>
                <a:cubicBezTo>
                  <a:pt x="205634" y="53265"/>
                  <a:pt x="202418" y="53429"/>
                  <a:pt x="198930" y="53592"/>
                </a:cubicBezTo>
                <a:cubicBezTo>
                  <a:pt x="198767" y="50159"/>
                  <a:pt x="198603" y="47107"/>
                  <a:pt x="198440" y="43619"/>
                </a:cubicBezTo>
                <a:cubicBezTo>
                  <a:pt x="202527" y="43401"/>
                  <a:pt x="205743" y="43237"/>
                  <a:pt x="209612" y="43019"/>
                </a:cubicBezTo>
                <a:close/>
                <a:moveTo>
                  <a:pt x="193098" y="43564"/>
                </a:moveTo>
                <a:cubicBezTo>
                  <a:pt x="193262" y="46889"/>
                  <a:pt x="193425" y="49723"/>
                  <a:pt x="193589" y="53265"/>
                </a:cubicBezTo>
                <a:cubicBezTo>
                  <a:pt x="190700" y="53429"/>
                  <a:pt x="188302" y="53538"/>
                  <a:pt x="185741" y="53647"/>
                </a:cubicBezTo>
                <a:cubicBezTo>
                  <a:pt x="185577" y="50540"/>
                  <a:pt x="185414" y="47870"/>
                  <a:pt x="185250" y="44654"/>
                </a:cubicBezTo>
                <a:cubicBezTo>
                  <a:pt x="187921" y="44273"/>
                  <a:pt x="190319" y="43946"/>
                  <a:pt x="193098" y="43564"/>
                </a:cubicBezTo>
                <a:close/>
                <a:moveTo>
                  <a:pt x="269727" y="38114"/>
                </a:moveTo>
                <a:cubicBezTo>
                  <a:pt x="269891" y="42038"/>
                  <a:pt x="270054" y="45254"/>
                  <a:pt x="270272" y="49232"/>
                </a:cubicBezTo>
                <a:lnTo>
                  <a:pt x="270272" y="49287"/>
                </a:lnTo>
                <a:cubicBezTo>
                  <a:pt x="268583" y="50540"/>
                  <a:pt x="266730" y="51903"/>
                  <a:pt x="264223" y="53756"/>
                </a:cubicBezTo>
                <a:cubicBezTo>
                  <a:pt x="264005" y="49668"/>
                  <a:pt x="263841" y="46289"/>
                  <a:pt x="263678" y="42529"/>
                </a:cubicBezTo>
                <a:cubicBezTo>
                  <a:pt x="265258" y="41330"/>
                  <a:pt x="267166" y="39967"/>
                  <a:pt x="269727" y="38114"/>
                </a:cubicBezTo>
                <a:close/>
                <a:moveTo>
                  <a:pt x="155057" y="45690"/>
                </a:moveTo>
                <a:cubicBezTo>
                  <a:pt x="155166" y="48415"/>
                  <a:pt x="155329" y="50867"/>
                  <a:pt x="155493" y="54137"/>
                </a:cubicBezTo>
                <a:cubicBezTo>
                  <a:pt x="152331" y="54137"/>
                  <a:pt x="149879" y="54137"/>
                  <a:pt x="146827" y="54083"/>
                </a:cubicBezTo>
                <a:cubicBezTo>
                  <a:pt x="146881" y="51194"/>
                  <a:pt x="146990" y="48742"/>
                  <a:pt x="147045" y="46126"/>
                </a:cubicBezTo>
                <a:cubicBezTo>
                  <a:pt x="149879" y="45962"/>
                  <a:pt x="152277" y="45853"/>
                  <a:pt x="155057" y="45690"/>
                </a:cubicBezTo>
                <a:close/>
                <a:moveTo>
                  <a:pt x="179964" y="45472"/>
                </a:moveTo>
                <a:cubicBezTo>
                  <a:pt x="180073" y="47979"/>
                  <a:pt x="180182" y="50431"/>
                  <a:pt x="180345" y="53429"/>
                </a:cubicBezTo>
                <a:cubicBezTo>
                  <a:pt x="178220" y="53647"/>
                  <a:pt x="176258" y="53865"/>
                  <a:pt x="173423" y="54137"/>
                </a:cubicBezTo>
                <a:cubicBezTo>
                  <a:pt x="173423" y="51140"/>
                  <a:pt x="173423" y="48578"/>
                  <a:pt x="173423" y="45799"/>
                </a:cubicBezTo>
                <a:cubicBezTo>
                  <a:pt x="175822" y="45690"/>
                  <a:pt x="177675" y="45581"/>
                  <a:pt x="179964" y="45472"/>
                </a:cubicBezTo>
                <a:close/>
                <a:moveTo>
                  <a:pt x="168409" y="45472"/>
                </a:moveTo>
                <a:lnTo>
                  <a:pt x="168409" y="45472"/>
                </a:lnTo>
                <a:cubicBezTo>
                  <a:pt x="168355" y="48414"/>
                  <a:pt x="168300" y="50975"/>
                  <a:pt x="168191" y="54244"/>
                </a:cubicBezTo>
                <a:lnTo>
                  <a:pt x="168191" y="54244"/>
                </a:lnTo>
                <a:cubicBezTo>
                  <a:pt x="165169" y="54136"/>
                  <a:pt x="163108" y="54028"/>
                  <a:pt x="160725" y="53919"/>
                </a:cubicBezTo>
                <a:cubicBezTo>
                  <a:pt x="160561" y="51194"/>
                  <a:pt x="160452" y="48742"/>
                  <a:pt x="160343" y="45853"/>
                </a:cubicBezTo>
                <a:cubicBezTo>
                  <a:pt x="162959" y="45744"/>
                  <a:pt x="165303" y="45635"/>
                  <a:pt x="168409" y="45472"/>
                </a:cubicBezTo>
                <a:close/>
                <a:moveTo>
                  <a:pt x="142140" y="46453"/>
                </a:moveTo>
                <a:cubicBezTo>
                  <a:pt x="141976" y="49232"/>
                  <a:pt x="141813" y="51630"/>
                  <a:pt x="141704" y="54028"/>
                </a:cubicBezTo>
                <a:cubicBezTo>
                  <a:pt x="139033" y="54137"/>
                  <a:pt x="136799" y="54246"/>
                  <a:pt x="134019" y="54410"/>
                </a:cubicBezTo>
                <a:cubicBezTo>
                  <a:pt x="134074" y="51685"/>
                  <a:pt x="134128" y="49450"/>
                  <a:pt x="134183" y="46834"/>
                </a:cubicBezTo>
                <a:cubicBezTo>
                  <a:pt x="136853" y="46725"/>
                  <a:pt x="139197" y="46562"/>
                  <a:pt x="142140" y="46453"/>
                </a:cubicBezTo>
                <a:close/>
                <a:moveTo>
                  <a:pt x="109930" y="45635"/>
                </a:moveTo>
                <a:cubicBezTo>
                  <a:pt x="112110" y="45744"/>
                  <a:pt x="113963" y="45853"/>
                  <a:pt x="116306" y="46017"/>
                </a:cubicBezTo>
                <a:cubicBezTo>
                  <a:pt x="116470" y="49069"/>
                  <a:pt x="116579" y="51358"/>
                  <a:pt x="116688" y="54137"/>
                </a:cubicBezTo>
                <a:cubicBezTo>
                  <a:pt x="114344" y="54246"/>
                  <a:pt x="112164" y="54355"/>
                  <a:pt x="109493" y="54519"/>
                </a:cubicBezTo>
                <a:cubicBezTo>
                  <a:pt x="109602" y="51521"/>
                  <a:pt x="109766" y="48905"/>
                  <a:pt x="109930" y="45635"/>
                </a:cubicBezTo>
                <a:close/>
                <a:moveTo>
                  <a:pt x="121756" y="46180"/>
                </a:moveTo>
                <a:cubicBezTo>
                  <a:pt x="124372" y="46289"/>
                  <a:pt x="126443" y="46289"/>
                  <a:pt x="129332" y="46344"/>
                </a:cubicBezTo>
                <a:cubicBezTo>
                  <a:pt x="129168" y="49396"/>
                  <a:pt x="129059" y="51630"/>
                  <a:pt x="128950" y="54573"/>
                </a:cubicBezTo>
                <a:cubicBezTo>
                  <a:pt x="126334" y="54519"/>
                  <a:pt x="124154" y="54519"/>
                  <a:pt x="121484" y="54464"/>
                </a:cubicBezTo>
                <a:cubicBezTo>
                  <a:pt x="121593" y="51467"/>
                  <a:pt x="121647" y="49014"/>
                  <a:pt x="121756" y="46180"/>
                </a:cubicBezTo>
                <a:close/>
                <a:moveTo>
                  <a:pt x="92489" y="45036"/>
                </a:moveTo>
                <a:lnTo>
                  <a:pt x="92489" y="45036"/>
                </a:lnTo>
                <a:cubicBezTo>
                  <a:pt x="92380" y="48524"/>
                  <a:pt x="92217" y="51412"/>
                  <a:pt x="92108" y="54519"/>
                </a:cubicBezTo>
                <a:cubicBezTo>
                  <a:pt x="89982" y="54628"/>
                  <a:pt x="88293" y="54737"/>
                  <a:pt x="86167" y="54846"/>
                </a:cubicBezTo>
                <a:cubicBezTo>
                  <a:pt x="86003" y="52012"/>
                  <a:pt x="85840" y="49178"/>
                  <a:pt x="85676" y="45690"/>
                </a:cubicBezTo>
                <a:cubicBezTo>
                  <a:pt x="87911" y="45472"/>
                  <a:pt x="89873" y="45308"/>
                  <a:pt x="92489" y="45036"/>
                </a:cubicBezTo>
                <a:close/>
                <a:moveTo>
                  <a:pt x="97503" y="44927"/>
                </a:moveTo>
                <a:cubicBezTo>
                  <a:pt x="100174" y="45090"/>
                  <a:pt x="102354" y="45199"/>
                  <a:pt x="105079" y="45363"/>
                </a:cubicBezTo>
                <a:cubicBezTo>
                  <a:pt x="104861" y="48851"/>
                  <a:pt x="104697" y="51685"/>
                  <a:pt x="104479" y="54846"/>
                </a:cubicBezTo>
                <a:lnTo>
                  <a:pt x="96958" y="54846"/>
                </a:lnTo>
                <a:lnTo>
                  <a:pt x="96958" y="54791"/>
                </a:lnTo>
                <a:cubicBezTo>
                  <a:pt x="97122" y="51249"/>
                  <a:pt x="97285" y="48415"/>
                  <a:pt x="97503" y="44927"/>
                </a:cubicBezTo>
                <a:close/>
                <a:moveTo>
                  <a:pt x="63440" y="46453"/>
                </a:moveTo>
                <a:cubicBezTo>
                  <a:pt x="65674" y="46453"/>
                  <a:pt x="67473" y="46507"/>
                  <a:pt x="69762" y="46507"/>
                </a:cubicBezTo>
                <a:cubicBezTo>
                  <a:pt x="69490" y="49505"/>
                  <a:pt x="69272" y="52012"/>
                  <a:pt x="68999" y="54955"/>
                </a:cubicBezTo>
                <a:cubicBezTo>
                  <a:pt x="66874" y="55064"/>
                  <a:pt x="65402" y="55118"/>
                  <a:pt x="63331" y="55227"/>
                </a:cubicBezTo>
                <a:cubicBezTo>
                  <a:pt x="63331" y="52230"/>
                  <a:pt x="63385" y="49614"/>
                  <a:pt x="63440" y="46453"/>
                </a:cubicBezTo>
                <a:close/>
                <a:moveTo>
                  <a:pt x="80608" y="45526"/>
                </a:moveTo>
                <a:cubicBezTo>
                  <a:pt x="80608" y="48905"/>
                  <a:pt x="80608" y="51848"/>
                  <a:pt x="80608" y="55227"/>
                </a:cubicBezTo>
                <a:cubicBezTo>
                  <a:pt x="78155" y="55227"/>
                  <a:pt x="76302" y="55173"/>
                  <a:pt x="73850" y="55118"/>
                </a:cubicBezTo>
                <a:cubicBezTo>
                  <a:pt x="74122" y="51957"/>
                  <a:pt x="74340" y="49287"/>
                  <a:pt x="74613" y="46289"/>
                </a:cubicBezTo>
                <a:cubicBezTo>
                  <a:pt x="76466" y="46071"/>
                  <a:pt x="78155" y="45853"/>
                  <a:pt x="80608" y="45526"/>
                </a:cubicBezTo>
                <a:close/>
                <a:moveTo>
                  <a:pt x="51668" y="45962"/>
                </a:moveTo>
                <a:cubicBezTo>
                  <a:pt x="54338" y="46126"/>
                  <a:pt x="56246" y="46289"/>
                  <a:pt x="58589" y="46453"/>
                </a:cubicBezTo>
                <a:cubicBezTo>
                  <a:pt x="58480" y="49505"/>
                  <a:pt x="58371" y="52175"/>
                  <a:pt x="58262" y="55336"/>
                </a:cubicBezTo>
                <a:cubicBezTo>
                  <a:pt x="55810" y="55282"/>
                  <a:pt x="53793" y="55282"/>
                  <a:pt x="51232" y="55282"/>
                </a:cubicBezTo>
                <a:cubicBezTo>
                  <a:pt x="51395" y="52066"/>
                  <a:pt x="51504" y="49396"/>
                  <a:pt x="51668" y="45962"/>
                </a:cubicBezTo>
                <a:close/>
                <a:moveTo>
                  <a:pt x="24472" y="46235"/>
                </a:moveTo>
                <a:cubicBezTo>
                  <a:pt x="24635" y="49232"/>
                  <a:pt x="24744" y="52066"/>
                  <a:pt x="24908" y="55282"/>
                </a:cubicBezTo>
                <a:cubicBezTo>
                  <a:pt x="22673" y="55391"/>
                  <a:pt x="20656" y="55500"/>
                  <a:pt x="18204" y="55609"/>
                </a:cubicBezTo>
                <a:cubicBezTo>
                  <a:pt x="18040" y="52829"/>
                  <a:pt x="17877" y="49995"/>
                  <a:pt x="17713" y="46616"/>
                </a:cubicBezTo>
                <a:cubicBezTo>
                  <a:pt x="20220" y="46453"/>
                  <a:pt x="22128" y="46344"/>
                  <a:pt x="24472" y="46235"/>
                </a:cubicBezTo>
                <a:close/>
                <a:moveTo>
                  <a:pt x="39732" y="45363"/>
                </a:moveTo>
                <a:cubicBezTo>
                  <a:pt x="42511" y="45581"/>
                  <a:pt x="44419" y="45744"/>
                  <a:pt x="46654" y="45908"/>
                </a:cubicBezTo>
                <a:cubicBezTo>
                  <a:pt x="46545" y="49232"/>
                  <a:pt x="46490" y="52121"/>
                  <a:pt x="46381" y="55282"/>
                </a:cubicBezTo>
                <a:cubicBezTo>
                  <a:pt x="43983" y="55391"/>
                  <a:pt x="41912" y="55500"/>
                  <a:pt x="39187" y="55663"/>
                </a:cubicBezTo>
                <a:cubicBezTo>
                  <a:pt x="39350" y="52230"/>
                  <a:pt x="39514" y="49178"/>
                  <a:pt x="39732" y="45363"/>
                </a:cubicBezTo>
                <a:close/>
                <a:moveTo>
                  <a:pt x="7249" y="46071"/>
                </a:moveTo>
                <a:lnTo>
                  <a:pt x="7249" y="46071"/>
                </a:lnTo>
                <a:cubicBezTo>
                  <a:pt x="9048" y="46126"/>
                  <a:pt x="10628" y="46126"/>
                  <a:pt x="12808" y="46180"/>
                </a:cubicBezTo>
                <a:cubicBezTo>
                  <a:pt x="12754" y="49668"/>
                  <a:pt x="12754" y="52666"/>
                  <a:pt x="12699" y="55772"/>
                </a:cubicBezTo>
                <a:cubicBezTo>
                  <a:pt x="10792" y="55881"/>
                  <a:pt x="9538" y="55936"/>
                  <a:pt x="7740" y="56045"/>
                </a:cubicBezTo>
                <a:cubicBezTo>
                  <a:pt x="7576" y="52393"/>
                  <a:pt x="7413" y="49505"/>
                  <a:pt x="7249" y="46071"/>
                </a:cubicBezTo>
                <a:close/>
                <a:moveTo>
                  <a:pt x="34881" y="45744"/>
                </a:moveTo>
                <a:lnTo>
                  <a:pt x="34881" y="45744"/>
                </a:lnTo>
                <a:cubicBezTo>
                  <a:pt x="34609" y="48905"/>
                  <a:pt x="34554" y="51630"/>
                  <a:pt x="34009" y="54192"/>
                </a:cubicBezTo>
                <a:cubicBezTo>
                  <a:pt x="33791" y="55009"/>
                  <a:pt x="32156" y="55500"/>
                  <a:pt x="30303" y="56753"/>
                </a:cubicBezTo>
                <a:cubicBezTo>
                  <a:pt x="30085" y="52393"/>
                  <a:pt x="29922" y="49559"/>
                  <a:pt x="29758" y="46289"/>
                </a:cubicBezTo>
                <a:cubicBezTo>
                  <a:pt x="31448" y="46071"/>
                  <a:pt x="32810" y="45962"/>
                  <a:pt x="34881" y="45744"/>
                </a:cubicBezTo>
                <a:close/>
                <a:moveTo>
                  <a:pt x="258282" y="46180"/>
                </a:moveTo>
                <a:cubicBezTo>
                  <a:pt x="258499" y="50304"/>
                  <a:pt x="258662" y="53672"/>
                  <a:pt x="258879" y="57682"/>
                </a:cubicBezTo>
                <a:lnTo>
                  <a:pt x="258879" y="57682"/>
                </a:lnTo>
                <a:cubicBezTo>
                  <a:pt x="256645" y="59098"/>
                  <a:pt x="254520" y="60460"/>
                  <a:pt x="251469" y="62421"/>
                </a:cubicBezTo>
                <a:cubicBezTo>
                  <a:pt x="251088" y="58334"/>
                  <a:pt x="250706" y="54955"/>
                  <a:pt x="250325" y="51194"/>
                </a:cubicBezTo>
                <a:cubicBezTo>
                  <a:pt x="252832" y="49614"/>
                  <a:pt x="255230" y="48088"/>
                  <a:pt x="258282" y="46180"/>
                </a:cubicBezTo>
                <a:close/>
                <a:moveTo>
                  <a:pt x="236100" y="42583"/>
                </a:moveTo>
                <a:cubicBezTo>
                  <a:pt x="236536" y="45145"/>
                  <a:pt x="236972" y="47216"/>
                  <a:pt x="237299" y="49341"/>
                </a:cubicBezTo>
                <a:cubicBezTo>
                  <a:pt x="238108" y="53851"/>
                  <a:pt x="238564" y="55335"/>
                  <a:pt x="241075" y="55335"/>
                </a:cubicBezTo>
                <a:cubicBezTo>
                  <a:pt x="242114" y="55335"/>
                  <a:pt x="243505" y="55081"/>
                  <a:pt x="245420" y="54682"/>
                </a:cubicBezTo>
                <a:lnTo>
                  <a:pt x="245420" y="54682"/>
                </a:lnTo>
                <a:cubicBezTo>
                  <a:pt x="247600" y="67980"/>
                  <a:pt x="246782" y="66291"/>
                  <a:pt x="239424" y="70487"/>
                </a:cubicBezTo>
                <a:cubicBezTo>
                  <a:pt x="238716" y="67435"/>
                  <a:pt x="237517" y="64492"/>
                  <a:pt x="237517" y="61495"/>
                </a:cubicBezTo>
                <a:cubicBezTo>
                  <a:pt x="237571" y="56590"/>
                  <a:pt x="234955" y="54083"/>
                  <a:pt x="230541" y="52666"/>
                </a:cubicBezTo>
                <a:cubicBezTo>
                  <a:pt x="230541" y="49505"/>
                  <a:pt x="230541" y="46562"/>
                  <a:pt x="230595" y="43183"/>
                </a:cubicBezTo>
                <a:cubicBezTo>
                  <a:pt x="232503" y="42965"/>
                  <a:pt x="234138" y="42801"/>
                  <a:pt x="236100" y="42583"/>
                </a:cubicBezTo>
                <a:close/>
                <a:moveTo>
                  <a:pt x="227873" y="0"/>
                </a:moveTo>
                <a:cubicBezTo>
                  <a:pt x="225143" y="0"/>
                  <a:pt x="223785" y="1757"/>
                  <a:pt x="224764" y="4487"/>
                </a:cubicBezTo>
                <a:cubicBezTo>
                  <a:pt x="225636" y="7049"/>
                  <a:pt x="227380" y="9283"/>
                  <a:pt x="228906" y="11572"/>
                </a:cubicBezTo>
                <a:cubicBezTo>
                  <a:pt x="230323" y="13589"/>
                  <a:pt x="231958" y="15387"/>
                  <a:pt x="234138" y="18058"/>
                </a:cubicBezTo>
                <a:cubicBezTo>
                  <a:pt x="229388" y="18058"/>
                  <a:pt x="225223" y="17919"/>
                  <a:pt x="221244" y="17919"/>
                </a:cubicBezTo>
                <a:cubicBezTo>
                  <a:pt x="219653" y="17919"/>
                  <a:pt x="218091" y="17941"/>
                  <a:pt x="216534" y="18003"/>
                </a:cubicBezTo>
                <a:cubicBezTo>
                  <a:pt x="199748" y="18766"/>
                  <a:pt x="182961" y="19420"/>
                  <a:pt x="166229" y="20619"/>
                </a:cubicBezTo>
                <a:cubicBezTo>
                  <a:pt x="161125" y="20977"/>
                  <a:pt x="156028" y="21113"/>
                  <a:pt x="150934" y="21113"/>
                </a:cubicBezTo>
                <a:cubicBezTo>
                  <a:pt x="135088" y="21113"/>
                  <a:pt x="119282" y="19802"/>
                  <a:pt x="103444" y="19802"/>
                </a:cubicBezTo>
                <a:cubicBezTo>
                  <a:pt x="91617" y="19802"/>
                  <a:pt x="79736" y="19039"/>
                  <a:pt x="67909" y="18712"/>
                </a:cubicBezTo>
                <a:cubicBezTo>
                  <a:pt x="57063" y="18494"/>
                  <a:pt x="46163" y="18330"/>
                  <a:pt x="35317" y="18276"/>
                </a:cubicBezTo>
                <a:cubicBezTo>
                  <a:pt x="30685" y="18221"/>
                  <a:pt x="26052" y="18208"/>
                  <a:pt x="21419" y="18208"/>
                </a:cubicBezTo>
                <a:cubicBezTo>
                  <a:pt x="16787" y="18208"/>
                  <a:pt x="12154" y="18221"/>
                  <a:pt x="7522" y="18221"/>
                </a:cubicBezTo>
                <a:cubicBezTo>
                  <a:pt x="2835" y="18276"/>
                  <a:pt x="546" y="20292"/>
                  <a:pt x="110" y="24925"/>
                </a:cubicBezTo>
                <a:cubicBezTo>
                  <a:pt x="0" y="26505"/>
                  <a:pt x="110" y="28140"/>
                  <a:pt x="273" y="29666"/>
                </a:cubicBezTo>
                <a:cubicBezTo>
                  <a:pt x="1200" y="39640"/>
                  <a:pt x="2235" y="49614"/>
                  <a:pt x="3380" y="60841"/>
                </a:cubicBezTo>
                <a:cubicBezTo>
                  <a:pt x="40713" y="60623"/>
                  <a:pt x="78700" y="59860"/>
                  <a:pt x="116688" y="59424"/>
                </a:cubicBezTo>
                <a:cubicBezTo>
                  <a:pt x="154784" y="59042"/>
                  <a:pt x="192880" y="58552"/>
                  <a:pt x="231304" y="58061"/>
                </a:cubicBezTo>
                <a:cubicBezTo>
                  <a:pt x="231740" y="60895"/>
                  <a:pt x="232012" y="63239"/>
                  <a:pt x="232448" y="65528"/>
                </a:cubicBezTo>
                <a:cubicBezTo>
                  <a:pt x="233048" y="68471"/>
                  <a:pt x="233538" y="71414"/>
                  <a:pt x="234519" y="74193"/>
                </a:cubicBezTo>
                <a:cubicBezTo>
                  <a:pt x="235329" y="76557"/>
                  <a:pt x="236350" y="77670"/>
                  <a:pt x="237754" y="77670"/>
                </a:cubicBezTo>
                <a:cubicBezTo>
                  <a:pt x="238713" y="77670"/>
                  <a:pt x="239851" y="77151"/>
                  <a:pt x="241223" y="76155"/>
                </a:cubicBezTo>
                <a:cubicBezTo>
                  <a:pt x="245529" y="72940"/>
                  <a:pt x="249780" y="69724"/>
                  <a:pt x="254085" y="66618"/>
                </a:cubicBezTo>
                <a:cubicBezTo>
                  <a:pt x="262424" y="60568"/>
                  <a:pt x="270763" y="54573"/>
                  <a:pt x="279156" y="48633"/>
                </a:cubicBezTo>
                <a:cubicBezTo>
                  <a:pt x="281881" y="46671"/>
                  <a:pt x="283679" y="44545"/>
                  <a:pt x="283407" y="40785"/>
                </a:cubicBezTo>
                <a:cubicBezTo>
                  <a:pt x="283025" y="36479"/>
                  <a:pt x="283025" y="32119"/>
                  <a:pt x="283407" y="27868"/>
                </a:cubicBezTo>
                <a:cubicBezTo>
                  <a:pt x="283679" y="25034"/>
                  <a:pt x="282426" y="23889"/>
                  <a:pt x="280355" y="22908"/>
                </a:cubicBezTo>
                <a:cubicBezTo>
                  <a:pt x="264931" y="15769"/>
                  <a:pt x="249507" y="8575"/>
                  <a:pt x="234029" y="1490"/>
                </a:cubicBezTo>
                <a:cubicBezTo>
                  <a:pt x="232285" y="672"/>
                  <a:pt x="230268" y="182"/>
                  <a:pt x="228361" y="18"/>
                </a:cubicBezTo>
                <a:cubicBezTo>
                  <a:pt x="228194" y="6"/>
                  <a:pt x="228031" y="0"/>
                  <a:pt x="22787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txBox="1"/>
          <p:nvPr>
            <p:ph idx="2" type="body"/>
          </p:nvPr>
        </p:nvSpPr>
        <p:spPr>
          <a:xfrm>
            <a:off x="588000" y="2713800"/>
            <a:ext cx="1620000" cy="17715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03" name="Google Shape;203;p30"/>
          <p:cNvSpPr txBox="1"/>
          <p:nvPr>
            <p:ph idx="3" type="body"/>
          </p:nvPr>
        </p:nvSpPr>
        <p:spPr>
          <a:xfrm>
            <a:off x="2406350" y="2713800"/>
            <a:ext cx="1620000" cy="17715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04" name="Google Shape;204;p30"/>
          <p:cNvSpPr txBox="1"/>
          <p:nvPr>
            <p:ph idx="4" type="body"/>
          </p:nvPr>
        </p:nvSpPr>
        <p:spPr>
          <a:xfrm>
            <a:off x="4224700" y="2713800"/>
            <a:ext cx="1620000" cy="17715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05" name="Google Shape;205;p30"/>
          <p:cNvSpPr txBox="1"/>
          <p:nvPr>
            <p:ph idx="5" type="body"/>
          </p:nvPr>
        </p:nvSpPr>
        <p:spPr>
          <a:xfrm>
            <a:off x="6043050" y="2713800"/>
            <a:ext cx="1620000" cy="17715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06" name="Google Shape;206;p30"/>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pic>
        <p:nvPicPr>
          <p:cNvPr id="207" name="Google Shape;207;p30"/>
          <p:cNvPicPr preferRelativeResize="0"/>
          <p:nvPr/>
        </p:nvPicPr>
        <p:blipFill>
          <a:blip r:embed="rId2">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M - team">
  <p:cSld name="CUSTOM_8">
    <p:spTree>
      <p:nvGrpSpPr>
        <p:cNvPr id="208" name="Shape 208"/>
        <p:cNvGrpSpPr/>
        <p:nvPr/>
      </p:nvGrpSpPr>
      <p:grpSpPr>
        <a:xfrm>
          <a:off x="0" y="0"/>
          <a:ext cx="0" cy="0"/>
          <a:chOff x="0" y="0"/>
          <a:chExt cx="0" cy="0"/>
        </a:xfrm>
      </p:grpSpPr>
      <p:sp>
        <p:nvSpPr>
          <p:cNvPr id="209" name="Google Shape;209;p31"/>
          <p:cNvSpPr txBox="1"/>
          <p:nvPr/>
        </p:nvSpPr>
        <p:spPr>
          <a:xfrm>
            <a:off x="705757" y="1070695"/>
            <a:ext cx="5225100" cy="87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None/>
            </a:pPr>
            <a:r>
              <a:rPr b="1" lang="en-GB" sz="4500">
                <a:solidFill>
                  <a:srgbClr val="335A45"/>
                </a:solidFill>
                <a:latin typeface="Oswald"/>
                <a:ea typeface="Oswald"/>
                <a:cs typeface="Oswald"/>
                <a:sym typeface="Oswald"/>
              </a:rPr>
              <a:t>MEET THE TEAM</a:t>
            </a:r>
            <a:endParaRPr b="1" sz="4500">
              <a:solidFill>
                <a:srgbClr val="335A45"/>
              </a:solidFill>
              <a:latin typeface="Oswald"/>
              <a:ea typeface="Oswald"/>
              <a:cs typeface="Oswald"/>
              <a:sym typeface="Oswald"/>
            </a:endParaRPr>
          </a:p>
        </p:txBody>
      </p:sp>
      <p:grpSp>
        <p:nvGrpSpPr>
          <p:cNvPr id="210" name="Google Shape;210;p31"/>
          <p:cNvGrpSpPr/>
          <p:nvPr/>
        </p:nvGrpSpPr>
        <p:grpSpPr>
          <a:xfrm>
            <a:off x="-39825" y="2247692"/>
            <a:ext cx="9223657" cy="2948798"/>
            <a:chOff x="-47782" y="926927"/>
            <a:chExt cx="9223657" cy="2895805"/>
          </a:xfrm>
        </p:grpSpPr>
        <p:sp>
          <p:nvSpPr>
            <p:cNvPr id="211" name="Google Shape;211;p31"/>
            <p:cNvSpPr/>
            <p:nvPr/>
          </p:nvSpPr>
          <p:spPr>
            <a:xfrm rot="-10799940">
              <a:off x="-47782" y="927008"/>
              <a:ext cx="9223632" cy="1143936"/>
            </a:xfrm>
            <a:prstGeom prst="flowChartDocumen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1"/>
            <p:cNvSpPr/>
            <p:nvPr/>
          </p:nvSpPr>
          <p:spPr>
            <a:xfrm>
              <a:off x="-39825" y="1162932"/>
              <a:ext cx="9215700" cy="2659800"/>
            </a:xfrm>
            <a:prstGeom prst="rect">
              <a:avLst/>
            </a:prstGeom>
            <a:solidFill>
              <a:srgbClr val="335A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3" name="Google Shape;213;p31"/>
          <p:cNvSpPr/>
          <p:nvPr>
            <p:ph idx="2" type="pic"/>
          </p:nvPr>
        </p:nvSpPr>
        <p:spPr>
          <a:xfrm>
            <a:off x="741600" y="2183625"/>
            <a:ext cx="1090500" cy="1090500"/>
          </a:xfrm>
          <a:prstGeom prst="rect">
            <a:avLst/>
          </a:prstGeom>
          <a:noFill/>
          <a:ln>
            <a:noFill/>
          </a:ln>
        </p:spPr>
      </p:sp>
      <p:sp>
        <p:nvSpPr>
          <p:cNvPr id="214" name="Google Shape;214;p31"/>
          <p:cNvSpPr/>
          <p:nvPr>
            <p:ph idx="3" type="pic"/>
          </p:nvPr>
        </p:nvSpPr>
        <p:spPr>
          <a:xfrm>
            <a:off x="7311900" y="2183625"/>
            <a:ext cx="1090500" cy="1090500"/>
          </a:xfrm>
          <a:prstGeom prst="rect">
            <a:avLst/>
          </a:prstGeom>
          <a:noFill/>
          <a:ln>
            <a:noFill/>
          </a:ln>
        </p:spPr>
      </p:sp>
      <p:sp>
        <p:nvSpPr>
          <p:cNvPr id="215" name="Google Shape;215;p31"/>
          <p:cNvSpPr/>
          <p:nvPr>
            <p:ph idx="4" type="pic"/>
          </p:nvPr>
        </p:nvSpPr>
        <p:spPr>
          <a:xfrm>
            <a:off x="5669325" y="2183625"/>
            <a:ext cx="1090500" cy="1090500"/>
          </a:xfrm>
          <a:prstGeom prst="rect">
            <a:avLst/>
          </a:prstGeom>
          <a:noFill/>
          <a:ln>
            <a:noFill/>
          </a:ln>
        </p:spPr>
      </p:sp>
      <p:sp>
        <p:nvSpPr>
          <p:cNvPr id="216" name="Google Shape;216;p31"/>
          <p:cNvSpPr/>
          <p:nvPr>
            <p:ph idx="5" type="pic"/>
          </p:nvPr>
        </p:nvSpPr>
        <p:spPr>
          <a:xfrm>
            <a:off x="4026750" y="2183625"/>
            <a:ext cx="1090500" cy="1090500"/>
          </a:xfrm>
          <a:prstGeom prst="rect">
            <a:avLst/>
          </a:prstGeom>
          <a:noFill/>
          <a:ln>
            <a:noFill/>
          </a:ln>
        </p:spPr>
      </p:sp>
      <p:sp>
        <p:nvSpPr>
          <p:cNvPr id="217" name="Google Shape;217;p31"/>
          <p:cNvSpPr/>
          <p:nvPr>
            <p:ph idx="6" type="pic"/>
          </p:nvPr>
        </p:nvSpPr>
        <p:spPr>
          <a:xfrm>
            <a:off x="2384175" y="2183625"/>
            <a:ext cx="1090500" cy="1090500"/>
          </a:xfrm>
          <a:prstGeom prst="rect">
            <a:avLst/>
          </a:prstGeom>
          <a:noFill/>
          <a:ln>
            <a:noFill/>
          </a:ln>
        </p:spPr>
      </p:sp>
      <p:sp>
        <p:nvSpPr>
          <p:cNvPr id="218" name="Google Shape;218;p31"/>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219" name="Google Shape;219;p31"/>
          <p:cNvSpPr txBox="1"/>
          <p:nvPr>
            <p:ph idx="1" type="subTitle"/>
          </p:nvPr>
        </p:nvSpPr>
        <p:spPr>
          <a:xfrm>
            <a:off x="741600" y="3403025"/>
            <a:ext cx="1335000" cy="222900"/>
          </a:xfrm>
          <a:prstGeom prst="rect">
            <a:avLst/>
          </a:prstGeom>
          <a:noFill/>
          <a:ln>
            <a:noFill/>
          </a:ln>
        </p:spPr>
        <p:txBody>
          <a:bodyPr anchorCtr="0" anchor="t" bIns="91425" lIns="0" spcFirstLastPara="1" rIns="0" wrap="square" tIns="0">
            <a:noAutofit/>
          </a:bodyPr>
          <a:lstStyle>
            <a:lvl1pPr lvl="0">
              <a:spcBef>
                <a:spcPts val="0"/>
              </a:spcBef>
              <a:spcAft>
                <a:spcPts val="0"/>
              </a:spcAft>
              <a:buClr>
                <a:schemeClr val="lt1"/>
              </a:buClr>
              <a:buSzPts val="1000"/>
              <a:buFont typeface="Work Sans"/>
              <a:buNone/>
              <a:defRPr sz="10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2pPr>
            <a:lvl3pPr lvl="2">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3pPr>
            <a:lvl4pPr lvl="3">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4pPr>
            <a:lvl5pPr lvl="4">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5pPr>
            <a:lvl6pPr lvl="5">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6pPr>
            <a:lvl7pPr lvl="6">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7pPr>
            <a:lvl8pPr lvl="7">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8pPr>
            <a:lvl9pPr lvl="8">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9pPr>
          </a:lstStyle>
          <a:p/>
        </p:txBody>
      </p:sp>
      <p:sp>
        <p:nvSpPr>
          <p:cNvPr id="220" name="Google Shape;220;p31"/>
          <p:cNvSpPr txBox="1"/>
          <p:nvPr>
            <p:ph idx="7" type="body"/>
          </p:nvPr>
        </p:nvSpPr>
        <p:spPr>
          <a:xfrm>
            <a:off x="741600" y="3509850"/>
            <a:ext cx="1335000" cy="3936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1" name="Google Shape;221;p31"/>
          <p:cNvSpPr txBox="1"/>
          <p:nvPr>
            <p:ph idx="8" type="subTitle"/>
          </p:nvPr>
        </p:nvSpPr>
        <p:spPr>
          <a:xfrm>
            <a:off x="2384175" y="3403025"/>
            <a:ext cx="1335000" cy="222900"/>
          </a:xfrm>
          <a:prstGeom prst="rect">
            <a:avLst/>
          </a:prstGeom>
          <a:noFill/>
          <a:ln>
            <a:noFill/>
          </a:ln>
        </p:spPr>
        <p:txBody>
          <a:bodyPr anchorCtr="0" anchor="t" bIns="91425" lIns="0" spcFirstLastPara="1" rIns="0" wrap="square" tIns="0">
            <a:noAutofit/>
          </a:bodyPr>
          <a:lstStyle>
            <a:lvl1pPr lvl="0">
              <a:spcBef>
                <a:spcPts val="0"/>
              </a:spcBef>
              <a:spcAft>
                <a:spcPts val="0"/>
              </a:spcAft>
              <a:buClr>
                <a:schemeClr val="lt1"/>
              </a:buClr>
              <a:buSzPts val="1000"/>
              <a:buFont typeface="Work Sans"/>
              <a:buNone/>
              <a:defRPr sz="10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2pPr>
            <a:lvl3pPr lvl="2">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3pPr>
            <a:lvl4pPr lvl="3">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4pPr>
            <a:lvl5pPr lvl="4">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5pPr>
            <a:lvl6pPr lvl="5">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6pPr>
            <a:lvl7pPr lvl="6">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7pPr>
            <a:lvl8pPr lvl="7">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8pPr>
            <a:lvl9pPr lvl="8">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9pPr>
          </a:lstStyle>
          <a:p/>
        </p:txBody>
      </p:sp>
      <p:sp>
        <p:nvSpPr>
          <p:cNvPr id="222" name="Google Shape;222;p31"/>
          <p:cNvSpPr txBox="1"/>
          <p:nvPr>
            <p:ph idx="9" type="body"/>
          </p:nvPr>
        </p:nvSpPr>
        <p:spPr>
          <a:xfrm>
            <a:off x="2384175" y="3509850"/>
            <a:ext cx="1335000" cy="3936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3" name="Google Shape;223;p31"/>
          <p:cNvSpPr txBox="1"/>
          <p:nvPr>
            <p:ph idx="13" type="subTitle"/>
          </p:nvPr>
        </p:nvSpPr>
        <p:spPr>
          <a:xfrm>
            <a:off x="4026750" y="3403025"/>
            <a:ext cx="1335000" cy="222900"/>
          </a:xfrm>
          <a:prstGeom prst="rect">
            <a:avLst/>
          </a:prstGeom>
          <a:noFill/>
          <a:ln>
            <a:noFill/>
          </a:ln>
        </p:spPr>
        <p:txBody>
          <a:bodyPr anchorCtr="0" anchor="t" bIns="91425" lIns="0" spcFirstLastPara="1" rIns="0" wrap="square" tIns="0">
            <a:noAutofit/>
          </a:bodyPr>
          <a:lstStyle>
            <a:lvl1pPr lvl="0">
              <a:spcBef>
                <a:spcPts val="0"/>
              </a:spcBef>
              <a:spcAft>
                <a:spcPts val="0"/>
              </a:spcAft>
              <a:buClr>
                <a:schemeClr val="lt1"/>
              </a:buClr>
              <a:buSzPts val="1000"/>
              <a:buFont typeface="Work Sans"/>
              <a:buNone/>
              <a:defRPr sz="10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2pPr>
            <a:lvl3pPr lvl="2">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3pPr>
            <a:lvl4pPr lvl="3">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4pPr>
            <a:lvl5pPr lvl="4">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5pPr>
            <a:lvl6pPr lvl="5">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6pPr>
            <a:lvl7pPr lvl="6">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7pPr>
            <a:lvl8pPr lvl="7">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8pPr>
            <a:lvl9pPr lvl="8">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9pPr>
          </a:lstStyle>
          <a:p/>
        </p:txBody>
      </p:sp>
      <p:sp>
        <p:nvSpPr>
          <p:cNvPr id="224" name="Google Shape;224;p31"/>
          <p:cNvSpPr txBox="1"/>
          <p:nvPr>
            <p:ph idx="14" type="body"/>
          </p:nvPr>
        </p:nvSpPr>
        <p:spPr>
          <a:xfrm>
            <a:off x="4026750" y="3509850"/>
            <a:ext cx="1335000" cy="3936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5" name="Google Shape;225;p31"/>
          <p:cNvSpPr txBox="1"/>
          <p:nvPr>
            <p:ph idx="15" type="subTitle"/>
          </p:nvPr>
        </p:nvSpPr>
        <p:spPr>
          <a:xfrm>
            <a:off x="7311900" y="3403025"/>
            <a:ext cx="1335000" cy="222900"/>
          </a:xfrm>
          <a:prstGeom prst="rect">
            <a:avLst/>
          </a:prstGeom>
          <a:noFill/>
          <a:ln>
            <a:noFill/>
          </a:ln>
        </p:spPr>
        <p:txBody>
          <a:bodyPr anchorCtr="0" anchor="t" bIns="91425" lIns="0" spcFirstLastPara="1" rIns="0" wrap="square" tIns="0">
            <a:noAutofit/>
          </a:bodyPr>
          <a:lstStyle>
            <a:lvl1pPr lvl="0">
              <a:spcBef>
                <a:spcPts val="0"/>
              </a:spcBef>
              <a:spcAft>
                <a:spcPts val="0"/>
              </a:spcAft>
              <a:buClr>
                <a:schemeClr val="lt1"/>
              </a:buClr>
              <a:buSzPts val="1000"/>
              <a:buFont typeface="Work Sans"/>
              <a:buNone/>
              <a:defRPr sz="10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2pPr>
            <a:lvl3pPr lvl="2">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3pPr>
            <a:lvl4pPr lvl="3">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4pPr>
            <a:lvl5pPr lvl="4">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5pPr>
            <a:lvl6pPr lvl="5">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6pPr>
            <a:lvl7pPr lvl="6">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7pPr>
            <a:lvl8pPr lvl="7">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8pPr>
            <a:lvl9pPr lvl="8">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9pPr>
          </a:lstStyle>
          <a:p/>
        </p:txBody>
      </p:sp>
      <p:sp>
        <p:nvSpPr>
          <p:cNvPr id="226" name="Google Shape;226;p31"/>
          <p:cNvSpPr txBox="1"/>
          <p:nvPr>
            <p:ph idx="16" type="body"/>
          </p:nvPr>
        </p:nvSpPr>
        <p:spPr>
          <a:xfrm>
            <a:off x="7311900" y="3509850"/>
            <a:ext cx="1335000" cy="3936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sp>
        <p:nvSpPr>
          <p:cNvPr id="227" name="Google Shape;227;p31"/>
          <p:cNvSpPr txBox="1"/>
          <p:nvPr>
            <p:ph idx="17" type="subTitle"/>
          </p:nvPr>
        </p:nvSpPr>
        <p:spPr>
          <a:xfrm>
            <a:off x="5669325" y="3403025"/>
            <a:ext cx="1335000" cy="222900"/>
          </a:xfrm>
          <a:prstGeom prst="rect">
            <a:avLst/>
          </a:prstGeom>
          <a:noFill/>
          <a:ln>
            <a:noFill/>
          </a:ln>
        </p:spPr>
        <p:txBody>
          <a:bodyPr anchorCtr="0" anchor="t" bIns="91425" lIns="0" spcFirstLastPara="1" rIns="0" wrap="square" tIns="0">
            <a:noAutofit/>
          </a:bodyPr>
          <a:lstStyle>
            <a:lvl1pPr lvl="0">
              <a:spcBef>
                <a:spcPts val="0"/>
              </a:spcBef>
              <a:spcAft>
                <a:spcPts val="0"/>
              </a:spcAft>
              <a:buClr>
                <a:schemeClr val="lt1"/>
              </a:buClr>
              <a:buSzPts val="1000"/>
              <a:buFont typeface="Work Sans"/>
              <a:buNone/>
              <a:defRPr sz="1000">
                <a:solidFill>
                  <a:schemeClr val="lt1"/>
                </a:solidFill>
                <a:latin typeface="Work Sans"/>
                <a:ea typeface="Work Sans"/>
                <a:cs typeface="Work Sans"/>
                <a:sym typeface="Work Sans"/>
              </a:defRPr>
            </a:lvl1pPr>
            <a:lvl2pPr lvl="1">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2pPr>
            <a:lvl3pPr lvl="2">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3pPr>
            <a:lvl4pPr lvl="3">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4pPr>
            <a:lvl5pPr lvl="4">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5pPr>
            <a:lvl6pPr lvl="5">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6pPr>
            <a:lvl7pPr lvl="6">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7pPr>
            <a:lvl8pPr lvl="7">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8pPr>
            <a:lvl9pPr lvl="8">
              <a:spcBef>
                <a:spcPts val="0"/>
              </a:spcBef>
              <a:spcAft>
                <a:spcPts val="0"/>
              </a:spcAft>
              <a:buClr>
                <a:schemeClr val="lt1"/>
              </a:buClr>
              <a:buSzPts val="1400"/>
              <a:buFont typeface="Work Sans"/>
              <a:buNone/>
              <a:defRPr>
                <a:solidFill>
                  <a:schemeClr val="lt1"/>
                </a:solidFill>
                <a:latin typeface="Work Sans"/>
                <a:ea typeface="Work Sans"/>
                <a:cs typeface="Work Sans"/>
                <a:sym typeface="Work Sans"/>
              </a:defRPr>
            </a:lvl9pPr>
          </a:lstStyle>
          <a:p/>
        </p:txBody>
      </p:sp>
      <p:sp>
        <p:nvSpPr>
          <p:cNvPr id="228" name="Google Shape;228;p31"/>
          <p:cNvSpPr txBox="1"/>
          <p:nvPr>
            <p:ph idx="18" type="body"/>
          </p:nvPr>
        </p:nvSpPr>
        <p:spPr>
          <a:xfrm>
            <a:off x="5669325" y="3509850"/>
            <a:ext cx="1335000" cy="393600"/>
          </a:xfrm>
          <a:prstGeom prst="rect">
            <a:avLst/>
          </a:prstGeom>
          <a:noFill/>
          <a:ln>
            <a:noFill/>
          </a:ln>
        </p:spPr>
        <p:txBody>
          <a:bodyPr anchorCtr="0" anchor="t" bIns="91425" lIns="0" spcFirstLastPara="1" rIns="0" wrap="square" tIns="91425">
            <a:noAutofit/>
          </a:bodyPr>
          <a:lstStyle>
            <a:lvl1pPr indent="-292100" lvl="0" marL="457200">
              <a:spcBef>
                <a:spcPts val="0"/>
              </a:spcBef>
              <a:spcAft>
                <a:spcPts val="0"/>
              </a:spcAft>
              <a:buClr>
                <a:schemeClr val="lt1"/>
              </a:buClr>
              <a:buSzPts val="1000"/>
              <a:buChar char="●"/>
              <a:defRPr sz="1000">
                <a:solidFill>
                  <a:schemeClr val="lt1"/>
                </a:solidFill>
              </a:defRPr>
            </a:lvl1pPr>
            <a:lvl2pPr indent="-292100" lvl="1" marL="914400">
              <a:spcBef>
                <a:spcPts val="0"/>
              </a:spcBef>
              <a:spcAft>
                <a:spcPts val="0"/>
              </a:spcAft>
              <a:buClr>
                <a:schemeClr val="lt1"/>
              </a:buClr>
              <a:buSzPts val="1000"/>
              <a:buChar char="○"/>
              <a:defRPr sz="1000">
                <a:solidFill>
                  <a:schemeClr val="lt1"/>
                </a:solidFill>
              </a:defRPr>
            </a:lvl2pPr>
            <a:lvl3pPr indent="-292100" lvl="2" marL="1371600">
              <a:spcBef>
                <a:spcPts val="0"/>
              </a:spcBef>
              <a:spcAft>
                <a:spcPts val="0"/>
              </a:spcAft>
              <a:buClr>
                <a:schemeClr val="lt1"/>
              </a:buClr>
              <a:buSzPts val="1000"/>
              <a:buChar char="■"/>
              <a:defRPr sz="1000">
                <a:solidFill>
                  <a:schemeClr val="lt1"/>
                </a:solidFill>
              </a:defRPr>
            </a:lvl3pPr>
            <a:lvl4pPr indent="-292100" lvl="3" marL="1828800">
              <a:spcBef>
                <a:spcPts val="0"/>
              </a:spcBef>
              <a:spcAft>
                <a:spcPts val="0"/>
              </a:spcAft>
              <a:buClr>
                <a:schemeClr val="lt1"/>
              </a:buClr>
              <a:buSzPts val="1000"/>
              <a:buChar char="●"/>
              <a:defRPr sz="1000">
                <a:solidFill>
                  <a:schemeClr val="lt1"/>
                </a:solidFill>
              </a:defRPr>
            </a:lvl4pPr>
            <a:lvl5pPr indent="-292100" lvl="4" marL="2286000">
              <a:spcBef>
                <a:spcPts val="0"/>
              </a:spcBef>
              <a:spcAft>
                <a:spcPts val="0"/>
              </a:spcAft>
              <a:buClr>
                <a:schemeClr val="lt1"/>
              </a:buClr>
              <a:buSzPts val="1000"/>
              <a:buChar char="○"/>
              <a:defRPr sz="1000">
                <a:solidFill>
                  <a:schemeClr val="lt1"/>
                </a:solidFill>
              </a:defRPr>
            </a:lvl5pPr>
            <a:lvl6pPr indent="-292100" lvl="5" marL="2743200">
              <a:spcBef>
                <a:spcPts val="0"/>
              </a:spcBef>
              <a:spcAft>
                <a:spcPts val="0"/>
              </a:spcAft>
              <a:buClr>
                <a:schemeClr val="lt1"/>
              </a:buClr>
              <a:buSzPts val="1000"/>
              <a:buChar char="■"/>
              <a:defRPr sz="1000">
                <a:solidFill>
                  <a:schemeClr val="lt1"/>
                </a:solidFill>
              </a:defRPr>
            </a:lvl6pPr>
            <a:lvl7pPr indent="-292100" lvl="6" marL="3200400">
              <a:spcBef>
                <a:spcPts val="0"/>
              </a:spcBef>
              <a:spcAft>
                <a:spcPts val="0"/>
              </a:spcAft>
              <a:buClr>
                <a:schemeClr val="lt1"/>
              </a:buClr>
              <a:buSzPts val="1000"/>
              <a:buChar char="●"/>
              <a:defRPr sz="1000">
                <a:solidFill>
                  <a:schemeClr val="lt1"/>
                </a:solidFill>
              </a:defRPr>
            </a:lvl7pPr>
            <a:lvl8pPr indent="-292100" lvl="7" marL="3657600">
              <a:spcBef>
                <a:spcPts val="0"/>
              </a:spcBef>
              <a:spcAft>
                <a:spcPts val="0"/>
              </a:spcAft>
              <a:buClr>
                <a:schemeClr val="lt1"/>
              </a:buClr>
              <a:buSzPts val="1000"/>
              <a:buChar char="○"/>
              <a:defRPr sz="1000">
                <a:solidFill>
                  <a:schemeClr val="lt1"/>
                </a:solidFill>
              </a:defRPr>
            </a:lvl8pPr>
            <a:lvl9pPr indent="-292100" lvl="8" marL="4114800">
              <a:spcBef>
                <a:spcPts val="0"/>
              </a:spcBef>
              <a:spcAft>
                <a:spcPts val="0"/>
              </a:spcAft>
              <a:buClr>
                <a:schemeClr val="lt1"/>
              </a:buClr>
              <a:buSzPts val="1000"/>
              <a:buChar char="■"/>
              <a:defRPr sz="1000">
                <a:solidFill>
                  <a:schemeClr val="lt1"/>
                </a:solidFill>
              </a:defRPr>
            </a:lvl9pPr>
          </a:lstStyle>
          <a:p/>
        </p:txBody>
      </p:sp>
      <p:pic>
        <p:nvPicPr>
          <p:cNvPr id="229" name="Google Shape;229;p31"/>
          <p:cNvPicPr preferRelativeResize="0"/>
          <p:nvPr/>
        </p:nvPicPr>
        <p:blipFill>
          <a:blip r:embed="rId2">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N - blank colour">
  <p:cSld name="CUSTOM_15">
    <p:bg>
      <p:bgPr>
        <a:solidFill>
          <a:srgbClr val="335A45"/>
        </a:solidFill>
      </p:bgPr>
    </p:bg>
    <p:spTree>
      <p:nvGrpSpPr>
        <p:cNvPr id="230" name="Shape 230"/>
        <p:cNvGrpSpPr/>
        <p:nvPr/>
      </p:nvGrpSpPr>
      <p:grpSpPr>
        <a:xfrm>
          <a:off x="0" y="0"/>
          <a:ext cx="0" cy="0"/>
          <a:chOff x="0" y="0"/>
          <a:chExt cx="0" cy="0"/>
        </a:xfrm>
      </p:grpSpPr>
      <p:sp>
        <p:nvSpPr>
          <p:cNvPr id="231" name="Google Shape;231;p32"/>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lt1"/>
                </a:solidFill>
                <a:latin typeface="DM Sans"/>
                <a:ea typeface="DM Sans"/>
                <a:cs typeface="DM Sans"/>
                <a:sym typeface="DM Sans"/>
              </a:rPr>
              <a:t>‹#›</a:t>
            </a:fld>
            <a:endParaRPr sz="1000">
              <a:solidFill>
                <a:schemeClr val="lt1"/>
              </a:solidFill>
              <a:latin typeface="DM Sans"/>
              <a:ea typeface="DM Sans"/>
              <a:cs typeface="DM Sans"/>
              <a:sym typeface="DM Sans"/>
            </a:endParaRPr>
          </a:p>
        </p:txBody>
      </p:sp>
      <p:sp>
        <p:nvSpPr>
          <p:cNvPr id="232" name="Google Shape;232;p32"/>
          <p:cNvSpPr txBox="1"/>
          <p:nvPr>
            <p:ph type="title"/>
          </p:nvPr>
        </p:nvSpPr>
        <p:spPr>
          <a:xfrm>
            <a:off x="734675" y="1984800"/>
            <a:ext cx="8050500" cy="1173900"/>
          </a:xfrm>
          <a:prstGeom prst="rect">
            <a:avLst/>
          </a:prstGeom>
        </p:spPr>
        <p:txBody>
          <a:bodyPr anchorCtr="0" anchor="ctr" bIns="91425" lIns="0" spcFirstLastPara="1" rIns="0" wrap="square" tIns="91425">
            <a:noAutofit/>
          </a:bodyPr>
          <a:lstStyle>
            <a:lvl1pPr lvl="0">
              <a:lnSpc>
                <a:spcPct val="100000"/>
              </a:lnSpc>
              <a:spcBef>
                <a:spcPts val="0"/>
              </a:spcBef>
              <a:spcAft>
                <a:spcPts val="0"/>
              </a:spcAft>
              <a:buClr>
                <a:schemeClr val="lt1"/>
              </a:buClr>
              <a:buSzPts val="6500"/>
              <a:buNone/>
              <a:defRPr>
                <a:solidFill>
                  <a:schemeClr val="lt1"/>
                </a:solidFill>
              </a:defRPr>
            </a:lvl1pPr>
            <a:lvl2pPr lvl="1">
              <a:lnSpc>
                <a:spcPct val="100000"/>
              </a:lnSpc>
              <a:spcBef>
                <a:spcPts val="0"/>
              </a:spcBef>
              <a:spcAft>
                <a:spcPts val="0"/>
              </a:spcAft>
              <a:buClr>
                <a:schemeClr val="lt1"/>
              </a:buClr>
              <a:buSzPts val="6500"/>
              <a:buNone/>
              <a:defRPr>
                <a:solidFill>
                  <a:schemeClr val="lt1"/>
                </a:solidFill>
                <a:latin typeface="DM Sans"/>
                <a:ea typeface="DM Sans"/>
                <a:cs typeface="DM Sans"/>
                <a:sym typeface="DM Sans"/>
              </a:defRPr>
            </a:lvl2pPr>
            <a:lvl3pPr lvl="2">
              <a:lnSpc>
                <a:spcPct val="100000"/>
              </a:lnSpc>
              <a:spcBef>
                <a:spcPts val="0"/>
              </a:spcBef>
              <a:spcAft>
                <a:spcPts val="0"/>
              </a:spcAft>
              <a:buClr>
                <a:schemeClr val="lt1"/>
              </a:buClr>
              <a:buSzPts val="6500"/>
              <a:buNone/>
              <a:defRPr>
                <a:solidFill>
                  <a:schemeClr val="lt1"/>
                </a:solidFill>
                <a:latin typeface="DM Sans"/>
                <a:ea typeface="DM Sans"/>
                <a:cs typeface="DM Sans"/>
                <a:sym typeface="DM Sans"/>
              </a:defRPr>
            </a:lvl3pPr>
            <a:lvl4pPr lvl="3">
              <a:lnSpc>
                <a:spcPct val="100000"/>
              </a:lnSpc>
              <a:spcBef>
                <a:spcPts val="0"/>
              </a:spcBef>
              <a:spcAft>
                <a:spcPts val="0"/>
              </a:spcAft>
              <a:buClr>
                <a:schemeClr val="lt1"/>
              </a:buClr>
              <a:buSzPts val="6500"/>
              <a:buNone/>
              <a:defRPr>
                <a:solidFill>
                  <a:schemeClr val="lt1"/>
                </a:solidFill>
                <a:latin typeface="DM Sans"/>
                <a:ea typeface="DM Sans"/>
                <a:cs typeface="DM Sans"/>
                <a:sym typeface="DM Sans"/>
              </a:defRPr>
            </a:lvl4pPr>
            <a:lvl5pPr lvl="4">
              <a:lnSpc>
                <a:spcPct val="100000"/>
              </a:lnSpc>
              <a:spcBef>
                <a:spcPts val="0"/>
              </a:spcBef>
              <a:spcAft>
                <a:spcPts val="0"/>
              </a:spcAft>
              <a:buClr>
                <a:schemeClr val="lt1"/>
              </a:buClr>
              <a:buSzPts val="6500"/>
              <a:buNone/>
              <a:defRPr>
                <a:solidFill>
                  <a:schemeClr val="lt1"/>
                </a:solidFill>
                <a:latin typeface="DM Sans"/>
                <a:ea typeface="DM Sans"/>
                <a:cs typeface="DM Sans"/>
                <a:sym typeface="DM Sans"/>
              </a:defRPr>
            </a:lvl5pPr>
            <a:lvl6pPr lvl="5">
              <a:lnSpc>
                <a:spcPct val="100000"/>
              </a:lnSpc>
              <a:spcBef>
                <a:spcPts val="0"/>
              </a:spcBef>
              <a:spcAft>
                <a:spcPts val="0"/>
              </a:spcAft>
              <a:buClr>
                <a:schemeClr val="lt1"/>
              </a:buClr>
              <a:buSzPts val="6500"/>
              <a:buNone/>
              <a:defRPr>
                <a:solidFill>
                  <a:schemeClr val="lt1"/>
                </a:solidFill>
                <a:latin typeface="DM Sans"/>
                <a:ea typeface="DM Sans"/>
                <a:cs typeface="DM Sans"/>
                <a:sym typeface="DM Sans"/>
              </a:defRPr>
            </a:lvl6pPr>
            <a:lvl7pPr lvl="6">
              <a:lnSpc>
                <a:spcPct val="100000"/>
              </a:lnSpc>
              <a:spcBef>
                <a:spcPts val="0"/>
              </a:spcBef>
              <a:spcAft>
                <a:spcPts val="0"/>
              </a:spcAft>
              <a:buClr>
                <a:schemeClr val="lt1"/>
              </a:buClr>
              <a:buSzPts val="6500"/>
              <a:buNone/>
              <a:defRPr>
                <a:solidFill>
                  <a:schemeClr val="lt1"/>
                </a:solidFill>
                <a:latin typeface="DM Sans"/>
                <a:ea typeface="DM Sans"/>
                <a:cs typeface="DM Sans"/>
                <a:sym typeface="DM Sans"/>
              </a:defRPr>
            </a:lvl7pPr>
            <a:lvl8pPr lvl="7">
              <a:lnSpc>
                <a:spcPct val="100000"/>
              </a:lnSpc>
              <a:spcBef>
                <a:spcPts val="0"/>
              </a:spcBef>
              <a:spcAft>
                <a:spcPts val="0"/>
              </a:spcAft>
              <a:buClr>
                <a:schemeClr val="lt1"/>
              </a:buClr>
              <a:buSzPts val="6500"/>
              <a:buNone/>
              <a:defRPr>
                <a:solidFill>
                  <a:schemeClr val="lt1"/>
                </a:solidFill>
                <a:latin typeface="DM Sans"/>
                <a:ea typeface="DM Sans"/>
                <a:cs typeface="DM Sans"/>
                <a:sym typeface="DM Sans"/>
              </a:defRPr>
            </a:lvl8pPr>
            <a:lvl9pPr lvl="8">
              <a:lnSpc>
                <a:spcPct val="100000"/>
              </a:lnSpc>
              <a:spcBef>
                <a:spcPts val="0"/>
              </a:spcBef>
              <a:spcAft>
                <a:spcPts val="0"/>
              </a:spcAft>
              <a:buClr>
                <a:schemeClr val="lt1"/>
              </a:buClr>
              <a:buSzPts val="6500"/>
              <a:buNone/>
              <a:defRPr>
                <a:solidFill>
                  <a:schemeClr val="lt1"/>
                </a:solidFill>
                <a:latin typeface="DM Sans"/>
                <a:ea typeface="DM Sans"/>
                <a:cs typeface="DM Sans"/>
                <a:sym typeface="DM Sans"/>
              </a:defRPr>
            </a:lvl9pPr>
          </a:lstStyle>
          <a:p/>
        </p:txBody>
      </p:sp>
      <p:pic>
        <p:nvPicPr>
          <p:cNvPr id="233" name="Google Shape;233;p32"/>
          <p:cNvPicPr preferRelativeResize="0"/>
          <p:nvPr/>
        </p:nvPicPr>
        <p:blipFill>
          <a:blip r:embed="rId2">
            <a:alphaModFix/>
          </a:blip>
          <a:stretch>
            <a:fillRect/>
          </a:stretch>
        </p:blipFill>
        <p:spPr>
          <a:xfrm>
            <a:off x="175050" y="4630250"/>
            <a:ext cx="932229" cy="39360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Dark blue - O - Thank you">
  <p:cSld name="CUSTOM_11">
    <p:bg>
      <p:bgPr>
        <a:solidFill>
          <a:srgbClr val="335A45"/>
        </a:solidFill>
      </p:bgPr>
    </p:bg>
    <p:spTree>
      <p:nvGrpSpPr>
        <p:cNvPr id="234" name="Shape 234"/>
        <p:cNvGrpSpPr/>
        <p:nvPr/>
      </p:nvGrpSpPr>
      <p:grpSpPr>
        <a:xfrm>
          <a:off x="0" y="0"/>
          <a:ext cx="0" cy="0"/>
          <a:chOff x="0" y="0"/>
          <a:chExt cx="0" cy="0"/>
        </a:xfrm>
      </p:grpSpPr>
      <p:sp>
        <p:nvSpPr>
          <p:cNvPr id="235" name="Google Shape;235;p33"/>
          <p:cNvSpPr txBox="1"/>
          <p:nvPr/>
        </p:nvSpPr>
        <p:spPr>
          <a:xfrm>
            <a:off x="1613950" y="1750550"/>
            <a:ext cx="5787300" cy="1185300"/>
          </a:xfrm>
          <a:prstGeom prst="rect">
            <a:avLst/>
          </a:prstGeom>
          <a:noFill/>
          <a:ln>
            <a:noFill/>
          </a:ln>
        </p:spPr>
        <p:txBody>
          <a:bodyPr anchorCtr="0" anchor="t" bIns="91425" lIns="0" spcFirstLastPara="1" rIns="0" wrap="square" tIns="91425">
            <a:noAutofit/>
          </a:bodyPr>
          <a:lstStyle/>
          <a:p>
            <a:pPr indent="0" lvl="0" marL="0" rtl="0" algn="ctr">
              <a:spcBef>
                <a:spcPts val="0"/>
              </a:spcBef>
              <a:spcAft>
                <a:spcPts val="0"/>
              </a:spcAft>
              <a:buNone/>
            </a:pPr>
            <a:r>
              <a:rPr b="1" lang="en-GB" sz="5000">
                <a:solidFill>
                  <a:schemeClr val="lt1"/>
                </a:solidFill>
                <a:latin typeface="Work Sans"/>
                <a:ea typeface="Work Sans"/>
                <a:cs typeface="Work Sans"/>
                <a:sym typeface="Work Sans"/>
              </a:rPr>
              <a:t>Thank you</a:t>
            </a:r>
            <a:endParaRPr b="1" sz="5000">
              <a:solidFill>
                <a:schemeClr val="lt1"/>
              </a:solidFill>
              <a:latin typeface="Work Sans"/>
              <a:ea typeface="Work Sans"/>
              <a:cs typeface="Work Sans"/>
              <a:sym typeface="Work Sans"/>
            </a:endParaRPr>
          </a:p>
        </p:txBody>
      </p:sp>
      <p:pic>
        <p:nvPicPr>
          <p:cNvPr id="236" name="Google Shape;236;p33"/>
          <p:cNvPicPr preferRelativeResize="0"/>
          <p:nvPr/>
        </p:nvPicPr>
        <p:blipFill>
          <a:blip r:embed="rId2">
            <a:alphaModFix/>
          </a:blip>
          <a:stretch>
            <a:fillRect/>
          </a:stretch>
        </p:blipFill>
        <p:spPr>
          <a:xfrm>
            <a:off x="1272073" y="2969138"/>
            <a:ext cx="1896549" cy="365100"/>
          </a:xfrm>
          <a:prstGeom prst="rect">
            <a:avLst/>
          </a:prstGeom>
          <a:noFill/>
          <a:ln>
            <a:noFill/>
          </a:ln>
        </p:spPr>
      </p:pic>
      <p:pic>
        <p:nvPicPr>
          <p:cNvPr id="237" name="Google Shape;237;p33"/>
          <p:cNvPicPr preferRelativeResize="0"/>
          <p:nvPr/>
        </p:nvPicPr>
        <p:blipFill rotWithShape="1">
          <a:blip r:embed="rId3">
            <a:alphaModFix/>
          </a:blip>
          <a:srcRect b="0" l="0" r="0" t="0"/>
          <a:stretch/>
        </p:blipFill>
        <p:spPr>
          <a:xfrm>
            <a:off x="3591650" y="2932700"/>
            <a:ext cx="1831900" cy="438000"/>
          </a:xfrm>
          <a:prstGeom prst="rect">
            <a:avLst/>
          </a:prstGeom>
          <a:noFill/>
          <a:ln>
            <a:noFill/>
          </a:ln>
        </p:spPr>
      </p:pic>
      <p:pic>
        <p:nvPicPr>
          <p:cNvPr id="238" name="Google Shape;238;p33"/>
          <p:cNvPicPr preferRelativeResize="0"/>
          <p:nvPr/>
        </p:nvPicPr>
        <p:blipFill rotWithShape="1">
          <a:blip r:embed="rId4">
            <a:alphaModFix/>
          </a:blip>
          <a:srcRect b="59" l="0" r="0" t="59"/>
          <a:stretch/>
        </p:blipFill>
        <p:spPr>
          <a:xfrm>
            <a:off x="5846575" y="2969150"/>
            <a:ext cx="1554623" cy="365100"/>
          </a:xfrm>
          <a:prstGeom prst="rect">
            <a:avLst/>
          </a:prstGeom>
          <a:noFill/>
          <a:ln>
            <a:noFill/>
          </a:ln>
        </p:spPr>
      </p:pic>
      <p:pic>
        <p:nvPicPr>
          <p:cNvPr id="239" name="Google Shape;239;p33"/>
          <p:cNvPicPr preferRelativeResize="0"/>
          <p:nvPr/>
        </p:nvPicPr>
        <p:blipFill>
          <a:blip r:embed="rId5">
            <a:alphaModFix/>
          </a:blip>
          <a:stretch>
            <a:fillRect/>
          </a:stretch>
        </p:blipFill>
        <p:spPr>
          <a:xfrm>
            <a:off x="175050" y="4478991"/>
            <a:ext cx="1290475" cy="54485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5A45"/>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1382250"/>
            <a:ext cx="8520600" cy="2379000"/>
          </a:xfrm>
          <a:prstGeom prst="rect">
            <a:avLst/>
          </a:prstGeom>
          <a:noFill/>
          <a:ln>
            <a:noFill/>
          </a:ln>
        </p:spPr>
        <p:txBody>
          <a:bodyPr anchorCtr="0" anchor="t" bIns="91425" lIns="0" spcFirstLastPara="1" rIns="0" wrap="square" tIns="91425">
            <a:noAutofit/>
          </a:bodyPr>
          <a:lstStyle>
            <a:lvl1pPr lvl="0">
              <a:lnSpc>
                <a:spcPct val="100000"/>
              </a:lnSpc>
              <a:spcBef>
                <a:spcPts val="0"/>
              </a:spcBef>
              <a:spcAft>
                <a:spcPts val="0"/>
              </a:spcAft>
              <a:buClr>
                <a:schemeClr val="lt1"/>
              </a:buClr>
              <a:buSzPts val="6500"/>
              <a:buFont typeface="Work Sans"/>
              <a:buNone/>
              <a:defRPr b="1" sz="6500">
                <a:solidFill>
                  <a:schemeClr val="lt1"/>
                </a:solidFill>
                <a:latin typeface="Work Sans"/>
                <a:ea typeface="Work Sans"/>
                <a:cs typeface="Work Sans"/>
                <a:sym typeface="Work Sans"/>
              </a:defRPr>
            </a:lvl1pPr>
            <a:lvl2pPr lvl="1">
              <a:lnSpc>
                <a:spcPct val="100000"/>
              </a:lnSpc>
              <a:spcBef>
                <a:spcPts val="1000"/>
              </a:spcBef>
              <a:spcAft>
                <a:spcPts val="0"/>
              </a:spcAft>
              <a:buClr>
                <a:schemeClr val="dk1"/>
              </a:buClr>
              <a:buSzPts val="6500"/>
              <a:buFont typeface="Work Sans"/>
              <a:buNone/>
              <a:defRPr b="1" sz="6500">
                <a:solidFill>
                  <a:schemeClr val="dk1"/>
                </a:solidFill>
                <a:latin typeface="Work Sans"/>
                <a:ea typeface="Work Sans"/>
                <a:cs typeface="Work Sans"/>
                <a:sym typeface="Work Sans"/>
              </a:defRPr>
            </a:lvl2pPr>
            <a:lvl3pPr lvl="2">
              <a:lnSpc>
                <a:spcPct val="100000"/>
              </a:lnSpc>
              <a:spcBef>
                <a:spcPts val="1000"/>
              </a:spcBef>
              <a:spcAft>
                <a:spcPts val="0"/>
              </a:spcAft>
              <a:buClr>
                <a:schemeClr val="dk1"/>
              </a:buClr>
              <a:buSzPts val="6500"/>
              <a:buFont typeface="Work Sans"/>
              <a:buNone/>
              <a:defRPr b="1" sz="6500">
                <a:solidFill>
                  <a:schemeClr val="dk1"/>
                </a:solidFill>
                <a:latin typeface="Work Sans"/>
                <a:ea typeface="Work Sans"/>
                <a:cs typeface="Work Sans"/>
                <a:sym typeface="Work Sans"/>
              </a:defRPr>
            </a:lvl3pPr>
            <a:lvl4pPr lvl="3">
              <a:lnSpc>
                <a:spcPct val="100000"/>
              </a:lnSpc>
              <a:spcBef>
                <a:spcPts val="1000"/>
              </a:spcBef>
              <a:spcAft>
                <a:spcPts val="0"/>
              </a:spcAft>
              <a:buClr>
                <a:schemeClr val="dk1"/>
              </a:buClr>
              <a:buSzPts val="6500"/>
              <a:buFont typeface="Work Sans"/>
              <a:buNone/>
              <a:defRPr b="1" sz="6500">
                <a:solidFill>
                  <a:schemeClr val="dk1"/>
                </a:solidFill>
                <a:latin typeface="Work Sans"/>
                <a:ea typeface="Work Sans"/>
                <a:cs typeface="Work Sans"/>
                <a:sym typeface="Work Sans"/>
              </a:defRPr>
            </a:lvl4pPr>
            <a:lvl5pPr lvl="4">
              <a:lnSpc>
                <a:spcPct val="100000"/>
              </a:lnSpc>
              <a:spcBef>
                <a:spcPts val="1000"/>
              </a:spcBef>
              <a:spcAft>
                <a:spcPts val="0"/>
              </a:spcAft>
              <a:buClr>
                <a:schemeClr val="dk1"/>
              </a:buClr>
              <a:buSzPts val="6500"/>
              <a:buFont typeface="Work Sans"/>
              <a:buNone/>
              <a:defRPr b="1" sz="6500">
                <a:solidFill>
                  <a:schemeClr val="dk1"/>
                </a:solidFill>
                <a:latin typeface="Work Sans"/>
                <a:ea typeface="Work Sans"/>
                <a:cs typeface="Work Sans"/>
                <a:sym typeface="Work Sans"/>
              </a:defRPr>
            </a:lvl5pPr>
            <a:lvl6pPr lvl="5">
              <a:lnSpc>
                <a:spcPct val="100000"/>
              </a:lnSpc>
              <a:spcBef>
                <a:spcPts val="1000"/>
              </a:spcBef>
              <a:spcAft>
                <a:spcPts val="0"/>
              </a:spcAft>
              <a:buClr>
                <a:schemeClr val="dk1"/>
              </a:buClr>
              <a:buSzPts val="6500"/>
              <a:buFont typeface="Work Sans"/>
              <a:buNone/>
              <a:defRPr b="1" sz="6500">
                <a:solidFill>
                  <a:schemeClr val="dk1"/>
                </a:solidFill>
                <a:latin typeface="Work Sans"/>
                <a:ea typeface="Work Sans"/>
                <a:cs typeface="Work Sans"/>
                <a:sym typeface="Work Sans"/>
              </a:defRPr>
            </a:lvl6pPr>
            <a:lvl7pPr lvl="6">
              <a:lnSpc>
                <a:spcPct val="100000"/>
              </a:lnSpc>
              <a:spcBef>
                <a:spcPts val="1000"/>
              </a:spcBef>
              <a:spcAft>
                <a:spcPts val="0"/>
              </a:spcAft>
              <a:buClr>
                <a:schemeClr val="dk1"/>
              </a:buClr>
              <a:buSzPts val="6500"/>
              <a:buFont typeface="Work Sans"/>
              <a:buNone/>
              <a:defRPr b="1" sz="6500">
                <a:solidFill>
                  <a:schemeClr val="dk1"/>
                </a:solidFill>
                <a:latin typeface="Work Sans"/>
                <a:ea typeface="Work Sans"/>
                <a:cs typeface="Work Sans"/>
                <a:sym typeface="Work Sans"/>
              </a:defRPr>
            </a:lvl7pPr>
            <a:lvl8pPr lvl="7">
              <a:lnSpc>
                <a:spcPct val="100000"/>
              </a:lnSpc>
              <a:spcBef>
                <a:spcPts val="1000"/>
              </a:spcBef>
              <a:spcAft>
                <a:spcPts val="0"/>
              </a:spcAft>
              <a:buClr>
                <a:schemeClr val="dk1"/>
              </a:buClr>
              <a:buSzPts val="6500"/>
              <a:buFont typeface="Work Sans"/>
              <a:buNone/>
              <a:defRPr b="1" sz="6500">
                <a:solidFill>
                  <a:schemeClr val="dk1"/>
                </a:solidFill>
                <a:latin typeface="Work Sans"/>
                <a:ea typeface="Work Sans"/>
                <a:cs typeface="Work Sans"/>
                <a:sym typeface="Work Sans"/>
              </a:defRPr>
            </a:lvl8pPr>
            <a:lvl9pPr lvl="8">
              <a:lnSpc>
                <a:spcPct val="100000"/>
              </a:lnSpc>
              <a:spcBef>
                <a:spcPts val="1000"/>
              </a:spcBef>
              <a:spcAft>
                <a:spcPts val="1000"/>
              </a:spcAft>
              <a:buClr>
                <a:schemeClr val="dk1"/>
              </a:buClr>
              <a:buSzPts val="6500"/>
              <a:buFont typeface="Work Sans"/>
              <a:buNone/>
              <a:defRPr b="1" sz="6500">
                <a:solidFill>
                  <a:schemeClr val="dk1"/>
                </a:solidFill>
                <a:latin typeface="Work Sans"/>
                <a:ea typeface="Work Sans"/>
                <a:cs typeface="Work Sans"/>
                <a:sym typeface="Work Sans"/>
              </a:defRPr>
            </a:lvl9pPr>
          </a:lstStyle>
          <a:p/>
        </p:txBody>
      </p:sp>
      <p:sp>
        <p:nvSpPr>
          <p:cNvPr id="52" name="Google Shape;5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4.xml"/><Relationship Id="rId3" Type="http://schemas.openxmlformats.org/officeDocument/2006/relationships/hyperlink" Target="https://www.sustainabilitysupportforeducation.org.uk/profile/list/Vhde4VOaDUuf8ceJwA7Y" TargetMode="External"/><Relationship Id="rId4" Type="http://schemas.openxmlformats.org/officeDocument/2006/relationships/hyperlink" Target="https://www.sustainabilitysupportforeducation.org.uk/profile/list/ph0v0vuUmAK7we5ywhbR" TargetMode="External"/><Relationship Id="rId5" Type="http://schemas.openxmlformats.org/officeDocument/2006/relationships/hyperlink" Target="https://www.sustainabilitysupportforeducation.org.uk/profile/list/VSMUM68Tgq8pSORFFzO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27.png"/><Relationship Id="rId5"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 Id="rId3" Type="http://schemas.openxmlformats.org/officeDocument/2006/relationships/hyperlink" Target="https://www.sustainabilitysupportforeducation.org.uk/profile/list/5WTLMYSKvmYZDspq9v8Q" TargetMode="External"/><Relationship Id="rId4" Type="http://schemas.openxmlformats.org/officeDocument/2006/relationships/hyperlink" Target="https://www.sustainabilitysupportforeducation.org.uk/profile/list/96mA61NGbbk5VAkYRvTt" TargetMode="External"/><Relationship Id="rId5" Type="http://schemas.openxmlformats.org/officeDocument/2006/relationships/hyperlink" Target="https://www.sustainabilitysupportforeducation.org.uk/profile/list/S5eDdcIzAXL0mYhyyvuK" TargetMode="External"/><Relationship Id="rId6" Type="http://schemas.openxmlformats.org/officeDocument/2006/relationships/hyperlink" Target="https://www.sustainabilitysupportforeducation.org.uk/profile/list/OW5Q1mX5AIWczTZSoFRm" TargetMode="External"/><Relationship Id="rId7" Type="http://schemas.openxmlformats.org/officeDocument/2006/relationships/hyperlink" Target="https://www.sustainabilitysupportforeducation.org.uk/profile/list/UiuNiWNu4si4ZxQyLvX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9.xml"/><Relationship Id="rId3" Type="http://schemas.openxmlformats.org/officeDocument/2006/relationships/image" Target="../media/image25.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xml"/><Relationship Id="rId3" Type="http://schemas.openxmlformats.org/officeDocument/2006/relationships/image" Target="../media/image13.jpg"/><Relationship Id="rId4" Type="http://schemas.openxmlformats.org/officeDocument/2006/relationships/image" Target="../media/image24.jpg"/><Relationship Id="rId5" Type="http://schemas.openxmlformats.org/officeDocument/2006/relationships/image" Target="../media/image15.jpg"/><Relationship Id="rId6"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 Id="rId3" Type="http://schemas.openxmlformats.org/officeDocument/2006/relationships/hyperlink" Target="https://www.sustainabilitysupportforeducation.org.uk/profile/list/vH1CoZBlhb7tnVnZbys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 Id="rId3" Type="http://schemas.openxmlformats.org/officeDocument/2006/relationships/hyperlink" Target="https://www.sustainabilitysupportforeducation.org.uk/funding" TargetMode="External"/><Relationship Id="rId4" Type="http://schemas.openxmlformats.org/officeDocument/2006/relationships/hyperlink" Target="https://www.sustainabilitysupportforeducation.org.uk/find-funding-opportunities" TargetMode="External"/><Relationship Id="rId5" Type="http://schemas.openxmlformats.org/officeDocument/2006/relationships/hyperlink" Target="https://www.sustainabilitysupportforeducation.org.uk/profile/list/ZhL4zx5wyWtui7B92iqX"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5.xml"/><Relationship Id="rId3" Type="http://schemas.openxmlformats.org/officeDocument/2006/relationships/hyperlink" Target="https://www.sustainabilitysupportforeducation.org.uk/profile/list/H0wh01WUubyJQAfEycPw" TargetMode="External"/><Relationship Id="rId4" Type="http://schemas.openxmlformats.org/officeDocument/2006/relationships/hyperlink" Target="https://www.sustainabilitysupportforeducation.org.uk/profile/list/35QeERWiYtOTyVECLAMO" TargetMode="External"/><Relationship Id="rId5" Type="http://schemas.openxmlformats.org/officeDocument/2006/relationships/hyperlink" Target="https://www.sustainabilitysupportforeducation.org.uk/building-condition-and-decarbonisation-survey" TargetMode="External"/><Relationship Id="rId6" Type="http://schemas.openxmlformats.org/officeDocument/2006/relationships/hyperlink" Target="https://www.sustainabilitysupportforeducation.org.uk/profile/list/Fj2an16eqNc4XGVGPPp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 Id="rId3" Type="http://schemas.openxmlformats.org/officeDocument/2006/relationships/hyperlink" Target="https://www.sustainabilitysupportforeducation.org.uk/profile/list/6t3grBTYb2xa8mONw6VE" TargetMode="External"/><Relationship Id="rId4" Type="http://schemas.openxmlformats.org/officeDocument/2006/relationships/hyperlink" Target="https://www.sustainabilitysupportforeducation.org.uk/procuremen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7.xml"/><Relationship Id="rId3" Type="http://schemas.openxmlformats.org/officeDocument/2006/relationships/hyperlink" Target="https://www.sustainabilitysupportforeducation.org.uk/indicator/collaborate-within-your-group?term=group+&amp;returnTo=search" TargetMode="External"/><Relationship Id="rId4" Type="http://schemas.openxmlformats.org/officeDocument/2006/relationships/hyperlink" Target="https://www.sustainabilitysupportforeducation.org.uk/indicator/collaborate-climate-risk-assessment?term=group+&amp;returnTo=search" TargetMode="External"/><Relationship Id="rId5" Type="http://schemas.openxmlformats.org/officeDocument/2006/relationships/hyperlink" Target="https://www.sustainabilitysupportforeducation.org.uk/indicator/share-sustainability-plan-stakeholders?term=group+&amp;returnTo_from=5&amp;returnTo=search" TargetMode="External"/><Relationship Id="rId6" Type="http://schemas.openxmlformats.org/officeDocument/2006/relationships/hyperlink" Target="https://www.sustainabilitysupportforeducation.org.uk/indicator/share-sustainability-plan-stakeholders?term=group+&amp;returnTo_from=5&amp;returnTo=search"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26.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 Id="rId3"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20.jpg"/><Relationship Id="rId4" Type="http://schemas.openxmlformats.org/officeDocument/2006/relationships/image" Target="../media/image14.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639000" y="757225"/>
            <a:ext cx="8050500" cy="11739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GB"/>
              <a:t>Sustainability Support for Education </a:t>
            </a:r>
            <a:endParaRPr/>
          </a:p>
          <a:p>
            <a:pPr indent="0" lvl="0" marL="0" rtl="0" algn="l">
              <a:spcBef>
                <a:spcPts val="0"/>
              </a:spcBef>
              <a:spcAft>
                <a:spcPts val="0"/>
              </a:spcAft>
              <a:buNone/>
            </a:pPr>
            <a:r>
              <a:rPr lang="en-GB">
                <a:solidFill>
                  <a:srgbClr val="E9BF18"/>
                </a:solidFill>
              </a:rPr>
              <a:t>MATs</a:t>
            </a:r>
            <a:endParaRPr>
              <a:solidFill>
                <a:srgbClr val="E9BF18"/>
              </a:solidFill>
            </a:endParaRPr>
          </a:p>
        </p:txBody>
      </p:sp>
      <p:sp>
        <p:nvSpPr>
          <p:cNvPr id="245" name="Google Shape;245;p34"/>
          <p:cNvSpPr txBox="1"/>
          <p:nvPr/>
        </p:nvSpPr>
        <p:spPr>
          <a:xfrm>
            <a:off x="694050" y="3372125"/>
            <a:ext cx="6160500" cy="5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chemeClr val="lt1"/>
              </a:solidFill>
              <a:latin typeface="Work Sans SemiBold"/>
              <a:ea typeface="Work Sans SemiBold"/>
              <a:cs typeface="Work Sans SemiBold"/>
              <a:sym typeface="Work Sans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3"/>
          <p:cNvPicPr preferRelativeResize="0"/>
          <p:nvPr/>
        </p:nvPicPr>
        <p:blipFill>
          <a:blip r:embed="rId3">
            <a:alphaModFix/>
          </a:blip>
          <a:stretch>
            <a:fillRect/>
          </a:stretch>
        </p:blipFill>
        <p:spPr>
          <a:xfrm>
            <a:off x="3074613" y="887425"/>
            <a:ext cx="2994775" cy="3022775"/>
          </a:xfrm>
          <a:prstGeom prst="rect">
            <a:avLst/>
          </a:prstGeom>
          <a:noFill/>
          <a:ln>
            <a:noFill/>
          </a:ln>
        </p:spPr>
      </p:pic>
      <p:sp>
        <p:nvSpPr>
          <p:cNvPr id="367" name="Google Shape;367;p43"/>
          <p:cNvSpPr txBox="1"/>
          <p:nvPr/>
        </p:nvSpPr>
        <p:spPr>
          <a:xfrm>
            <a:off x="397150" y="271225"/>
            <a:ext cx="8456400" cy="421500"/>
          </a:xfrm>
          <a:prstGeom prst="rect">
            <a:avLst/>
          </a:prstGeom>
          <a:noFill/>
          <a:ln>
            <a:noFill/>
          </a:ln>
        </p:spPr>
        <p:txBody>
          <a:bodyPr anchorCtr="0" anchor="t" bIns="91425" lIns="91425" spcFirstLastPara="1" rIns="91425" wrap="square" tIns="91425">
            <a:noAutofit/>
          </a:bodyPr>
          <a:lstStyle/>
          <a:p>
            <a:pPr indent="0" lvl="0" marL="914400" rtl="0" algn="l">
              <a:spcBef>
                <a:spcPts val="0"/>
              </a:spcBef>
              <a:spcAft>
                <a:spcPts val="10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1623100" y="1973175"/>
            <a:ext cx="6628500" cy="15858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a:t>Register on the site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283925" y="94550"/>
            <a:ext cx="84084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100">
                <a:solidFill>
                  <a:schemeClr val="lt1"/>
                </a:solidFill>
              </a:rPr>
              <a:t>Adding multiple settings to your account</a:t>
            </a:r>
            <a:endParaRPr sz="3100">
              <a:solidFill>
                <a:schemeClr val="lt1"/>
              </a:solidFill>
            </a:endParaRPr>
          </a:p>
        </p:txBody>
      </p:sp>
      <p:sp>
        <p:nvSpPr>
          <p:cNvPr id="378" name="Google Shape;378;p45"/>
          <p:cNvSpPr txBox="1"/>
          <p:nvPr>
            <p:ph idx="1" type="body"/>
          </p:nvPr>
        </p:nvSpPr>
        <p:spPr>
          <a:xfrm>
            <a:off x="137150" y="1289275"/>
            <a:ext cx="4074300" cy="29940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b="1" lang="en-GB" sz="1300">
                <a:solidFill>
                  <a:srgbClr val="E78CB2"/>
                </a:solidFill>
                <a:latin typeface="Work Sans"/>
                <a:ea typeface="Work Sans"/>
                <a:cs typeface="Work Sans"/>
                <a:sym typeface="Work Sans"/>
              </a:rPr>
              <a:t>If you are in a small MAT</a:t>
            </a:r>
            <a:r>
              <a:rPr lang="en-GB" sz="1300">
                <a:solidFill>
                  <a:srgbClr val="E78CB2"/>
                </a:solidFill>
                <a:latin typeface="Work Sans"/>
                <a:ea typeface="Work Sans"/>
                <a:cs typeface="Work Sans"/>
                <a:sym typeface="Work Sans"/>
              </a:rPr>
              <a:t>, </a:t>
            </a:r>
            <a:r>
              <a:rPr lang="en-GB" sz="1300">
                <a:solidFill>
                  <a:schemeClr val="dk1"/>
                </a:solidFill>
                <a:latin typeface="Work Sans"/>
                <a:ea typeface="Work Sans"/>
                <a:cs typeface="Work Sans"/>
                <a:sym typeface="Work Sans"/>
              </a:rPr>
              <a:t>you can register as one user and add all the settings to your account. </a:t>
            </a:r>
            <a:endParaRPr sz="1300">
              <a:solidFill>
                <a:schemeClr val="dk1"/>
              </a:solidFill>
              <a:latin typeface="Work Sans"/>
              <a:ea typeface="Work Sans"/>
              <a:cs typeface="Work Sans"/>
              <a:sym typeface="Work Sans"/>
            </a:endParaRPr>
          </a:p>
          <a:p>
            <a:pPr indent="0" lvl="0" marL="0" rtl="0" algn="l">
              <a:spcBef>
                <a:spcPts val="1000"/>
              </a:spcBef>
              <a:spcAft>
                <a:spcPts val="0"/>
              </a:spcAft>
              <a:buNone/>
            </a:pPr>
            <a:r>
              <a:rPr b="1" lang="en-GB" sz="1200">
                <a:latin typeface="Work Sans"/>
                <a:ea typeface="Work Sans"/>
                <a:cs typeface="Work Sans"/>
                <a:sym typeface="Work Sans"/>
              </a:rPr>
              <a:t>HOW</a:t>
            </a:r>
            <a:r>
              <a:rPr lang="en-GB" sz="1200">
                <a:latin typeface="Work Sans"/>
                <a:ea typeface="Work Sans"/>
                <a:cs typeface="Work Sans"/>
                <a:sym typeface="Work Sans"/>
              </a:rPr>
              <a:t>: </a:t>
            </a:r>
            <a:r>
              <a:rPr lang="en-GB" sz="1200">
                <a:latin typeface="Work Sans"/>
                <a:ea typeface="Work Sans"/>
                <a:cs typeface="Work Sans"/>
                <a:sym typeface="Work Sans"/>
              </a:rPr>
              <a:t>Once you have added a setting to your account, you can add multiple settings. This needs to be done manually by clicking on ‘Add a setting’.</a:t>
            </a:r>
            <a:endParaRPr sz="1200">
              <a:latin typeface="Work Sans"/>
              <a:ea typeface="Work Sans"/>
              <a:cs typeface="Work Sans"/>
              <a:sym typeface="Work Sans"/>
            </a:endParaRPr>
          </a:p>
          <a:p>
            <a:pPr indent="0" lvl="0" marL="0" rtl="0" algn="l">
              <a:spcBef>
                <a:spcPts val="1000"/>
              </a:spcBef>
              <a:spcAft>
                <a:spcPts val="1000"/>
              </a:spcAft>
              <a:buNone/>
            </a:pPr>
            <a:r>
              <a:rPr b="1" lang="en-GB" sz="1300">
                <a:solidFill>
                  <a:srgbClr val="E78CB2"/>
                </a:solidFill>
                <a:latin typeface="Work Sans"/>
                <a:ea typeface="Work Sans"/>
                <a:cs typeface="Work Sans"/>
                <a:sym typeface="Work Sans"/>
              </a:rPr>
              <a:t>For larger MATs</a:t>
            </a:r>
            <a:r>
              <a:rPr lang="en-GB" sz="1300">
                <a:solidFill>
                  <a:srgbClr val="E78CB2"/>
                </a:solidFill>
                <a:latin typeface="Work Sans"/>
                <a:ea typeface="Work Sans"/>
                <a:cs typeface="Work Sans"/>
                <a:sym typeface="Work Sans"/>
              </a:rPr>
              <a:t>, </a:t>
            </a:r>
            <a:r>
              <a:rPr lang="en-GB" sz="1300">
                <a:latin typeface="Work Sans"/>
                <a:ea typeface="Work Sans"/>
                <a:cs typeface="Work Sans"/>
                <a:sym typeface="Work Sans"/>
              </a:rPr>
              <a:t>we don’t recommend this and we can provide</a:t>
            </a:r>
            <a:r>
              <a:rPr lang="en-GB" sz="1300">
                <a:latin typeface="Work Sans"/>
                <a:ea typeface="Work Sans"/>
                <a:cs typeface="Work Sans"/>
                <a:sym typeface="Work Sans"/>
              </a:rPr>
              <a:t> you with the data on which schools in your group have signed up. </a:t>
            </a:r>
            <a:endParaRPr sz="1200">
              <a:latin typeface="Work Sans"/>
              <a:ea typeface="Work Sans"/>
              <a:cs typeface="Work Sans"/>
              <a:sym typeface="Work Sans"/>
            </a:endParaRPr>
          </a:p>
        </p:txBody>
      </p:sp>
      <p:sp>
        <p:nvSpPr>
          <p:cNvPr id="379" name="Google Shape;379;p45"/>
          <p:cNvSpPr/>
          <p:nvPr/>
        </p:nvSpPr>
        <p:spPr>
          <a:xfrm>
            <a:off x="4211425" y="1664950"/>
            <a:ext cx="496200" cy="478800"/>
          </a:xfrm>
          <a:prstGeom prst="flowChartConnector">
            <a:avLst/>
          </a:prstGeom>
          <a:solidFill>
            <a:srgbClr val="335A4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1</a:t>
            </a:r>
            <a:endParaRPr b="1">
              <a:solidFill>
                <a:schemeClr val="lt1"/>
              </a:solidFill>
            </a:endParaRPr>
          </a:p>
        </p:txBody>
      </p:sp>
      <p:grpSp>
        <p:nvGrpSpPr>
          <p:cNvPr id="380" name="Google Shape;380;p45"/>
          <p:cNvGrpSpPr/>
          <p:nvPr/>
        </p:nvGrpSpPr>
        <p:grpSpPr>
          <a:xfrm>
            <a:off x="4673325" y="1289275"/>
            <a:ext cx="3832020" cy="1825000"/>
            <a:chOff x="4673325" y="1289275"/>
            <a:chExt cx="3832020" cy="1825000"/>
          </a:xfrm>
        </p:grpSpPr>
        <p:pic>
          <p:nvPicPr>
            <p:cNvPr id="381" name="Google Shape;381;p45"/>
            <p:cNvPicPr preferRelativeResize="0"/>
            <p:nvPr/>
          </p:nvPicPr>
          <p:blipFill>
            <a:blip r:embed="rId3">
              <a:alphaModFix/>
            </a:blip>
            <a:stretch>
              <a:fillRect/>
            </a:stretch>
          </p:blipFill>
          <p:spPr>
            <a:xfrm>
              <a:off x="4673325" y="1289275"/>
              <a:ext cx="3832020" cy="1825000"/>
            </a:xfrm>
            <a:prstGeom prst="rect">
              <a:avLst/>
            </a:prstGeom>
            <a:noFill/>
            <a:ln>
              <a:noFill/>
            </a:ln>
          </p:spPr>
        </p:pic>
        <p:sp>
          <p:nvSpPr>
            <p:cNvPr id="382" name="Google Shape;382;p45"/>
            <p:cNvSpPr/>
            <p:nvPr/>
          </p:nvSpPr>
          <p:spPr>
            <a:xfrm>
              <a:off x="5638225" y="2517600"/>
              <a:ext cx="496200" cy="181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83" name="Google Shape;383;p45"/>
          <p:cNvSpPr/>
          <p:nvPr/>
        </p:nvSpPr>
        <p:spPr>
          <a:xfrm rot="-5400000">
            <a:off x="5065975" y="2389200"/>
            <a:ext cx="222000" cy="478800"/>
          </a:xfrm>
          <a:prstGeom prst="downArrow">
            <a:avLst>
              <a:gd fmla="val 50000" name="adj1"/>
              <a:gd fmla="val 50000" name="adj2"/>
            </a:avLst>
          </a:prstGeom>
          <a:solidFill>
            <a:srgbClr val="335A4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84" name="Google Shape;384;p45"/>
          <p:cNvGrpSpPr/>
          <p:nvPr/>
        </p:nvGrpSpPr>
        <p:grpSpPr>
          <a:xfrm>
            <a:off x="8437734" y="561400"/>
            <a:ext cx="467822" cy="937286"/>
            <a:chOff x="2504525" y="238000"/>
            <a:chExt cx="2606250" cy="5221650"/>
          </a:xfrm>
        </p:grpSpPr>
        <p:sp>
          <p:nvSpPr>
            <p:cNvPr id="385" name="Google Shape;385;p45"/>
            <p:cNvSpPr/>
            <p:nvPr/>
          </p:nvSpPr>
          <p:spPr>
            <a:xfrm>
              <a:off x="3290200" y="5165725"/>
              <a:ext cx="355750" cy="269500"/>
            </a:xfrm>
            <a:custGeom>
              <a:rect b="b" l="l" r="r" t="t"/>
              <a:pathLst>
                <a:path extrusionOk="0" h="10780" w="14230">
                  <a:moveTo>
                    <a:pt x="925" y="1"/>
                  </a:moveTo>
                  <a:cubicBezTo>
                    <a:pt x="925" y="1"/>
                    <a:pt x="0" y="5596"/>
                    <a:pt x="2053" y="7289"/>
                  </a:cubicBezTo>
                  <a:cubicBezTo>
                    <a:pt x="3762" y="8700"/>
                    <a:pt x="7869" y="10158"/>
                    <a:pt x="12273" y="10769"/>
                  </a:cubicBezTo>
                  <a:cubicBezTo>
                    <a:pt x="12328" y="10776"/>
                    <a:pt x="12384" y="10780"/>
                    <a:pt x="12440" y="10780"/>
                  </a:cubicBezTo>
                  <a:cubicBezTo>
                    <a:pt x="13331" y="10780"/>
                    <a:pt x="14230" y="9863"/>
                    <a:pt x="13684" y="8904"/>
                  </a:cubicBezTo>
                  <a:cubicBezTo>
                    <a:pt x="12790" y="7368"/>
                    <a:pt x="9185" y="4860"/>
                    <a:pt x="8025" y="3590"/>
                  </a:cubicBezTo>
                  <a:cubicBezTo>
                    <a:pt x="7273" y="2759"/>
                    <a:pt x="7445" y="1066"/>
                    <a:pt x="7304" y="63"/>
                  </a:cubicBezTo>
                  <a:lnTo>
                    <a:pt x="925" y="1"/>
                  </a:lnTo>
                  <a:close/>
                </a:path>
              </a:pathLst>
            </a:custGeom>
            <a:solidFill>
              <a:srgbClr val="CAF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5"/>
            <p:cNvSpPr/>
            <p:nvPr/>
          </p:nvSpPr>
          <p:spPr>
            <a:xfrm>
              <a:off x="3285500" y="5161025"/>
              <a:ext cx="357775" cy="279025"/>
            </a:xfrm>
            <a:custGeom>
              <a:rect b="b" l="l" r="r" t="t"/>
              <a:pathLst>
                <a:path extrusionOk="0" h="11161" w="14311">
                  <a:moveTo>
                    <a:pt x="1254" y="361"/>
                  </a:moveTo>
                  <a:lnTo>
                    <a:pt x="7336" y="424"/>
                  </a:lnTo>
                  <a:cubicBezTo>
                    <a:pt x="7351" y="643"/>
                    <a:pt x="7367" y="894"/>
                    <a:pt x="7383" y="1160"/>
                  </a:cubicBezTo>
                  <a:cubicBezTo>
                    <a:pt x="7430" y="2132"/>
                    <a:pt x="7492" y="3229"/>
                    <a:pt x="8088" y="3888"/>
                  </a:cubicBezTo>
                  <a:cubicBezTo>
                    <a:pt x="8543" y="4389"/>
                    <a:pt x="9358" y="5063"/>
                    <a:pt x="10220" y="5769"/>
                  </a:cubicBezTo>
                  <a:cubicBezTo>
                    <a:pt x="11615" y="6944"/>
                    <a:pt x="13198" y="8261"/>
                    <a:pt x="13731" y="9186"/>
                  </a:cubicBezTo>
                  <a:cubicBezTo>
                    <a:pt x="13934" y="9530"/>
                    <a:pt x="13919" y="9907"/>
                    <a:pt x="13715" y="10220"/>
                  </a:cubicBezTo>
                  <a:cubicBezTo>
                    <a:pt x="13495" y="10564"/>
                    <a:pt x="13071" y="10799"/>
                    <a:pt x="12673" y="10799"/>
                  </a:cubicBezTo>
                  <a:cubicBezTo>
                    <a:pt x="12618" y="10799"/>
                    <a:pt x="12562" y="10794"/>
                    <a:pt x="12508" y="10784"/>
                  </a:cubicBezTo>
                  <a:cubicBezTo>
                    <a:pt x="8276" y="10220"/>
                    <a:pt x="4091" y="8794"/>
                    <a:pt x="2351" y="7336"/>
                  </a:cubicBezTo>
                  <a:cubicBezTo>
                    <a:pt x="580" y="5878"/>
                    <a:pt x="1129" y="1254"/>
                    <a:pt x="1254" y="361"/>
                  </a:cubicBezTo>
                  <a:close/>
                  <a:moveTo>
                    <a:pt x="956" y="1"/>
                  </a:moveTo>
                  <a:lnTo>
                    <a:pt x="925" y="142"/>
                  </a:lnTo>
                  <a:cubicBezTo>
                    <a:pt x="893" y="377"/>
                    <a:pt x="0" y="5863"/>
                    <a:pt x="2116" y="7618"/>
                  </a:cubicBezTo>
                  <a:cubicBezTo>
                    <a:pt x="3919" y="9107"/>
                    <a:pt x="8166" y="10565"/>
                    <a:pt x="12461" y="11145"/>
                  </a:cubicBezTo>
                  <a:cubicBezTo>
                    <a:pt x="12524" y="11161"/>
                    <a:pt x="12586" y="11161"/>
                    <a:pt x="12649" y="11161"/>
                  </a:cubicBezTo>
                  <a:cubicBezTo>
                    <a:pt x="13166" y="11161"/>
                    <a:pt x="13715" y="10878"/>
                    <a:pt x="14013" y="10424"/>
                  </a:cubicBezTo>
                  <a:cubicBezTo>
                    <a:pt x="14295" y="9985"/>
                    <a:pt x="14311" y="9468"/>
                    <a:pt x="14044" y="9013"/>
                  </a:cubicBezTo>
                  <a:cubicBezTo>
                    <a:pt x="13480" y="8026"/>
                    <a:pt x="11865" y="6678"/>
                    <a:pt x="10439" y="5502"/>
                  </a:cubicBezTo>
                  <a:cubicBezTo>
                    <a:pt x="9593" y="4797"/>
                    <a:pt x="8778" y="4123"/>
                    <a:pt x="8339" y="3637"/>
                  </a:cubicBezTo>
                  <a:cubicBezTo>
                    <a:pt x="7837" y="3088"/>
                    <a:pt x="7774" y="2054"/>
                    <a:pt x="7743" y="1145"/>
                  </a:cubicBezTo>
                  <a:cubicBezTo>
                    <a:pt x="7727" y="800"/>
                    <a:pt x="7712" y="486"/>
                    <a:pt x="7665" y="220"/>
                  </a:cubicBezTo>
                  <a:lnTo>
                    <a:pt x="7649" y="63"/>
                  </a:lnTo>
                  <a:lnTo>
                    <a:pt x="95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5"/>
            <p:cNvSpPr/>
            <p:nvPr/>
          </p:nvSpPr>
          <p:spPr>
            <a:xfrm>
              <a:off x="2828200" y="5141425"/>
              <a:ext cx="214575" cy="313200"/>
            </a:xfrm>
            <a:custGeom>
              <a:rect b="b" l="l" r="r" t="t"/>
              <a:pathLst>
                <a:path extrusionOk="0" h="12528" w="8583">
                  <a:moveTo>
                    <a:pt x="0" y="1"/>
                  </a:moveTo>
                  <a:cubicBezTo>
                    <a:pt x="0" y="1"/>
                    <a:pt x="847" y="12321"/>
                    <a:pt x="4608" y="12525"/>
                  </a:cubicBezTo>
                  <a:cubicBezTo>
                    <a:pt x="4645" y="12527"/>
                    <a:pt x="4681" y="12528"/>
                    <a:pt x="4716" y="12528"/>
                  </a:cubicBezTo>
                  <a:cubicBezTo>
                    <a:pt x="8583" y="12528"/>
                    <a:pt x="8214" y="1"/>
                    <a:pt x="8214" y="1"/>
                  </a:cubicBezTo>
                  <a:close/>
                </a:path>
              </a:pathLst>
            </a:custGeom>
            <a:solidFill>
              <a:srgbClr val="CAF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5"/>
            <p:cNvSpPr/>
            <p:nvPr/>
          </p:nvSpPr>
          <p:spPr>
            <a:xfrm>
              <a:off x="2828200" y="5131625"/>
              <a:ext cx="216725" cy="328025"/>
            </a:xfrm>
            <a:custGeom>
              <a:rect b="b" l="l" r="r" t="t"/>
              <a:pathLst>
                <a:path extrusionOk="0" h="13121" w="8669">
                  <a:moveTo>
                    <a:pt x="7978" y="440"/>
                  </a:moveTo>
                  <a:cubicBezTo>
                    <a:pt x="7994" y="1882"/>
                    <a:pt x="8025" y="10048"/>
                    <a:pt x="5862" y="12196"/>
                  </a:cubicBezTo>
                  <a:cubicBezTo>
                    <a:pt x="5546" y="12512"/>
                    <a:pt x="5204" y="12670"/>
                    <a:pt x="4811" y="12670"/>
                  </a:cubicBezTo>
                  <a:cubicBezTo>
                    <a:pt x="4775" y="12670"/>
                    <a:pt x="4739" y="12668"/>
                    <a:pt x="4703" y="12666"/>
                  </a:cubicBezTo>
                  <a:cubicBezTo>
                    <a:pt x="1928" y="12509"/>
                    <a:pt x="721" y="4014"/>
                    <a:pt x="455" y="440"/>
                  </a:cubicBezTo>
                  <a:close/>
                  <a:moveTo>
                    <a:pt x="220" y="1"/>
                  </a:moveTo>
                  <a:cubicBezTo>
                    <a:pt x="157" y="1"/>
                    <a:pt x="94" y="17"/>
                    <a:pt x="63" y="64"/>
                  </a:cubicBezTo>
                  <a:cubicBezTo>
                    <a:pt x="16" y="111"/>
                    <a:pt x="0" y="173"/>
                    <a:pt x="0" y="236"/>
                  </a:cubicBezTo>
                  <a:cubicBezTo>
                    <a:pt x="32" y="753"/>
                    <a:pt x="878" y="12901"/>
                    <a:pt x="4671" y="13120"/>
                  </a:cubicBezTo>
                  <a:lnTo>
                    <a:pt x="4797" y="13120"/>
                  </a:lnTo>
                  <a:cubicBezTo>
                    <a:pt x="5298" y="13120"/>
                    <a:pt x="5768" y="12917"/>
                    <a:pt x="6176" y="12509"/>
                  </a:cubicBezTo>
                  <a:cubicBezTo>
                    <a:pt x="8668" y="10048"/>
                    <a:pt x="8433" y="612"/>
                    <a:pt x="8417" y="205"/>
                  </a:cubicBezTo>
                  <a:cubicBezTo>
                    <a:pt x="8417" y="95"/>
                    <a:pt x="8308" y="1"/>
                    <a:pt x="8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5"/>
            <p:cNvSpPr/>
            <p:nvPr/>
          </p:nvSpPr>
          <p:spPr>
            <a:xfrm>
              <a:off x="2798800" y="3539525"/>
              <a:ext cx="362100" cy="1645875"/>
            </a:xfrm>
            <a:custGeom>
              <a:rect b="b" l="l" r="r" t="t"/>
              <a:pathLst>
                <a:path extrusionOk="0" h="65835" w="14484">
                  <a:moveTo>
                    <a:pt x="14076" y="0"/>
                  </a:moveTo>
                  <a:lnTo>
                    <a:pt x="1" y="4342"/>
                  </a:lnTo>
                  <a:cubicBezTo>
                    <a:pt x="1" y="4342"/>
                    <a:pt x="1" y="15596"/>
                    <a:pt x="2226" y="32038"/>
                  </a:cubicBezTo>
                  <a:cubicBezTo>
                    <a:pt x="2493" y="33982"/>
                    <a:pt x="2493" y="35941"/>
                    <a:pt x="2258" y="37869"/>
                  </a:cubicBezTo>
                  <a:cubicBezTo>
                    <a:pt x="1615" y="43308"/>
                    <a:pt x="988" y="55440"/>
                    <a:pt x="1192" y="64171"/>
                  </a:cubicBezTo>
                  <a:cubicBezTo>
                    <a:pt x="1192" y="64171"/>
                    <a:pt x="3247" y="65835"/>
                    <a:pt x="6145" y="65835"/>
                  </a:cubicBezTo>
                  <a:cubicBezTo>
                    <a:pt x="7225" y="65835"/>
                    <a:pt x="8421" y="65604"/>
                    <a:pt x="9672" y="64970"/>
                  </a:cubicBezTo>
                  <a:cubicBezTo>
                    <a:pt x="9672" y="64970"/>
                    <a:pt x="13951" y="47007"/>
                    <a:pt x="14217" y="34562"/>
                  </a:cubicBezTo>
                  <a:cubicBezTo>
                    <a:pt x="14484" y="22101"/>
                    <a:pt x="14076" y="0"/>
                    <a:pt x="140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5"/>
            <p:cNvSpPr/>
            <p:nvPr/>
          </p:nvSpPr>
          <p:spPr>
            <a:xfrm>
              <a:off x="3244725" y="3544600"/>
              <a:ext cx="367200" cy="1675050"/>
            </a:xfrm>
            <a:custGeom>
              <a:rect b="b" l="l" r="r" t="t"/>
              <a:pathLst>
                <a:path extrusionOk="0" h="67002" w="14688">
                  <a:moveTo>
                    <a:pt x="14688" y="1"/>
                  </a:moveTo>
                  <a:lnTo>
                    <a:pt x="1" y="4045"/>
                  </a:lnTo>
                  <a:cubicBezTo>
                    <a:pt x="1" y="4045"/>
                    <a:pt x="1568" y="33466"/>
                    <a:pt x="1568" y="36742"/>
                  </a:cubicBezTo>
                  <a:cubicBezTo>
                    <a:pt x="1568" y="42228"/>
                    <a:pt x="1365" y="57197"/>
                    <a:pt x="1568" y="65943"/>
                  </a:cubicBezTo>
                  <a:cubicBezTo>
                    <a:pt x="1568" y="65943"/>
                    <a:pt x="3498" y="67002"/>
                    <a:pt x="6136" y="67002"/>
                  </a:cubicBezTo>
                  <a:cubicBezTo>
                    <a:pt x="7455" y="67002"/>
                    <a:pt x="8951" y="66737"/>
                    <a:pt x="10471" y="65943"/>
                  </a:cubicBezTo>
                  <a:cubicBezTo>
                    <a:pt x="10471" y="65943"/>
                    <a:pt x="12368" y="49359"/>
                    <a:pt x="12634" y="36898"/>
                  </a:cubicBezTo>
                  <a:cubicBezTo>
                    <a:pt x="12901" y="24422"/>
                    <a:pt x="14688" y="1"/>
                    <a:pt x="14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5"/>
            <p:cNvSpPr/>
            <p:nvPr/>
          </p:nvSpPr>
          <p:spPr>
            <a:xfrm>
              <a:off x="2510400" y="3275000"/>
              <a:ext cx="187275" cy="382125"/>
            </a:xfrm>
            <a:custGeom>
              <a:rect b="b" l="l" r="r" t="t"/>
              <a:pathLst>
                <a:path extrusionOk="0" h="15285" w="7491">
                  <a:moveTo>
                    <a:pt x="2116" y="1"/>
                  </a:moveTo>
                  <a:cubicBezTo>
                    <a:pt x="2116" y="1"/>
                    <a:pt x="0" y="9954"/>
                    <a:pt x="2038" y="14939"/>
                  </a:cubicBezTo>
                  <a:cubicBezTo>
                    <a:pt x="2135" y="15175"/>
                    <a:pt x="2334" y="15285"/>
                    <a:pt x="2531" y="15285"/>
                  </a:cubicBezTo>
                  <a:cubicBezTo>
                    <a:pt x="2778" y="15285"/>
                    <a:pt x="3022" y="15112"/>
                    <a:pt x="3057" y="14798"/>
                  </a:cubicBezTo>
                  <a:cubicBezTo>
                    <a:pt x="3558" y="9797"/>
                    <a:pt x="3856" y="8638"/>
                    <a:pt x="4515" y="6161"/>
                  </a:cubicBezTo>
                  <a:cubicBezTo>
                    <a:pt x="4589" y="5878"/>
                    <a:pt x="4655" y="5754"/>
                    <a:pt x="4715" y="5754"/>
                  </a:cubicBezTo>
                  <a:cubicBezTo>
                    <a:pt x="5118" y="5754"/>
                    <a:pt x="5264" y="11369"/>
                    <a:pt x="6301" y="11396"/>
                  </a:cubicBezTo>
                  <a:cubicBezTo>
                    <a:pt x="6303" y="11396"/>
                    <a:pt x="6305" y="11396"/>
                    <a:pt x="6307" y="11396"/>
                  </a:cubicBezTo>
                  <a:cubicBezTo>
                    <a:pt x="7491" y="11396"/>
                    <a:pt x="6866" y="503"/>
                    <a:pt x="6866" y="503"/>
                  </a:cubicBezTo>
                  <a:lnTo>
                    <a:pt x="2116"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45"/>
            <p:cNvSpPr/>
            <p:nvPr/>
          </p:nvSpPr>
          <p:spPr>
            <a:xfrm>
              <a:off x="2506875" y="3275000"/>
              <a:ext cx="188500" cy="387200"/>
            </a:xfrm>
            <a:custGeom>
              <a:rect b="b" l="l" r="r" t="t"/>
              <a:pathLst>
                <a:path extrusionOk="0" h="15488" w="7540">
                  <a:moveTo>
                    <a:pt x="2352" y="377"/>
                  </a:moveTo>
                  <a:lnTo>
                    <a:pt x="6678" y="847"/>
                  </a:lnTo>
                  <a:cubicBezTo>
                    <a:pt x="6881" y="4719"/>
                    <a:pt x="6975" y="10581"/>
                    <a:pt x="6333" y="11255"/>
                  </a:cubicBezTo>
                  <a:cubicBezTo>
                    <a:pt x="6317" y="11271"/>
                    <a:pt x="6301" y="11271"/>
                    <a:pt x="6286" y="11287"/>
                  </a:cubicBezTo>
                  <a:cubicBezTo>
                    <a:pt x="5816" y="11271"/>
                    <a:pt x="5486" y="8935"/>
                    <a:pt x="5314" y="7681"/>
                  </a:cubicBezTo>
                  <a:cubicBezTo>
                    <a:pt x="5094" y="6067"/>
                    <a:pt x="5016" y="5722"/>
                    <a:pt x="4750" y="5706"/>
                  </a:cubicBezTo>
                  <a:cubicBezTo>
                    <a:pt x="4739" y="5705"/>
                    <a:pt x="4729" y="5704"/>
                    <a:pt x="4719" y="5704"/>
                  </a:cubicBezTo>
                  <a:cubicBezTo>
                    <a:pt x="4536" y="5704"/>
                    <a:pt x="4449" y="5972"/>
                    <a:pt x="4389" y="6239"/>
                  </a:cubicBezTo>
                  <a:cubicBezTo>
                    <a:pt x="3747" y="8700"/>
                    <a:pt x="3449" y="9829"/>
                    <a:pt x="2963" y="14813"/>
                  </a:cubicBezTo>
                  <a:cubicBezTo>
                    <a:pt x="2931" y="15017"/>
                    <a:pt x="2790" y="15111"/>
                    <a:pt x="2665" y="15127"/>
                  </a:cubicBezTo>
                  <a:cubicBezTo>
                    <a:pt x="2650" y="15129"/>
                    <a:pt x="2635" y="15130"/>
                    <a:pt x="2619" y="15130"/>
                  </a:cubicBezTo>
                  <a:cubicBezTo>
                    <a:pt x="2501" y="15130"/>
                    <a:pt x="2358" y="15073"/>
                    <a:pt x="2289" y="14907"/>
                  </a:cubicBezTo>
                  <a:cubicBezTo>
                    <a:pt x="486" y="10409"/>
                    <a:pt x="2101" y="1647"/>
                    <a:pt x="2352" y="377"/>
                  </a:cubicBezTo>
                  <a:close/>
                  <a:moveTo>
                    <a:pt x="2069" y="1"/>
                  </a:moveTo>
                  <a:lnTo>
                    <a:pt x="2038" y="158"/>
                  </a:lnTo>
                  <a:cubicBezTo>
                    <a:pt x="1960" y="565"/>
                    <a:pt x="0" y="10111"/>
                    <a:pt x="1975" y="15033"/>
                  </a:cubicBezTo>
                  <a:cubicBezTo>
                    <a:pt x="2085" y="15315"/>
                    <a:pt x="2336" y="15487"/>
                    <a:pt x="2618" y="15487"/>
                  </a:cubicBezTo>
                  <a:cubicBezTo>
                    <a:pt x="2649" y="15487"/>
                    <a:pt x="2681" y="15472"/>
                    <a:pt x="2712" y="15472"/>
                  </a:cubicBezTo>
                  <a:cubicBezTo>
                    <a:pt x="3026" y="15425"/>
                    <a:pt x="3261" y="15174"/>
                    <a:pt x="3292" y="14845"/>
                  </a:cubicBezTo>
                  <a:cubicBezTo>
                    <a:pt x="3778" y="9891"/>
                    <a:pt x="4076" y="8779"/>
                    <a:pt x="4718" y="6333"/>
                  </a:cubicBezTo>
                  <a:cubicBezTo>
                    <a:pt x="4718" y="6302"/>
                    <a:pt x="4734" y="6271"/>
                    <a:pt x="4734" y="6239"/>
                  </a:cubicBezTo>
                  <a:cubicBezTo>
                    <a:pt x="4812" y="6569"/>
                    <a:pt x="4906" y="7196"/>
                    <a:pt x="4969" y="7728"/>
                  </a:cubicBezTo>
                  <a:cubicBezTo>
                    <a:pt x="5283" y="10001"/>
                    <a:pt x="5565" y="11616"/>
                    <a:pt x="6286" y="11631"/>
                  </a:cubicBezTo>
                  <a:cubicBezTo>
                    <a:pt x="6364" y="11631"/>
                    <a:pt x="6474" y="11616"/>
                    <a:pt x="6584" y="11506"/>
                  </a:cubicBezTo>
                  <a:cubicBezTo>
                    <a:pt x="7540" y="10487"/>
                    <a:pt x="7069" y="1678"/>
                    <a:pt x="7007" y="675"/>
                  </a:cubicBezTo>
                  <a:lnTo>
                    <a:pt x="6991" y="534"/>
                  </a:lnTo>
                  <a:lnTo>
                    <a:pt x="20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45"/>
            <p:cNvSpPr/>
            <p:nvPr/>
          </p:nvSpPr>
          <p:spPr>
            <a:xfrm>
              <a:off x="2506475" y="1369525"/>
              <a:ext cx="2031400" cy="2316975"/>
            </a:xfrm>
            <a:custGeom>
              <a:rect b="b" l="l" r="r" t="t"/>
              <a:pathLst>
                <a:path extrusionOk="0" h="92679" w="81256">
                  <a:moveTo>
                    <a:pt x="23950" y="1"/>
                  </a:moveTo>
                  <a:cubicBezTo>
                    <a:pt x="23507" y="1"/>
                    <a:pt x="22761" y="210"/>
                    <a:pt x="22540" y="247"/>
                  </a:cubicBezTo>
                  <a:cubicBezTo>
                    <a:pt x="21051" y="513"/>
                    <a:pt x="19609" y="999"/>
                    <a:pt x="18261" y="1642"/>
                  </a:cubicBezTo>
                  <a:cubicBezTo>
                    <a:pt x="13292" y="3977"/>
                    <a:pt x="9640" y="8350"/>
                    <a:pt x="7211" y="13162"/>
                  </a:cubicBezTo>
                  <a:cubicBezTo>
                    <a:pt x="2712" y="22065"/>
                    <a:pt x="2164" y="32112"/>
                    <a:pt x="1349" y="41893"/>
                  </a:cubicBezTo>
                  <a:cubicBezTo>
                    <a:pt x="330" y="54323"/>
                    <a:pt x="1" y="77427"/>
                    <a:pt x="173" y="77443"/>
                  </a:cubicBezTo>
                  <a:lnTo>
                    <a:pt x="9201" y="77662"/>
                  </a:lnTo>
                  <a:cubicBezTo>
                    <a:pt x="9437" y="82772"/>
                    <a:pt x="10220" y="92678"/>
                    <a:pt x="10220" y="92678"/>
                  </a:cubicBezTo>
                  <a:lnTo>
                    <a:pt x="44782" y="92506"/>
                  </a:lnTo>
                  <a:cubicBezTo>
                    <a:pt x="49296" y="73430"/>
                    <a:pt x="46694" y="46266"/>
                    <a:pt x="46694" y="46266"/>
                  </a:cubicBezTo>
                  <a:cubicBezTo>
                    <a:pt x="46694" y="46266"/>
                    <a:pt x="45863" y="33272"/>
                    <a:pt x="43215" y="23617"/>
                  </a:cubicBezTo>
                  <a:lnTo>
                    <a:pt x="43215" y="23617"/>
                  </a:lnTo>
                  <a:cubicBezTo>
                    <a:pt x="45519" y="30263"/>
                    <a:pt x="50864" y="42536"/>
                    <a:pt x="60738" y="43884"/>
                  </a:cubicBezTo>
                  <a:cubicBezTo>
                    <a:pt x="60984" y="43917"/>
                    <a:pt x="61231" y="43934"/>
                    <a:pt x="61478" y="43934"/>
                  </a:cubicBezTo>
                  <a:cubicBezTo>
                    <a:pt x="70757" y="43934"/>
                    <a:pt x="81256" y="21078"/>
                    <a:pt x="81256" y="21078"/>
                  </a:cubicBezTo>
                  <a:lnTo>
                    <a:pt x="74249" y="16705"/>
                  </a:lnTo>
                  <a:cubicBezTo>
                    <a:pt x="74249" y="16705"/>
                    <a:pt x="66987" y="33288"/>
                    <a:pt x="61871" y="33288"/>
                  </a:cubicBezTo>
                  <a:cubicBezTo>
                    <a:pt x="61780" y="33288"/>
                    <a:pt x="61690" y="33283"/>
                    <a:pt x="61600" y="33272"/>
                  </a:cubicBezTo>
                  <a:cubicBezTo>
                    <a:pt x="57086" y="32724"/>
                    <a:pt x="50801" y="13711"/>
                    <a:pt x="46553" y="8272"/>
                  </a:cubicBezTo>
                  <a:cubicBezTo>
                    <a:pt x="40283" y="278"/>
                    <a:pt x="32431" y="90"/>
                    <a:pt x="32431" y="90"/>
                  </a:cubicBezTo>
                  <a:cubicBezTo>
                    <a:pt x="32431" y="90"/>
                    <a:pt x="30536" y="1307"/>
                    <a:pt x="28120" y="1307"/>
                  </a:cubicBezTo>
                  <a:cubicBezTo>
                    <a:pt x="26899" y="1307"/>
                    <a:pt x="25544" y="995"/>
                    <a:pt x="24233" y="58"/>
                  </a:cubicBezTo>
                  <a:cubicBezTo>
                    <a:pt x="24175" y="17"/>
                    <a:pt x="24074" y="1"/>
                    <a:pt x="23950" y="1"/>
                  </a:cubicBezTo>
                  <a:close/>
                </a:path>
              </a:pathLst>
            </a:custGeom>
            <a:solidFill>
              <a:srgbClr val="FFC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5"/>
            <p:cNvSpPr/>
            <p:nvPr/>
          </p:nvSpPr>
          <p:spPr>
            <a:xfrm>
              <a:off x="2504525" y="1364700"/>
              <a:ext cx="2038450" cy="2326875"/>
            </a:xfrm>
            <a:custGeom>
              <a:rect b="b" l="l" r="r" t="t"/>
              <a:pathLst>
                <a:path extrusionOk="0" h="93075" w="81538">
                  <a:moveTo>
                    <a:pt x="24035" y="350"/>
                  </a:moveTo>
                  <a:cubicBezTo>
                    <a:pt x="24115" y="350"/>
                    <a:pt x="24171" y="359"/>
                    <a:pt x="24201" y="377"/>
                  </a:cubicBezTo>
                  <a:cubicBezTo>
                    <a:pt x="25539" y="1332"/>
                    <a:pt x="26927" y="1649"/>
                    <a:pt x="28181" y="1649"/>
                  </a:cubicBezTo>
                  <a:cubicBezTo>
                    <a:pt x="30423" y="1649"/>
                    <a:pt x="32234" y="636"/>
                    <a:pt x="32556" y="455"/>
                  </a:cubicBezTo>
                  <a:cubicBezTo>
                    <a:pt x="33230" y="487"/>
                    <a:pt x="40612" y="1035"/>
                    <a:pt x="46490" y="8559"/>
                  </a:cubicBezTo>
                  <a:cubicBezTo>
                    <a:pt x="48136" y="10644"/>
                    <a:pt x="50064" y="14735"/>
                    <a:pt x="52101" y="19076"/>
                  </a:cubicBezTo>
                  <a:cubicBezTo>
                    <a:pt x="55393" y="26067"/>
                    <a:pt x="58810" y="33293"/>
                    <a:pt x="61663" y="33622"/>
                  </a:cubicBezTo>
                  <a:cubicBezTo>
                    <a:pt x="61759" y="33634"/>
                    <a:pt x="61856" y="33639"/>
                    <a:pt x="61953" y="33639"/>
                  </a:cubicBezTo>
                  <a:cubicBezTo>
                    <a:pt x="66911" y="33639"/>
                    <a:pt x="73561" y="19070"/>
                    <a:pt x="74422" y="17148"/>
                  </a:cubicBezTo>
                  <a:lnTo>
                    <a:pt x="81114" y="21318"/>
                  </a:lnTo>
                  <a:cubicBezTo>
                    <a:pt x="80214" y="23240"/>
                    <a:pt x="70254" y="43952"/>
                    <a:pt x="61557" y="43952"/>
                  </a:cubicBezTo>
                  <a:cubicBezTo>
                    <a:pt x="61319" y="43952"/>
                    <a:pt x="61083" y="43936"/>
                    <a:pt x="60848" y="43904"/>
                  </a:cubicBezTo>
                  <a:cubicBezTo>
                    <a:pt x="55879" y="43215"/>
                    <a:pt x="48810" y="39171"/>
                    <a:pt x="43465" y="23732"/>
                  </a:cubicBezTo>
                  <a:cubicBezTo>
                    <a:pt x="43439" y="23667"/>
                    <a:pt x="43371" y="23614"/>
                    <a:pt x="43296" y="23614"/>
                  </a:cubicBezTo>
                  <a:cubicBezTo>
                    <a:pt x="43279" y="23614"/>
                    <a:pt x="43262" y="23616"/>
                    <a:pt x="43246" y="23622"/>
                  </a:cubicBezTo>
                  <a:cubicBezTo>
                    <a:pt x="43151" y="23653"/>
                    <a:pt x="43104" y="23747"/>
                    <a:pt x="43120" y="23841"/>
                  </a:cubicBezTo>
                  <a:cubicBezTo>
                    <a:pt x="45738" y="33371"/>
                    <a:pt x="46600" y="46350"/>
                    <a:pt x="46600" y="46475"/>
                  </a:cubicBezTo>
                  <a:cubicBezTo>
                    <a:pt x="46631" y="46757"/>
                    <a:pt x="49139" y="73717"/>
                    <a:pt x="44719" y="92542"/>
                  </a:cubicBezTo>
                  <a:lnTo>
                    <a:pt x="10455" y="92714"/>
                  </a:lnTo>
                  <a:cubicBezTo>
                    <a:pt x="10345" y="91398"/>
                    <a:pt x="9656" y="82557"/>
                    <a:pt x="9436" y="77871"/>
                  </a:cubicBezTo>
                  <a:cubicBezTo>
                    <a:pt x="9436" y="77777"/>
                    <a:pt x="9358" y="77698"/>
                    <a:pt x="9264" y="77698"/>
                  </a:cubicBezTo>
                  <a:cubicBezTo>
                    <a:pt x="2508" y="77542"/>
                    <a:pt x="815" y="77495"/>
                    <a:pt x="392" y="77479"/>
                  </a:cubicBezTo>
                  <a:cubicBezTo>
                    <a:pt x="282" y="75598"/>
                    <a:pt x="596" y="54250"/>
                    <a:pt x="1599" y="42102"/>
                  </a:cubicBezTo>
                  <a:lnTo>
                    <a:pt x="1756" y="40158"/>
                  </a:lnTo>
                  <a:cubicBezTo>
                    <a:pt x="2493" y="31083"/>
                    <a:pt x="3245" y="21710"/>
                    <a:pt x="7430" y="13418"/>
                  </a:cubicBezTo>
                  <a:cubicBezTo>
                    <a:pt x="9342" y="9656"/>
                    <a:pt x="12790" y="4625"/>
                    <a:pt x="18402" y="1976"/>
                  </a:cubicBezTo>
                  <a:cubicBezTo>
                    <a:pt x="19813" y="1302"/>
                    <a:pt x="21239" y="847"/>
                    <a:pt x="22634" y="596"/>
                  </a:cubicBezTo>
                  <a:cubicBezTo>
                    <a:pt x="22697" y="581"/>
                    <a:pt x="22791" y="565"/>
                    <a:pt x="22900" y="534"/>
                  </a:cubicBezTo>
                  <a:cubicBezTo>
                    <a:pt x="23453" y="409"/>
                    <a:pt x="23827" y="350"/>
                    <a:pt x="24035" y="350"/>
                  </a:cubicBezTo>
                  <a:close/>
                  <a:moveTo>
                    <a:pt x="23995" y="0"/>
                  </a:moveTo>
                  <a:cubicBezTo>
                    <a:pt x="23682" y="0"/>
                    <a:pt x="23265" y="88"/>
                    <a:pt x="22822" y="189"/>
                  </a:cubicBezTo>
                  <a:cubicBezTo>
                    <a:pt x="22712" y="220"/>
                    <a:pt x="22634" y="236"/>
                    <a:pt x="22587" y="251"/>
                  </a:cubicBezTo>
                  <a:cubicBezTo>
                    <a:pt x="21145" y="502"/>
                    <a:pt x="19687" y="972"/>
                    <a:pt x="18261" y="1646"/>
                  </a:cubicBezTo>
                  <a:cubicBezTo>
                    <a:pt x="12540" y="4342"/>
                    <a:pt x="9044" y="9452"/>
                    <a:pt x="7116" y="13261"/>
                  </a:cubicBezTo>
                  <a:cubicBezTo>
                    <a:pt x="2900" y="21616"/>
                    <a:pt x="2132" y="31020"/>
                    <a:pt x="1395" y="40127"/>
                  </a:cubicBezTo>
                  <a:lnTo>
                    <a:pt x="1239" y="42071"/>
                  </a:lnTo>
                  <a:cubicBezTo>
                    <a:pt x="659" y="49171"/>
                    <a:pt x="345" y="59187"/>
                    <a:pt x="204" y="64532"/>
                  </a:cubicBezTo>
                  <a:cubicBezTo>
                    <a:pt x="110" y="67918"/>
                    <a:pt x="63" y="71225"/>
                    <a:pt x="32" y="73842"/>
                  </a:cubicBezTo>
                  <a:cubicBezTo>
                    <a:pt x="0" y="77808"/>
                    <a:pt x="16" y="77808"/>
                    <a:pt x="235" y="77824"/>
                  </a:cubicBezTo>
                  <a:lnTo>
                    <a:pt x="9091" y="78043"/>
                  </a:lnTo>
                  <a:cubicBezTo>
                    <a:pt x="9342" y="83137"/>
                    <a:pt x="10110" y="92808"/>
                    <a:pt x="10110" y="92902"/>
                  </a:cubicBezTo>
                  <a:cubicBezTo>
                    <a:pt x="10126" y="92996"/>
                    <a:pt x="10204" y="93075"/>
                    <a:pt x="10283" y="93075"/>
                  </a:cubicBezTo>
                  <a:lnTo>
                    <a:pt x="44860" y="92887"/>
                  </a:lnTo>
                  <a:cubicBezTo>
                    <a:pt x="44938" y="92887"/>
                    <a:pt x="45017" y="92840"/>
                    <a:pt x="45032" y="92761"/>
                  </a:cubicBezTo>
                  <a:cubicBezTo>
                    <a:pt x="49500" y="73858"/>
                    <a:pt x="46976" y="46726"/>
                    <a:pt x="46960" y="46444"/>
                  </a:cubicBezTo>
                  <a:cubicBezTo>
                    <a:pt x="46945" y="46334"/>
                    <a:pt x="46255" y="35832"/>
                    <a:pt x="44217" y="26772"/>
                  </a:cubicBezTo>
                  <a:lnTo>
                    <a:pt x="44217" y="26772"/>
                  </a:lnTo>
                  <a:cubicBezTo>
                    <a:pt x="47368" y="34688"/>
                    <a:pt x="52619" y="43136"/>
                    <a:pt x="60801" y="44249"/>
                  </a:cubicBezTo>
                  <a:cubicBezTo>
                    <a:pt x="61052" y="44283"/>
                    <a:pt x="61307" y="44300"/>
                    <a:pt x="61565" y="44300"/>
                  </a:cubicBezTo>
                  <a:cubicBezTo>
                    <a:pt x="65392" y="44300"/>
                    <a:pt x="69833" y="40589"/>
                    <a:pt x="74782" y="33246"/>
                  </a:cubicBezTo>
                  <a:cubicBezTo>
                    <a:pt x="78685" y="27431"/>
                    <a:pt x="81475" y="21396"/>
                    <a:pt x="81506" y="21333"/>
                  </a:cubicBezTo>
                  <a:cubicBezTo>
                    <a:pt x="81538" y="21255"/>
                    <a:pt x="81506" y="21145"/>
                    <a:pt x="81444" y="21098"/>
                  </a:cubicBezTo>
                  <a:lnTo>
                    <a:pt x="74437" y="16741"/>
                  </a:lnTo>
                  <a:cubicBezTo>
                    <a:pt x="74410" y="16722"/>
                    <a:pt x="74382" y="16715"/>
                    <a:pt x="74355" y="16715"/>
                  </a:cubicBezTo>
                  <a:cubicBezTo>
                    <a:pt x="74335" y="16715"/>
                    <a:pt x="74316" y="16719"/>
                    <a:pt x="74296" y="16725"/>
                  </a:cubicBezTo>
                  <a:cubicBezTo>
                    <a:pt x="74249" y="16741"/>
                    <a:pt x="74202" y="16772"/>
                    <a:pt x="74186" y="16819"/>
                  </a:cubicBezTo>
                  <a:cubicBezTo>
                    <a:pt x="74108" y="16992"/>
                    <a:pt x="66914" y="33293"/>
                    <a:pt x="61961" y="33293"/>
                  </a:cubicBezTo>
                  <a:cubicBezTo>
                    <a:pt x="61882" y="33293"/>
                    <a:pt x="61788" y="33293"/>
                    <a:pt x="61710" y="33277"/>
                  </a:cubicBezTo>
                  <a:cubicBezTo>
                    <a:pt x="59045" y="32964"/>
                    <a:pt x="55518" y="25503"/>
                    <a:pt x="52431" y="18935"/>
                  </a:cubicBezTo>
                  <a:cubicBezTo>
                    <a:pt x="50377" y="14578"/>
                    <a:pt x="48434" y="10455"/>
                    <a:pt x="46772" y="8339"/>
                  </a:cubicBezTo>
                  <a:cubicBezTo>
                    <a:pt x="40518" y="361"/>
                    <a:pt x="32587" y="95"/>
                    <a:pt x="32509" y="95"/>
                  </a:cubicBezTo>
                  <a:cubicBezTo>
                    <a:pt x="32477" y="95"/>
                    <a:pt x="32430" y="95"/>
                    <a:pt x="32415" y="126"/>
                  </a:cubicBezTo>
                  <a:cubicBezTo>
                    <a:pt x="32383" y="136"/>
                    <a:pt x="30526" y="1305"/>
                    <a:pt x="28181" y="1305"/>
                  </a:cubicBezTo>
                  <a:cubicBezTo>
                    <a:pt x="26990" y="1305"/>
                    <a:pt x="25673" y="1003"/>
                    <a:pt x="24405" y="95"/>
                  </a:cubicBezTo>
                  <a:cubicBezTo>
                    <a:pt x="24310" y="27"/>
                    <a:pt x="24168" y="0"/>
                    <a:pt x="239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5"/>
            <p:cNvSpPr/>
            <p:nvPr/>
          </p:nvSpPr>
          <p:spPr>
            <a:xfrm>
              <a:off x="2857575" y="463300"/>
              <a:ext cx="781400" cy="935775"/>
            </a:xfrm>
            <a:custGeom>
              <a:rect b="b" l="l" r="r" t="t"/>
              <a:pathLst>
                <a:path extrusionOk="0" h="37431" w="31256">
                  <a:moveTo>
                    <a:pt x="16864" y="0"/>
                  </a:moveTo>
                  <a:cubicBezTo>
                    <a:pt x="15477" y="0"/>
                    <a:pt x="13808" y="304"/>
                    <a:pt x="11803" y="1072"/>
                  </a:cubicBezTo>
                  <a:cubicBezTo>
                    <a:pt x="2227" y="4739"/>
                    <a:pt x="1" y="14442"/>
                    <a:pt x="1" y="14442"/>
                  </a:cubicBezTo>
                  <a:lnTo>
                    <a:pt x="7148" y="27875"/>
                  </a:lnTo>
                  <a:cubicBezTo>
                    <a:pt x="7148" y="27875"/>
                    <a:pt x="11600" y="31417"/>
                    <a:pt x="10236" y="36323"/>
                  </a:cubicBezTo>
                  <a:cubicBezTo>
                    <a:pt x="10236" y="36323"/>
                    <a:pt x="11581" y="37431"/>
                    <a:pt x="13954" y="37431"/>
                  </a:cubicBezTo>
                  <a:cubicBezTo>
                    <a:pt x="15140" y="37431"/>
                    <a:pt x="16584" y="37154"/>
                    <a:pt x="18246" y="36323"/>
                  </a:cubicBezTo>
                  <a:lnTo>
                    <a:pt x="18105" y="29505"/>
                  </a:lnTo>
                  <a:cubicBezTo>
                    <a:pt x="18105" y="29505"/>
                    <a:pt x="31255" y="20429"/>
                    <a:pt x="23308" y="4332"/>
                  </a:cubicBezTo>
                  <a:cubicBezTo>
                    <a:pt x="23308" y="4332"/>
                    <a:pt x="22103" y="0"/>
                    <a:pt x="16864"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5"/>
            <p:cNvSpPr/>
            <p:nvPr/>
          </p:nvSpPr>
          <p:spPr>
            <a:xfrm>
              <a:off x="2852500" y="453550"/>
              <a:ext cx="664200" cy="955450"/>
            </a:xfrm>
            <a:custGeom>
              <a:rect b="b" l="l" r="r" t="t"/>
              <a:pathLst>
                <a:path extrusionOk="0" h="38218" w="26568">
                  <a:moveTo>
                    <a:pt x="17195" y="446"/>
                  </a:moveTo>
                  <a:cubicBezTo>
                    <a:pt x="18409" y="446"/>
                    <a:pt x="19494" y="684"/>
                    <a:pt x="20439" y="1164"/>
                  </a:cubicBezTo>
                  <a:cubicBezTo>
                    <a:pt x="22790" y="2339"/>
                    <a:pt x="23449" y="4628"/>
                    <a:pt x="23449" y="4659"/>
                  </a:cubicBezTo>
                  <a:cubicBezTo>
                    <a:pt x="23464" y="4675"/>
                    <a:pt x="23464" y="4675"/>
                    <a:pt x="23464" y="4690"/>
                  </a:cubicBezTo>
                  <a:cubicBezTo>
                    <a:pt x="25267" y="8358"/>
                    <a:pt x="26129" y="11963"/>
                    <a:pt x="26004" y="15396"/>
                  </a:cubicBezTo>
                  <a:cubicBezTo>
                    <a:pt x="25910" y="18139"/>
                    <a:pt x="25189" y="20788"/>
                    <a:pt x="23872" y="23265"/>
                  </a:cubicBezTo>
                  <a:cubicBezTo>
                    <a:pt x="21615" y="27497"/>
                    <a:pt x="18339" y="29785"/>
                    <a:pt x="18308" y="29801"/>
                  </a:cubicBezTo>
                  <a:cubicBezTo>
                    <a:pt x="18245" y="29848"/>
                    <a:pt x="18213" y="29926"/>
                    <a:pt x="18213" y="29989"/>
                  </a:cubicBezTo>
                  <a:lnTo>
                    <a:pt x="18355" y="36729"/>
                  </a:lnTo>
                  <a:cubicBezTo>
                    <a:pt x="16745" y="37508"/>
                    <a:pt x="15356" y="37751"/>
                    <a:pt x="14250" y="37751"/>
                  </a:cubicBezTo>
                  <a:cubicBezTo>
                    <a:pt x="13666" y="37751"/>
                    <a:pt x="13160" y="37683"/>
                    <a:pt x="12743" y="37591"/>
                  </a:cubicBezTo>
                  <a:cubicBezTo>
                    <a:pt x="11709" y="37371"/>
                    <a:pt x="11035" y="36948"/>
                    <a:pt x="10768" y="36776"/>
                  </a:cubicBezTo>
                  <a:cubicBezTo>
                    <a:pt x="11301" y="34738"/>
                    <a:pt x="10909" y="32606"/>
                    <a:pt x="9671" y="30632"/>
                  </a:cubicBezTo>
                  <a:cubicBezTo>
                    <a:pt x="8793" y="29236"/>
                    <a:pt x="7806" y="28374"/>
                    <a:pt x="7586" y="28202"/>
                  </a:cubicBezTo>
                  <a:lnTo>
                    <a:pt x="470" y="14769"/>
                  </a:lnTo>
                  <a:cubicBezTo>
                    <a:pt x="580" y="14315"/>
                    <a:pt x="1191" y="12104"/>
                    <a:pt x="2759" y="9534"/>
                  </a:cubicBezTo>
                  <a:cubicBezTo>
                    <a:pt x="4342" y="6916"/>
                    <a:pt x="7273" y="3405"/>
                    <a:pt x="12179" y="1509"/>
                  </a:cubicBezTo>
                  <a:cubicBezTo>
                    <a:pt x="14032" y="802"/>
                    <a:pt x="15710" y="446"/>
                    <a:pt x="17195" y="446"/>
                  </a:cubicBezTo>
                  <a:close/>
                  <a:moveTo>
                    <a:pt x="17188" y="1"/>
                  </a:moveTo>
                  <a:cubicBezTo>
                    <a:pt x="15651" y="1"/>
                    <a:pt x="13925" y="367"/>
                    <a:pt x="12022" y="1101"/>
                  </a:cubicBezTo>
                  <a:cubicBezTo>
                    <a:pt x="6991" y="3029"/>
                    <a:pt x="3997" y="6634"/>
                    <a:pt x="2367" y="9330"/>
                  </a:cubicBezTo>
                  <a:cubicBezTo>
                    <a:pt x="596" y="12230"/>
                    <a:pt x="31" y="14644"/>
                    <a:pt x="16" y="14738"/>
                  </a:cubicBezTo>
                  <a:cubicBezTo>
                    <a:pt x="0" y="14785"/>
                    <a:pt x="0" y="14847"/>
                    <a:pt x="31" y="14894"/>
                  </a:cubicBezTo>
                  <a:lnTo>
                    <a:pt x="7226" y="28453"/>
                  </a:lnTo>
                  <a:cubicBezTo>
                    <a:pt x="7242" y="28468"/>
                    <a:pt x="7257" y="28500"/>
                    <a:pt x="7289" y="28515"/>
                  </a:cubicBezTo>
                  <a:cubicBezTo>
                    <a:pt x="7320" y="28547"/>
                    <a:pt x="11630" y="32058"/>
                    <a:pt x="10314" y="36807"/>
                  </a:cubicBezTo>
                  <a:cubicBezTo>
                    <a:pt x="10282" y="36886"/>
                    <a:pt x="10314" y="36980"/>
                    <a:pt x="10376" y="37027"/>
                  </a:cubicBezTo>
                  <a:cubicBezTo>
                    <a:pt x="10470" y="37105"/>
                    <a:pt x="11850" y="38218"/>
                    <a:pt x="14232" y="38218"/>
                  </a:cubicBezTo>
                  <a:cubicBezTo>
                    <a:pt x="15470" y="38218"/>
                    <a:pt x="16944" y="37920"/>
                    <a:pt x="18668" y="37058"/>
                  </a:cubicBezTo>
                  <a:cubicBezTo>
                    <a:pt x="18746" y="37027"/>
                    <a:pt x="18793" y="36948"/>
                    <a:pt x="18793" y="36854"/>
                  </a:cubicBezTo>
                  <a:lnTo>
                    <a:pt x="18668" y="30099"/>
                  </a:lnTo>
                  <a:cubicBezTo>
                    <a:pt x="19232" y="29675"/>
                    <a:pt x="22163" y="27387"/>
                    <a:pt x="24248" y="23484"/>
                  </a:cubicBezTo>
                  <a:cubicBezTo>
                    <a:pt x="25596" y="20945"/>
                    <a:pt x="26348" y="18233"/>
                    <a:pt x="26442" y="15427"/>
                  </a:cubicBezTo>
                  <a:cubicBezTo>
                    <a:pt x="26568" y="11916"/>
                    <a:pt x="25706" y="8249"/>
                    <a:pt x="23872" y="4518"/>
                  </a:cubicBezTo>
                  <a:cubicBezTo>
                    <a:pt x="23794" y="4252"/>
                    <a:pt x="23073" y="1995"/>
                    <a:pt x="20643" y="772"/>
                  </a:cubicBezTo>
                  <a:cubicBezTo>
                    <a:pt x="19629" y="258"/>
                    <a:pt x="18475" y="1"/>
                    <a:pt x="171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5"/>
            <p:cNvSpPr/>
            <p:nvPr/>
          </p:nvSpPr>
          <p:spPr>
            <a:xfrm>
              <a:off x="3288625" y="968150"/>
              <a:ext cx="73700" cy="73300"/>
            </a:xfrm>
            <a:custGeom>
              <a:rect b="b" l="l" r="r" t="t"/>
              <a:pathLst>
                <a:path extrusionOk="0" h="2932" w="2948">
                  <a:moveTo>
                    <a:pt x="1474" y="439"/>
                  </a:moveTo>
                  <a:cubicBezTo>
                    <a:pt x="2038" y="439"/>
                    <a:pt x="2493" y="894"/>
                    <a:pt x="2493" y="1458"/>
                  </a:cubicBezTo>
                  <a:cubicBezTo>
                    <a:pt x="2493" y="2022"/>
                    <a:pt x="2038" y="2477"/>
                    <a:pt x="1474" y="2477"/>
                  </a:cubicBezTo>
                  <a:cubicBezTo>
                    <a:pt x="910" y="2477"/>
                    <a:pt x="455" y="2022"/>
                    <a:pt x="455" y="1458"/>
                  </a:cubicBezTo>
                  <a:cubicBezTo>
                    <a:pt x="455" y="894"/>
                    <a:pt x="910" y="439"/>
                    <a:pt x="1474" y="439"/>
                  </a:cubicBezTo>
                  <a:close/>
                  <a:moveTo>
                    <a:pt x="1474" y="0"/>
                  </a:moveTo>
                  <a:cubicBezTo>
                    <a:pt x="659" y="0"/>
                    <a:pt x="0" y="659"/>
                    <a:pt x="0" y="1458"/>
                  </a:cubicBezTo>
                  <a:cubicBezTo>
                    <a:pt x="0" y="2273"/>
                    <a:pt x="659" y="2931"/>
                    <a:pt x="1474" y="2931"/>
                  </a:cubicBezTo>
                  <a:cubicBezTo>
                    <a:pt x="2273" y="2931"/>
                    <a:pt x="2947" y="2273"/>
                    <a:pt x="2947" y="1458"/>
                  </a:cubicBezTo>
                  <a:cubicBezTo>
                    <a:pt x="2947" y="659"/>
                    <a:pt x="2273" y="0"/>
                    <a:pt x="14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5"/>
            <p:cNvSpPr/>
            <p:nvPr/>
          </p:nvSpPr>
          <p:spPr>
            <a:xfrm>
              <a:off x="3062525" y="649475"/>
              <a:ext cx="422450" cy="264625"/>
            </a:xfrm>
            <a:custGeom>
              <a:rect b="b" l="l" r="r" t="t"/>
              <a:pathLst>
                <a:path extrusionOk="0" h="10585" w="16898">
                  <a:moveTo>
                    <a:pt x="9812" y="3045"/>
                  </a:moveTo>
                  <a:cubicBezTo>
                    <a:pt x="11255" y="4941"/>
                    <a:pt x="11678" y="7857"/>
                    <a:pt x="11066" y="9346"/>
                  </a:cubicBezTo>
                  <a:cubicBezTo>
                    <a:pt x="10925" y="9691"/>
                    <a:pt x="10659" y="10114"/>
                    <a:pt x="10204" y="10145"/>
                  </a:cubicBezTo>
                  <a:cubicBezTo>
                    <a:pt x="10190" y="10147"/>
                    <a:pt x="10175" y="10147"/>
                    <a:pt x="10161" y="10147"/>
                  </a:cubicBezTo>
                  <a:cubicBezTo>
                    <a:pt x="9837" y="10147"/>
                    <a:pt x="9586" y="9819"/>
                    <a:pt x="9436" y="9534"/>
                  </a:cubicBezTo>
                  <a:cubicBezTo>
                    <a:pt x="8715" y="8217"/>
                    <a:pt x="8590" y="5239"/>
                    <a:pt x="9812" y="3045"/>
                  </a:cubicBezTo>
                  <a:close/>
                  <a:moveTo>
                    <a:pt x="14374" y="1"/>
                  </a:moveTo>
                  <a:cubicBezTo>
                    <a:pt x="12127" y="1"/>
                    <a:pt x="10776" y="1012"/>
                    <a:pt x="9985" y="1995"/>
                  </a:cubicBezTo>
                  <a:cubicBezTo>
                    <a:pt x="9907" y="2089"/>
                    <a:pt x="9828" y="2198"/>
                    <a:pt x="9750" y="2308"/>
                  </a:cubicBezTo>
                  <a:cubicBezTo>
                    <a:pt x="8697" y="1186"/>
                    <a:pt x="7278" y="619"/>
                    <a:pt x="5580" y="619"/>
                  </a:cubicBezTo>
                  <a:cubicBezTo>
                    <a:pt x="4977" y="619"/>
                    <a:pt x="4338" y="691"/>
                    <a:pt x="3668" y="835"/>
                  </a:cubicBezTo>
                  <a:cubicBezTo>
                    <a:pt x="1709" y="1258"/>
                    <a:pt x="204" y="2136"/>
                    <a:pt x="141" y="2167"/>
                  </a:cubicBezTo>
                  <a:cubicBezTo>
                    <a:pt x="32" y="2230"/>
                    <a:pt x="0" y="2355"/>
                    <a:pt x="63" y="2465"/>
                  </a:cubicBezTo>
                  <a:cubicBezTo>
                    <a:pt x="104" y="2537"/>
                    <a:pt x="179" y="2575"/>
                    <a:pt x="253" y="2575"/>
                  </a:cubicBezTo>
                  <a:cubicBezTo>
                    <a:pt x="291" y="2575"/>
                    <a:pt x="329" y="2565"/>
                    <a:pt x="361" y="2543"/>
                  </a:cubicBezTo>
                  <a:cubicBezTo>
                    <a:pt x="402" y="2523"/>
                    <a:pt x="2946" y="1058"/>
                    <a:pt x="5599" y="1058"/>
                  </a:cubicBezTo>
                  <a:cubicBezTo>
                    <a:pt x="6989" y="1058"/>
                    <a:pt x="8410" y="1461"/>
                    <a:pt x="9515" y="2684"/>
                  </a:cubicBezTo>
                  <a:cubicBezTo>
                    <a:pt x="8120" y="5035"/>
                    <a:pt x="8245" y="8311"/>
                    <a:pt x="9044" y="9753"/>
                  </a:cubicBezTo>
                  <a:cubicBezTo>
                    <a:pt x="9421" y="10427"/>
                    <a:pt x="9844" y="10584"/>
                    <a:pt x="10157" y="10584"/>
                  </a:cubicBezTo>
                  <a:lnTo>
                    <a:pt x="10236" y="10584"/>
                  </a:lnTo>
                  <a:cubicBezTo>
                    <a:pt x="10784" y="10537"/>
                    <a:pt x="11207" y="10177"/>
                    <a:pt x="11474" y="9518"/>
                  </a:cubicBezTo>
                  <a:cubicBezTo>
                    <a:pt x="12164" y="7857"/>
                    <a:pt x="11725" y="4706"/>
                    <a:pt x="10048" y="2637"/>
                  </a:cubicBezTo>
                  <a:cubicBezTo>
                    <a:pt x="10142" y="2512"/>
                    <a:pt x="10236" y="2387"/>
                    <a:pt x="10330" y="2261"/>
                  </a:cubicBezTo>
                  <a:cubicBezTo>
                    <a:pt x="11302" y="1054"/>
                    <a:pt x="12682" y="444"/>
                    <a:pt x="14388" y="444"/>
                  </a:cubicBezTo>
                  <a:cubicBezTo>
                    <a:pt x="15074" y="444"/>
                    <a:pt x="15813" y="543"/>
                    <a:pt x="16599" y="741"/>
                  </a:cubicBezTo>
                  <a:cubicBezTo>
                    <a:pt x="16621" y="746"/>
                    <a:pt x="16642" y="749"/>
                    <a:pt x="16663" y="749"/>
                  </a:cubicBezTo>
                  <a:cubicBezTo>
                    <a:pt x="16765" y="749"/>
                    <a:pt x="16856" y="688"/>
                    <a:pt x="16882" y="584"/>
                  </a:cubicBezTo>
                  <a:cubicBezTo>
                    <a:pt x="16897" y="474"/>
                    <a:pt x="16835" y="349"/>
                    <a:pt x="16709" y="318"/>
                  </a:cubicBezTo>
                  <a:cubicBezTo>
                    <a:pt x="15839" y="96"/>
                    <a:pt x="15064" y="1"/>
                    <a:pt x="143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45"/>
            <p:cNvSpPr/>
            <p:nvPr/>
          </p:nvSpPr>
          <p:spPr>
            <a:xfrm>
              <a:off x="3224350" y="1193175"/>
              <a:ext cx="89375" cy="44200"/>
            </a:xfrm>
            <a:custGeom>
              <a:rect b="b" l="l" r="r" t="t"/>
              <a:pathLst>
                <a:path extrusionOk="0" h="1768" w="3575">
                  <a:moveTo>
                    <a:pt x="3341" y="1"/>
                  </a:moveTo>
                  <a:cubicBezTo>
                    <a:pt x="3303" y="1"/>
                    <a:pt x="3264" y="15"/>
                    <a:pt x="3230" y="43"/>
                  </a:cubicBezTo>
                  <a:cubicBezTo>
                    <a:pt x="3214" y="43"/>
                    <a:pt x="2305" y="749"/>
                    <a:pt x="189" y="1282"/>
                  </a:cubicBezTo>
                  <a:cubicBezTo>
                    <a:pt x="79" y="1313"/>
                    <a:pt x="1" y="1438"/>
                    <a:pt x="32" y="1564"/>
                  </a:cubicBezTo>
                  <a:cubicBezTo>
                    <a:pt x="48" y="1689"/>
                    <a:pt x="142" y="1768"/>
                    <a:pt x="236" y="1768"/>
                  </a:cubicBezTo>
                  <a:lnTo>
                    <a:pt x="267" y="1768"/>
                  </a:lnTo>
                  <a:cubicBezTo>
                    <a:pt x="2477" y="1203"/>
                    <a:pt x="3418" y="498"/>
                    <a:pt x="3449" y="467"/>
                  </a:cubicBezTo>
                  <a:cubicBezTo>
                    <a:pt x="3559" y="388"/>
                    <a:pt x="3575" y="231"/>
                    <a:pt x="3512" y="122"/>
                  </a:cubicBezTo>
                  <a:cubicBezTo>
                    <a:pt x="3472" y="42"/>
                    <a:pt x="3407" y="1"/>
                    <a:pt x="33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45"/>
            <p:cNvSpPr/>
            <p:nvPr/>
          </p:nvSpPr>
          <p:spPr>
            <a:xfrm>
              <a:off x="3082125" y="727825"/>
              <a:ext cx="182625" cy="93400"/>
            </a:xfrm>
            <a:custGeom>
              <a:rect b="b" l="l" r="r" t="t"/>
              <a:pathLst>
                <a:path extrusionOk="0" h="3736" w="7305">
                  <a:moveTo>
                    <a:pt x="3746" y="425"/>
                  </a:moveTo>
                  <a:cubicBezTo>
                    <a:pt x="5290" y="425"/>
                    <a:pt x="6389" y="1276"/>
                    <a:pt x="6771" y="1619"/>
                  </a:cubicBezTo>
                  <a:cubicBezTo>
                    <a:pt x="5764" y="2733"/>
                    <a:pt x="4712" y="3298"/>
                    <a:pt x="3645" y="3298"/>
                  </a:cubicBezTo>
                  <a:cubicBezTo>
                    <a:pt x="3616" y="3298"/>
                    <a:pt x="3587" y="3297"/>
                    <a:pt x="3558" y="3297"/>
                  </a:cubicBezTo>
                  <a:cubicBezTo>
                    <a:pt x="2069" y="3234"/>
                    <a:pt x="925" y="2074"/>
                    <a:pt x="549" y="1635"/>
                  </a:cubicBezTo>
                  <a:cubicBezTo>
                    <a:pt x="1735" y="731"/>
                    <a:pt x="2820" y="425"/>
                    <a:pt x="3746" y="425"/>
                  </a:cubicBezTo>
                  <a:close/>
                  <a:moveTo>
                    <a:pt x="3727" y="1"/>
                  </a:moveTo>
                  <a:cubicBezTo>
                    <a:pt x="2675" y="1"/>
                    <a:pt x="1443" y="359"/>
                    <a:pt x="110" y="1431"/>
                  </a:cubicBezTo>
                  <a:cubicBezTo>
                    <a:pt x="16" y="1510"/>
                    <a:pt x="0" y="1635"/>
                    <a:pt x="79" y="1729"/>
                  </a:cubicBezTo>
                  <a:cubicBezTo>
                    <a:pt x="126" y="1807"/>
                    <a:pt x="1505" y="3641"/>
                    <a:pt x="3543" y="3720"/>
                  </a:cubicBezTo>
                  <a:cubicBezTo>
                    <a:pt x="3574" y="3720"/>
                    <a:pt x="3621" y="3735"/>
                    <a:pt x="3668" y="3735"/>
                  </a:cubicBezTo>
                  <a:cubicBezTo>
                    <a:pt x="4906" y="3735"/>
                    <a:pt x="6097" y="3061"/>
                    <a:pt x="7226" y="1745"/>
                  </a:cubicBezTo>
                  <a:cubicBezTo>
                    <a:pt x="7304" y="1666"/>
                    <a:pt x="7304" y="1541"/>
                    <a:pt x="7226" y="1463"/>
                  </a:cubicBezTo>
                  <a:cubicBezTo>
                    <a:pt x="7205" y="1431"/>
                    <a:pt x="5827" y="1"/>
                    <a:pt x="37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45"/>
            <p:cNvSpPr/>
            <p:nvPr/>
          </p:nvSpPr>
          <p:spPr>
            <a:xfrm>
              <a:off x="3151475" y="733025"/>
              <a:ext cx="78400" cy="78400"/>
            </a:xfrm>
            <a:custGeom>
              <a:rect b="b" l="l" r="r" t="t"/>
              <a:pathLst>
                <a:path extrusionOk="0" h="3136" w="3136">
                  <a:moveTo>
                    <a:pt x="1568" y="1"/>
                  </a:moveTo>
                  <a:cubicBezTo>
                    <a:pt x="706" y="1"/>
                    <a:pt x="0" y="690"/>
                    <a:pt x="0" y="1568"/>
                  </a:cubicBezTo>
                  <a:cubicBezTo>
                    <a:pt x="0" y="2430"/>
                    <a:pt x="706" y="3136"/>
                    <a:pt x="1568" y="3136"/>
                  </a:cubicBezTo>
                  <a:cubicBezTo>
                    <a:pt x="2430" y="3136"/>
                    <a:pt x="3135" y="2430"/>
                    <a:pt x="3135" y="1568"/>
                  </a:cubicBezTo>
                  <a:cubicBezTo>
                    <a:pt x="3135" y="690"/>
                    <a:pt x="2430"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5"/>
            <p:cNvSpPr/>
            <p:nvPr/>
          </p:nvSpPr>
          <p:spPr>
            <a:xfrm>
              <a:off x="3346625" y="723100"/>
              <a:ext cx="163025" cy="98125"/>
            </a:xfrm>
            <a:custGeom>
              <a:rect b="b" l="l" r="r" t="t"/>
              <a:pathLst>
                <a:path extrusionOk="0" h="3925" w="6521">
                  <a:moveTo>
                    <a:pt x="3853" y="1"/>
                  </a:moveTo>
                  <a:cubicBezTo>
                    <a:pt x="2769" y="1"/>
                    <a:pt x="1502" y="389"/>
                    <a:pt x="110" y="1526"/>
                  </a:cubicBezTo>
                  <a:cubicBezTo>
                    <a:pt x="16" y="1605"/>
                    <a:pt x="0" y="1730"/>
                    <a:pt x="79" y="1840"/>
                  </a:cubicBezTo>
                  <a:cubicBezTo>
                    <a:pt x="126" y="1902"/>
                    <a:pt x="1395" y="3627"/>
                    <a:pt x="3308" y="3893"/>
                  </a:cubicBezTo>
                  <a:cubicBezTo>
                    <a:pt x="3464" y="3909"/>
                    <a:pt x="3621" y="3924"/>
                    <a:pt x="3778" y="3924"/>
                  </a:cubicBezTo>
                  <a:cubicBezTo>
                    <a:pt x="4687" y="3924"/>
                    <a:pt x="5565" y="3564"/>
                    <a:pt x="6411" y="2890"/>
                  </a:cubicBezTo>
                  <a:cubicBezTo>
                    <a:pt x="6505" y="2812"/>
                    <a:pt x="6521" y="2670"/>
                    <a:pt x="6458" y="2561"/>
                  </a:cubicBezTo>
                  <a:cubicBezTo>
                    <a:pt x="6414" y="2507"/>
                    <a:pt x="6349" y="2479"/>
                    <a:pt x="6281" y="2479"/>
                  </a:cubicBezTo>
                  <a:cubicBezTo>
                    <a:pt x="6230" y="2479"/>
                    <a:pt x="6176" y="2496"/>
                    <a:pt x="6129" y="2529"/>
                  </a:cubicBezTo>
                  <a:cubicBezTo>
                    <a:pt x="5364" y="3147"/>
                    <a:pt x="4576" y="3465"/>
                    <a:pt x="3774" y="3465"/>
                  </a:cubicBezTo>
                  <a:cubicBezTo>
                    <a:pt x="3640" y="3465"/>
                    <a:pt x="3505" y="3456"/>
                    <a:pt x="3370" y="3438"/>
                  </a:cubicBezTo>
                  <a:cubicBezTo>
                    <a:pt x="1975" y="3250"/>
                    <a:pt x="941" y="2169"/>
                    <a:pt x="565" y="1730"/>
                  </a:cubicBezTo>
                  <a:cubicBezTo>
                    <a:pt x="1683" y="875"/>
                    <a:pt x="2778" y="442"/>
                    <a:pt x="3851" y="442"/>
                  </a:cubicBezTo>
                  <a:cubicBezTo>
                    <a:pt x="4568" y="442"/>
                    <a:pt x="5275" y="635"/>
                    <a:pt x="5972" y="1025"/>
                  </a:cubicBezTo>
                  <a:cubicBezTo>
                    <a:pt x="6006" y="1044"/>
                    <a:pt x="6041" y="1053"/>
                    <a:pt x="6075" y="1053"/>
                  </a:cubicBezTo>
                  <a:cubicBezTo>
                    <a:pt x="6153" y="1053"/>
                    <a:pt x="6226" y="1007"/>
                    <a:pt x="6270" y="931"/>
                  </a:cubicBezTo>
                  <a:cubicBezTo>
                    <a:pt x="6333" y="821"/>
                    <a:pt x="6286" y="680"/>
                    <a:pt x="6176" y="617"/>
                  </a:cubicBezTo>
                  <a:cubicBezTo>
                    <a:pt x="5558" y="279"/>
                    <a:pt x="4771" y="1"/>
                    <a:pt x="38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5"/>
            <p:cNvSpPr/>
            <p:nvPr/>
          </p:nvSpPr>
          <p:spPr>
            <a:xfrm>
              <a:off x="3421075" y="727925"/>
              <a:ext cx="83100" cy="83500"/>
            </a:xfrm>
            <a:custGeom>
              <a:rect b="b" l="l" r="r" t="t"/>
              <a:pathLst>
                <a:path extrusionOk="0" h="3340" w="3324">
                  <a:moveTo>
                    <a:pt x="1662" y="1"/>
                  </a:moveTo>
                  <a:cubicBezTo>
                    <a:pt x="737" y="1"/>
                    <a:pt x="0" y="753"/>
                    <a:pt x="0" y="1662"/>
                  </a:cubicBezTo>
                  <a:cubicBezTo>
                    <a:pt x="0" y="2587"/>
                    <a:pt x="737" y="3340"/>
                    <a:pt x="1662" y="3340"/>
                  </a:cubicBezTo>
                  <a:cubicBezTo>
                    <a:pt x="2571" y="3340"/>
                    <a:pt x="3323" y="2587"/>
                    <a:pt x="3323" y="1662"/>
                  </a:cubicBezTo>
                  <a:cubicBezTo>
                    <a:pt x="3323" y="753"/>
                    <a:pt x="2571"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5"/>
            <p:cNvSpPr/>
            <p:nvPr/>
          </p:nvSpPr>
          <p:spPr>
            <a:xfrm>
              <a:off x="2930475" y="870075"/>
              <a:ext cx="25875" cy="19425"/>
            </a:xfrm>
            <a:custGeom>
              <a:rect b="b" l="l" r="r" t="t"/>
              <a:pathLst>
                <a:path extrusionOk="0" h="777" w="1035">
                  <a:moveTo>
                    <a:pt x="512" y="1"/>
                  </a:moveTo>
                  <a:cubicBezTo>
                    <a:pt x="272" y="1"/>
                    <a:pt x="60" y="148"/>
                    <a:pt x="32" y="334"/>
                  </a:cubicBezTo>
                  <a:cubicBezTo>
                    <a:pt x="0" y="553"/>
                    <a:pt x="188" y="757"/>
                    <a:pt x="455" y="773"/>
                  </a:cubicBezTo>
                  <a:cubicBezTo>
                    <a:pt x="478" y="775"/>
                    <a:pt x="501" y="777"/>
                    <a:pt x="523" y="777"/>
                  </a:cubicBezTo>
                  <a:cubicBezTo>
                    <a:pt x="763" y="777"/>
                    <a:pt x="975" y="630"/>
                    <a:pt x="1003" y="444"/>
                  </a:cubicBezTo>
                  <a:cubicBezTo>
                    <a:pt x="1035" y="224"/>
                    <a:pt x="847" y="36"/>
                    <a:pt x="580" y="5"/>
                  </a:cubicBezTo>
                  <a:cubicBezTo>
                    <a:pt x="557" y="2"/>
                    <a:pt x="534" y="1"/>
                    <a:pt x="5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5"/>
            <p:cNvSpPr/>
            <p:nvPr/>
          </p:nvSpPr>
          <p:spPr>
            <a:xfrm>
              <a:off x="3925400" y="894475"/>
              <a:ext cx="1185375" cy="852325"/>
            </a:xfrm>
            <a:custGeom>
              <a:rect b="b" l="l" r="r" t="t"/>
              <a:pathLst>
                <a:path extrusionOk="0" h="34093" w="47415">
                  <a:moveTo>
                    <a:pt x="2743" y="0"/>
                  </a:moveTo>
                  <a:cubicBezTo>
                    <a:pt x="1223" y="0"/>
                    <a:pt x="0" y="1223"/>
                    <a:pt x="0" y="2728"/>
                  </a:cubicBezTo>
                  <a:lnTo>
                    <a:pt x="0" y="31365"/>
                  </a:lnTo>
                  <a:cubicBezTo>
                    <a:pt x="0" y="32870"/>
                    <a:pt x="1223" y="34092"/>
                    <a:pt x="2743" y="34092"/>
                  </a:cubicBezTo>
                  <a:lnTo>
                    <a:pt x="44672" y="34092"/>
                  </a:lnTo>
                  <a:cubicBezTo>
                    <a:pt x="46192" y="34092"/>
                    <a:pt x="47415" y="32870"/>
                    <a:pt x="47415" y="31365"/>
                  </a:cubicBezTo>
                  <a:lnTo>
                    <a:pt x="47415" y="2728"/>
                  </a:lnTo>
                  <a:cubicBezTo>
                    <a:pt x="47415" y="1223"/>
                    <a:pt x="46192" y="0"/>
                    <a:pt x="44672" y="0"/>
                  </a:cubicBezTo>
                  <a:close/>
                </a:path>
              </a:pathLst>
            </a:custGeom>
            <a:solidFill>
              <a:srgbClr val="E7D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5"/>
            <p:cNvSpPr/>
            <p:nvPr/>
          </p:nvSpPr>
          <p:spPr>
            <a:xfrm>
              <a:off x="3920675" y="889775"/>
              <a:ext cx="1190100" cy="862100"/>
            </a:xfrm>
            <a:custGeom>
              <a:rect b="b" l="l" r="r" t="t"/>
              <a:pathLst>
                <a:path extrusionOk="0" h="34484" w="47604">
                  <a:moveTo>
                    <a:pt x="44531" y="361"/>
                  </a:moveTo>
                  <a:cubicBezTo>
                    <a:pt x="46020" y="361"/>
                    <a:pt x="47243" y="1568"/>
                    <a:pt x="47243" y="3073"/>
                  </a:cubicBezTo>
                  <a:lnTo>
                    <a:pt x="47243" y="31396"/>
                  </a:lnTo>
                  <a:cubicBezTo>
                    <a:pt x="47243" y="32901"/>
                    <a:pt x="46020" y="34108"/>
                    <a:pt x="44531" y="34108"/>
                  </a:cubicBezTo>
                  <a:lnTo>
                    <a:pt x="3057" y="34108"/>
                  </a:lnTo>
                  <a:cubicBezTo>
                    <a:pt x="1568" y="34108"/>
                    <a:pt x="361" y="32901"/>
                    <a:pt x="361" y="31396"/>
                  </a:cubicBezTo>
                  <a:lnTo>
                    <a:pt x="361" y="3073"/>
                  </a:lnTo>
                  <a:cubicBezTo>
                    <a:pt x="361" y="1568"/>
                    <a:pt x="1568" y="361"/>
                    <a:pt x="3057" y="361"/>
                  </a:cubicBezTo>
                  <a:close/>
                  <a:moveTo>
                    <a:pt x="3057" y="0"/>
                  </a:moveTo>
                  <a:cubicBezTo>
                    <a:pt x="1365" y="0"/>
                    <a:pt x="1" y="1364"/>
                    <a:pt x="1" y="3073"/>
                  </a:cubicBezTo>
                  <a:lnTo>
                    <a:pt x="1" y="31396"/>
                  </a:lnTo>
                  <a:cubicBezTo>
                    <a:pt x="1" y="33089"/>
                    <a:pt x="1365" y="34484"/>
                    <a:pt x="3057" y="34484"/>
                  </a:cubicBezTo>
                  <a:lnTo>
                    <a:pt x="44531" y="34484"/>
                  </a:lnTo>
                  <a:cubicBezTo>
                    <a:pt x="46224" y="34484"/>
                    <a:pt x="47604" y="33089"/>
                    <a:pt x="47604" y="31396"/>
                  </a:cubicBezTo>
                  <a:lnTo>
                    <a:pt x="47604" y="3073"/>
                  </a:lnTo>
                  <a:cubicBezTo>
                    <a:pt x="47604" y="1364"/>
                    <a:pt x="46224" y="0"/>
                    <a:pt x="445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45"/>
            <p:cNvSpPr/>
            <p:nvPr/>
          </p:nvSpPr>
          <p:spPr>
            <a:xfrm>
              <a:off x="4371325" y="1560750"/>
              <a:ext cx="279025" cy="323200"/>
            </a:xfrm>
            <a:custGeom>
              <a:rect b="b" l="l" r="r" t="t"/>
              <a:pathLst>
                <a:path extrusionOk="0" h="12928" w="11161">
                  <a:moveTo>
                    <a:pt x="4590" y="0"/>
                  </a:moveTo>
                  <a:cubicBezTo>
                    <a:pt x="3710" y="0"/>
                    <a:pt x="3545" y="1862"/>
                    <a:pt x="2900" y="3711"/>
                  </a:cubicBezTo>
                  <a:cubicBezTo>
                    <a:pt x="1724" y="7096"/>
                    <a:pt x="0" y="9306"/>
                    <a:pt x="0" y="9306"/>
                  </a:cubicBezTo>
                  <a:lnTo>
                    <a:pt x="5878" y="12927"/>
                  </a:lnTo>
                  <a:cubicBezTo>
                    <a:pt x="9295" y="11234"/>
                    <a:pt x="11160" y="7504"/>
                    <a:pt x="11160" y="7504"/>
                  </a:cubicBezTo>
                  <a:lnTo>
                    <a:pt x="3935" y="6877"/>
                  </a:lnTo>
                  <a:cubicBezTo>
                    <a:pt x="5549" y="3914"/>
                    <a:pt x="5925" y="325"/>
                    <a:pt x="4781" y="27"/>
                  </a:cubicBezTo>
                  <a:cubicBezTo>
                    <a:pt x="4714" y="9"/>
                    <a:pt x="4650" y="0"/>
                    <a:pt x="4590"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45"/>
            <p:cNvSpPr/>
            <p:nvPr/>
          </p:nvSpPr>
          <p:spPr>
            <a:xfrm>
              <a:off x="4370925" y="1555800"/>
              <a:ext cx="284525" cy="333225"/>
            </a:xfrm>
            <a:custGeom>
              <a:rect b="b" l="l" r="r" t="t"/>
              <a:pathLst>
                <a:path extrusionOk="0" h="13329" w="11381">
                  <a:moveTo>
                    <a:pt x="4712" y="361"/>
                  </a:moveTo>
                  <a:cubicBezTo>
                    <a:pt x="4758" y="361"/>
                    <a:pt x="4808" y="369"/>
                    <a:pt x="4860" y="382"/>
                  </a:cubicBezTo>
                  <a:cubicBezTo>
                    <a:pt x="5001" y="413"/>
                    <a:pt x="5110" y="539"/>
                    <a:pt x="5205" y="758"/>
                  </a:cubicBezTo>
                  <a:cubicBezTo>
                    <a:pt x="5643" y="1777"/>
                    <a:pt x="5236" y="4536"/>
                    <a:pt x="3919" y="6996"/>
                  </a:cubicBezTo>
                  <a:cubicBezTo>
                    <a:pt x="3888" y="7044"/>
                    <a:pt x="3888" y="7106"/>
                    <a:pt x="3919" y="7169"/>
                  </a:cubicBezTo>
                  <a:cubicBezTo>
                    <a:pt x="3935" y="7216"/>
                    <a:pt x="3998" y="7263"/>
                    <a:pt x="4060" y="7263"/>
                  </a:cubicBezTo>
                  <a:lnTo>
                    <a:pt x="10910" y="7859"/>
                  </a:lnTo>
                  <a:cubicBezTo>
                    <a:pt x="10440" y="8689"/>
                    <a:pt x="8731" y="11511"/>
                    <a:pt x="5988" y="12937"/>
                  </a:cubicBezTo>
                  <a:lnTo>
                    <a:pt x="455" y="9457"/>
                  </a:lnTo>
                  <a:cubicBezTo>
                    <a:pt x="863" y="8877"/>
                    <a:pt x="2258" y="6824"/>
                    <a:pt x="3230" y="3956"/>
                  </a:cubicBezTo>
                  <a:cubicBezTo>
                    <a:pt x="3418" y="3423"/>
                    <a:pt x="3559" y="2890"/>
                    <a:pt x="3684" y="2404"/>
                  </a:cubicBezTo>
                  <a:cubicBezTo>
                    <a:pt x="3935" y="1448"/>
                    <a:pt x="4154" y="617"/>
                    <a:pt x="4531" y="413"/>
                  </a:cubicBezTo>
                  <a:cubicBezTo>
                    <a:pt x="4586" y="377"/>
                    <a:pt x="4646" y="361"/>
                    <a:pt x="4712" y="361"/>
                  </a:cubicBezTo>
                  <a:close/>
                  <a:moveTo>
                    <a:pt x="4707" y="0"/>
                  </a:moveTo>
                  <a:cubicBezTo>
                    <a:pt x="4580" y="0"/>
                    <a:pt x="4458" y="32"/>
                    <a:pt x="4342" y="100"/>
                  </a:cubicBezTo>
                  <a:cubicBezTo>
                    <a:pt x="3857" y="382"/>
                    <a:pt x="3621" y="1228"/>
                    <a:pt x="3339" y="2310"/>
                  </a:cubicBezTo>
                  <a:cubicBezTo>
                    <a:pt x="3198" y="2811"/>
                    <a:pt x="3073" y="3313"/>
                    <a:pt x="2885" y="3830"/>
                  </a:cubicBezTo>
                  <a:cubicBezTo>
                    <a:pt x="1756" y="7169"/>
                    <a:pt x="63" y="9379"/>
                    <a:pt x="48" y="9395"/>
                  </a:cubicBezTo>
                  <a:cubicBezTo>
                    <a:pt x="16" y="9442"/>
                    <a:pt x="1" y="9489"/>
                    <a:pt x="16" y="9536"/>
                  </a:cubicBezTo>
                  <a:cubicBezTo>
                    <a:pt x="16" y="9583"/>
                    <a:pt x="48" y="9630"/>
                    <a:pt x="95" y="9661"/>
                  </a:cubicBezTo>
                  <a:lnTo>
                    <a:pt x="5894" y="13298"/>
                  </a:lnTo>
                  <a:cubicBezTo>
                    <a:pt x="5910" y="13313"/>
                    <a:pt x="5957" y="13329"/>
                    <a:pt x="5988" y="13329"/>
                  </a:cubicBezTo>
                  <a:cubicBezTo>
                    <a:pt x="6020" y="13329"/>
                    <a:pt x="6035" y="13313"/>
                    <a:pt x="6067" y="13298"/>
                  </a:cubicBezTo>
                  <a:cubicBezTo>
                    <a:pt x="9452" y="11605"/>
                    <a:pt x="11270" y="7937"/>
                    <a:pt x="11349" y="7780"/>
                  </a:cubicBezTo>
                  <a:cubicBezTo>
                    <a:pt x="11380" y="7733"/>
                    <a:pt x="11380" y="7670"/>
                    <a:pt x="11349" y="7608"/>
                  </a:cubicBezTo>
                  <a:cubicBezTo>
                    <a:pt x="11317" y="7561"/>
                    <a:pt x="11270" y="7529"/>
                    <a:pt x="11208" y="7529"/>
                  </a:cubicBezTo>
                  <a:lnTo>
                    <a:pt x="4358" y="6918"/>
                  </a:lnTo>
                  <a:cubicBezTo>
                    <a:pt x="5534" y="4614"/>
                    <a:pt x="6067" y="1824"/>
                    <a:pt x="5534" y="601"/>
                  </a:cubicBezTo>
                  <a:cubicBezTo>
                    <a:pt x="5408" y="288"/>
                    <a:pt x="5205" y="100"/>
                    <a:pt x="4954" y="37"/>
                  </a:cubicBezTo>
                  <a:cubicBezTo>
                    <a:pt x="4869" y="13"/>
                    <a:pt x="4787" y="0"/>
                    <a:pt x="47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45"/>
            <p:cNvSpPr/>
            <p:nvPr/>
          </p:nvSpPr>
          <p:spPr>
            <a:xfrm>
              <a:off x="2603000" y="238000"/>
              <a:ext cx="847475" cy="925950"/>
            </a:xfrm>
            <a:custGeom>
              <a:rect b="b" l="l" r="r" t="t"/>
              <a:pathLst>
                <a:path extrusionOk="0" h="37038" w="33899">
                  <a:moveTo>
                    <a:pt x="23978" y="0"/>
                  </a:moveTo>
                  <a:cubicBezTo>
                    <a:pt x="21611" y="0"/>
                    <a:pt x="21015" y="2309"/>
                    <a:pt x="21015" y="2309"/>
                  </a:cubicBezTo>
                  <a:cubicBezTo>
                    <a:pt x="20320" y="942"/>
                    <a:pt x="19159" y="536"/>
                    <a:pt x="18178" y="536"/>
                  </a:cubicBezTo>
                  <a:cubicBezTo>
                    <a:pt x="17764" y="536"/>
                    <a:pt x="17382" y="608"/>
                    <a:pt x="17080" y="710"/>
                  </a:cubicBezTo>
                  <a:cubicBezTo>
                    <a:pt x="13711" y="1823"/>
                    <a:pt x="15043" y="4958"/>
                    <a:pt x="15043" y="4958"/>
                  </a:cubicBezTo>
                  <a:cubicBezTo>
                    <a:pt x="15043" y="4958"/>
                    <a:pt x="14057" y="3550"/>
                    <a:pt x="12501" y="3550"/>
                  </a:cubicBezTo>
                  <a:cubicBezTo>
                    <a:pt x="11980" y="3550"/>
                    <a:pt x="11396" y="3707"/>
                    <a:pt x="10764" y="4127"/>
                  </a:cubicBezTo>
                  <a:cubicBezTo>
                    <a:pt x="8107" y="5875"/>
                    <a:pt x="9983" y="8627"/>
                    <a:pt x="10358" y="9127"/>
                  </a:cubicBezTo>
                  <a:lnTo>
                    <a:pt x="10358" y="9127"/>
                  </a:lnTo>
                  <a:cubicBezTo>
                    <a:pt x="10126" y="8840"/>
                    <a:pt x="9253" y="7875"/>
                    <a:pt x="8017" y="7875"/>
                  </a:cubicBezTo>
                  <a:cubicBezTo>
                    <a:pt x="7343" y="7875"/>
                    <a:pt x="6562" y="8162"/>
                    <a:pt x="5717" y="9002"/>
                  </a:cubicBezTo>
                  <a:cubicBezTo>
                    <a:pt x="3757" y="10946"/>
                    <a:pt x="5717" y="13751"/>
                    <a:pt x="5717" y="13751"/>
                  </a:cubicBezTo>
                  <a:cubicBezTo>
                    <a:pt x="5391" y="13601"/>
                    <a:pt x="5083" y="13539"/>
                    <a:pt x="4798" y="13539"/>
                  </a:cubicBezTo>
                  <a:cubicBezTo>
                    <a:pt x="3477" y="13539"/>
                    <a:pt x="2629" y="14864"/>
                    <a:pt x="2629" y="14864"/>
                  </a:cubicBezTo>
                  <a:cubicBezTo>
                    <a:pt x="0" y="19255"/>
                    <a:pt x="17001" y="37038"/>
                    <a:pt x="17222" y="37038"/>
                  </a:cubicBezTo>
                  <a:cubicBezTo>
                    <a:pt x="17225" y="37038"/>
                    <a:pt x="17225" y="37035"/>
                    <a:pt x="17222" y="37028"/>
                  </a:cubicBezTo>
                  <a:cubicBezTo>
                    <a:pt x="14980" y="32561"/>
                    <a:pt x="13993" y="27545"/>
                    <a:pt x="13993" y="27545"/>
                  </a:cubicBezTo>
                  <a:cubicBezTo>
                    <a:pt x="13993" y="27545"/>
                    <a:pt x="10278" y="24441"/>
                    <a:pt x="11751" y="22247"/>
                  </a:cubicBezTo>
                  <a:cubicBezTo>
                    <a:pt x="12106" y="21715"/>
                    <a:pt x="12495" y="21521"/>
                    <a:pt x="12876" y="21521"/>
                  </a:cubicBezTo>
                  <a:cubicBezTo>
                    <a:pt x="13908" y="21521"/>
                    <a:pt x="14870" y="22952"/>
                    <a:pt x="14870" y="22952"/>
                  </a:cubicBezTo>
                  <a:cubicBezTo>
                    <a:pt x="14870" y="22952"/>
                    <a:pt x="14682" y="17388"/>
                    <a:pt x="21281" y="13062"/>
                  </a:cubicBezTo>
                  <a:cubicBezTo>
                    <a:pt x="23309" y="11732"/>
                    <a:pt x="25283" y="11272"/>
                    <a:pt x="27043" y="11272"/>
                  </a:cubicBezTo>
                  <a:cubicBezTo>
                    <a:pt x="31011" y="11272"/>
                    <a:pt x="33899" y="13610"/>
                    <a:pt x="33899" y="13610"/>
                  </a:cubicBezTo>
                  <a:cubicBezTo>
                    <a:pt x="33401" y="6473"/>
                    <a:pt x="31006" y="1619"/>
                    <a:pt x="28917" y="1619"/>
                  </a:cubicBezTo>
                  <a:cubicBezTo>
                    <a:pt x="28901" y="1619"/>
                    <a:pt x="28884" y="1619"/>
                    <a:pt x="28867" y="1619"/>
                  </a:cubicBezTo>
                  <a:cubicBezTo>
                    <a:pt x="27081" y="1666"/>
                    <a:pt x="27049" y="3140"/>
                    <a:pt x="27049" y="3140"/>
                  </a:cubicBezTo>
                  <a:cubicBezTo>
                    <a:pt x="27049" y="3140"/>
                    <a:pt x="26689" y="146"/>
                    <a:pt x="24165" y="5"/>
                  </a:cubicBezTo>
                  <a:cubicBezTo>
                    <a:pt x="24102" y="2"/>
                    <a:pt x="24039" y="0"/>
                    <a:pt x="239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5"/>
            <p:cNvSpPr/>
            <p:nvPr/>
          </p:nvSpPr>
          <p:spPr>
            <a:xfrm>
              <a:off x="2887375" y="874875"/>
              <a:ext cx="121100" cy="142275"/>
            </a:xfrm>
            <a:custGeom>
              <a:rect b="b" l="l" r="r" t="t"/>
              <a:pathLst>
                <a:path extrusionOk="0" h="5691" w="4844">
                  <a:moveTo>
                    <a:pt x="2320" y="581"/>
                  </a:moveTo>
                  <a:cubicBezTo>
                    <a:pt x="3652" y="1976"/>
                    <a:pt x="4342" y="3653"/>
                    <a:pt x="3934" y="4562"/>
                  </a:cubicBezTo>
                  <a:cubicBezTo>
                    <a:pt x="3708" y="5095"/>
                    <a:pt x="3141" y="5232"/>
                    <a:pt x="2630" y="5232"/>
                  </a:cubicBezTo>
                  <a:cubicBezTo>
                    <a:pt x="2540" y="5232"/>
                    <a:pt x="2451" y="5227"/>
                    <a:pt x="2367" y="5220"/>
                  </a:cubicBezTo>
                  <a:cubicBezTo>
                    <a:pt x="1724" y="5189"/>
                    <a:pt x="1317" y="4970"/>
                    <a:pt x="1129" y="4578"/>
                  </a:cubicBezTo>
                  <a:cubicBezTo>
                    <a:pt x="658" y="3575"/>
                    <a:pt x="1724" y="1521"/>
                    <a:pt x="2320" y="581"/>
                  </a:cubicBezTo>
                  <a:close/>
                  <a:moveTo>
                    <a:pt x="2273" y="1"/>
                  </a:moveTo>
                  <a:cubicBezTo>
                    <a:pt x="2194" y="16"/>
                    <a:pt x="2147" y="48"/>
                    <a:pt x="2100" y="95"/>
                  </a:cubicBezTo>
                  <a:cubicBezTo>
                    <a:pt x="2022" y="220"/>
                    <a:pt x="0" y="3214"/>
                    <a:pt x="737" y="4781"/>
                  </a:cubicBezTo>
                  <a:cubicBezTo>
                    <a:pt x="988" y="5314"/>
                    <a:pt x="1536" y="5612"/>
                    <a:pt x="2336" y="5675"/>
                  </a:cubicBezTo>
                  <a:cubicBezTo>
                    <a:pt x="2430" y="5675"/>
                    <a:pt x="2524" y="5691"/>
                    <a:pt x="2602" y="5691"/>
                  </a:cubicBezTo>
                  <a:cubicBezTo>
                    <a:pt x="3683" y="5691"/>
                    <a:pt x="4154" y="5189"/>
                    <a:pt x="4342" y="4750"/>
                  </a:cubicBezTo>
                  <a:cubicBezTo>
                    <a:pt x="4843" y="3622"/>
                    <a:pt x="4044" y="1647"/>
                    <a:pt x="2445" y="63"/>
                  </a:cubicBezTo>
                  <a:cubicBezTo>
                    <a:pt x="2398" y="16"/>
                    <a:pt x="2336" y="1"/>
                    <a:pt x="22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5"/>
            <p:cNvSpPr/>
            <p:nvPr/>
          </p:nvSpPr>
          <p:spPr>
            <a:xfrm>
              <a:off x="2876775" y="1452800"/>
              <a:ext cx="672075" cy="49075"/>
            </a:xfrm>
            <a:custGeom>
              <a:rect b="b" l="l" r="r" t="t"/>
              <a:pathLst>
                <a:path extrusionOk="0" h="1963" w="26883">
                  <a:moveTo>
                    <a:pt x="26660" y="1"/>
                  </a:moveTo>
                  <a:cubicBezTo>
                    <a:pt x="26651" y="1"/>
                    <a:pt x="26641" y="2"/>
                    <a:pt x="26631" y="3"/>
                  </a:cubicBezTo>
                  <a:cubicBezTo>
                    <a:pt x="22258" y="1195"/>
                    <a:pt x="17843" y="1590"/>
                    <a:pt x="13909" y="1590"/>
                  </a:cubicBezTo>
                  <a:cubicBezTo>
                    <a:pt x="6198" y="1590"/>
                    <a:pt x="335" y="71"/>
                    <a:pt x="252" y="50"/>
                  </a:cubicBezTo>
                  <a:cubicBezTo>
                    <a:pt x="232" y="45"/>
                    <a:pt x="213" y="42"/>
                    <a:pt x="195" y="42"/>
                  </a:cubicBezTo>
                  <a:cubicBezTo>
                    <a:pt x="111" y="42"/>
                    <a:pt x="42" y="98"/>
                    <a:pt x="17" y="176"/>
                  </a:cubicBezTo>
                  <a:cubicBezTo>
                    <a:pt x="1" y="286"/>
                    <a:pt x="64" y="380"/>
                    <a:pt x="158" y="411"/>
                  </a:cubicBezTo>
                  <a:cubicBezTo>
                    <a:pt x="236" y="442"/>
                    <a:pt x="6145" y="1963"/>
                    <a:pt x="13920" y="1963"/>
                  </a:cubicBezTo>
                  <a:cubicBezTo>
                    <a:pt x="17885" y="1963"/>
                    <a:pt x="22321" y="1571"/>
                    <a:pt x="26725" y="380"/>
                  </a:cubicBezTo>
                  <a:cubicBezTo>
                    <a:pt x="26819" y="348"/>
                    <a:pt x="26882" y="239"/>
                    <a:pt x="26851" y="144"/>
                  </a:cubicBezTo>
                  <a:cubicBezTo>
                    <a:pt x="26823" y="60"/>
                    <a:pt x="26744" y="1"/>
                    <a:pt x="266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45"/>
            <p:cNvSpPr/>
            <p:nvPr/>
          </p:nvSpPr>
          <p:spPr>
            <a:xfrm>
              <a:off x="2763925" y="1560550"/>
              <a:ext cx="902475" cy="58875"/>
            </a:xfrm>
            <a:custGeom>
              <a:rect b="b" l="l" r="r" t="t"/>
              <a:pathLst>
                <a:path extrusionOk="0" h="2355" w="36099">
                  <a:moveTo>
                    <a:pt x="35883" y="1"/>
                  </a:moveTo>
                  <a:cubicBezTo>
                    <a:pt x="35872" y="1"/>
                    <a:pt x="35860" y="2"/>
                    <a:pt x="35848" y="4"/>
                  </a:cubicBezTo>
                  <a:cubicBezTo>
                    <a:pt x="30495" y="1533"/>
                    <a:pt x="24588" y="1999"/>
                    <a:pt x="19364" y="1999"/>
                  </a:cubicBezTo>
                  <a:cubicBezTo>
                    <a:pt x="16772" y="1999"/>
                    <a:pt x="14348" y="1884"/>
                    <a:pt x="12242" y="1728"/>
                  </a:cubicBezTo>
                  <a:cubicBezTo>
                    <a:pt x="5346" y="1195"/>
                    <a:pt x="298" y="114"/>
                    <a:pt x="251" y="114"/>
                  </a:cubicBezTo>
                  <a:cubicBezTo>
                    <a:pt x="232" y="108"/>
                    <a:pt x="213" y="105"/>
                    <a:pt x="195" y="105"/>
                  </a:cubicBezTo>
                  <a:cubicBezTo>
                    <a:pt x="111" y="105"/>
                    <a:pt x="45" y="162"/>
                    <a:pt x="32" y="239"/>
                  </a:cubicBezTo>
                  <a:cubicBezTo>
                    <a:pt x="1" y="333"/>
                    <a:pt x="63" y="427"/>
                    <a:pt x="173" y="458"/>
                  </a:cubicBezTo>
                  <a:cubicBezTo>
                    <a:pt x="220" y="458"/>
                    <a:pt x="5299" y="1556"/>
                    <a:pt x="12211" y="2073"/>
                  </a:cubicBezTo>
                  <a:cubicBezTo>
                    <a:pt x="14343" y="2230"/>
                    <a:pt x="16803" y="2355"/>
                    <a:pt x="19421" y="2355"/>
                  </a:cubicBezTo>
                  <a:cubicBezTo>
                    <a:pt x="24672" y="2355"/>
                    <a:pt x="30581" y="1885"/>
                    <a:pt x="35942" y="349"/>
                  </a:cubicBezTo>
                  <a:cubicBezTo>
                    <a:pt x="36036" y="317"/>
                    <a:pt x="36098" y="223"/>
                    <a:pt x="36067" y="129"/>
                  </a:cubicBezTo>
                  <a:cubicBezTo>
                    <a:pt x="36040" y="47"/>
                    <a:pt x="35965" y="1"/>
                    <a:pt x="358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5"/>
            <p:cNvSpPr/>
            <p:nvPr/>
          </p:nvSpPr>
          <p:spPr>
            <a:xfrm>
              <a:off x="2685550" y="1673275"/>
              <a:ext cx="1054125" cy="63725"/>
            </a:xfrm>
            <a:custGeom>
              <a:rect b="b" l="l" r="r" t="t"/>
              <a:pathLst>
                <a:path extrusionOk="0" h="2549" w="42165">
                  <a:moveTo>
                    <a:pt x="196" y="1"/>
                  </a:moveTo>
                  <a:cubicBezTo>
                    <a:pt x="111" y="1"/>
                    <a:pt x="45" y="60"/>
                    <a:pt x="32" y="150"/>
                  </a:cubicBezTo>
                  <a:cubicBezTo>
                    <a:pt x="1" y="244"/>
                    <a:pt x="64" y="338"/>
                    <a:pt x="173" y="370"/>
                  </a:cubicBezTo>
                  <a:cubicBezTo>
                    <a:pt x="220" y="385"/>
                    <a:pt x="5941" y="1592"/>
                    <a:pt x="13920" y="2203"/>
                  </a:cubicBezTo>
                  <a:cubicBezTo>
                    <a:pt x="16490" y="2407"/>
                    <a:pt x="19484" y="2548"/>
                    <a:pt x="22713" y="2548"/>
                  </a:cubicBezTo>
                  <a:cubicBezTo>
                    <a:pt x="28732" y="2548"/>
                    <a:pt x="35581" y="2047"/>
                    <a:pt x="42008" y="417"/>
                  </a:cubicBezTo>
                  <a:cubicBezTo>
                    <a:pt x="42102" y="385"/>
                    <a:pt x="42164" y="291"/>
                    <a:pt x="42149" y="181"/>
                  </a:cubicBezTo>
                  <a:cubicBezTo>
                    <a:pt x="42123" y="104"/>
                    <a:pt x="42055" y="48"/>
                    <a:pt x="41970" y="48"/>
                  </a:cubicBezTo>
                  <a:cubicBezTo>
                    <a:pt x="41952" y="48"/>
                    <a:pt x="41933" y="51"/>
                    <a:pt x="41914" y="56"/>
                  </a:cubicBezTo>
                  <a:cubicBezTo>
                    <a:pt x="35525" y="1679"/>
                    <a:pt x="28711" y="2185"/>
                    <a:pt x="22708" y="2185"/>
                  </a:cubicBezTo>
                  <a:cubicBezTo>
                    <a:pt x="19493" y="2185"/>
                    <a:pt x="16510" y="2040"/>
                    <a:pt x="13951" y="1843"/>
                  </a:cubicBezTo>
                  <a:cubicBezTo>
                    <a:pt x="6004" y="1232"/>
                    <a:pt x="299" y="25"/>
                    <a:pt x="252" y="9"/>
                  </a:cubicBezTo>
                  <a:cubicBezTo>
                    <a:pt x="232" y="4"/>
                    <a:pt x="214" y="1"/>
                    <a:pt x="1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5"/>
            <p:cNvSpPr/>
            <p:nvPr/>
          </p:nvSpPr>
          <p:spPr>
            <a:xfrm>
              <a:off x="2631875" y="1810425"/>
              <a:ext cx="1166575" cy="63725"/>
            </a:xfrm>
            <a:custGeom>
              <a:rect b="b" l="l" r="r" t="t"/>
              <a:pathLst>
                <a:path extrusionOk="0" h="2549" w="46663">
                  <a:moveTo>
                    <a:pt x="46476" y="1"/>
                  </a:moveTo>
                  <a:cubicBezTo>
                    <a:pt x="46460" y="1"/>
                    <a:pt x="46444" y="4"/>
                    <a:pt x="46428" y="9"/>
                  </a:cubicBezTo>
                  <a:cubicBezTo>
                    <a:pt x="39009" y="1661"/>
                    <a:pt x="31253" y="2170"/>
                    <a:pt x="24515" y="2170"/>
                  </a:cubicBezTo>
                  <a:cubicBezTo>
                    <a:pt x="21089" y="2170"/>
                    <a:pt x="17926" y="2038"/>
                    <a:pt x="15204" y="1859"/>
                  </a:cubicBezTo>
                  <a:cubicBezTo>
                    <a:pt x="6474" y="1294"/>
                    <a:pt x="298" y="119"/>
                    <a:pt x="236" y="103"/>
                  </a:cubicBezTo>
                  <a:cubicBezTo>
                    <a:pt x="226" y="102"/>
                    <a:pt x="217" y="101"/>
                    <a:pt x="208" y="101"/>
                  </a:cubicBezTo>
                  <a:cubicBezTo>
                    <a:pt x="110" y="101"/>
                    <a:pt x="30" y="174"/>
                    <a:pt x="16" y="260"/>
                  </a:cubicBezTo>
                  <a:cubicBezTo>
                    <a:pt x="0" y="370"/>
                    <a:pt x="63" y="464"/>
                    <a:pt x="173" y="479"/>
                  </a:cubicBezTo>
                  <a:cubicBezTo>
                    <a:pt x="220" y="495"/>
                    <a:pt x="6427" y="1671"/>
                    <a:pt x="15189" y="2235"/>
                  </a:cubicBezTo>
                  <a:cubicBezTo>
                    <a:pt x="17885" y="2423"/>
                    <a:pt x="21035" y="2548"/>
                    <a:pt x="24437" y="2548"/>
                  </a:cubicBezTo>
                  <a:cubicBezTo>
                    <a:pt x="31224" y="2548"/>
                    <a:pt x="39029" y="2031"/>
                    <a:pt x="46506" y="370"/>
                  </a:cubicBezTo>
                  <a:cubicBezTo>
                    <a:pt x="46600" y="354"/>
                    <a:pt x="46663" y="260"/>
                    <a:pt x="46647" y="150"/>
                  </a:cubicBezTo>
                  <a:cubicBezTo>
                    <a:pt x="46621" y="60"/>
                    <a:pt x="46552" y="1"/>
                    <a:pt x="46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5"/>
            <p:cNvSpPr/>
            <p:nvPr/>
          </p:nvSpPr>
          <p:spPr>
            <a:xfrm>
              <a:off x="3591925" y="1928000"/>
              <a:ext cx="265300" cy="53900"/>
            </a:xfrm>
            <a:custGeom>
              <a:rect b="b" l="l" r="r" t="t"/>
              <a:pathLst>
                <a:path extrusionOk="0" h="2156" w="10612">
                  <a:moveTo>
                    <a:pt x="10426" y="0"/>
                  </a:moveTo>
                  <a:cubicBezTo>
                    <a:pt x="10410" y="0"/>
                    <a:pt x="10393" y="3"/>
                    <a:pt x="10377" y="8"/>
                  </a:cubicBezTo>
                  <a:cubicBezTo>
                    <a:pt x="7163" y="776"/>
                    <a:pt x="3731" y="1372"/>
                    <a:pt x="173" y="1811"/>
                  </a:cubicBezTo>
                  <a:cubicBezTo>
                    <a:pt x="79" y="1827"/>
                    <a:pt x="0" y="1905"/>
                    <a:pt x="16" y="1999"/>
                  </a:cubicBezTo>
                  <a:cubicBezTo>
                    <a:pt x="32" y="2093"/>
                    <a:pt x="110" y="2156"/>
                    <a:pt x="204" y="2156"/>
                  </a:cubicBezTo>
                  <a:lnTo>
                    <a:pt x="220" y="2156"/>
                  </a:lnTo>
                  <a:cubicBezTo>
                    <a:pt x="3793" y="1717"/>
                    <a:pt x="7242" y="1106"/>
                    <a:pt x="10455" y="338"/>
                  </a:cubicBezTo>
                  <a:cubicBezTo>
                    <a:pt x="10549" y="322"/>
                    <a:pt x="10612" y="228"/>
                    <a:pt x="10596" y="134"/>
                  </a:cubicBezTo>
                  <a:cubicBezTo>
                    <a:pt x="10570" y="56"/>
                    <a:pt x="10502" y="0"/>
                    <a:pt x="104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5"/>
            <p:cNvSpPr/>
            <p:nvPr/>
          </p:nvSpPr>
          <p:spPr>
            <a:xfrm>
              <a:off x="2597400" y="1937800"/>
              <a:ext cx="995325" cy="63700"/>
            </a:xfrm>
            <a:custGeom>
              <a:rect b="b" l="l" r="r" t="t"/>
              <a:pathLst>
                <a:path extrusionOk="0" h="2548" w="39813">
                  <a:moveTo>
                    <a:pt x="186" y="0"/>
                  </a:moveTo>
                  <a:cubicBezTo>
                    <a:pt x="110" y="0"/>
                    <a:pt x="44" y="56"/>
                    <a:pt x="31" y="134"/>
                  </a:cubicBezTo>
                  <a:cubicBezTo>
                    <a:pt x="0" y="228"/>
                    <a:pt x="78" y="322"/>
                    <a:pt x="173" y="353"/>
                  </a:cubicBezTo>
                  <a:cubicBezTo>
                    <a:pt x="314" y="384"/>
                    <a:pt x="11348" y="2547"/>
                    <a:pt x="25486" y="2547"/>
                  </a:cubicBezTo>
                  <a:cubicBezTo>
                    <a:pt x="29969" y="2547"/>
                    <a:pt x="34766" y="2328"/>
                    <a:pt x="39640" y="1748"/>
                  </a:cubicBezTo>
                  <a:cubicBezTo>
                    <a:pt x="39734" y="1748"/>
                    <a:pt x="39813" y="1654"/>
                    <a:pt x="39797" y="1560"/>
                  </a:cubicBezTo>
                  <a:cubicBezTo>
                    <a:pt x="39783" y="1474"/>
                    <a:pt x="39703" y="1401"/>
                    <a:pt x="39618" y="1401"/>
                  </a:cubicBezTo>
                  <a:cubicBezTo>
                    <a:pt x="39609" y="1401"/>
                    <a:pt x="39601" y="1402"/>
                    <a:pt x="39593" y="1403"/>
                  </a:cubicBezTo>
                  <a:cubicBezTo>
                    <a:pt x="34742" y="1977"/>
                    <a:pt x="29955" y="2196"/>
                    <a:pt x="25480" y="2196"/>
                  </a:cubicBezTo>
                  <a:cubicBezTo>
                    <a:pt x="11388" y="2196"/>
                    <a:pt x="390" y="32"/>
                    <a:pt x="235" y="8"/>
                  </a:cubicBezTo>
                  <a:cubicBezTo>
                    <a:pt x="219" y="3"/>
                    <a:pt x="202" y="0"/>
                    <a:pt x="1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5"/>
            <p:cNvSpPr/>
            <p:nvPr/>
          </p:nvSpPr>
          <p:spPr>
            <a:xfrm>
              <a:off x="3646000" y="2070000"/>
              <a:ext cx="284500" cy="44350"/>
            </a:xfrm>
            <a:custGeom>
              <a:rect b="b" l="l" r="r" t="t"/>
              <a:pathLst>
                <a:path extrusionOk="0" h="1774" w="11380">
                  <a:moveTo>
                    <a:pt x="11189" y="0"/>
                  </a:moveTo>
                  <a:cubicBezTo>
                    <a:pt x="11180" y="0"/>
                    <a:pt x="11170" y="1"/>
                    <a:pt x="11160" y="2"/>
                  </a:cubicBezTo>
                  <a:cubicBezTo>
                    <a:pt x="7634" y="598"/>
                    <a:pt x="3935" y="1068"/>
                    <a:pt x="173" y="1413"/>
                  </a:cubicBezTo>
                  <a:cubicBezTo>
                    <a:pt x="79" y="1429"/>
                    <a:pt x="0" y="1507"/>
                    <a:pt x="16" y="1601"/>
                  </a:cubicBezTo>
                  <a:cubicBezTo>
                    <a:pt x="16" y="1695"/>
                    <a:pt x="94" y="1774"/>
                    <a:pt x="188" y="1774"/>
                  </a:cubicBezTo>
                  <a:lnTo>
                    <a:pt x="204" y="1774"/>
                  </a:lnTo>
                  <a:cubicBezTo>
                    <a:pt x="3982" y="1413"/>
                    <a:pt x="7681" y="943"/>
                    <a:pt x="11223" y="347"/>
                  </a:cubicBezTo>
                  <a:cubicBezTo>
                    <a:pt x="11317" y="332"/>
                    <a:pt x="11380" y="253"/>
                    <a:pt x="11364" y="144"/>
                  </a:cubicBezTo>
                  <a:cubicBezTo>
                    <a:pt x="11350" y="59"/>
                    <a:pt x="11273" y="0"/>
                    <a:pt x="111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2568400" y="2075075"/>
              <a:ext cx="1053325" cy="58875"/>
            </a:xfrm>
            <a:custGeom>
              <a:rect b="b" l="l" r="r" t="t"/>
              <a:pathLst>
                <a:path extrusionOk="0" h="2355" w="42133">
                  <a:moveTo>
                    <a:pt x="191" y="1"/>
                  </a:moveTo>
                  <a:cubicBezTo>
                    <a:pt x="107" y="1"/>
                    <a:pt x="30" y="61"/>
                    <a:pt x="16" y="160"/>
                  </a:cubicBezTo>
                  <a:cubicBezTo>
                    <a:pt x="0" y="270"/>
                    <a:pt x="63" y="364"/>
                    <a:pt x="157" y="379"/>
                  </a:cubicBezTo>
                  <a:cubicBezTo>
                    <a:pt x="298" y="411"/>
                    <a:pt x="11364" y="2354"/>
                    <a:pt x="26584" y="2354"/>
                  </a:cubicBezTo>
                  <a:cubicBezTo>
                    <a:pt x="31380" y="2354"/>
                    <a:pt x="36568" y="2151"/>
                    <a:pt x="41960" y="1649"/>
                  </a:cubicBezTo>
                  <a:cubicBezTo>
                    <a:pt x="42070" y="1649"/>
                    <a:pt x="42133" y="1555"/>
                    <a:pt x="42133" y="1445"/>
                  </a:cubicBezTo>
                  <a:cubicBezTo>
                    <a:pt x="42118" y="1345"/>
                    <a:pt x="42051" y="1271"/>
                    <a:pt x="41956" y="1271"/>
                  </a:cubicBezTo>
                  <a:cubicBezTo>
                    <a:pt x="41947" y="1271"/>
                    <a:pt x="41938" y="1271"/>
                    <a:pt x="41929" y="1273"/>
                  </a:cubicBezTo>
                  <a:cubicBezTo>
                    <a:pt x="36557" y="1770"/>
                    <a:pt x="31385" y="1960"/>
                    <a:pt x="26621" y="1960"/>
                  </a:cubicBezTo>
                  <a:cubicBezTo>
                    <a:pt x="11413" y="1960"/>
                    <a:pt x="363" y="27"/>
                    <a:pt x="220" y="3"/>
                  </a:cubicBezTo>
                  <a:cubicBezTo>
                    <a:pt x="210" y="2"/>
                    <a:pt x="200" y="1"/>
                    <a:pt x="1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3714575" y="2187550"/>
              <a:ext cx="313900" cy="49075"/>
            </a:xfrm>
            <a:custGeom>
              <a:rect b="b" l="l" r="r" t="t"/>
              <a:pathLst>
                <a:path extrusionOk="0" h="1963" w="12556">
                  <a:moveTo>
                    <a:pt x="12365" y="0"/>
                  </a:moveTo>
                  <a:cubicBezTo>
                    <a:pt x="12355" y="0"/>
                    <a:pt x="12346" y="1"/>
                    <a:pt x="12336" y="3"/>
                  </a:cubicBezTo>
                  <a:cubicBezTo>
                    <a:pt x="8464" y="661"/>
                    <a:pt x="4358" y="1194"/>
                    <a:pt x="173" y="1586"/>
                  </a:cubicBezTo>
                  <a:cubicBezTo>
                    <a:pt x="79" y="1602"/>
                    <a:pt x="0" y="1680"/>
                    <a:pt x="16" y="1790"/>
                  </a:cubicBezTo>
                  <a:cubicBezTo>
                    <a:pt x="16" y="1884"/>
                    <a:pt x="94" y="1962"/>
                    <a:pt x="188" y="1962"/>
                  </a:cubicBezTo>
                  <a:lnTo>
                    <a:pt x="204" y="1962"/>
                  </a:lnTo>
                  <a:cubicBezTo>
                    <a:pt x="4405" y="1555"/>
                    <a:pt x="8511" y="1022"/>
                    <a:pt x="12399" y="379"/>
                  </a:cubicBezTo>
                  <a:cubicBezTo>
                    <a:pt x="12493" y="363"/>
                    <a:pt x="12555" y="269"/>
                    <a:pt x="12540" y="159"/>
                  </a:cubicBezTo>
                  <a:cubicBezTo>
                    <a:pt x="12526" y="61"/>
                    <a:pt x="12448" y="0"/>
                    <a:pt x="123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2553500" y="2216950"/>
              <a:ext cx="1087825" cy="44350"/>
            </a:xfrm>
            <a:custGeom>
              <a:rect b="b" l="l" r="r" t="t"/>
              <a:pathLst>
                <a:path extrusionOk="0" h="1774" w="43513">
                  <a:moveTo>
                    <a:pt x="196" y="0"/>
                  </a:moveTo>
                  <a:cubicBezTo>
                    <a:pt x="110" y="0"/>
                    <a:pt x="31" y="73"/>
                    <a:pt x="16" y="159"/>
                  </a:cubicBezTo>
                  <a:cubicBezTo>
                    <a:pt x="1" y="269"/>
                    <a:pt x="79" y="363"/>
                    <a:pt x="173" y="379"/>
                  </a:cubicBezTo>
                  <a:cubicBezTo>
                    <a:pt x="314" y="394"/>
                    <a:pt x="11067" y="1774"/>
                    <a:pt x="25941" y="1774"/>
                  </a:cubicBezTo>
                  <a:cubicBezTo>
                    <a:pt x="31302" y="1774"/>
                    <a:pt x="37211" y="1585"/>
                    <a:pt x="43340" y="1100"/>
                  </a:cubicBezTo>
                  <a:cubicBezTo>
                    <a:pt x="43450" y="1100"/>
                    <a:pt x="43512" y="1005"/>
                    <a:pt x="43512" y="896"/>
                  </a:cubicBezTo>
                  <a:cubicBezTo>
                    <a:pt x="43497" y="802"/>
                    <a:pt x="43418" y="723"/>
                    <a:pt x="43324" y="723"/>
                  </a:cubicBezTo>
                  <a:cubicBezTo>
                    <a:pt x="37179" y="1206"/>
                    <a:pt x="31272" y="1384"/>
                    <a:pt x="25906" y="1384"/>
                  </a:cubicBezTo>
                  <a:cubicBezTo>
                    <a:pt x="11069" y="1384"/>
                    <a:pt x="370" y="25"/>
                    <a:pt x="220" y="2"/>
                  </a:cubicBezTo>
                  <a:cubicBezTo>
                    <a:pt x="212" y="1"/>
                    <a:pt x="204" y="0"/>
                    <a:pt x="1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3817625" y="2314900"/>
              <a:ext cx="460850" cy="54150"/>
            </a:xfrm>
            <a:custGeom>
              <a:rect b="b" l="l" r="r" t="t"/>
              <a:pathLst>
                <a:path extrusionOk="0" h="2166" w="18434">
                  <a:moveTo>
                    <a:pt x="18238" y="1"/>
                  </a:moveTo>
                  <a:cubicBezTo>
                    <a:pt x="18230" y="1"/>
                    <a:pt x="18222" y="2"/>
                    <a:pt x="18214" y="3"/>
                  </a:cubicBezTo>
                  <a:cubicBezTo>
                    <a:pt x="12085" y="740"/>
                    <a:pt x="6192" y="1335"/>
                    <a:pt x="173" y="1774"/>
                  </a:cubicBezTo>
                  <a:cubicBezTo>
                    <a:pt x="63" y="1790"/>
                    <a:pt x="1" y="1884"/>
                    <a:pt x="1" y="1978"/>
                  </a:cubicBezTo>
                  <a:cubicBezTo>
                    <a:pt x="1" y="2088"/>
                    <a:pt x="95" y="2166"/>
                    <a:pt x="189" y="2166"/>
                  </a:cubicBezTo>
                  <a:cubicBezTo>
                    <a:pt x="189" y="2166"/>
                    <a:pt x="189" y="2150"/>
                    <a:pt x="204" y="2150"/>
                  </a:cubicBezTo>
                  <a:cubicBezTo>
                    <a:pt x="6223" y="1711"/>
                    <a:pt x="12117" y="1131"/>
                    <a:pt x="18261" y="379"/>
                  </a:cubicBezTo>
                  <a:cubicBezTo>
                    <a:pt x="18355" y="363"/>
                    <a:pt x="18434" y="269"/>
                    <a:pt x="18418" y="175"/>
                  </a:cubicBezTo>
                  <a:cubicBezTo>
                    <a:pt x="18404" y="75"/>
                    <a:pt x="18324" y="1"/>
                    <a:pt x="182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
            <p:cNvSpPr/>
            <p:nvPr/>
          </p:nvSpPr>
          <p:spPr>
            <a:xfrm>
              <a:off x="2543700" y="2373700"/>
              <a:ext cx="1117200" cy="34550"/>
            </a:xfrm>
            <a:custGeom>
              <a:rect b="b" l="l" r="r" t="t"/>
              <a:pathLst>
                <a:path extrusionOk="0" h="1382" w="44688">
                  <a:moveTo>
                    <a:pt x="193" y="0"/>
                  </a:moveTo>
                  <a:cubicBezTo>
                    <a:pt x="97" y="0"/>
                    <a:pt x="31" y="74"/>
                    <a:pt x="16" y="174"/>
                  </a:cubicBezTo>
                  <a:cubicBezTo>
                    <a:pt x="1" y="284"/>
                    <a:pt x="79" y="378"/>
                    <a:pt x="173" y="394"/>
                  </a:cubicBezTo>
                  <a:cubicBezTo>
                    <a:pt x="4280" y="833"/>
                    <a:pt x="12948" y="1381"/>
                    <a:pt x="24092" y="1381"/>
                  </a:cubicBezTo>
                  <a:cubicBezTo>
                    <a:pt x="30315" y="1381"/>
                    <a:pt x="37305" y="1209"/>
                    <a:pt x="44688" y="754"/>
                  </a:cubicBezTo>
                  <a:lnTo>
                    <a:pt x="44672" y="363"/>
                  </a:lnTo>
                  <a:cubicBezTo>
                    <a:pt x="37313" y="816"/>
                    <a:pt x="30354" y="985"/>
                    <a:pt x="24158" y="985"/>
                  </a:cubicBezTo>
                  <a:cubicBezTo>
                    <a:pt x="12998" y="985"/>
                    <a:pt x="4312" y="435"/>
                    <a:pt x="220" y="2"/>
                  </a:cubicBezTo>
                  <a:cubicBezTo>
                    <a:pt x="211" y="1"/>
                    <a:pt x="202" y="0"/>
                    <a:pt x="1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5"/>
            <p:cNvSpPr/>
            <p:nvPr/>
          </p:nvSpPr>
          <p:spPr>
            <a:xfrm>
              <a:off x="4091525" y="2153450"/>
              <a:ext cx="304500" cy="34175"/>
            </a:xfrm>
            <a:custGeom>
              <a:rect b="b" l="l" r="r" t="t"/>
              <a:pathLst>
                <a:path extrusionOk="0" h="1367" w="12180">
                  <a:moveTo>
                    <a:pt x="11989" y="1"/>
                  </a:moveTo>
                  <a:cubicBezTo>
                    <a:pt x="11980" y="1"/>
                    <a:pt x="11970" y="1"/>
                    <a:pt x="11960" y="3"/>
                  </a:cubicBezTo>
                  <a:cubicBezTo>
                    <a:pt x="9656" y="285"/>
                    <a:pt x="283" y="1022"/>
                    <a:pt x="189" y="1022"/>
                  </a:cubicBezTo>
                  <a:cubicBezTo>
                    <a:pt x="79" y="1038"/>
                    <a:pt x="1" y="1116"/>
                    <a:pt x="17" y="1210"/>
                  </a:cubicBezTo>
                  <a:cubicBezTo>
                    <a:pt x="32" y="1304"/>
                    <a:pt x="111" y="1367"/>
                    <a:pt x="205" y="1367"/>
                  </a:cubicBezTo>
                  <a:lnTo>
                    <a:pt x="220" y="1367"/>
                  </a:lnTo>
                  <a:cubicBezTo>
                    <a:pt x="314" y="1351"/>
                    <a:pt x="9688" y="630"/>
                    <a:pt x="12007" y="332"/>
                  </a:cubicBezTo>
                  <a:cubicBezTo>
                    <a:pt x="12101" y="317"/>
                    <a:pt x="12180" y="238"/>
                    <a:pt x="12164" y="144"/>
                  </a:cubicBezTo>
                  <a:cubicBezTo>
                    <a:pt x="12150" y="60"/>
                    <a:pt x="12073" y="1"/>
                    <a:pt x="119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5"/>
            <p:cNvSpPr/>
            <p:nvPr/>
          </p:nvSpPr>
          <p:spPr>
            <a:xfrm>
              <a:off x="4209100" y="2021000"/>
              <a:ext cx="265300" cy="39275"/>
            </a:xfrm>
            <a:custGeom>
              <a:rect b="b" l="l" r="r" t="t"/>
              <a:pathLst>
                <a:path extrusionOk="0" h="1571" w="10612">
                  <a:moveTo>
                    <a:pt x="10410" y="1"/>
                  </a:moveTo>
                  <a:cubicBezTo>
                    <a:pt x="10399" y="1"/>
                    <a:pt x="10388" y="2"/>
                    <a:pt x="10377" y="3"/>
                  </a:cubicBezTo>
                  <a:cubicBezTo>
                    <a:pt x="9013" y="238"/>
                    <a:pt x="267" y="1179"/>
                    <a:pt x="188" y="1194"/>
                  </a:cubicBezTo>
                  <a:cubicBezTo>
                    <a:pt x="79" y="1210"/>
                    <a:pt x="0" y="1304"/>
                    <a:pt x="16" y="1398"/>
                  </a:cubicBezTo>
                  <a:cubicBezTo>
                    <a:pt x="32" y="1492"/>
                    <a:pt x="110" y="1571"/>
                    <a:pt x="204" y="1571"/>
                  </a:cubicBezTo>
                  <a:lnTo>
                    <a:pt x="220" y="1571"/>
                  </a:lnTo>
                  <a:cubicBezTo>
                    <a:pt x="580" y="1524"/>
                    <a:pt x="9060" y="614"/>
                    <a:pt x="10439" y="379"/>
                  </a:cubicBezTo>
                  <a:cubicBezTo>
                    <a:pt x="10549" y="364"/>
                    <a:pt x="10612" y="270"/>
                    <a:pt x="10596" y="160"/>
                  </a:cubicBezTo>
                  <a:cubicBezTo>
                    <a:pt x="10582" y="61"/>
                    <a:pt x="10505" y="1"/>
                    <a:pt x="10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5"/>
            <p:cNvSpPr/>
            <p:nvPr/>
          </p:nvSpPr>
          <p:spPr>
            <a:xfrm>
              <a:off x="4292550" y="1879150"/>
              <a:ext cx="230825" cy="29475"/>
            </a:xfrm>
            <a:custGeom>
              <a:rect b="b" l="l" r="r" t="t"/>
              <a:pathLst>
                <a:path extrusionOk="0" h="1179" w="9233">
                  <a:moveTo>
                    <a:pt x="9043" y="1"/>
                  </a:moveTo>
                  <a:cubicBezTo>
                    <a:pt x="9033" y="1"/>
                    <a:pt x="9023" y="1"/>
                    <a:pt x="9013" y="3"/>
                  </a:cubicBezTo>
                  <a:cubicBezTo>
                    <a:pt x="7368" y="223"/>
                    <a:pt x="252" y="818"/>
                    <a:pt x="173" y="818"/>
                  </a:cubicBezTo>
                  <a:cubicBezTo>
                    <a:pt x="79" y="834"/>
                    <a:pt x="1" y="912"/>
                    <a:pt x="16" y="1006"/>
                  </a:cubicBezTo>
                  <a:cubicBezTo>
                    <a:pt x="16" y="1100"/>
                    <a:pt x="95" y="1179"/>
                    <a:pt x="189" y="1179"/>
                  </a:cubicBezTo>
                  <a:cubicBezTo>
                    <a:pt x="205" y="1179"/>
                    <a:pt x="205" y="1163"/>
                    <a:pt x="205" y="1163"/>
                  </a:cubicBezTo>
                  <a:cubicBezTo>
                    <a:pt x="283" y="1163"/>
                    <a:pt x="7415" y="567"/>
                    <a:pt x="9061" y="348"/>
                  </a:cubicBezTo>
                  <a:cubicBezTo>
                    <a:pt x="9155" y="332"/>
                    <a:pt x="9233" y="238"/>
                    <a:pt x="9217" y="144"/>
                  </a:cubicBezTo>
                  <a:cubicBezTo>
                    <a:pt x="9203" y="60"/>
                    <a:pt x="9126" y="1"/>
                    <a:pt x="90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5"/>
            <p:cNvSpPr/>
            <p:nvPr/>
          </p:nvSpPr>
          <p:spPr>
            <a:xfrm>
              <a:off x="2728650" y="1972025"/>
              <a:ext cx="951850" cy="1352000"/>
            </a:xfrm>
            <a:custGeom>
              <a:rect b="b" l="l" r="r" t="t"/>
              <a:pathLst>
                <a:path extrusionOk="0" h="54080" w="38074">
                  <a:moveTo>
                    <a:pt x="4561" y="0"/>
                  </a:moveTo>
                  <a:cubicBezTo>
                    <a:pt x="4468" y="0"/>
                    <a:pt x="4402" y="60"/>
                    <a:pt x="4374" y="144"/>
                  </a:cubicBezTo>
                  <a:cubicBezTo>
                    <a:pt x="1" y="23577"/>
                    <a:pt x="64" y="53343"/>
                    <a:pt x="64" y="53640"/>
                  </a:cubicBezTo>
                  <a:cubicBezTo>
                    <a:pt x="64" y="53734"/>
                    <a:pt x="142" y="53813"/>
                    <a:pt x="236" y="53813"/>
                  </a:cubicBezTo>
                  <a:cubicBezTo>
                    <a:pt x="440" y="53813"/>
                    <a:pt x="13449" y="54079"/>
                    <a:pt x="24515" y="54079"/>
                  </a:cubicBezTo>
                  <a:cubicBezTo>
                    <a:pt x="30111" y="54079"/>
                    <a:pt x="35205" y="54017"/>
                    <a:pt x="37917" y="53813"/>
                  </a:cubicBezTo>
                  <a:cubicBezTo>
                    <a:pt x="38011" y="53797"/>
                    <a:pt x="38074" y="53719"/>
                    <a:pt x="38074" y="53625"/>
                  </a:cubicBezTo>
                  <a:cubicBezTo>
                    <a:pt x="38058" y="53515"/>
                    <a:pt x="37980" y="53452"/>
                    <a:pt x="37886" y="53452"/>
                  </a:cubicBezTo>
                  <a:cubicBezTo>
                    <a:pt x="35165" y="53662"/>
                    <a:pt x="30033" y="53732"/>
                    <a:pt x="24413" y="53732"/>
                  </a:cubicBezTo>
                  <a:cubicBezTo>
                    <a:pt x="14037" y="53732"/>
                    <a:pt x="2000" y="53493"/>
                    <a:pt x="424" y="53452"/>
                  </a:cubicBezTo>
                  <a:cubicBezTo>
                    <a:pt x="424" y="50991"/>
                    <a:pt x="518" y="22684"/>
                    <a:pt x="4735" y="207"/>
                  </a:cubicBezTo>
                  <a:cubicBezTo>
                    <a:pt x="4750" y="113"/>
                    <a:pt x="4688" y="19"/>
                    <a:pt x="4594" y="3"/>
                  </a:cubicBezTo>
                  <a:cubicBezTo>
                    <a:pt x="4582" y="1"/>
                    <a:pt x="4571" y="0"/>
                    <a:pt x="45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5"/>
            <p:cNvSpPr/>
            <p:nvPr/>
          </p:nvSpPr>
          <p:spPr>
            <a:xfrm>
              <a:off x="2534300" y="2506175"/>
              <a:ext cx="1141500" cy="34125"/>
            </a:xfrm>
            <a:custGeom>
              <a:rect b="b" l="l" r="r" t="t"/>
              <a:pathLst>
                <a:path extrusionOk="0" h="1365" w="45660">
                  <a:moveTo>
                    <a:pt x="32" y="1"/>
                  </a:moveTo>
                  <a:lnTo>
                    <a:pt x="1" y="377"/>
                  </a:lnTo>
                  <a:cubicBezTo>
                    <a:pt x="173" y="393"/>
                    <a:pt x="12446" y="1365"/>
                    <a:pt x="26506" y="1365"/>
                  </a:cubicBezTo>
                  <a:cubicBezTo>
                    <a:pt x="32838" y="1365"/>
                    <a:pt x="39531" y="1161"/>
                    <a:pt x="45660" y="597"/>
                  </a:cubicBezTo>
                  <a:lnTo>
                    <a:pt x="45628" y="205"/>
                  </a:lnTo>
                  <a:cubicBezTo>
                    <a:pt x="39498" y="776"/>
                    <a:pt x="32785" y="973"/>
                    <a:pt x="26440" y="973"/>
                  </a:cubicBezTo>
                  <a:cubicBezTo>
                    <a:pt x="12424" y="973"/>
                    <a:pt x="205" y="12"/>
                    <a:pt x="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5"/>
            <p:cNvSpPr/>
            <p:nvPr/>
          </p:nvSpPr>
          <p:spPr>
            <a:xfrm>
              <a:off x="2529600" y="2648050"/>
              <a:ext cx="1156000" cy="24700"/>
            </a:xfrm>
            <a:custGeom>
              <a:rect b="b" l="l" r="r" t="t"/>
              <a:pathLst>
                <a:path extrusionOk="0" h="988" w="46240">
                  <a:moveTo>
                    <a:pt x="16" y="0"/>
                  </a:moveTo>
                  <a:lnTo>
                    <a:pt x="0" y="314"/>
                  </a:lnTo>
                  <a:cubicBezTo>
                    <a:pt x="189" y="329"/>
                    <a:pt x="13998" y="988"/>
                    <a:pt x="28292" y="988"/>
                  </a:cubicBezTo>
                  <a:cubicBezTo>
                    <a:pt x="34546" y="988"/>
                    <a:pt x="40895" y="846"/>
                    <a:pt x="46239" y="486"/>
                  </a:cubicBezTo>
                  <a:lnTo>
                    <a:pt x="46208" y="172"/>
                  </a:lnTo>
                  <a:cubicBezTo>
                    <a:pt x="40862" y="537"/>
                    <a:pt x="34490" y="664"/>
                    <a:pt x="28213" y="664"/>
                  </a:cubicBezTo>
                  <a:cubicBezTo>
                    <a:pt x="13970" y="664"/>
                    <a:pt x="212" y="11"/>
                    <a:pt x="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5"/>
            <p:cNvSpPr/>
            <p:nvPr/>
          </p:nvSpPr>
          <p:spPr>
            <a:xfrm>
              <a:off x="2519800" y="2780475"/>
              <a:ext cx="1165800" cy="29425"/>
            </a:xfrm>
            <a:custGeom>
              <a:rect b="b" l="l" r="r" t="t"/>
              <a:pathLst>
                <a:path extrusionOk="0" h="1177" w="46632">
                  <a:moveTo>
                    <a:pt x="16" y="1"/>
                  </a:moveTo>
                  <a:lnTo>
                    <a:pt x="1" y="330"/>
                  </a:lnTo>
                  <a:cubicBezTo>
                    <a:pt x="157" y="330"/>
                    <a:pt x="11364" y="1177"/>
                    <a:pt x="25832" y="1177"/>
                  </a:cubicBezTo>
                  <a:cubicBezTo>
                    <a:pt x="32337" y="1177"/>
                    <a:pt x="39515" y="1004"/>
                    <a:pt x="46631" y="518"/>
                  </a:cubicBezTo>
                  <a:lnTo>
                    <a:pt x="46600" y="173"/>
                  </a:lnTo>
                  <a:cubicBezTo>
                    <a:pt x="39459" y="668"/>
                    <a:pt x="32259" y="838"/>
                    <a:pt x="25725" y="838"/>
                  </a:cubicBezTo>
                  <a:cubicBezTo>
                    <a:pt x="11334" y="838"/>
                    <a:pt x="178" y="12"/>
                    <a:pt x="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5"/>
            <p:cNvSpPr/>
            <p:nvPr/>
          </p:nvSpPr>
          <p:spPr>
            <a:xfrm>
              <a:off x="2514700" y="2932125"/>
              <a:ext cx="1175600" cy="24725"/>
            </a:xfrm>
            <a:custGeom>
              <a:rect b="b" l="l" r="r" t="t"/>
              <a:pathLst>
                <a:path extrusionOk="0" h="989" w="47024">
                  <a:moveTo>
                    <a:pt x="46992" y="1"/>
                  </a:moveTo>
                  <a:cubicBezTo>
                    <a:pt x="40488" y="472"/>
                    <a:pt x="32074" y="617"/>
                    <a:pt x="24168" y="617"/>
                  </a:cubicBezTo>
                  <a:cubicBezTo>
                    <a:pt x="11536" y="617"/>
                    <a:pt x="200" y="246"/>
                    <a:pt x="17" y="236"/>
                  </a:cubicBezTo>
                  <a:lnTo>
                    <a:pt x="1" y="597"/>
                  </a:lnTo>
                  <a:cubicBezTo>
                    <a:pt x="189" y="612"/>
                    <a:pt x="11537" y="988"/>
                    <a:pt x="24186" y="988"/>
                  </a:cubicBezTo>
                  <a:cubicBezTo>
                    <a:pt x="32086" y="988"/>
                    <a:pt x="40519" y="832"/>
                    <a:pt x="47024" y="361"/>
                  </a:cubicBezTo>
                  <a:lnTo>
                    <a:pt x="469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5"/>
            <p:cNvSpPr/>
            <p:nvPr/>
          </p:nvSpPr>
          <p:spPr>
            <a:xfrm>
              <a:off x="2514700" y="3049700"/>
              <a:ext cx="1175600" cy="24700"/>
            </a:xfrm>
            <a:custGeom>
              <a:rect b="b" l="l" r="r" t="t"/>
              <a:pathLst>
                <a:path extrusionOk="0" h="988" w="47024">
                  <a:moveTo>
                    <a:pt x="189" y="0"/>
                  </a:moveTo>
                  <a:cubicBezTo>
                    <a:pt x="95" y="0"/>
                    <a:pt x="1" y="79"/>
                    <a:pt x="1" y="188"/>
                  </a:cubicBezTo>
                  <a:cubicBezTo>
                    <a:pt x="1" y="282"/>
                    <a:pt x="79" y="376"/>
                    <a:pt x="173" y="376"/>
                  </a:cubicBezTo>
                  <a:cubicBezTo>
                    <a:pt x="393" y="392"/>
                    <a:pt x="16161" y="988"/>
                    <a:pt x="30205" y="988"/>
                  </a:cubicBezTo>
                  <a:cubicBezTo>
                    <a:pt x="36679" y="988"/>
                    <a:pt x="42807" y="847"/>
                    <a:pt x="46867" y="486"/>
                  </a:cubicBezTo>
                  <a:cubicBezTo>
                    <a:pt x="46961" y="470"/>
                    <a:pt x="47024" y="376"/>
                    <a:pt x="47024" y="282"/>
                  </a:cubicBezTo>
                  <a:cubicBezTo>
                    <a:pt x="47009" y="182"/>
                    <a:pt x="46942" y="108"/>
                    <a:pt x="46859" y="108"/>
                  </a:cubicBezTo>
                  <a:cubicBezTo>
                    <a:pt x="46851" y="108"/>
                    <a:pt x="46844" y="109"/>
                    <a:pt x="46835" y="110"/>
                  </a:cubicBezTo>
                  <a:cubicBezTo>
                    <a:pt x="42789" y="476"/>
                    <a:pt x="36683" y="602"/>
                    <a:pt x="30210" y="602"/>
                  </a:cubicBezTo>
                  <a:cubicBezTo>
                    <a:pt x="16174" y="602"/>
                    <a:pt x="414" y="11"/>
                    <a:pt x="1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5"/>
            <p:cNvSpPr/>
            <p:nvPr/>
          </p:nvSpPr>
          <p:spPr>
            <a:xfrm>
              <a:off x="2504925" y="3182100"/>
              <a:ext cx="1185775" cy="19650"/>
            </a:xfrm>
            <a:custGeom>
              <a:rect b="b" l="l" r="r" t="t"/>
              <a:pathLst>
                <a:path extrusionOk="0" h="786" w="47431">
                  <a:moveTo>
                    <a:pt x="157" y="0"/>
                  </a:moveTo>
                  <a:cubicBezTo>
                    <a:pt x="52" y="0"/>
                    <a:pt x="0" y="72"/>
                    <a:pt x="0" y="143"/>
                  </a:cubicBezTo>
                  <a:cubicBezTo>
                    <a:pt x="0" y="237"/>
                    <a:pt x="78" y="300"/>
                    <a:pt x="172" y="300"/>
                  </a:cubicBezTo>
                  <a:cubicBezTo>
                    <a:pt x="408" y="316"/>
                    <a:pt x="16380" y="786"/>
                    <a:pt x="30267" y="786"/>
                  </a:cubicBezTo>
                  <a:cubicBezTo>
                    <a:pt x="37179" y="786"/>
                    <a:pt x="43590" y="661"/>
                    <a:pt x="47258" y="316"/>
                  </a:cubicBezTo>
                  <a:cubicBezTo>
                    <a:pt x="47352" y="300"/>
                    <a:pt x="47430" y="237"/>
                    <a:pt x="47415" y="143"/>
                  </a:cubicBezTo>
                  <a:cubicBezTo>
                    <a:pt x="47399" y="65"/>
                    <a:pt x="47320" y="2"/>
                    <a:pt x="47211" y="2"/>
                  </a:cubicBezTo>
                  <a:cubicBezTo>
                    <a:pt x="43548" y="352"/>
                    <a:pt x="37143" y="469"/>
                    <a:pt x="30216" y="469"/>
                  </a:cubicBezTo>
                  <a:cubicBezTo>
                    <a:pt x="16364" y="469"/>
                    <a:pt x="428" y="2"/>
                    <a:pt x="188" y="2"/>
                  </a:cubicBezTo>
                  <a:cubicBezTo>
                    <a:pt x="177" y="1"/>
                    <a:pt x="16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5"/>
            <p:cNvSpPr/>
            <p:nvPr/>
          </p:nvSpPr>
          <p:spPr>
            <a:xfrm>
              <a:off x="2744725" y="3427000"/>
              <a:ext cx="921275" cy="19675"/>
            </a:xfrm>
            <a:custGeom>
              <a:rect b="b" l="l" r="r" t="t"/>
              <a:pathLst>
                <a:path extrusionOk="0" h="787" w="36851">
                  <a:moveTo>
                    <a:pt x="36680" y="0"/>
                  </a:moveTo>
                  <a:cubicBezTo>
                    <a:pt x="36669" y="0"/>
                    <a:pt x="36658" y="1"/>
                    <a:pt x="36647" y="3"/>
                  </a:cubicBezTo>
                  <a:cubicBezTo>
                    <a:pt x="31877" y="337"/>
                    <a:pt x="26260" y="448"/>
                    <a:pt x="20883" y="448"/>
                  </a:cubicBezTo>
                  <a:cubicBezTo>
                    <a:pt x="10130" y="448"/>
                    <a:pt x="335" y="3"/>
                    <a:pt x="189" y="3"/>
                  </a:cubicBezTo>
                  <a:cubicBezTo>
                    <a:pt x="95" y="3"/>
                    <a:pt x="16" y="65"/>
                    <a:pt x="16" y="159"/>
                  </a:cubicBezTo>
                  <a:cubicBezTo>
                    <a:pt x="1" y="238"/>
                    <a:pt x="79" y="316"/>
                    <a:pt x="173" y="332"/>
                  </a:cubicBezTo>
                  <a:cubicBezTo>
                    <a:pt x="330" y="332"/>
                    <a:pt x="10079" y="786"/>
                    <a:pt x="20800" y="786"/>
                  </a:cubicBezTo>
                  <a:cubicBezTo>
                    <a:pt x="26208" y="786"/>
                    <a:pt x="31882" y="661"/>
                    <a:pt x="36678" y="332"/>
                  </a:cubicBezTo>
                  <a:cubicBezTo>
                    <a:pt x="36772" y="316"/>
                    <a:pt x="36851" y="238"/>
                    <a:pt x="36835" y="144"/>
                  </a:cubicBezTo>
                  <a:cubicBezTo>
                    <a:pt x="36835" y="59"/>
                    <a:pt x="36772" y="0"/>
                    <a:pt x="366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5"/>
            <p:cNvSpPr/>
            <p:nvPr/>
          </p:nvSpPr>
          <p:spPr>
            <a:xfrm>
              <a:off x="2749825" y="3554400"/>
              <a:ext cx="906375" cy="14525"/>
            </a:xfrm>
            <a:custGeom>
              <a:rect b="b" l="l" r="r" t="t"/>
              <a:pathLst>
                <a:path extrusionOk="0" h="581" w="36255">
                  <a:moveTo>
                    <a:pt x="36067" y="1"/>
                  </a:moveTo>
                  <a:cubicBezTo>
                    <a:pt x="31145" y="189"/>
                    <a:pt x="486" y="236"/>
                    <a:pt x="173" y="236"/>
                  </a:cubicBezTo>
                  <a:cubicBezTo>
                    <a:pt x="79" y="236"/>
                    <a:pt x="0" y="314"/>
                    <a:pt x="0" y="408"/>
                  </a:cubicBezTo>
                  <a:cubicBezTo>
                    <a:pt x="0" y="502"/>
                    <a:pt x="79" y="581"/>
                    <a:pt x="173" y="581"/>
                  </a:cubicBezTo>
                  <a:cubicBezTo>
                    <a:pt x="486" y="581"/>
                    <a:pt x="31145" y="534"/>
                    <a:pt x="36082" y="346"/>
                  </a:cubicBezTo>
                  <a:cubicBezTo>
                    <a:pt x="36177" y="330"/>
                    <a:pt x="36255" y="252"/>
                    <a:pt x="36255" y="158"/>
                  </a:cubicBezTo>
                  <a:cubicBezTo>
                    <a:pt x="36239" y="63"/>
                    <a:pt x="36161" y="1"/>
                    <a:pt x="360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6"/>
          <p:cNvSpPr txBox="1"/>
          <p:nvPr>
            <p:ph type="title"/>
          </p:nvPr>
        </p:nvSpPr>
        <p:spPr>
          <a:xfrm>
            <a:off x="217925" y="81925"/>
            <a:ext cx="83835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200">
                <a:solidFill>
                  <a:schemeClr val="lt1"/>
                </a:solidFill>
              </a:rPr>
              <a:t>Advising your settings on </a:t>
            </a:r>
            <a:r>
              <a:rPr lang="en-GB" sz="3200">
                <a:solidFill>
                  <a:schemeClr val="lt1"/>
                </a:solidFill>
              </a:rPr>
              <a:t>Actions</a:t>
            </a:r>
            <a:endParaRPr sz="3200">
              <a:solidFill>
                <a:schemeClr val="lt1"/>
              </a:solidFill>
            </a:endParaRPr>
          </a:p>
        </p:txBody>
      </p:sp>
      <p:sp>
        <p:nvSpPr>
          <p:cNvPr id="440" name="Google Shape;440;p46"/>
          <p:cNvSpPr txBox="1"/>
          <p:nvPr>
            <p:ph idx="1" type="body"/>
          </p:nvPr>
        </p:nvSpPr>
        <p:spPr>
          <a:xfrm>
            <a:off x="586650" y="1645625"/>
            <a:ext cx="8104500" cy="3291600"/>
          </a:xfrm>
          <a:prstGeom prst="rect">
            <a:avLst/>
          </a:prstGeom>
        </p:spPr>
        <p:txBody>
          <a:bodyPr anchorCtr="0" anchor="t" bIns="91425" lIns="0" spcFirstLastPara="1" rIns="0" wrap="square" tIns="91425">
            <a:noAutofit/>
          </a:bodyPr>
          <a:lstStyle/>
          <a:p>
            <a:pPr indent="-330200" lvl="0" marL="457200" rtl="0" algn="l">
              <a:spcBef>
                <a:spcPts val="0"/>
              </a:spcBef>
              <a:spcAft>
                <a:spcPts val="0"/>
              </a:spcAft>
              <a:buSzPts val="1600"/>
              <a:buFont typeface="Work Sans"/>
              <a:buChar char="●"/>
            </a:pPr>
            <a:r>
              <a:rPr lang="en-GB" sz="1600">
                <a:latin typeface="Work Sans"/>
                <a:ea typeface="Work Sans"/>
                <a:cs typeface="Work Sans"/>
                <a:sym typeface="Work Sans"/>
              </a:rPr>
              <a:t>Consider what progress has already been made</a:t>
            </a:r>
            <a:endParaRPr sz="1600">
              <a:latin typeface="Work Sans"/>
              <a:ea typeface="Work Sans"/>
              <a:cs typeface="Work Sans"/>
              <a:sym typeface="Work Sans"/>
            </a:endParaRPr>
          </a:p>
          <a:p>
            <a:pPr indent="-330200" lvl="0" marL="457200" rtl="0" algn="l">
              <a:spcBef>
                <a:spcPts val="0"/>
              </a:spcBef>
              <a:spcAft>
                <a:spcPts val="0"/>
              </a:spcAft>
              <a:buSzPts val="1600"/>
              <a:buFont typeface="Work Sans"/>
              <a:buChar char="●"/>
            </a:pPr>
            <a:r>
              <a:rPr lang="en-GB" sz="1600">
                <a:latin typeface="Work Sans"/>
                <a:ea typeface="Work Sans"/>
                <a:cs typeface="Work Sans"/>
                <a:sym typeface="Work Sans"/>
              </a:rPr>
              <a:t>Your unique context and scale </a:t>
            </a:r>
            <a:endParaRPr sz="1600">
              <a:latin typeface="Work Sans"/>
              <a:ea typeface="Work Sans"/>
              <a:cs typeface="Work Sans"/>
              <a:sym typeface="Work Sans"/>
            </a:endParaRPr>
          </a:p>
          <a:p>
            <a:pPr indent="-330200" lvl="0" marL="457200" rtl="0" algn="l">
              <a:spcBef>
                <a:spcPts val="0"/>
              </a:spcBef>
              <a:spcAft>
                <a:spcPts val="0"/>
              </a:spcAft>
              <a:buSzPts val="1600"/>
              <a:buFont typeface="Work Sans"/>
              <a:buChar char="●"/>
            </a:pPr>
            <a:r>
              <a:rPr lang="en-GB" sz="1600">
                <a:latin typeface="Work Sans"/>
                <a:ea typeface="Work Sans"/>
                <a:cs typeface="Work Sans"/>
                <a:sym typeface="Work Sans"/>
              </a:rPr>
              <a:t>Your approach to autonomy vs steering your schools</a:t>
            </a:r>
            <a:endParaRPr sz="1600">
              <a:latin typeface="Work Sans"/>
              <a:ea typeface="Work Sans"/>
              <a:cs typeface="Work Sans"/>
              <a:sym typeface="Work Sans"/>
            </a:endParaRPr>
          </a:p>
          <a:p>
            <a:pPr indent="-330200" lvl="0" marL="457200" rtl="0" algn="l">
              <a:spcBef>
                <a:spcPts val="0"/>
              </a:spcBef>
              <a:spcAft>
                <a:spcPts val="0"/>
              </a:spcAft>
              <a:buSzPts val="1600"/>
              <a:buFont typeface="Work Sans"/>
              <a:buChar char="●"/>
            </a:pPr>
            <a:r>
              <a:rPr lang="en-GB" sz="1600">
                <a:latin typeface="Work Sans"/>
                <a:ea typeface="Work Sans"/>
                <a:cs typeface="Work Sans"/>
                <a:sym typeface="Work Sans"/>
              </a:rPr>
              <a:t>Be ambitious but realistic </a:t>
            </a:r>
            <a:endParaRPr sz="1600">
              <a:latin typeface="Work Sans"/>
              <a:ea typeface="Work Sans"/>
              <a:cs typeface="Work Sans"/>
              <a:sym typeface="Work Sans"/>
            </a:endParaRPr>
          </a:p>
          <a:p>
            <a:pPr indent="-330200" lvl="0" marL="457200" rtl="0" algn="l">
              <a:spcBef>
                <a:spcPts val="0"/>
              </a:spcBef>
              <a:spcAft>
                <a:spcPts val="0"/>
              </a:spcAft>
              <a:buSzPts val="1600"/>
              <a:buFont typeface="Work Sans"/>
              <a:buChar char="●"/>
            </a:pPr>
            <a:r>
              <a:rPr lang="en-GB" sz="1600">
                <a:latin typeface="Work Sans"/>
                <a:ea typeface="Work Sans"/>
                <a:cs typeface="Work Sans"/>
                <a:sym typeface="Work Sans"/>
              </a:rPr>
              <a:t>Be guided by the sequenced steps on the site </a:t>
            </a:r>
            <a:endParaRPr sz="1600">
              <a:latin typeface="Work Sans"/>
              <a:ea typeface="Work Sans"/>
              <a:cs typeface="Work Sans"/>
              <a:sym typeface="Work Sans"/>
            </a:endParaRPr>
          </a:p>
          <a:p>
            <a:pPr indent="-330200" lvl="0" marL="457200" rtl="0" algn="l">
              <a:spcBef>
                <a:spcPts val="0"/>
              </a:spcBef>
              <a:spcAft>
                <a:spcPts val="0"/>
              </a:spcAft>
              <a:buSzPts val="1600"/>
              <a:buFont typeface="Work Sans"/>
              <a:buChar char="●"/>
            </a:pPr>
            <a:r>
              <a:rPr lang="en-GB" sz="1600">
                <a:latin typeface="Work Sans"/>
                <a:ea typeface="Work Sans"/>
                <a:cs typeface="Work Sans"/>
                <a:sym typeface="Work Sans"/>
              </a:rPr>
              <a:t>Ask for help when needed - draw on use in person support from the Climate Ambassadors or Lets Go Zero Climate Action Advisors</a:t>
            </a:r>
            <a:endParaRPr sz="1300"/>
          </a:p>
        </p:txBody>
      </p:sp>
      <p:sp>
        <p:nvSpPr>
          <p:cNvPr id="441" name="Google Shape;441;p46"/>
          <p:cNvSpPr/>
          <p:nvPr/>
        </p:nvSpPr>
        <p:spPr>
          <a:xfrm>
            <a:off x="289550" y="1152475"/>
            <a:ext cx="2957700" cy="361800"/>
          </a:xfrm>
          <a:prstGeom prst="rect">
            <a:avLst/>
          </a:prstGeom>
          <a:solidFill>
            <a:srgbClr val="335A45"/>
          </a:solidFill>
          <a:ln cap="flat" cmpd="sng" w="9525">
            <a:solidFill>
              <a:srgbClr val="335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E9BF18"/>
                </a:solidFill>
                <a:latin typeface="Work Sans"/>
                <a:ea typeface="Work Sans"/>
                <a:cs typeface="Work Sans"/>
                <a:sym typeface="Work Sans"/>
              </a:rPr>
              <a:t>Selecting Appropriate Actions</a:t>
            </a:r>
            <a:endParaRPr b="1">
              <a:solidFill>
                <a:srgbClr val="E9BF18"/>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7"/>
          <p:cNvSpPr txBox="1"/>
          <p:nvPr>
            <p:ph type="title"/>
          </p:nvPr>
        </p:nvSpPr>
        <p:spPr>
          <a:xfrm>
            <a:off x="406700" y="261450"/>
            <a:ext cx="86121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a:t>Your phase and your setting </a:t>
            </a:r>
            <a:endParaRPr/>
          </a:p>
        </p:txBody>
      </p:sp>
      <p:sp>
        <p:nvSpPr>
          <p:cNvPr id="447" name="Google Shape;447;p47"/>
          <p:cNvSpPr txBox="1"/>
          <p:nvPr>
            <p:ph idx="1" type="body"/>
          </p:nvPr>
        </p:nvSpPr>
        <p:spPr>
          <a:xfrm>
            <a:off x="2995388" y="1064000"/>
            <a:ext cx="2960700" cy="28296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GB" sz="1200">
                <a:solidFill>
                  <a:srgbClr val="9900FF"/>
                </a:solidFill>
                <a:latin typeface="Work Sans"/>
                <a:ea typeface="Work Sans"/>
                <a:cs typeface="Work Sans"/>
                <a:sym typeface="Work Sans"/>
              </a:rPr>
              <a:t>Primaries</a:t>
            </a:r>
            <a:r>
              <a:rPr lang="en-GB" sz="1200">
                <a:latin typeface="Work Sans"/>
                <a:ea typeface="Work Sans"/>
                <a:cs typeface="Work Sans"/>
                <a:sym typeface="Work Sans"/>
              </a:rPr>
              <a:t>: Focus on building the groundwork. </a:t>
            </a:r>
            <a:endParaRPr sz="1200">
              <a:latin typeface="Work Sans"/>
              <a:ea typeface="Work Sans"/>
              <a:cs typeface="Work Sans"/>
              <a:sym typeface="Work Sans"/>
            </a:endParaRPr>
          </a:p>
          <a:p>
            <a:pPr indent="-298450" lvl="0" marL="457200" marR="0" rtl="0" algn="l">
              <a:lnSpc>
                <a:spcPct val="100000"/>
              </a:lnSpc>
              <a:spcBef>
                <a:spcPts val="1000"/>
              </a:spcBef>
              <a:spcAft>
                <a:spcPts val="0"/>
              </a:spcAft>
              <a:buSzPts val="1100"/>
              <a:buFont typeface="Work Sans"/>
              <a:buChar char="●"/>
            </a:pPr>
            <a:r>
              <a:rPr lang="en-GB" sz="1100">
                <a:latin typeface="Work Sans"/>
                <a:ea typeface="Work Sans"/>
                <a:cs typeface="Work Sans"/>
                <a:sym typeface="Work Sans"/>
              </a:rPr>
              <a:t>Assess the current sustainability position of your setting</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Understand what data is available across all areas of sustainability</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Consult your community on creating sustainability aspirations</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Identify your sustainability priorities</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Agree a sustainability vision</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Start to build a whole-setting awareness of sustainability</a:t>
            </a:r>
            <a:endParaRPr sz="900">
              <a:highlight>
                <a:srgbClr val="FFFFFF"/>
              </a:highlight>
              <a:latin typeface="Work Sans"/>
              <a:ea typeface="Work Sans"/>
              <a:cs typeface="Work Sans"/>
              <a:sym typeface="Work Sans"/>
            </a:endParaRPr>
          </a:p>
          <a:p>
            <a:pPr indent="0" lvl="0" marL="0" rtl="0" algn="l">
              <a:lnSpc>
                <a:spcPct val="150000"/>
              </a:lnSpc>
              <a:spcBef>
                <a:spcPts val="0"/>
              </a:spcBef>
              <a:spcAft>
                <a:spcPts val="0"/>
              </a:spcAft>
              <a:buNone/>
            </a:pPr>
            <a:r>
              <a:t/>
            </a:r>
            <a:endParaRPr sz="900">
              <a:highlight>
                <a:srgbClr val="FFFFFF"/>
              </a:highlight>
              <a:latin typeface="Work Sans"/>
              <a:ea typeface="Work Sans"/>
              <a:cs typeface="Work Sans"/>
              <a:sym typeface="Work Sans"/>
            </a:endParaRPr>
          </a:p>
          <a:p>
            <a:pPr indent="0" lvl="0" marL="0" rtl="0" algn="l">
              <a:lnSpc>
                <a:spcPct val="150000"/>
              </a:lnSpc>
              <a:spcBef>
                <a:spcPts val="0"/>
              </a:spcBef>
              <a:spcAft>
                <a:spcPts val="0"/>
              </a:spcAft>
              <a:buNone/>
            </a:pPr>
            <a:r>
              <a:rPr lang="en-GB" sz="1100">
                <a:highlight>
                  <a:srgbClr val="FFFFFF"/>
                </a:highlight>
                <a:latin typeface="Work Sans"/>
                <a:ea typeface="Work Sans"/>
                <a:cs typeface="Work Sans"/>
                <a:sym typeface="Work Sans"/>
              </a:rPr>
              <a:t>View Primaries Suggestions List </a:t>
            </a:r>
            <a:r>
              <a:rPr lang="en-GB" sz="1100" u="sng">
                <a:solidFill>
                  <a:schemeClr val="hlink"/>
                </a:solidFill>
                <a:highlight>
                  <a:srgbClr val="FFFFFF"/>
                </a:highlight>
                <a:latin typeface="Work Sans"/>
                <a:ea typeface="Work Sans"/>
                <a:cs typeface="Work Sans"/>
                <a:sym typeface="Work Sans"/>
                <a:hlinkClick r:id="rId3"/>
              </a:rPr>
              <a:t>HERE</a:t>
            </a:r>
            <a:r>
              <a:rPr lang="en-GB" sz="1100">
                <a:highlight>
                  <a:srgbClr val="FFFFFF"/>
                </a:highlight>
                <a:latin typeface="Work Sans"/>
                <a:ea typeface="Work Sans"/>
                <a:cs typeface="Work Sans"/>
                <a:sym typeface="Work Sans"/>
              </a:rPr>
              <a:t>.</a:t>
            </a:r>
            <a:endParaRPr sz="1100">
              <a:highlight>
                <a:srgbClr val="FFFFFF"/>
              </a:highlight>
              <a:latin typeface="Work Sans"/>
              <a:ea typeface="Work Sans"/>
              <a:cs typeface="Work Sans"/>
              <a:sym typeface="Work Sans"/>
            </a:endParaRPr>
          </a:p>
          <a:p>
            <a:pPr indent="0" lvl="0" marL="0" rtl="0" algn="l">
              <a:spcBef>
                <a:spcPts val="0"/>
              </a:spcBef>
              <a:spcAft>
                <a:spcPts val="0"/>
              </a:spcAft>
              <a:buNone/>
            </a:pPr>
            <a:r>
              <a:t/>
            </a:r>
            <a:endParaRPr>
              <a:latin typeface="Work Sans"/>
              <a:ea typeface="Work Sans"/>
              <a:cs typeface="Work Sans"/>
              <a:sym typeface="Work Sans"/>
            </a:endParaRPr>
          </a:p>
          <a:p>
            <a:pPr indent="0" lvl="0" marL="0" rtl="0" algn="l">
              <a:spcBef>
                <a:spcPts val="1000"/>
              </a:spcBef>
              <a:spcAft>
                <a:spcPts val="1000"/>
              </a:spcAft>
              <a:buNone/>
            </a:pPr>
            <a:r>
              <a:t/>
            </a:r>
            <a:endParaRPr>
              <a:latin typeface="Work Sans"/>
              <a:ea typeface="Work Sans"/>
              <a:cs typeface="Work Sans"/>
              <a:sym typeface="Work Sans"/>
            </a:endParaRPr>
          </a:p>
        </p:txBody>
      </p:sp>
      <p:sp>
        <p:nvSpPr>
          <p:cNvPr id="448" name="Google Shape;448;p47"/>
          <p:cNvSpPr txBox="1"/>
          <p:nvPr>
            <p:ph idx="2" type="body"/>
          </p:nvPr>
        </p:nvSpPr>
        <p:spPr>
          <a:xfrm>
            <a:off x="298300" y="1116150"/>
            <a:ext cx="2469900" cy="2911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GB" sz="1100">
                <a:solidFill>
                  <a:schemeClr val="accent1"/>
                </a:solidFill>
                <a:latin typeface="Work Sans"/>
                <a:ea typeface="Work Sans"/>
                <a:cs typeface="Work Sans"/>
                <a:sym typeface="Work Sans"/>
              </a:rPr>
              <a:t>Early Years: </a:t>
            </a:r>
            <a:r>
              <a:rPr lang="en-GB" sz="1100">
                <a:latin typeface="Work Sans"/>
                <a:ea typeface="Work Sans"/>
                <a:cs typeface="Work Sans"/>
                <a:sym typeface="Work Sans"/>
              </a:rPr>
              <a:t>Focus on outdoor learning and improving wellbeing and connection to nature. </a:t>
            </a:r>
            <a:endParaRPr sz="1100">
              <a:latin typeface="Work Sans"/>
              <a:ea typeface="Work Sans"/>
              <a:cs typeface="Work Sans"/>
              <a:sym typeface="Work Sans"/>
            </a:endParaRPr>
          </a:p>
          <a:p>
            <a:pPr indent="-298450" lvl="0" marL="457200" rtl="0" algn="l">
              <a:lnSpc>
                <a:spcPct val="100000"/>
              </a:lnSpc>
              <a:spcBef>
                <a:spcPts val="1000"/>
              </a:spcBef>
              <a:spcAft>
                <a:spcPts val="0"/>
              </a:spcAft>
              <a:buSzPts val="1100"/>
              <a:buFont typeface="Work Sans"/>
              <a:buChar char="●"/>
            </a:pPr>
            <a:r>
              <a:rPr lang="en-GB" sz="1100">
                <a:latin typeface="Work Sans"/>
                <a:ea typeface="Work Sans"/>
                <a:cs typeface="Work Sans"/>
                <a:sym typeface="Work Sans"/>
              </a:rPr>
              <a:t>Promote the benefits of using outdoor learning spaces to your stakeholders</a:t>
            </a:r>
            <a:endParaRPr sz="1100">
              <a:latin typeface="Work Sans"/>
              <a:ea typeface="Work Sans"/>
              <a:cs typeface="Work Sans"/>
              <a:sym typeface="Work Sans"/>
            </a:endParaRPr>
          </a:p>
          <a:p>
            <a:pPr indent="-298450" lvl="0" marL="45720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Introduce outdoor activities as part of learning</a:t>
            </a:r>
            <a:endParaRPr sz="1100">
              <a:latin typeface="Work Sans"/>
              <a:ea typeface="Work Sans"/>
              <a:cs typeface="Work Sans"/>
              <a:sym typeface="Work Sans"/>
            </a:endParaRPr>
          </a:p>
          <a:p>
            <a:pPr indent="0" lvl="0" marL="0" rtl="0" algn="l">
              <a:lnSpc>
                <a:spcPct val="100000"/>
              </a:lnSpc>
              <a:spcBef>
                <a:spcPts val="0"/>
              </a:spcBef>
              <a:spcAft>
                <a:spcPts val="0"/>
              </a:spcAft>
              <a:buNone/>
            </a:pPr>
            <a:r>
              <a:t/>
            </a:r>
            <a:endParaRPr sz="1100">
              <a:latin typeface="Work Sans"/>
              <a:ea typeface="Work Sans"/>
              <a:cs typeface="Work Sans"/>
              <a:sym typeface="Work Sans"/>
            </a:endParaRPr>
          </a:p>
          <a:p>
            <a:pPr indent="0" lvl="0" marL="0" rtl="0" algn="l">
              <a:lnSpc>
                <a:spcPct val="100000"/>
              </a:lnSpc>
              <a:spcBef>
                <a:spcPts val="0"/>
              </a:spcBef>
              <a:spcAft>
                <a:spcPts val="0"/>
              </a:spcAft>
              <a:buNone/>
            </a:pPr>
            <a:r>
              <a:rPr lang="en-GB" sz="1100">
                <a:latin typeface="Work Sans"/>
                <a:ea typeface="Work Sans"/>
                <a:cs typeface="Work Sans"/>
                <a:sym typeface="Work Sans"/>
              </a:rPr>
              <a:t>First 10 actions for an EY setting </a:t>
            </a:r>
            <a:r>
              <a:rPr lang="en-GB" sz="1100" u="sng">
                <a:solidFill>
                  <a:schemeClr val="hlink"/>
                </a:solidFill>
                <a:latin typeface="Work Sans"/>
                <a:ea typeface="Work Sans"/>
                <a:cs typeface="Work Sans"/>
                <a:sym typeface="Work Sans"/>
                <a:hlinkClick r:id="rId4"/>
              </a:rPr>
              <a:t>HERE</a:t>
            </a:r>
            <a:r>
              <a:rPr lang="en-GB" sz="1100">
                <a:latin typeface="Work Sans"/>
                <a:ea typeface="Work Sans"/>
                <a:cs typeface="Work Sans"/>
                <a:sym typeface="Work Sans"/>
              </a:rPr>
              <a:t>. </a:t>
            </a:r>
            <a:endParaRPr sz="1100">
              <a:latin typeface="Work Sans"/>
              <a:ea typeface="Work Sans"/>
              <a:cs typeface="Work Sans"/>
              <a:sym typeface="Work Sans"/>
            </a:endParaRPr>
          </a:p>
          <a:p>
            <a:pPr indent="0" lvl="0" marL="0" rtl="0" algn="l">
              <a:spcBef>
                <a:spcPts val="0"/>
              </a:spcBef>
              <a:spcAft>
                <a:spcPts val="1000"/>
              </a:spcAft>
              <a:buNone/>
            </a:pPr>
            <a:r>
              <a:t/>
            </a:r>
            <a:endParaRPr sz="1100">
              <a:latin typeface="Work Sans"/>
              <a:ea typeface="Work Sans"/>
              <a:cs typeface="Work Sans"/>
              <a:sym typeface="Work Sans"/>
            </a:endParaRPr>
          </a:p>
        </p:txBody>
      </p:sp>
      <p:sp>
        <p:nvSpPr>
          <p:cNvPr id="449" name="Google Shape;449;p47"/>
          <p:cNvSpPr txBox="1"/>
          <p:nvPr>
            <p:ph idx="1" type="body"/>
          </p:nvPr>
        </p:nvSpPr>
        <p:spPr>
          <a:xfrm>
            <a:off x="6183275" y="1064000"/>
            <a:ext cx="2960700" cy="19089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GB" sz="1200">
                <a:solidFill>
                  <a:srgbClr val="BF9000"/>
                </a:solidFill>
                <a:latin typeface="Work Sans"/>
                <a:ea typeface="Work Sans"/>
                <a:cs typeface="Work Sans"/>
                <a:sym typeface="Work Sans"/>
              </a:rPr>
              <a:t>Secondaries</a:t>
            </a:r>
            <a:r>
              <a:rPr lang="en-GB" sz="1200">
                <a:latin typeface="Work Sans"/>
                <a:ea typeface="Work Sans"/>
                <a:cs typeface="Work Sans"/>
                <a:sym typeface="Work Sans"/>
              </a:rPr>
              <a:t>: Focus on taking the first steps. </a:t>
            </a:r>
            <a:endParaRPr sz="1200">
              <a:latin typeface="Work Sans"/>
              <a:ea typeface="Work Sans"/>
              <a:cs typeface="Work Sans"/>
              <a:sym typeface="Work Sans"/>
            </a:endParaRPr>
          </a:p>
          <a:p>
            <a:pPr indent="-298450" lvl="0" marL="457200" marR="0" rtl="0" algn="l">
              <a:lnSpc>
                <a:spcPct val="100000"/>
              </a:lnSpc>
              <a:spcBef>
                <a:spcPts val="1000"/>
              </a:spcBef>
              <a:spcAft>
                <a:spcPts val="0"/>
              </a:spcAft>
              <a:buSzPts val="1100"/>
              <a:buFont typeface="Work Sans"/>
              <a:buChar char="●"/>
            </a:pPr>
            <a:r>
              <a:rPr lang="en-GB" sz="1100">
                <a:latin typeface="Work Sans"/>
                <a:ea typeface="Work Sans"/>
                <a:cs typeface="Work Sans"/>
                <a:sym typeface="Work Sans"/>
              </a:rPr>
              <a:t>Create a sustainability working group</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Appoint a sustainability focussed governor</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Understand your energy use </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Understand how people travel to your setting</a:t>
            </a:r>
            <a:endParaRPr sz="1100">
              <a:latin typeface="Work Sans"/>
              <a:ea typeface="Work Sans"/>
              <a:cs typeface="Work Sans"/>
              <a:sym typeface="Work Sans"/>
            </a:endParaRPr>
          </a:p>
          <a:p>
            <a:pPr indent="-298450" lvl="0" marL="457200" marR="0" rtl="0" algn="l">
              <a:lnSpc>
                <a:spcPct val="100000"/>
              </a:lnSpc>
              <a:spcBef>
                <a:spcPts val="0"/>
              </a:spcBef>
              <a:spcAft>
                <a:spcPts val="0"/>
              </a:spcAft>
              <a:buSzPts val="1100"/>
              <a:buFont typeface="Work Sans"/>
              <a:buChar char="●"/>
            </a:pPr>
            <a:r>
              <a:rPr lang="en-GB" sz="1100">
                <a:latin typeface="Work Sans"/>
                <a:ea typeface="Work Sans"/>
                <a:cs typeface="Work Sans"/>
                <a:sym typeface="Work Sans"/>
              </a:rPr>
              <a:t>Conduct a waste audit. </a:t>
            </a:r>
            <a:endParaRPr sz="1100">
              <a:highlight>
                <a:srgbClr val="FFFFFF"/>
              </a:highlight>
              <a:latin typeface="Work Sans"/>
              <a:ea typeface="Work Sans"/>
              <a:cs typeface="Work Sans"/>
              <a:sym typeface="Work Sans"/>
            </a:endParaRPr>
          </a:p>
          <a:p>
            <a:pPr indent="0" lvl="0" marL="0" rtl="0" algn="l">
              <a:lnSpc>
                <a:spcPct val="150000"/>
              </a:lnSpc>
              <a:spcBef>
                <a:spcPts val="0"/>
              </a:spcBef>
              <a:spcAft>
                <a:spcPts val="0"/>
              </a:spcAft>
              <a:buNone/>
            </a:pPr>
            <a:r>
              <a:t/>
            </a:r>
            <a:endParaRPr sz="1100">
              <a:highlight>
                <a:srgbClr val="FFFFFF"/>
              </a:highlight>
              <a:latin typeface="Work Sans"/>
              <a:ea typeface="Work Sans"/>
              <a:cs typeface="Work Sans"/>
              <a:sym typeface="Work Sans"/>
            </a:endParaRPr>
          </a:p>
          <a:p>
            <a:pPr indent="0" lvl="0" marL="0" rtl="0" algn="l">
              <a:lnSpc>
                <a:spcPct val="150000"/>
              </a:lnSpc>
              <a:spcBef>
                <a:spcPts val="0"/>
              </a:spcBef>
              <a:spcAft>
                <a:spcPts val="0"/>
              </a:spcAft>
              <a:buNone/>
            </a:pPr>
            <a:r>
              <a:rPr lang="en-GB" sz="1100">
                <a:highlight>
                  <a:schemeClr val="lt1"/>
                </a:highlight>
                <a:latin typeface="Work Sans"/>
                <a:ea typeface="Work Sans"/>
                <a:cs typeface="Work Sans"/>
                <a:sym typeface="Work Sans"/>
              </a:rPr>
              <a:t>View Secondaries Suggestions List </a:t>
            </a:r>
            <a:r>
              <a:rPr lang="en-GB" sz="1100" u="sng">
                <a:solidFill>
                  <a:schemeClr val="hlink"/>
                </a:solidFill>
                <a:highlight>
                  <a:schemeClr val="lt1"/>
                </a:highlight>
                <a:latin typeface="Work Sans"/>
                <a:ea typeface="Work Sans"/>
                <a:cs typeface="Work Sans"/>
                <a:sym typeface="Work Sans"/>
                <a:hlinkClick r:id="rId5"/>
              </a:rPr>
              <a:t>HERE</a:t>
            </a:r>
            <a:r>
              <a:rPr lang="en-GB" sz="1100">
                <a:highlight>
                  <a:schemeClr val="lt1"/>
                </a:highlight>
                <a:latin typeface="Work Sans"/>
                <a:ea typeface="Work Sans"/>
                <a:cs typeface="Work Sans"/>
                <a:sym typeface="Work Sans"/>
              </a:rPr>
              <a:t>.</a:t>
            </a:r>
            <a:endParaRPr sz="1100">
              <a:highlight>
                <a:srgbClr val="FFFFFF"/>
              </a:highlight>
              <a:latin typeface="Work Sans"/>
              <a:ea typeface="Work Sans"/>
              <a:cs typeface="Work Sans"/>
              <a:sym typeface="Work Sans"/>
            </a:endParaRPr>
          </a:p>
          <a:p>
            <a:pPr indent="0" lvl="0" marL="0" rtl="0" algn="l">
              <a:spcBef>
                <a:spcPts val="0"/>
              </a:spcBef>
              <a:spcAft>
                <a:spcPts val="0"/>
              </a:spcAft>
              <a:buNone/>
            </a:pPr>
            <a:r>
              <a:t/>
            </a:r>
            <a:endParaRPr sz="1200">
              <a:latin typeface="Work Sans"/>
              <a:ea typeface="Work Sans"/>
              <a:cs typeface="Work Sans"/>
              <a:sym typeface="Work Sans"/>
            </a:endParaRPr>
          </a:p>
          <a:p>
            <a:pPr indent="0" lvl="0" marL="0" rtl="0" algn="l">
              <a:spcBef>
                <a:spcPts val="1000"/>
              </a:spcBef>
              <a:spcAft>
                <a:spcPts val="0"/>
              </a:spcAft>
              <a:buNone/>
            </a:pPr>
            <a:r>
              <a:rPr lang="en-GB" sz="1200">
                <a:latin typeface="Work Sans"/>
                <a:ea typeface="Work Sans"/>
                <a:cs typeface="Work Sans"/>
                <a:sym typeface="Work Sans"/>
              </a:rPr>
              <a:t> </a:t>
            </a:r>
            <a:endParaRPr sz="1200">
              <a:latin typeface="Work Sans"/>
              <a:ea typeface="Work Sans"/>
              <a:cs typeface="Work Sans"/>
              <a:sym typeface="Work Sans"/>
            </a:endParaRPr>
          </a:p>
          <a:p>
            <a:pPr indent="0" lvl="0" marL="0" rtl="0" algn="l">
              <a:spcBef>
                <a:spcPts val="1000"/>
              </a:spcBef>
              <a:spcAft>
                <a:spcPts val="1000"/>
              </a:spcAft>
              <a:buNone/>
            </a:pPr>
            <a:r>
              <a:t/>
            </a:r>
            <a:endParaRPr sz="1200">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5A45"/>
        </a:solidFill>
      </p:bgPr>
    </p:bg>
    <p:spTree>
      <p:nvGrpSpPr>
        <p:cNvPr id="453" name="Shape 453"/>
        <p:cNvGrpSpPr/>
        <p:nvPr/>
      </p:nvGrpSpPr>
      <p:grpSpPr>
        <a:xfrm>
          <a:off x="0" y="0"/>
          <a:ext cx="0" cy="0"/>
          <a:chOff x="0" y="0"/>
          <a:chExt cx="0" cy="0"/>
        </a:xfrm>
      </p:grpSpPr>
      <p:pic>
        <p:nvPicPr>
          <p:cNvPr id="454" name="Google Shape;454;p48"/>
          <p:cNvPicPr preferRelativeResize="0"/>
          <p:nvPr/>
        </p:nvPicPr>
        <p:blipFill rotWithShape="1">
          <a:blip r:embed="rId3">
            <a:alphaModFix/>
          </a:blip>
          <a:srcRect b="45498" l="58747" r="0" t="0"/>
          <a:stretch/>
        </p:blipFill>
        <p:spPr>
          <a:xfrm>
            <a:off x="5442322" y="3926757"/>
            <a:ext cx="3375263" cy="568394"/>
          </a:xfrm>
          <a:prstGeom prst="rect">
            <a:avLst/>
          </a:prstGeom>
          <a:noFill/>
          <a:ln>
            <a:noFill/>
          </a:ln>
        </p:spPr>
      </p:pic>
      <p:pic>
        <p:nvPicPr>
          <p:cNvPr id="455" name="Google Shape;455;p48"/>
          <p:cNvPicPr preferRelativeResize="0"/>
          <p:nvPr/>
        </p:nvPicPr>
        <p:blipFill>
          <a:blip r:embed="rId4">
            <a:alphaModFix/>
          </a:blip>
          <a:stretch>
            <a:fillRect/>
          </a:stretch>
        </p:blipFill>
        <p:spPr>
          <a:xfrm>
            <a:off x="5232713" y="1255150"/>
            <a:ext cx="3860962" cy="1238153"/>
          </a:xfrm>
          <a:prstGeom prst="rect">
            <a:avLst/>
          </a:prstGeom>
          <a:noFill/>
          <a:ln>
            <a:noFill/>
          </a:ln>
        </p:spPr>
      </p:pic>
      <p:sp>
        <p:nvSpPr>
          <p:cNvPr id="456" name="Google Shape;456;p48"/>
          <p:cNvSpPr txBox="1"/>
          <p:nvPr>
            <p:ph type="title"/>
          </p:nvPr>
        </p:nvSpPr>
        <p:spPr>
          <a:xfrm>
            <a:off x="204250" y="101000"/>
            <a:ext cx="79830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2600">
                <a:solidFill>
                  <a:schemeClr val="lt1"/>
                </a:solidFill>
              </a:rPr>
              <a:t>Create lists </a:t>
            </a:r>
            <a:endParaRPr sz="2600">
              <a:solidFill>
                <a:schemeClr val="lt1"/>
              </a:solidFill>
            </a:endParaRPr>
          </a:p>
        </p:txBody>
      </p:sp>
      <p:sp>
        <p:nvSpPr>
          <p:cNvPr id="457" name="Google Shape;457;p48"/>
          <p:cNvSpPr txBox="1"/>
          <p:nvPr/>
        </p:nvSpPr>
        <p:spPr>
          <a:xfrm>
            <a:off x="204250" y="1172300"/>
            <a:ext cx="4260600" cy="324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300">
              <a:latin typeface="Work Sans"/>
              <a:ea typeface="Work Sans"/>
              <a:cs typeface="Work Sans"/>
              <a:sym typeface="Work Sans"/>
            </a:endParaRPr>
          </a:p>
          <a:p>
            <a:pPr indent="-311150" lvl="0" marL="457200" rtl="0" algn="l">
              <a:lnSpc>
                <a:spcPct val="115000"/>
              </a:lnSpc>
              <a:spcBef>
                <a:spcPts val="1200"/>
              </a:spcBef>
              <a:spcAft>
                <a:spcPts val="0"/>
              </a:spcAft>
              <a:buSzPts val="1300"/>
              <a:buFont typeface="Work Sans"/>
              <a:buChar char="●"/>
            </a:pPr>
            <a:r>
              <a:rPr lang="en-GB" sz="1300">
                <a:latin typeface="Work Sans"/>
                <a:ea typeface="Work Sans"/>
                <a:cs typeface="Work Sans"/>
                <a:sym typeface="Work Sans"/>
              </a:rPr>
              <a:t>Save actions to a list to prioritise and return to later. </a:t>
            </a:r>
            <a:endParaRPr sz="1300">
              <a:latin typeface="Work Sans"/>
              <a:ea typeface="Work Sans"/>
              <a:cs typeface="Work Sans"/>
              <a:sym typeface="Work Sans"/>
            </a:endParaRPr>
          </a:p>
          <a:p>
            <a:pPr indent="-311150" lvl="0" marL="457200" rtl="0" algn="l">
              <a:lnSpc>
                <a:spcPct val="115000"/>
              </a:lnSpc>
              <a:spcBef>
                <a:spcPts val="0"/>
              </a:spcBef>
              <a:spcAft>
                <a:spcPts val="0"/>
              </a:spcAft>
              <a:buSzPts val="1300"/>
              <a:buFont typeface="Work Sans"/>
              <a:buChar char="●"/>
            </a:pPr>
            <a:r>
              <a:rPr lang="en-GB" sz="1300">
                <a:latin typeface="Work Sans"/>
                <a:ea typeface="Work Sans"/>
                <a:cs typeface="Work Sans"/>
                <a:sym typeface="Work Sans"/>
              </a:rPr>
              <a:t>Your settings can use the lists you create to form the foundation of a Climate Action Plan.  </a:t>
            </a:r>
            <a:endParaRPr sz="1300">
              <a:latin typeface="Work Sans"/>
              <a:ea typeface="Work Sans"/>
              <a:cs typeface="Work Sans"/>
              <a:sym typeface="Work Sans"/>
            </a:endParaRPr>
          </a:p>
          <a:p>
            <a:pPr indent="-311150" lvl="0" marL="457200" rtl="0" algn="l">
              <a:lnSpc>
                <a:spcPct val="115000"/>
              </a:lnSpc>
              <a:spcBef>
                <a:spcPts val="0"/>
              </a:spcBef>
              <a:spcAft>
                <a:spcPts val="0"/>
              </a:spcAft>
              <a:buSzPts val="1300"/>
              <a:buFont typeface="Work Sans"/>
              <a:buChar char="●"/>
            </a:pPr>
            <a:r>
              <a:rPr lang="en-GB" sz="1300">
                <a:latin typeface="Work Sans"/>
                <a:ea typeface="Work Sans"/>
                <a:cs typeface="Work Sans"/>
                <a:sym typeface="Work Sans"/>
              </a:rPr>
              <a:t>Create lists for your settings to maximise the support you can give and save them time. </a:t>
            </a:r>
            <a:endParaRPr sz="1300">
              <a:latin typeface="Work Sans"/>
              <a:ea typeface="Work Sans"/>
              <a:cs typeface="Work Sans"/>
              <a:sym typeface="Work Sans"/>
            </a:endParaRPr>
          </a:p>
          <a:p>
            <a:pPr indent="-311150" lvl="0" marL="457200" rtl="0" algn="l">
              <a:lnSpc>
                <a:spcPct val="115000"/>
              </a:lnSpc>
              <a:spcBef>
                <a:spcPts val="0"/>
              </a:spcBef>
              <a:spcAft>
                <a:spcPts val="0"/>
              </a:spcAft>
              <a:buSzPts val="1300"/>
              <a:buFont typeface="Work Sans"/>
              <a:buChar char="●"/>
            </a:pPr>
            <a:r>
              <a:rPr lang="en-GB" sz="1300">
                <a:latin typeface="Work Sans"/>
                <a:ea typeface="Work Sans"/>
                <a:cs typeface="Work Sans"/>
                <a:sym typeface="Work Sans"/>
              </a:rPr>
              <a:t>We have created a number of these suggested lists. </a:t>
            </a:r>
            <a:endParaRPr sz="1500">
              <a:solidFill>
                <a:srgbClr val="6AA84F"/>
              </a:solidFill>
              <a:highlight>
                <a:srgbClr val="FFFFFF"/>
              </a:highlight>
              <a:latin typeface="Work Sans"/>
              <a:ea typeface="Work Sans"/>
              <a:cs typeface="Work Sans"/>
              <a:sym typeface="Work Sans"/>
            </a:endParaRPr>
          </a:p>
        </p:txBody>
      </p:sp>
      <p:sp>
        <p:nvSpPr>
          <p:cNvPr id="458" name="Google Shape;458;p48"/>
          <p:cNvSpPr/>
          <p:nvPr/>
        </p:nvSpPr>
        <p:spPr>
          <a:xfrm>
            <a:off x="4726775" y="1519763"/>
            <a:ext cx="505800" cy="484500"/>
          </a:xfrm>
          <a:prstGeom prst="flowChartConnector">
            <a:avLst/>
          </a:prstGeom>
          <a:solidFill>
            <a:srgbClr val="335A4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1</a:t>
            </a:r>
            <a:endParaRPr b="1">
              <a:solidFill>
                <a:schemeClr val="lt1"/>
              </a:solidFill>
            </a:endParaRPr>
          </a:p>
        </p:txBody>
      </p:sp>
      <p:sp>
        <p:nvSpPr>
          <p:cNvPr id="459" name="Google Shape;459;p48"/>
          <p:cNvSpPr/>
          <p:nvPr/>
        </p:nvSpPr>
        <p:spPr>
          <a:xfrm>
            <a:off x="4726775" y="2854972"/>
            <a:ext cx="505800" cy="484500"/>
          </a:xfrm>
          <a:prstGeom prst="flowChartConnector">
            <a:avLst/>
          </a:prstGeom>
          <a:solidFill>
            <a:srgbClr val="335A4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2</a:t>
            </a:r>
            <a:endParaRPr b="1">
              <a:solidFill>
                <a:schemeClr val="lt1"/>
              </a:solidFill>
            </a:endParaRPr>
          </a:p>
        </p:txBody>
      </p:sp>
      <p:sp>
        <p:nvSpPr>
          <p:cNvPr id="460" name="Google Shape;460;p48"/>
          <p:cNvSpPr/>
          <p:nvPr/>
        </p:nvSpPr>
        <p:spPr>
          <a:xfrm>
            <a:off x="4726775" y="3926757"/>
            <a:ext cx="505800" cy="484500"/>
          </a:xfrm>
          <a:prstGeom prst="flowChartConnector">
            <a:avLst/>
          </a:prstGeom>
          <a:solidFill>
            <a:srgbClr val="335A4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solidFill>
                  <a:schemeClr val="lt1"/>
                </a:solidFill>
              </a:rPr>
              <a:t>3</a:t>
            </a:r>
            <a:endParaRPr b="1">
              <a:solidFill>
                <a:schemeClr val="lt1"/>
              </a:solidFill>
            </a:endParaRPr>
          </a:p>
        </p:txBody>
      </p:sp>
      <p:sp>
        <p:nvSpPr>
          <p:cNvPr id="461" name="Google Shape;461;p48"/>
          <p:cNvSpPr/>
          <p:nvPr/>
        </p:nvSpPr>
        <p:spPr>
          <a:xfrm>
            <a:off x="8381570" y="1423117"/>
            <a:ext cx="323100" cy="346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462" name="Google Shape;462;p48"/>
          <p:cNvPicPr preferRelativeResize="0"/>
          <p:nvPr/>
        </p:nvPicPr>
        <p:blipFill rotWithShape="1">
          <a:blip r:embed="rId5">
            <a:alphaModFix/>
          </a:blip>
          <a:srcRect b="37694" l="8096" r="0" t="0"/>
          <a:stretch/>
        </p:blipFill>
        <p:spPr>
          <a:xfrm>
            <a:off x="5442322" y="2854972"/>
            <a:ext cx="3589742" cy="704024"/>
          </a:xfrm>
          <a:prstGeom prst="rect">
            <a:avLst/>
          </a:prstGeom>
          <a:noFill/>
          <a:ln>
            <a:noFill/>
          </a:ln>
        </p:spPr>
      </p:pic>
      <p:sp>
        <p:nvSpPr>
          <p:cNvPr id="463" name="Google Shape;463;p48"/>
          <p:cNvSpPr/>
          <p:nvPr/>
        </p:nvSpPr>
        <p:spPr>
          <a:xfrm>
            <a:off x="7461664" y="2990845"/>
            <a:ext cx="5058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48"/>
          <p:cNvSpPr/>
          <p:nvPr/>
        </p:nvSpPr>
        <p:spPr>
          <a:xfrm>
            <a:off x="6158584" y="4035066"/>
            <a:ext cx="1068600" cy="430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48"/>
          <p:cNvSpPr/>
          <p:nvPr/>
        </p:nvSpPr>
        <p:spPr>
          <a:xfrm>
            <a:off x="289550" y="1152475"/>
            <a:ext cx="4592100" cy="361800"/>
          </a:xfrm>
          <a:prstGeom prst="rect">
            <a:avLst/>
          </a:prstGeom>
          <a:solidFill>
            <a:srgbClr val="335A45"/>
          </a:solidFill>
          <a:ln cap="flat" cmpd="sng" w="9525">
            <a:solidFill>
              <a:srgbClr val="335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E9BF18"/>
                </a:solidFill>
                <a:latin typeface="Work Sans"/>
                <a:ea typeface="Work Sans"/>
                <a:cs typeface="Work Sans"/>
                <a:sym typeface="Work Sans"/>
              </a:rPr>
              <a:t>Why create and share lists with your settings?</a:t>
            </a:r>
            <a:endParaRPr b="1">
              <a:solidFill>
                <a:srgbClr val="E9BF18"/>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9"/>
          <p:cNvSpPr txBox="1"/>
          <p:nvPr>
            <p:ph type="title"/>
          </p:nvPr>
        </p:nvSpPr>
        <p:spPr>
          <a:xfrm>
            <a:off x="353600" y="128900"/>
            <a:ext cx="6922800" cy="6093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2600">
                <a:solidFill>
                  <a:schemeClr val="lt1"/>
                </a:solidFill>
              </a:rPr>
              <a:t>Lists to share with your settings </a:t>
            </a:r>
            <a:endParaRPr sz="2600">
              <a:solidFill>
                <a:schemeClr val="lt1"/>
              </a:solidFill>
            </a:endParaRPr>
          </a:p>
        </p:txBody>
      </p:sp>
      <p:sp>
        <p:nvSpPr>
          <p:cNvPr id="471" name="Google Shape;471;p49"/>
          <p:cNvSpPr txBox="1"/>
          <p:nvPr>
            <p:ph idx="1" type="body"/>
          </p:nvPr>
        </p:nvSpPr>
        <p:spPr>
          <a:xfrm>
            <a:off x="353600" y="951950"/>
            <a:ext cx="8217000" cy="3808800"/>
          </a:xfrm>
          <a:prstGeom prst="rect">
            <a:avLst/>
          </a:prstGeom>
        </p:spPr>
        <p:txBody>
          <a:bodyPr anchorCtr="0" anchor="t" bIns="91425" lIns="0" spcFirstLastPara="1" rIns="0" wrap="square" tIns="91425">
            <a:noAutofit/>
          </a:bodyPr>
          <a:lstStyle/>
          <a:p>
            <a:pPr indent="0" lvl="0" marL="0" rtl="0" algn="l">
              <a:spcBef>
                <a:spcPts val="1200"/>
              </a:spcBef>
              <a:spcAft>
                <a:spcPts val="0"/>
              </a:spcAft>
              <a:buNone/>
            </a:pPr>
            <a:r>
              <a:rPr lang="en-GB" sz="1400">
                <a:latin typeface="Work Sans"/>
                <a:ea typeface="Work Sans"/>
                <a:cs typeface="Work Sans"/>
                <a:sym typeface="Work Sans"/>
              </a:rPr>
              <a:t>Choose the ones that are relevant to you and share them with your settings: </a:t>
            </a:r>
            <a:endParaRPr sz="1400">
              <a:latin typeface="Work Sans"/>
              <a:ea typeface="Work Sans"/>
              <a:cs typeface="Work Sans"/>
              <a:sym typeface="Work Sans"/>
            </a:endParaRPr>
          </a:p>
          <a:p>
            <a:pPr indent="-317500" lvl="0" marL="457200" rtl="0" algn="l">
              <a:spcBef>
                <a:spcPts val="1200"/>
              </a:spcBef>
              <a:spcAft>
                <a:spcPts val="0"/>
              </a:spcAft>
              <a:buSzPts val="1400"/>
              <a:buFont typeface="Work Sans"/>
              <a:buChar char="-"/>
            </a:pPr>
            <a:r>
              <a:rPr lang="en-GB" sz="1400" u="sng">
                <a:solidFill>
                  <a:schemeClr val="accent1"/>
                </a:solidFill>
                <a:latin typeface="Work Sans"/>
                <a:ea typeface="Work Sans"/>
                <a:cs typeface="Work Sans"/>
                <a:sym typeface="Work Sans"/>
                <a:hlinkClick r:id="rId3">
                  <a:extLst>
                    <a:ext uri="{A12FA001-AC4F-418D-AE19-62706E023703}">
                      <ahyp:hlinkClr val="tx"/>
                    </a:ext>
                  </a:extLst>
                </a:hlinkClick>
              </a:rPr>
              <a:t>‘My settings are just getting started and need to do some planning to develop the building blocks for success’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u="sng">
                <a:solidFill>
                  <a:schemeClr val="accent1"/>
                </a:solidFill>
                <a:latin typeface="Work Sans"/>
                <a:ea typeface="Work Sans"/>
                <a:cs typeface="Work Sans"/>
                <a:sym typeface="Work Sans"/>
                <a:hlinkClick r:id="rId4">
                  <a:extLst>
                    <a:ext uri="{A12FA001-AC4F-418D-AE19-62706E023703}">
                      <ahyp:hlinkClr val="tx"/>
                    </a:ext>
                  </a:extLst>
                </a:hlinkClick>
              </a:rPr>
              <a:t>‘My settings have made some good progress but they’re struggling to get senior leadership buy-in’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u="sng">
                <a:solidFill>
                  <a:schemeClr val="accent1"/>
                </a:solidFill>
                <a:latin typeface="Work Sans"/>
                <a:ea typeface="Work Sans"/>
                <a:cs typeface="Work Sans"/>
                <a:sym typeface="Work Sans"/>
                <a:hlinkClick r:id="rId5">
                  <a:extLst>
                    <a:ext uri="{A12FA001-AC4F-418D-AE19-62706E023703}">
                      <ahyp:hlinkClr val="tx"/>
                    </a:ext>
                  </a:extLst>
                </a:hlinkClick>
              </a:rPr>
              <a:t>‘School grounds and biodiversity are important to my settings, get them started on improving it’</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a:t>
            </a:r>
            <a:r>
              <a:rPr lang="en-GB" sz="1400" u="sng">
                <a:solidFill>
                  <a:schemeClr val="accent1"/>
                </a:solidFill>
                <a:latin typeface="Work Sans"/>
                <a:ea typeface="Work Sans"/>
                <a:cs typeface="Work Sans"/>
                <a:sym typeface="Work Sans"/>
                <a:hlinkClick r:id="rId6">
                  <a:extLst>
                    <a:ext uri="{A12FA001-AC4F-418D-AE19-62706E023703}">
                      <ahyp:hlinkClr val="tx"/>
                    </a:ext>
                  </a:extLst>
                </a:hlinkClick>
              </a:rPr>
              <a:t>Cost savings are an important driver for my group and my settings for climate action. Help me take the next steps</a:t>
            </a:r>
            <a:r>
              <a:rPr lang="en-GB" sz="1400">
                <a:latin typeface="Work Sans"/>
                <a:ea typeface="Work Sans"/>
                <a:cs typeface="Work Sans"/>
                <a:sym typeface="Work Sans"/>
              </a:rPr>
              <a:t>’.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a:t>
            </a:r>
            <a:r>
              <a:rPr lang="en-GB" sz="1400" u="sng">
                <a:solidFill>
                  <a:schemeClr val="accent1"/>
                </a:solidFill>
                <a:latin typeface="Work Sans"/>
                <a:ea typeface="Work Sans"/>
                <a:cs typeface="Work Sans"/>
                <a:sym typeface="Work Sans"/>
                <a:hlinkClick r:id="rId7">
                  <a:extLst>
                    <a:ext uri="{A12FA001-AC4F-418D-AE19-62706E023703}">
                      <ahyp:hlinkClr val="tx"/>
                    </a:ext>
                  </a:extLst>
                </a:hlinkClick>
              </a:rPr>
              <a:t>Community engagement is a motivating driver for my settings. What climate action can I take in this vein?’</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0" lvl="0" marL="457200" rtl="0" algn="l">
              <a:spcBef>
                <a:spcPts val="1200"/>
              </a:spcBef>
              <a:spcAft>
                <a:spcPts val="1000"/>
              </a:spcAft>
              <a:buNone/>
            </a:pPr>
            <a:r>
              <a:t/>
            </a:r>
            <a:endParaRPr sz="1300">
              <a:solidFill>
                <a:srgbClr val="38761D"/>
              </a:solidFill>
              <a:latin typeface="Work Sans"/>
              <a:ea typeface="Work Sans"/>
              <a:cs typeface="Work Sans"/>
              <a:sym typeface="Work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0"/>
          <p:cNvSpPr txBox="1"/>
          <p:nvPr>
            <p:ph idx="2" type="title"/>
          </p:nvPr>
        </p:nvSpPr>
        <p:spPr>
          <a:xfrm>
            <a:off x="2887200" y="444075"/>
            <a:ext cx="5537100" cy="12933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100"/>
              <a:t>How Sustainability Support for Education can support you in your role at your MAT</a:t>
            </a:r>
            <a:endParaRPr sz="3100"/>
          </a:p>
        </p:txBody>
      </p:sp>
      <p:sp>
        <p:nvSpPr>
          <p:cNvPr id="477" name="Google Shape;477;p50"/>
          <p:cNvSpPr txBox="1"/>
          <p:nvPr/>
        </p:nvSpPr>
        <p:spPr>
          <a:xfrm>
            <a:off x="3488300" y="2381525"/>
            <a:ext cx="4165200" cy="171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Work Sans"/>
              <a:buChar char="●"/>
            </a:pPr>
            <a:r>
              <a:rPr lang="en-GB" sz="1500">
                <a:latin typeface="Work Sans"/>
                <a:ea typeface="Work Sans"/>
                <a:cs typeface="Work Sans"/>
                <a:sym typeface="Work Sans"/>
              </a:rPr>
              <a:t>Using the </a:t>
            </a:r>
            <a:r>
              <a:rPr lang="en-GB" sz="1500">
                <a:latin typeface="Work Sans"/>
                <a:ea typeface="Work Sans"/>
                <a:cs typeface="Work Sans"/>
                <a:sym typeface="Work Sans"/>
              </a:rPr>
              <a:t>Sustainability</a:t>
            </a:r>
            <a:r>
              <a:rPr lang="en-GB" sz="1500">
                <a:latin typeface="Work Sans"/>
                <a:ea typeface="Work Sans"/>
                <a:cs typeface="Work Sans"/>
                <a:sym typeface="Work Sans"/>
              </a:rPr>
              <a:t> Journey and Maturity Matrix to be </a:t>
            </a:r>
            <a:r>
              <a:rPr lang="en-GB" sz="1500">
                <a:latin typeface="Work Sans"/>
                <a:ea typeface="Work Sans"/>
                <a:cs typeface="Work Sans"/>
                <a:sym typeface="Work Sans"/>
              </a:rPr>
              <a:t>strategic</a:t>
            </a:r>
            <a:r>
              <a:rPr lang="en-GB" sz="1500">
                <a:latin typeface="Work Sans"/>
                <a:ea typeface="Work Sans"/>
                <a:cs typeface="Work Sans"/>
                <a:sym typeface="Work Sans"/>
              </a:rPr>
              <a:t> </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GB" sz="1500">
                <a:latin typeface="Work Sans"/>
                <a:ea typeface="Work Sans"/>
                <a:cs typeface="Work Sans"/>
                <a:sym typeface="Work Sans"/>
              </a:rPr>
              <a:t>Solving the </a:t>
            </a:r>
            <a:r>
              <a:rPr lang="en-GB" sz="1500">
                <a:latin typeface="Work Sans"/>
                <a:ea typeface="Work Sans"/>
                <a:cs typeface="Work Sans"/>
                <a:sym typeface="Work Sans"/>
              </a:rPr>
              <a:t>particular </a:t>
            </a:r>
            <a:r>
              <a:rPr lang="en-GB" sz="1500">
                <a:latin typeface="Work Sans"/>
                <a:ea typeface="Work Sans"/>
                <a:cs typeface="Work Sans"/>
                <a:sym typeface="Work Sans"/>
              </a:rPr>
              <a:t>challenges we face as Trusts </a:t>
            </a:r>
            <a:endParaRPr sz="1500">
              <a:latin typeface="Work Sans"/>
              <a:ea typeface="Work Sans"/>
              <a:cs typeface="Work Sans"/>
              <a:sym typeface="Work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grpSp>
        <p:nvGrpSpPr>
          <p:cNvPr id="482" name="Google Shape;482;p51"/>
          <p:cNvGrpSpPr/>
          <p:nvPr/>
        </p:nvGrpSpPr>
        <p:grpSpPr>
          <a:xfrm rot="5400000">
            <a:off x="1845183" y="2499798"/>
            <a:ext cx="3347480" cy="997909"/>
            <a:chOff x="2283025" y="2322568"/>
            <a:chExt cx="2249802" cy="643356"/>
          </a:xfrm>
        </p:grpSpPr>
        <p:sp>
          <p:nvSpPr>
            <p:cNvPr id="483" name="Google Shape;483;p51"/>
            <p:cNvSpPr/>
            <p:nvPr/>
          </p:nvSpPr>
          <p:spPr>
            <a:xfrm flipH="1">
              <a:off x="2283025" y="2322575"/>
              <a:ext cx="18444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484" name="Google Shape;484;p51"/>
            <p:cNvSpPr/>
            <p:nvPr/>
          </p:nvSpPr>
          <p:spPr>
            <a:xfrm rot="-5400000">
              <a:off x="3501574" y="1934671"/>
              <a:ext cx="643356" cy="1419149"/>
            </a:xfrm>
            <a:prstGeom prst="flowChartOffpageConnector">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485" name="Google Shape;485;p51"/>
            <p:cNvSpPr/>
            <p:nvPr/>
          </p:nvSpPr>
          <p:spPr>
            <a:xfrm>
              <a:off x="2342625" y="2399951"/>
              <a:ext cx="1940700" cy="49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Work Sans"/>
                <a:ea typeface="Work Sans"/>
                <a:cs typeface="Work Sans"/>
                <a:sym typeface="Work Sans"/>
              </a:endParaRPr>
            </a:p>
          </p:txBody>
        </p:sp>
      </p:grpSp>
      <p:grpSp>
        <p:nvGrpSpPr>
          <p:cNvPr id="486" name="Google Shape;486;p51"/>
          <p:cNvGrpSpPr/>
          <p:nvPr/>
        </p:nvGrpSpPr>
        <p:grpSpPr>
          <a:xfrm rot="5400000">
            <a:off x="3043535" y="2506629"/>
            <a:ext cx="3320933" cy="997909"/>
            <a:chOff x="2283025" y="2322568"/>
            <a:chExt cx="2249802" cy="643356"/>
          </a:xfrm>
        </p:grpSpPr>
        <p:sp>
          <p:nvSpPr>
            <p:cNvPr id="487" name="Google Shape;487;p51"/>
            <p:cNvSpPr/>
            <p:nvPr/>
          </p:nvSpPr>
          <p:spPr>
            <a:xfrm flipH="1">
              <a:off x="2283025" y="2322575"/>
              <a:ext cx="18444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488" name="Google Shape;488;p51"/>
            <p:cNvSpPr/>
            <p:nvPr/>
          </p:nvSpPr>
          <p:spPr>
            <a:xfrm rot="-5400000">
              <a:off x="3501574" y="1934671"/>
              <a:ext cx="643356" cy="1419149"/>
            </a:xfrm>
            <a:prstGeom prst="flowChartOffpageConnector">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489" name="Google Shape;489;p51"/>
            <p:cNvSpPr/>
            <p:nvPr/>
          </p:nvSpPr>
          <p:spPr>
            <a:xfrm>
              <a:off x="2342625" y="2399951"/>
              <a:ext cx="1940700" cy="49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Work Sans"/>
                <a:ea typeface="Work Sans"/>
                <a:cs typeface="Work Sans"/>
                <a:sym typeface="Work Sans"/>
              </a:endParaRPr>
            </a:p>
          </p:txBody>
        </p:sp>
      </p:grpSp>
      <p:grpSp>
        <p:nvGrpSpPr>
          <p:cNvPr id="490" name="Google Shape;490;p51"/>
          <p:cNvGrpSpPr/>
          <p:nvPr/>
        </p:nvGrpSpPr>
        <p:grpSpPr>
          <a:xfrm rot="5400000">
            <a:off x="4225146" y="2508506"/>
            <a:ext cx="3316658" cy="997909"/>
            <a:chOff x="2283025" y="2322568"/>
            <a:chExt cx="2249802" cy="643356"/>
          </a:xfrm>
        </p:grpSpPr>
        <p:sp>
          <p:nvSpPr>
            <p:cNvPr id="491" name="Google Shape;491;p51"/>
            <p:cNvSpPr/>
            <p:nvPr/>
          </p:nvSpPr>
          <p:spPr>
            <a:xfrm flipH="1">
              <a:off x="2283025" y="2322575"/>
              <a:ext cx="18444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492" name="Google Shape;492;p51"/>
            <p:cNvSpPr/>
            <p:nvPr/>
          </p:nvSpPr>
          <p:spPr>
            <a:xfrm rot="-5400000">
              <a:off x="3501574" y="1934671"/>
              <a:ext cx="643356" cy="1419149"/>
            </a:xfrm>
            <a:prstGeom prst="flowChartOffpageConnector">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493" name="Google Shape;493;p51"/>
            <p:cNvSpPr/>
            <p:nvPr/>
          </p:nvSpPr>
          <p:spPr>
            <a:xfrm>
              <a:off x="2342625" y="2399951"/>
              <a:ext cx="1940700" cy="49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Work Sans"/>
                <a:ea typeface="Work Sans"/>
                <a:cs typeface="Work Sans"/>
                <a:sym typeface="Work Sans"/>
              </a:endParaRPr>
            </a:p>
          </p:txBody>
        </p:sp>
      </p:grpSp>
      <p:grpSp>
        <p:nvGrpSpPr>
          <p:cNvPr id="494" name="Google Shape;494;p51"/>
          <p:cNvGrpSpPr/>
          <p:nvPr/>
        </p:nvGrpSpPr>
        <p:grpSpPr>
          <a:xfrm rot="5400000">
            <a:off x="5427982" y="2517875"/>
            <a:ext cx="3286286" cy="997909"/>
            <a:chOff x="2283025" y="2322568"/>
            <a:chExt cx="2249802" cy="643356"/>
          </a:xfrm>
        </p:grpSpPr>
        <p:sp>
          <p:nvSpPr>
            <p:cNvPr id="495" name="Google Shape;495;p51"/>
            <p:cNvSpPr/>
            <p:nvPr/>
          </p:nvSpPr>
          <p:spPr>
            <a:xfrm flipH="1">
              <a:off x="2283025" y="2322575"/>
              <a:ext cx="18444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496" name="Google Shape;496;p51"/>
            <p:cNvSpPr/>
            <p:nvPr/>
          </p:nvSpPr>
          <p:spPr>
            <a:xfrm rot="-5400000">
              <a:off x="3501574" y="1934671"/>
              <a:ext cx="643356" cy="1419149"/>
            </a:xfrm>
            <a:prstGeom prst="flowChartOffpageConnector">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497" name="Google Shape;497;p51"/>
            <p:cNvSpPr/>
            <p:nvPr/>
          </p:nvSpPr>
          <p:spPr>
            <a:xfrm>
              <a:off x="2342625" y="2399951"/>
              <a:ext cx="1940700" cy="49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Work Sans"/>
                <a:ea typeface="Work Sans"/>
                <a:cs typeface="Work Sans"/>
                <a:sym typeface="Work Sans"/>
              </a:endParaRPr>
            </a:p>
          </p:txBody>
        </p:sp>
      </p:grpSp>
      <p:grpSp>
        <p:nvGrpSpPr>
          <p:cNvPr id="498" name="Google Shape;498;p51"/>
          <p:cNvGrpSpPr/>
          <p:nvPr/>
        </p:nvGrpSpPr>
        <p:grpSpPr>
          <a:xfrm rot="5400000">
            <a:off x="6726839" y="2491591"/>
            <a:ext cx="3268062" cy="1056840"/>
            <a:chOff x="2283025" y="2322568"/>
            <a:chExt cx="2249802" cy="643356"/>
          </a:xfrm>
        </p:grpSpPr>
        <p:sp>
          <p:nvSpPr>
            <p:cNvPr id="499" name="Google Shape;499;p51"/>
            <p:cNvSpPr/>
            <p:nvPr/>
          </p:nvSpPr>
          <p:spPr>
            <a:xfrm flipH="1">
              <a:off x="2283025" y="2322575"/>
              <a:ext cx="1844400" cy="642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00" name="Google Shape;500;p51"/>
            <p:cNvSpPr/>
            <p:nvPr/>
          </p:nvSpPr>
          <p:spPr>
            <a:xfrm rot="-5400000">
              <a:off x="3501574" y="1934671"/>
              <a:ext cx="643356" cy="1419149"/>
            </a:xfrm>
            <a:prstGeom prst="flowChartOffpageConnector">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01" name="Google Shape;501;p51"/>
            <p:cNvSpPr/>
            <p:nvPr/>
          </p:nvSpPr>
          <p:spPr>
            <a:xfrm>
              <a:off x="2342625" y="2399951"/>
              <a:ext cx="1940700" cy="49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800">
                <a:solidFill>
                  <a:srgbClr val="FFFFFF"/>
                </a:solidFill>
                <a:latin typeface="Work Sans"/>
                <a:ea typeface="Work Sans"/>
                <a:cs typeface="Work Sans"/>
                <a:sym typeface="Work Sans"/>
              </a:endParaRPr>
            </a:p>
          </p:txBody>
        </p:sp>
      </p:grpSp>
      <p:grpSp>
        <p:nvGrpSpPr>
          <p:cNvPr id="502" name="Google Shape;502;p51"/>
          <p:cNvGrpSpPr/>
          <p:nvPr/>
        </p:nvGrpSpPr>
        <p:grpSpPr>
          <a:xfrm>
            <a:off x="2279653" y="3151916"/>
            <a:ext cx="6609615" cy="384920"/>
            <a:chOff x="1592999" y="2322568"/>
            <a:chExt cx="2939828" cy="643356"/>
          </a:xfrm>
        </p:grpSpPr>
        <p:sp>
          <p:nvSpPr>
            <p:cNvPr id="503" name="Google Shape;503;p51"/>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04" name="Google Shape;504;p51"/>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05" name="Google Shape;505;p5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800">
                  <a:solidFill>
                    <a:srgbClr val="FFFFFF"/>
                  </a:solidFill>
                  <a:latin typeface="Work Sans"/>
                  <a:ea typeface="Work Sans"/>
                  <a:cs typeface="Work Sans"/>
                  <a:sym typeface="Work Sans"/>
                </a:rPr>
                <a:t>Developing your practice</a:t>
              </a:r>
              <a:endParaRPr b="1" sz="800">
                <a:solidFill>
                  <a:srgbClr val="FFFFFF"/>
                </a:solidFill>
                <a:latin typeface="Work Sans"/>
                <a:ea typeface="Work Sans"/>
                <a:cs typeface="Work Sans"/>
                <a:sym typeface="Work Sans"/>
              </a:endParaRPr>
            </a:p>
          </p:txBody>
        </p:sp>
        <p:sp>
          <p:nvSpPr>
            <p:cNvPr id="506" name="Google Shape;506;p51"/>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07" name="Google Shape;507;p51"/>
            <p:cNvSpPr/>
            <p:nvPr/>
          </p:nvSpPr>
          <p:spPr>
            <a:xfrm>
              <a:off x="1592999" y="2322582"/>
              <a:ext cx="3294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Work Sans Thin"/>
                  <a:ea typeface="Work Sans Thin"/>
                  <a:cs typeface="Work Sans Thin"/>
                  <a:sym typeface="Work Sans Thin"/>
                </a:rPr>
                <a:t>3</a:t>
              </a:r>
              <a:endParaRPr sz="2400">
                <a:solidFill>
                  <a:srgbClr val="FFFFFF"/>
                </a:solidFill>
                <a:latin typeface="Work Sans Thin"/>
                <a:ea typeface="Work Sans Thin"/>
                <a:cs typeface="Work Sans Thin"/>
                <a:sym typeface="Work Sans Thin"/>
              </a:endParaRPr>
            </a:p>
          </p:txBody>
        </p:sp>
      </p:grpSp>
      <p:grpSp>
        <p:nvGrpSpPr>
          <p:cNvPr id="508" name="Google Shape;508;p51"/>
          <p:cNvGrpSpPr/>
          <p:nvPr/>
        </p:nvGrpSpPr>
        <p:grpSpPr>
          <a:xfrm>
            <a:off x="2279691" y="2604321"/>
            <a:ext cx="6609616" cy="384920"/>
            <a:chOff x="1592999" y="2322568"/>
            <a:chExt cx="2939828" cy="643356"/>
          </a:xfrm>
        </p:grpSpPr>
        <p:sp>
          <p:nvSpPr>
            <p:cNvPr id="509" name="Google Shape;509;p51"/>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10" name="Google Shape;510;p51"/>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11" name="Google Shape;511;p5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800">
                  <a:solidFill>
                    <a:srgbClr val="FFFFFF"/>
                  </a:solidFill>
                  <a:latin typeface="Work Sans"/>
                  <a:ea typeface="Work Sans"/>
                  <a:cs typeface="Work Sans"/>
                  <a:sym typeface="Work Sans"/>
                </a:rPr>
                <a:t>Taking the first steps</a:t>
              </a:r>
              <a:endParaRPr b="1" sz="800">
                <a:solidFill>
                  <a:srgbClr val="FFFFFF"/>
                </a:solidFill>
                <a:latin typeface="Work Sans"/>
                <a:ea typeface="Work Sans"/>
                <a:cs typeface="Work Sans"/>
                <a:sym typeface="Work Sans"/>
              </a:endParaRPr>
            </a:p>
          </p:txBody>
        </p:sp>
        <p:sp>
          <p:nvSpPr>
            <p:cNvPr id="512" name="Google Shape;512;p51"/>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13" name="Google Shape;513;p51"/>
            <p:cNvSpPr/>
            <p:nvPr/>
          </p:nvSpPr>
          <p:spPr>
            <a:xfrm>
              <a:off x="1592999" y="2322594"/>
              <a:ext cx="3291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Work Sans Thin"/>
                  <a:ea typeface="Work Sans Thin"/>
                  <a:cs typeface="Work Sans Thin"/>
                  <a:sym typeface="Work Sans Thin"/>
                </a:rPr>
                <a:t>2</a:t>
              </a:r>
              <a:endParaRPr sz="2400">
                <a:solidFill>
                  <a:srgbClr val="FFFFFF"/>
                </a:solidFill>
                <a:latin typeface="Work Sans Thin"/>
                <a:ea typeface="Work Sans Thin"/>
                <a:cs typeface="Work Sans Thin"/>
                <a:sym typeface="Work Sans Thin"/>
              </a:endParaRPr>
            </a:p>
          </p:txBody>
        </p:sp>
      </p:grpSp>
      <p:grpSp>
        <p:nvGrpSpPr>
          <p:cNvPr id="514" name="Google Shape;514;p51"/>
          <p:cNvGrpSpPr/>
          <p:nvPr/>
        </p:nvGrpSpPr>
        <p:grpSpPr>
          <a:xfrm>
            <a:off x="2279704" y="2056706"/>
            <a:ext cx="1738320" cy="384920"/>
            <a:chOff x="1593000" y="2322568"/>
            <a:chExt cx="2939827" cy="643356"/>
          </a:xfrm>
        </p:grpSpPr>
        <p:sp>
          <p:nvSpPr>
            <p:cNvPr id="515" name="Google Shape;515;p51"/>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16" name="Google Shape;516;p51"/>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17" name="Google Shape;517;p5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800">
                  <a:solidFill>
                    <a:srgbClr val="FFFFFF"/>
                  </a:solidFill>
                  <a:latin typeface="Work Sans"/>
                  <a:ea typeface="Work Sans"/>
                  <a:cs typeface="Work Sans"/>
                  <a:sym typeface="Work Sans"/>
                </a:rPr>
                <a:t>Setting the groundwork</a:t>
              </a:r>
              <a:endParaRPr b="1" sz="800">
                <a:solidFill>
                  <a:srgbClr val="FFFFFF"/>
                </a:solidFill>
                <a:latin typeface="Work Sans"/>
                <a:ea typeface="Work Sans"/>
                <a:cs typeface="Work Sans"/>
                <a:sym typeface="Work Sans"/>
              </a:endParaRPr>
            </a:p>
          </p:txBody>
        </p:sp>
        <p:sp>
          <p:nvSpPr>
            <p:cNvPr id="518" name="Google Shape;518;p51"/>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19" name="Google Shape;519;p51"/>
            <p:cNvSpPr/>
            <p:nvPr/>
          </p:nvSpPr>
          <p:spPr>
            <a:xfrm>
              <a:off x="1593004" y="2322594"/>
              <a:ext cx="3294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Work Sans Thin"/>
                  <a:ea typeface="Work Sans Thin"/>
                  <a:cs typeface="Work Sans Thin"/>
                  <a:sym typeface="Work Sans Thin"/>
                </a:rPr>
                <a:t>1</a:t>
              </a:r>
              <a:endParaRPr sz="2400">
                <a:solidFill>
                  <a:srgbClr val="FFFFFF"/>
                </a:solidFill>
                <a:latin typeface="Work Sans Thin"/>
                <a:ea typeface="Work Sans Thin"/>
                <a:cs typeface="Work Sans Thin"/>
                <a:sym typeface="Work Sans Thin"/>
              </a:endParaRPr>
            </a:p>
          </p:txBody>
        </p:sp>
      </p:grpSp>
      <p:grpSp>
        <p:nvGrpSpPr>
          <p:cNvPr id="520" name="Google Shape;520;p51"/>
          <p:cNvGrpSpPr/>
          <p:nvPr/>
        </p:nvGrpSpPr>
        <p:grpSpPr>
          <a:xfrm>
            <a:off x="2279688" y="3719213"/>
            <a:ext cx="6609616" cy="384920"/>
            <a:chOff x="1592999" y="2322568"/>
            <a:chExt cx="2939828" cy="643356"/>
          </a:xfrm>
        </p:grpSpPr>
        <p:sp>
          <p:nvSpPr>
            <p:cNvPr id="521" name="Google Shape;521;p51"/>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22" name="Google Shape;522;p51"/>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23" name="Google Shape;523;p51"/>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24" name="Google Shape;524;p51"/>
            <p:cNvSpPr/>
            <p:nvPr/>
          </p:nvSpPr>
          <p:spPr>
            <a:xfrm>
              <a:off x="1592999" y="2322594"/>
              <a:ext cx="3291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Work Sans Thin"/>
                  <a:ea typeface="Work Sans Thin"/>
                  <a:cs typeface="Work Sans Thin"/>
                  <a:sym typeface="Work Sans Thin"/>
                </a:rPr>
                <a:t>4</a:t>
              </a:r>
              <a:endParaRPr sz="2400">
                <a:solidFill>
                  <a:srgbClr val="FFFFFF"/>
                </a:solidFill>
                <a:latin typeface="Work Sans Thin"/>
                <a:ea typeface="Work Sans Thin"/>
                <a:cs typeface="Work Sans Thin"/>
                <a:sym typeface="Work Sans Thin"/>
              </a:endParaRPr>
            </a:p>
          </p:txBody>
        </p:sp>
        <p:sp>
          <p:nvSpPr>
            <p:cNvPr id="525" name="Google Shape;525;p5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800">
                  <a:solidFill>
                    <a:srgbClr val="FFFFFF"/>
                  </a:solidFill>
                  <a:latin typeface="Work Sans"/>
                  <a:ea typeface="Work Sans"/>
                  <a:cs typeface="Work Sans"/>
                  <a:sym typeface="Work Sans"/>
                </a:rPr>
                <a:t>Learning to Lead</a:t>
              </a:r>
              <a:endParaRPr b="1" sz="800">
                <a:solidFill>
                  <a:srgbClr val="FFFFFF"/>
                </a:solidFill>
                <a:latin typeface="Work Sans"/>
                <a:ea typeface="Work Sans"/>
                <a:cs typeface="Work Sans"/>
                <a:sym typeface="Work Sans"/>
              </a:endParaRPr>
            </a:p>
          </p:txBody>
        </p:sp>
      </p:grpSp>
      <p:grpSp>
        <p:nvGrpSpPr>
          <p:cNvPr id="526" name="Google Shape;526;p51"/>
          <p:cNvGrpSpPr/>
          <p:nvPr/>
        </p:nvGrpSpPr>
        <p:grpSpPr>
          <a:xfrm>
            <a:off x="2279681" y="4247129"/>
            <a:ext cx="6609616" cy="384920"/>
            <a:chOff x="1592999" y="2322568"/>
            <a:chExt cx="2939828" cy="643356"/>
          </a:xfrm>
        </p:grpSpPr>
        <p:sp>
          <p:nvSpPr>
            <p:cNvPr id="527" name="Google Shape;527;p51"/>
            <p:cNvSpPr/>
            <p:nvPr/>
          </p:nvSpPr>
          <p:spPr>
            <a:xfrm flipH="1">
              <a:off x="2283025" y="2322575"/>
              <a:ext cx="1844400" cy="642600"/>
            </a:xfrm>
            <a:prstGeom prst="rect">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28" name="Google Shape;528;p51"/>
            <p:cNvSpPr/>
            <p:nvPr/>
          </p:nvSpPr>
          <p:spPr>
            <a:xfrm rot="-5400000">
              <a:off x="3501574" y="1934671"/>
              <a:ext cx="643356" cy="1419149"/>
            </a:xfrm>
            <a:prstGeom prst="flowChartOffpageConnector">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29" name="Google Shape;529;p51"/>
            <p:cNvSpPr/>
            <p:nvPr/>
          </p:nvSpPr>
          <p:spPr>
            <a:xfrm>
              <a:off x="1593000" y="2322568"/>
              <a:ext cx="690000" cy="642300"/>
            </a:xfrm>
            <a:prstGeom prst="rect">
              <a:avLst/>
            </a:prstGeom>
            <a:solidFill>
              <a:srgbClr val="1D7E75"/>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latin typeface="Work Sans"/>
                <a:ea typeface="Work Sans"/>
                <a:cs typeface="Work Sans"/>
                <a:sym typeface="Work Sans"/>
              </a:endParaRPr>
            </a:p>
          </p:txBody>
        </p:sp>
        <p:sp>
          <p:nvSpPr>
            <p:cNvPr id="530" name="Google Shape;530;p51"/>
            <p:cNvSpPr/>
            <p:nvPr/>
          </p:nvSpPr>
          <p:spPr>
            <a:xfrm>
              <a:off x="1592999" y="2322594"/>
              <a:ext cx="3294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Work Sans Thin"/>
                  <a:ea typeface="Work Sans Thin"/>
                  <a:cs typeface="Work Sans Thin"/>
                  <a:sym typeface="Work Sans Thin"/>
                </a:rPr>
                <a:t>5</a:t>
              </a:r>
              <a:endParaRPr sz="2400">
                <a:solidFill>
                  <a:srgbClr val="FFFFFF"/>
                </a:solidFill>
                <a:latin typeface="Work Sans Thin"/>
                <a:ea typeface="Work Sans Thin"/>
                <a:cs typeface="Work Sans Thin"/>
                <a:sym typeface="Work Sans Thin"/>
              </a:endParaRPr>
            </a:p>
          </p:txBody>
        </p:sp>
        <p:sp>
          <p:nvSpPr>
            <p:cNvPr id="531" name="Google Shape;531;p51"/>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GB" sz="800">
                  <a:solidFill>
                    <a:srgbClr val="FFFFFF"/>
                  </a:solidFill>
                  <a:latin typeface="Work Sans"/>
                  <a:ea typeface="Work Sans"/>
                  <a:cs typeface="Work Sans"/>
                  <a:sym typeface="Work Sans"/>
                </a:rPr>
                <a:t>Advanced actions</a:t>
              </a:r>
              <a:endParaRPr b="1" sz="800">
                <a:solidFill>
                  <a:srgbClr val="FFFFFF"/>
                </a:solidFill>
                <a:latin typeface="Work Sans"/>
                <a:ea typeface="Work Sans"/>
                <a:cs typeface="Work Sans"/>
                <a:sym typeface="Work Sans"/>
              </a:endParaRPr>
            </a:p>
          </p:txBody>
        </p:sp>
      </p:grpSp>
      <p:sp>
        <p:nvSpPr>
          <p:cNvPr id="532" name="Google Shape;532;p51"/>
          <p:cNvSpPr txBox="1"/>
          <p:nvPr/>
        </p:nvSpPr>
        <p:spPr>
          <a:xfrm>
            <a:off x="3100780" y="1323603"/>
            <a:ext cx="844500" cy="73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700">
                <a:latin typeface="Work Sans"/>
                <a:ea typeface="Work Sans"/>
                <a:cs typeface="Work Sans"/>
                <a:sym typeface="Work Sans"/>
              </a:rPr>
              <a:t>Sustainability Fundamentals</a:t>
            </a:r>
            <a:endParaRPr b="1" sz="500">
              <a:latin typeface="Work Sans"/>
              <a:ea typeface="Work Sans"/>
              <a:cs typeface="Work Sans"/>
              <a:sym typeface="Work Sans"/>
            </a:endParaRPr>
          </a:p>
        </p:txBody>
      </p:sp>
      <p:sp>
        <p:nvSpPr>
          <p:cNvPr id="533" name="Google Shape;533;p51"/>
          <p:cNvSpPr txBox="1"/>
          <p:nvPr/>
        </p:nvSpPr>
        <p:spPr>
          <a:xfrm>
            <a:off x="4241150" y="1323600"/>
            <a:ext cx="920100" cy="73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700">
                <a:latin typeface="Work Sans"/>
                <a:ea typeface="Work Sans"/>
                <a:cs typeface="Work Sans"/>
                <a:sym typeface="Work Sans"/>
              </a:rPr>
              <a:t>Decarbonisation and Energy Efficiency</a:t>
            </a:r>
            <a:endParaRPr b="1" sz="500">
              <a:latin typeface="Work Sans"/>
              <a:ea typeface="Work Sans"/>
              <a:cs typeface="Work Sans"/>
              <a:sym typeface="Work Sans"/>
            </a:endParaRPr>
          </a:p>
        </p:txBody>
      </p:sp>
      <p:sp>
        <p:nvSpPr>
          <p:cNvPr id="534" name="Google Shape;534;p51"/>
          <p:cNvSpPr txBox="1"/>
          <p:nvPr/>
        </p:nvSpPr>
        <p:spPr>
          <a:xfrm>
            <a:off x="5465240" y="1323603"/>
            <a:ext cx="844500" cy="73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700">
                <a:latin typeface="Work Sans"/>
                <a:ea typeface="Work Sans"/>
                <a:cs typeface="Work Sans"/>
                <a:sym typeface="Work Sans"/>
              </a:rPr>
              <a:t>Climate Adaptation and Resilience</a:t>
            </a:r>
            <a:endParaRPr b="1" sz="500">
              <a:latin typeface="Work Sans"/>
              <a:ea typeface="Work Sans"/>
              <a:cs typeface="Work Sans"/>
              <a:sym typeface="Work Sans"/>
            </a:endParaRPr>
          </a:p>
        </p:txBody>
      </p:sp>
      <p:sp>
        <p:nvSpPr>
          <p:cNvPr id="535" name="Google Shape;535;p51"/>
          <p:cNvSpPr txBox="1"/>
          <p:nvPr/>
        </p:nvSpPr>
        <p:spPr>
          <a:xfrm>
            <a:off x="6640684" y="1323603"/>
            <a:ext cx="844500" cy="73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700">
                <a:latin typeface="Work Sans"/>
                <a:ea typeface="Work Sans"/>
                <a:cs typeface="Work Sans"/>
                <a:sym typeface="Work Sans"/>
              </a:rPr>
              <a:t>Biodiversity and Green Infrastructure</a:t>
            </a:r>
            <a:endParaRPr b="1" sz="500">
              <a:latin typeface="Work Sans"/>
              <a:ea typeface="Work Sans"/>
              <a:cs typeface="Work Sans"/>
              <a:sym typeface="Work Sans"/>
            </a:endParaRPr>
          </a:p>
        </p:txBody>
      </p:sp>
      <p:sp>
        <p:nvSpPr>
          <p:cNvPr id="536" name="Google Shape;536;p51"/>
          <p:cNvSpPr txBox="1"/>
          <p:nvPr/>
        </p:nvSpPr>
        <p:spPr>
          <a:xfrm>
            <a:off x="7930554" y="1323603"/>
            <a:ext cx="844500" cy="733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700">
                <a:latin typeface="Work Sans"/>
                <a:ea typeface="Work Sans"/>
                <a:cs typeface="Work Sans"/>
                <a:sym typeface="Work Sans"/>
              </a:rPr>
              <a:t>Climate Education, Green Skills and Careers</a:t>
            </a:r>
            <a:endParaRPr b="1" sz="500">
              <a:latin typeface="Work Sans"/>
              <a:ea typeface="Work Sans"/>
              <a:cs typeface="Work Sans"/>
              <a:sym typeface="Work Sans"/>
            </a:endParaRPr>
          </a:p>
        </p:txBody>
      </p:sp>
      <p:sp>
        <p:nvSpPr>
          <p:cNvPr id="537" name="Google Shape;537;p51"/>
          <p:cNvSpPr txBox="1"/>
          <p:nvPr/>
        </p:nvSpPr>
        <p:spPr>
          <a:xfrm>
            <a:off x="2952898" y="957403"/>
            <a:ext cx="5869200" cy="24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900">
                <a:latin typeface="Work Sans"/>
                <a:ea typeface="Work Sans"/>
                <a:cs typeface="Work Sans"/>
                <a:sym typeface="Work Sans"/>
              </a:rPr>
              <a:t>Department for Education Strategy Pillars</a:t>
            </a:r>
            <a:endParaRPr b="1" sz="900">
              <a:latin typeface="Work Sans"/>
              <a:ea typeface="Work Sans"/>
              <a:cs typeface="Work Sans"/>
              <a:sym typeface="Work Sans"/>
            </a:endParaRPr>
          </a:p>
        </p:txBody>
      </p:sp>
      <p:sp>
        <p:nvSpPr>
          <p:cNvPr id="538" name="Google Shape;538;p51"/>
          <p:cNvSpPr txBox="1"/>
          <p:nvPr/>
        </p:nvSpPr>
        <p:spPr>
          <a:xfrm rot="5400000">
            <a:off x="625803" y="3165083"/>
            <a:ext cx="2531700" cy="40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900">
                <a:latin typeface="Work Sans"/>
                <a:ea typeface="Work Sans"/>
                <a:cs typeface="Work Sans"/>
                <a:sym typeface="Work Sans"/>
              </a:rPr>
              <a:t>Sustainability Support for Education </a:t>
            </a:r>
            <a:endParaRPr b="1" sz="900">
              <a:latin typeface="Work Sans"/>
              <a:ea typeface="Work Sans"/>
              <a:cs typeface="Work Sans"/>
              <a:sym typeface="Work Sans"/>
            </a:endParaRPr>
          </a:p>
          <a:p>
            <a:pPr indent="0" lvl="0" marL="0" rtl="0" algn="ctr">
              <a:spcBef>
                <a:spcPts val="0"/>
              </a:spcBef>
              <a:spcAft>
                <a:spcPts val="0"/>
              </a:spcAft>
              <a:buNone/>
            </a:pPr>
            <a:r>
              <a:rPr b="1" lang="en-GB" sz="900">
                <a:latin typeface="Work Sans"/>
                <a:ea typeface="Work Sans"/>
                <a:cs typeface="Work Sans"/>
                <a:sym typeface="Work Sans"/>
              </a:rPr>
              <a:t>Maturity Stages</a:t>
            </a:r>
            <a:endParaRPr b="1" sz="900">
              <a:latin typeface="Work Sans"/>
              <a:ea typeface="Work Sans"/>
              <a:cs typeface="Work Sans"/>
              <a:sym typeface="Work Sans"/>
            </a:endParaRPr>
          </a:p>
        </p:txBody>
      </p:sp>
      <p:sp>
        <p:nvSpPr>
          <p:cNvPr id="539" name="Google Shape;539;p51"/>
          <p:cNvSpPr txBox="1"/>
          <p:nvPr>
            <p:ph type="title"/>
          </p:nvPr>
        </p:nvSpPr>
        <p:spPr>
          <a:xfrm>
            <a:off x="255225" y="118975"/>
            <a:ext cx="7794300" cy="551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2600">
                <a:solidFill>
                  <a:schemeClr val="lt1"/>
                </a:solidFill>
              </a:rPr>
              <a:t>Foundations of the site  </a:t>
            </a:r>
            <a:endParaRPr sz="2600">
              <a:solidFill>
                <a:schemeClr val="lt1"/>
              </a:solidFill>
            </a:endParaRPr>
          </a:p>
        </p:txBody>
      </p:sp>
      <p:sp>
        <p:nvSpPr>
          <p:cNvPr id="540" name="Google Shape;540;p51"/>
          <p:cNvSpPr txBox="1"/>
          <p:nvPr/>
        </p:nvSpPr>
        <p:spPr>
          <a:xfrm>
            <a:off x="151425" y="1152775"/>
            <a:ext cx="1421100" cy="7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Work Sans"/>
                <a:ea typeface="Work Sans"/>
                <a:cs typeface="Work Sans"/>
                <a:sym typeface="Work Sans"/>
              </a:rPr>
              <a:t>The actions you will find on the site are based on increasing maturity as you progress on your Sustainability Journey</a:t>
            </a:r>
            <a:endParaRPr>
              <a:latin typeface="Work Sans"/>
              <a:ea typeface="Work Sans"/>
              <a:cs typeface="Work Sans"/>
              <a:sym typeface="Work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52"/>
          <p:cNvPicPr preferRelativeResize="0"/>
          <p:nvPr/>
        </p:nvPicPr>
        <p:blipFill>
          <a:blip r:embed="rId3">
            <a:alphaModFix/>
          </a:blip>
          <a:stretch>
            <a:fillRect/>
          </a:stretch>
        </p:blipFill>
        <p:spPr>
          <a:xfrm>
            <a:off x="72925" y="1217612"/>
            <a:ext cx="8839198" cy="1539652"/>
          </a:xfrm>
          <a:prstGeom prst="rect">
            <a:avLst/>
          </a:prstGeom>
          <a:noFill/>
          <a:ln cap="flat" cmpd="sng" w="9525">
            <a:solidFill>
              <a:schemeClr val="dk1"/>
            </a:solidFill>
            <a:prstDash val="solid"/>
            <a:round/>
            <a:headEnd len="sm" w="sm" type="none"/>
            <a:tailEnd len="sm" w="sm" type="none"/>
          </a:ln>
        </p:spPr>
      </p:pic>
      <p:sp>
        <p:nvSpPr>
          <p:cNvPr id="546" name="Google Shape;546;p52"/>
          <p:cNvSpPr txBox="1"/>
          <p:nvPr/>
        </p:nvSpPr>
        <p:spPr>
          <a:xfrm>
            <a:off x="72925" y="0"/>
            <a:ext cx="5566500" cy="10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GB" sz="2600">
                <a:solidFill>
                  <a:schemeClr val="lt1"/>
                </a:solidFill>
                <a:latin typeface="Work Sans"/>
                <a:ea typeface="Work Sans"/>
                <a:cs typeface="Work Sans"/>
                <a:sym typeface="Work Sans"/>
              </a:rPr>
              <a:t>The sustainability journey</a:t>
            </a:r>
            <a:r>
              <a:rPr b="1" lang="en-GB" sz="3800">
                <a:solidFill>
                  <a:schemeClr val="lt1"/>
                </a:solidFill>
                <a:latin typeface="Work Sans"/>
                <a:ea typeface="Work Sans"/>
                <a:cs typeface="Work Sans"/>
                <a:sym typeface="Work Sans"/>
              </a:rPr>
              <a:t> </a:t>
            </a:r>
            <a:endParaRPr sz="1300">
              <a:solidFill>
                <a:schemeClr val="lt1"/>
              </a:solidFill>
            </a:endParaRPr>
          </a:p>
        </p:txBody>
      </p:sp>
      <p:pic>
        <p:nvPicPr>
          <p:cNvPr id="547" name="Google Shape;547;p52"/>
          <p:cNvPicPr preferRelativeResize="0"/>
          <p:nvPr/>
        </p:nvPicPr>
        <p:blipFill rotWithShape="1">
          <a:blip r:embed="rId4">
            <a:alphaModFix/>
          </a:blip>
          <a:srcRect b="5524" l="5620" r="5157" t="5515"/>
          <a:stretch/>
        </p:blipFill>
        <p:spPr>
          <a:xfrm>
            <a:off x="177375" y="2900300"/>
            <a:ext cx="3085712" cy="1694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descr="Icon symbol chat outline vector illustration 5337802 Vector Art at Vecteezy" id="250" name="Google Shape;250;p35"/>
          <p:cNvPicPr preferRelativeResize="0"/>
          <p:nvPr/>
        </p:nvPicPr>
        <p:blipFill>
          <a:blip r:embed="rId3">
            <a:alphaModFix/>
          </a:blip>
          <a:stretch>
            <a:fillRect/>
          </a:stretch>
        </p:blipFill>
        <p:spPr>
          <a:xfrm>
            <a:off x="4717675" y="1480975"/>
            <a:ext cx="1258923" cy="1179599"/>
          </a:xfrm>
          <a:prstGeom prst="rect">
            <a:avLst/>
          </a:prstGeom>
          <a:noFill/>
          <a:ln>
            <a:noFill/>
          </a:ln>
        </p:spPr>
      </p:pic>
      <p:sp>
        <p:nvSpPr>
          <p:cNvPr id="251" name="Google Shape;251;p35"/>
          <p:cNvSpPr txBox="1"/>
          <p:nvPr>
            <p:ph type="title"/>
          </p:nvPr>
        </p:nvSpPr>
        <p:spPr>
          <a:xfrm>
            <a:off x="653850" y="318650"/>
            <a:ext cx="66441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a:t>Housekeeping</a:t>
            </a:r>
            <a:endParaRPr/>
          </a:p>
        </p:txBody>
      </p:sp>
      <p:pic>
        <p:nvPicPr>
          <p:cNvPr descr="Mute PNG Transparent Mute.PNG Images. | PlusPNG" id="252" name="Google Shape;252;p35"/>
          <p:cNvPicPr preferRelativeResize="0"/>
          <p:nvPr/>
        </p:nvPicPr>
        <p:blipFill>
          <a:blip r:embed="rId4">
            <a:alphaModFix/>
          </a:blip>
          <a:stretch>
            <a:fillRect/>
          </a:stretch>
        </p:blipFill>
        <p:spPr>
          <a:xfrm>
            <a:off x="1067087" y="1700525"/>
            <a:ext cx="915063" cy="857400"/>
          </a:xfrm>
          <a:prstGeom prst="rect">
            <a:avLst/>
          </a:prstGeom>
          <a:noFill/>
          <a:ln>
            <a:noFill/>
          </a:ln>
        </p:spPr>
      </p:pic>
      <p:pic>
        <p:nvPicPr>
          <p:cNvPr descr="habla burbuja plano vector icono. discusión diálogo logo ilustración ..." id="253" name="Google Shape;253;p35"/>
          <p:cNvPicPr preferRelativeResize="0"/>
          <p:nvPr/>
        </p:nvPicPr>
        <p:blipFill>
          <a:blip r:embed="rId5">
            <a:alphaModFix/>
          </a:blip>
          <a:stretch>
            <a:fillRect/>
          </a:stretch>
        </p:blipFill>
        <p:spPr>
          <a:xfrm>
            <a:off x="4794541" y="2644805"/>
            <a:ext cx="1258923" cy="1179599"/>
          </a:xfrm>
          <a:prstGeom prst="rect">
            <a:avLst/>
          </a:prstGeom>
          <a:noFill/>
          <a:ln>
            <a:noFill/>
          </a:ln>
        </p:spPr>
      </p:pic>
      <p:sp>
        <p:nvSpPr>
          <p:cNvPr id="254" name="Google Shape;254;p35"/>
          <p:cNvSpPr txBox="1"/>
          <p:nvPr/>
        </p:nvSpPr>
        <p:spPr>
          <a:xfrm>
            <a:off x="2437975" y="1747400"/>
            <a:ext cx="16440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Please keep yourself on mute</a:t>
            </a:r>
            <a:endParaRPr/>
          </a:p>
        </p:txBody>
      </p:sp>
      <p:sp>
        <p:nvSpPr>
          <p:cNvPr id="255" name="Google Shape;255;p35"/>
          <p:cNvSpPr txBox="1"/>
          <p:nvPr/>
        </p:nvSpPr>
        <p:spPr>
          <a:xfrm>
            <a:off x="6306875" y="1747400"/>
            <a:ext cx="16440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Feel free to introduce yourself in the chat</a:t>
            </a:r>
            <a:endParaRPr/>
          </a:p>
        </p:txBody>
      </p:sp>
      <p:sp>
        <p:nvSpPr>
          <p:cNvPr id="256" name="Google Shape;256;p35"/>
          <p:cNvSpPr txBox="1"/>
          <p:nvPr/>
        </p:nvSpPr>
        <p:spPr>
          <a:xfrm>
            <a:off x="6306875" y="2888775"/>
            <a:ext cx="16440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Put questions in the chat at any time</a:t>
            </a:r>
            <a:endParaRPr/>
          </a:p>
        </p:txBody>
      </p:sp>
      <p:pic>
        <p:nvPicPr>
          <p:cNvPr descr="Camera off icon ui interface 7225019 Vector Art at Vecteezy" id="257" name="Google Shape;257;p35"/>
          <p:cNvPicPr preferRelativeResize="0"/>
          <p:nvPr/>
        </p:nvPicPr>
        <p:blipFill>
          <a:blip r:embed="rId6">
            <a:alphaModFix/>
          </a:blip>
          <a:stretch>
            <a:fillRect/>
          </a:stretch>
        </p:blipFill>
        <p:spPr>
          <a:xfrm>
            <a:off x="1008624" y="2902051"/>
            <a:ext cx="915075" cy="857411"/>
          </a:xfrm>
          <a:prstGeom prst="rect">
            <a:avLst/>
          </a:prstGeom>
          <a:noFill/>
          <a:ln>
            <a:noFill/>
          </a:ln>
        </p:spPr>
      </p:pic>
      <p:sp>
        <p:nvSpPr>
          <p:cNvPr id="258" name="Google Shape;258;p35"/>
          <p:cNvSpPr txBox="1"/>
          <p:nvPr/>
        </p:nvSpPr>
        <p:spPr>
          <a:xfrm>
            <a:off x="2437975" y="2861925"/>
            <a:ext cx="1644000" cy="6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Feel free to have your camera on or off</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3"/>
          <p:cNvSpPr txBox="1"/>
          <p:nvPr>
            <p:ph idx="1" type="body"/>
          </p:nvPr>
        </p:nvSpPr>
        <p:spPr>
          <a:xfrm>
            <a:off x="272425" y="1534550"/>
            <a:ext cx="8149800" cy="2842800"/>
          </a:xfrm>
          <a:prstGeom prst="rect">
            <a:avLst/>
          </a:prstGeom>
        </p:spPr>
        <p:txBody>
          <a:bodyPr anchorCtr="0" anchor="t" bIns="91425" lIns="0" spcFirstLastPara="1" rIns="0" wrap="square" tIns="91425">
            <a:noAutofit/>
          </a:bodyPr>
          <a:lstStyle/>
          <a:p>
            <a:pPr indent="-311150" lvl="0" marL="457200" rtl="0" algn="l">
              <a:spcBef>
                <a:spcPts val="1200"/>
              </a:spcBef>
              <a:spcAft>
                <a:spcPts val="0"/>
              </a:spcAft>
              <a:buSzPts val="1300"/>
              <a:buFont typeface="Work Sans"/>
              <a:buChar char="●"/>
            </a:pPr>
            <a:r>
              <a:rPr lang="en-GB" sz="1300">
                <a:latin typeface="Work Sans"/>
                <a:ea typeface="Work Sans"/>
                <a:cs typeface="Work Sans"/>
                <a:sym typeface="Work Sans"/>
              </a:rPr>
              <a:t>Familiarise yourself with the key characteristics of each stage.</a:t>
            </a:r>
            <a:endParaRPr sz="1300">
              <a:latin typeface="Work Sans"/>
              <a:ea typeface="Work Sans"/>
              <a:cs typeface="Work Sans"/>
              <a:sym typeface="Work Sans"/>
            </a:endParaRPr>
          </a:p>
          <a:p>
            <a:pPr indent="-311150" lvl="0" marL="457200" rtl="0" algn="l">
              <a:spcBef>
                <a:spcPts val="0"/>
              </a:spcBef>
              <a:spcAft>
                <a:spcPts val="0"/>
              </a:spcAft>
              <a:buSzPts val="1300"/>
              <a:buFont typeface="Work Sans"/>
              <a:buChar char="●"/>
            </a:pPr>
            <a:r>
              <a:rPr lang="en-GB" sz="1300">
                <a:latin typeface="Work Sans"/>
                <a:ea typeface="Work Sans"/>
                <a:cs typeface="Work Sans"/>
                <a:sym typeface="Work Sans"/>
              </a:rPr>
              <a:t>Use the visual as a diagnostic tool to determine where you think you are as a group or some of your schools are on their sustainability journey. </a:t>
            </a:r>
            <a:endParaRPr sz="1300">
              <a:latin typeface="Work Sans"/>
              <a:ea typeface="Work Sans"/>
              <a:cs typeface="Work Sans"/>
              <a:sym typeface="Work Sans"/>
            </a:endParaRPr>
          </a:p>
          <a:p>
            <a:pPr indent="-311150" lvl="0" marL="457200" rtl="0" algn="l">
              <a:spcBef>
                <a:spcPts val="0"/>
              </a:spcBef>
              <a:spcAft>
                <a:spcPts val="0"/>
              </a:spcAft>
              <a:buSzPts val="1300"/>
              <a:buFont typeface="Work Sans"/>
              <a:buChar char="●"/>
            </a:pPr>
            <a:r>
              <a:rPr lang="en-GB" sz="1300">
                <a:latin typeface="Work Sans"/>
                <a:ea typeface="Work Sans"/>
                <a:cs typeface="Work Sans"/>
                <a:sym typeface="Work Sans"/>
              </a:rPr>
              <a:t>Use this as a guide as to which actions might be appropriate to focus on next.  Locate these on the site and share the actions with your settings. </a:t>
            </a:r>
            <a:endParaRPr sz="1300">
              <a:latin typeface="Work Sans"/>
              <a:ea typeface="Work Sans"/>
              <a:cs typeface="Work Sans"/>
              <a:sym typeface="Work Sans"/>
            </a:endParaRPr>
          </a:p>
          <a:p>
            <a:pPr indent="-311150" lvl="0" marL="457200" rtl="0" algn="l">
              <a:spcBef>
                <a:spcPts val="0"/>
              </a:spcBef>
              <a:spcAft>
                <a:spcPts val="0"/>
              </a:spcAft>
              <a:buSzPts val="1300"/>
              <a:buFont typeface="Work Sans"/>
              <a:buChar char="●"/>
            </a:pPr>
            <a:r>
              <a:rPr lang="en-GB" sz="1300">
                <a:latin typeface="Work Sans"/>
                <a:ea typeface="Work Sans"/>
                <a:cs typeface="Work Sans"/>
                <a:sym typeface="Work Sans"/>
              </a:rPr>
              <a:t>You may use it to decide to prioritise one or two pillars. </a:t>
            </a:r>
            <a:endParaRPr sz="1300">
              <a:latin typeface="Work Sans"/>
              <a:ea typeface="Work Sans"/>
              <a:cs typeface="Work Sans"/>
              <a:sym typeface="Work Sans"/>
            </a:endParaRPr>
          </a:p>
          <a:p>
            <a:pPr indent="-311150" lvl="0" marL="457200" rtl="0" algn="l">
              <a:spcBef>
                <a:spcPts val="0"/>
              </a:spcBef>
              <a:spcAft>
                <a:spcPts val="0"/>
              </a:spcAft>
              <a:buSzPts val="1300"/>
              <a:buFont typeface="Work Sans"/>
              <a:buChar char="●"/>
            </a:pPr>
            <a:r>
              <a:rPr lang="en-GB" sz="1300">
                <a:latin typeface="Work Sans"/>
                <a:ea typeface="Work Sans"/>
                <a:cs typeface="Work Sans"/>
                <a:sym typeface="Work Sans"/>
              </a:rPr>
              <a:t>Talk to your settings about their journey and engage them in your group’s broader </a:t>
            </a:r>
            <a:r>
              <a:rPr lang="en-GB" sz="1300">
                <a:latin typeface="Work Sans"/>
                <a:ea typeface="Work Sans"/>
                <a:cs typeface="Work Sans"/>
                <a:sym typeface="Work Sans"/>
              </a:rPr>
              <a:t>journey</a:t>
            </a:r>
            <a:r>
              <a:rPr lang="en-GB" sz="1300">
                <a:latin typeface="Work Sans"/>
                <a:ea typeface="Work Sans"/>
                <a:cs typeface="Work Sans"/>
                <a:sym typeface="Work Sans"/>
              </a:rPr>
              <a:t>. </a:t>
            </a:r>
            <a:endParaRPr sz="1300">
              <a:latin typeface="Work Sans"/>
              <a:ea typeface="Work Sans"/>
              <a:cs typeface="Work Sans"/>
              <a:sym typeface="Work Sans"/>
            </a:endParaRPr>
          </a:p>
          <a:p>
            <a:pPr indent="-311150" lvl="0" marL="457200" rtl="0" algn="l">
              <a:spcBef>
                <a:spcPts val="0"/>
              </a:spcBef>
              <a:spcAft>
                <a:spcPts val="0"/>
              </a:spcAft>
              <a:buSzPts val="1300"/>
              <a:buFont typeface="Work Sans"/>
              <a:buChar char="●"/>
            </a:pPr>
            <a:r>
              <a:rPr lang="en-GB" sz="1300">
                <a:latin typeface="Work Sans"/>
                <a:ea typeface="Work Sans"/>
                <a:cs typeface="Work Sans"/>
                <a:sym typeface="Work Sans"/>
              </a:rPr>
              <a:t>Use this guide to show how much progress you’ve made and celebrate the success of your settings and group! </a:t>
            </a:r>
            <a:endParaRPr sz="1300">
              <a:latin typeface="Work Sans"/>
              <a:ea typeface="Work Sans"/>
              <a:cs typeface="Work Sans"/>
              <a:sym typeface="Work Sans"/>
            </a:endParaRPr>
          </a:p>
          <a:p>
            <a:pPr indent="0" lvl="0" marL="0" rtl="0" algn="l">
              <a:spcBef>
                <a:spcPts val="1200"/>
              </a:spcBef>
              <a:spcAft>
                <a:spcPts val="1200"/>
              </a:spcAft>
              <a:buNone/>
            </a:pPr>
            <a:r>
              <a:t/>
            </a:r>
            <a:endParaRPr sz="1200">
              <a:latin typeface="Work Sans"/>
              <a:ea typeface="Work Sans"/>
              <a:cs typeface="Work Sans"/>
              <a:sym typeface="Work Sans"/>
            </a:endParaRPr>
          </a:p>
        </p:txBody>
      </p:sp>
      <p:sp>
        <p:nvSpPr>
          <p:cNvPr id="553" name="Google Shape;553;p53"/>
          <p:cNvSpPr txBox="1"/>
          <p:nvPr/>
        </p:nvSpPr>
        <p:spPr>
          <a:xfrm>
            <a:off x="72925" y="0"/>
            <a:ext cx="8548800" cy="10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GB" sz="2600">
                <a:solidFill>
                  <a:schemeClr val="lt1"/>
                </a:solidFill>
                <a:latin typeface="Work Sans"/>
                <a:ea typeface="Work Sans"/>
                <a:cs typeface="Work Sans"/>
                <a:sym typeface="Work Sans"/>
              </a:rPr>
              <a:t>The sustainability journey</a:t>
            </a:r>
            <a:r>
              <a:rPr b="1" lang="en-GB" sz="3800">
                <a:solidFill>
                  <a:schemeClr val="lt1"/>
                </a:solidFill>
                <a:latin typeface="Work Sans"/>
                <a:ea typeface="Work Sans"/>
                <a:cs typeface="Work Sans"/>
                <a:sym typeface="Work Sans"/>
              </a:rPr>
              <a:t> </a:t>
            </a:r>
            <a:endParaRPr sz="1300">
              <a:solidFill>
                <a:schemeClr val="lt1"/>
              </a:solidFill>
            </a:endParaRPr>
          </a:p>
        </p:txBody>
      </p:sp>
      <p:sp>
        <p:nvSpPr>
          <p:cNvPr id="554" name="Google Shape;554;p53"/>
          <p:cNvSpPr/>
          <p:nvPr/>
        </p:nvSpPr>
        <p:spPr>
          <a:xfrm>
            <a:off x="272425" y="1265500"/>
            <a:ext cx="4548600" cy="361800"/>
          </a:xfrm>
          <a:prstGeom prst="rect">
            <a:avLst/>
          </a:prstGeom>
          <a:solidFill>
            <a:srgbClr val="335A45"/>
          </a:solidFill>
          <a:ln cap="flat" cmpd="sng" w="9525">
            <a:solidFill>
              <a:srgbClr val="335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E9BF18"/>
                </a:solidFill>
                <a:latin typeface="Work Sans"/>
                <a:ea typeface="Work Sans"/>
                <a:cs typeface="Work Sans"/>
                <a:sym typeface="Work Sans"/>
              </a:rPr>
              <a:t>Getting the most from the sustainability journey</a:t>
            </a:r>
            <a:endParaRPr b="1">
              <a:solidFill>
                <a:srgbClr val="E9BF18"/>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4"/>
          <p:cNvSpPr txBox="1"/>
          <p:nvPr>
            <p:ph idx="1" type="body"/>
          </p:nvPr>
        </p:nvSpPr>
        <p:spPr>
          <a:xfrm>
            <a:off x="241825" y="939275"/>
            <a:ext cx="8559000" cy="1705800"/>
          </a:xfrm>
          <a:prstGeom prst="rect">
            <a:avLst/>
          </a:prstGeom>
        </p:spPr>
        <p:txBody>
          <a:bodyPr anchorCtr="0" anchor="t" bIns="91425" lIns="0" spcFirstLastPara="1" rIns="0" wrap="square" tIns="91425">
            <a:noAutofit/>
          </a:bodyPr>
          <a:lstStyle/>
          <a:p>
            <a:pPr indent="0" lvl="0" marL="0" rtl="0" algn="l">
              <a:spcBef>
                <a:spcPts val="1200"/>
              </a:spcBef>
              <a:spcAft>
                <a:spcPts val="0"/>
              </a:spcAft>
              <a:buNone/>
            </a:pPr>
            <a:r>
              <a:t/>
            </a:r>
            <a:endParaRPr sz="1200">
              <a:latin typeface="Work Sans"/>
              <a:ea typeface="Work Sans"/>
              <a:cs typeface="Work Sans"/>
              <a:sym typeface="Work Sans"/>
            </a:endParaRPr>
          </a:p>
          <a:p>
            <a:pPr indent="0" lvl="0" marL="0" rtl="0" algn="l">
              <a:spcBef>
                <a:spcPts val="1200"/>
              </a:spcBef>
              <a:spcAft>
                <a:spcPts val="0"/>
              </a:spcAft>
              <a:buNone/>
            </a:pPr>
            <a:r>
              <a:rPr lang="en-GB" sz="1200">
                <a:latin typeface="Work Sans"/>
                <a:ea typeface="Work Sans"/>
                <a:cs typeface="Work Sans"/>
                <a:sym typeface="Work Sans"/>
              </a:rPr>
              <a:t>At United Learning, as a Trust, we would probably place ourselves along the maturity matrix at ‘Learning to Lead’. However some of our schools sit either side of that. We are using this journey to plot out what comes next and help us think strategically about our progress towards our target. </a:t>
            </a:r>
            <a:endParaRPr sz="900">
              <a:solidFill>
                <a:srgbClr val="0000FF"/>
              </a:solidFill>
            </a:endParaRPr>
          </a:p>
          <a:p>
            <a:pPr indent="0" lvl="0" marL="0" rtl="0" algn="l">
              <a:spcBef>
                <a:spcPts val="1200"/>
              </a:spcBef>
              <a:spcAft>
                <a:spcPts val="0"/>
              </a:spcAft>
              <a:buNone/>
            </a:pPr>
            <a:r>
              <a:t/>
            </a:r>
            <a:endParaRPr sz="1100">
              <a:latin typeface="Work Sans"/>
              <a:ea typeface="Work Sans"/>
              <a:cs typeface="Work Sans"/>
              <a:sym typeface="Work Sans"/>
            </a:endParaRPr>
          </a:p>
          <a:p>
            <a:pPr indent="0" lvl="0" marL="0" rtl="0" algn="l">
              <a:spcBef>
                <a:spcPts val="1200"/>
              </a:spcBef>
              <a:spcAft>
                <a:spcPts val="0"/>
              </a:spcAft>
              <a:buNone/>
            </a:pPr>
            <a:r>
              <a:t/>
            </a:r>
            <a:endParaRPr sz="1100">
              <a:latin typeface="Work Sans"/>
              <a:ea typeface="Work Sans"/>
              <a:cs typeface="Work Sans"/>
              <a:sym typeface="Work Sans"/>
            </a:endParaRPr>
          </a:p>
          <a:p>
            <a:pPr indent="0" lvl="0" marL="0" rtl="0" algn="l">
              <a:spcBef>
                <a:spcPts val="1200"/>
              </a:spcBef>
              <a:spcAft>
                <a:spcPts val="1200"/>
              </a:spcAft>
              <a:buNone/>
            </a:pPr>
            <a:r>
              <a:t/>
            </a:r>
            <a:endParaRPr>
              <a:latin typeface="Work Sans"/>
              <a:ea typeface="Work Sans"/>
              <a:cs typeface="Work Sans"/>
              <a:sym typeface="Work Sans"/>
            </a:endParaRPr>
          </a:p>
        </p:txBody>
      </p:sp>
      <p:pic>
        <p:nvPicPr>
          <p:cNvPr id="560" name="Google Shape;560;p54"/>
          <p:cNvPicPr preferRelativeResize="0"/>
          <p:nvPr/>
        </p:nvPicPr>
        <p:blipFill rotWithShape="1">
          <a:blip r:embed="rId3">
            <a:alphaModFix/>
          </a:blip>
          <a:srcRect b="0" l="9123" r="0" t="0"/>
          <a:stretch/>
        </p:blipFill>
        <p:spPr>
          <a:xfrm>
            <a:off x="0" y="3292133"/>
            <a:ext cx="9251951" cy="1773342"/>
          </a:xfrm>
          <a:prstGeom prst="rect">
            <a:avLst/>
          </a:prstGeom>
          <a:noFill/>
          <a:ln cap="flat" cmpd="sng" w="9525">
            <a:solidFill>
              <a:schemeClr val="dk1"/>
            </a:solidFill>
            <a:prstDash val="solid"/>
            <a:round/>
            <a:headEnd len="sm" w="sm" type="none"/>
            <a:tailEnd len="sm" w="sm" type="none"/>
          </a:ln>
        </p:spPr>
      </p:pic>
      <p:sp>
        <p:nvSpPr>
          <p:cNvPr id="561" name="Google Shape;561;p54"/>
          <p:cNvSpPr txBox="1"/>
          <p:nvPr/>
        </p:nvSpPr>
        <p:spPr>
          <a:xfrm>
            <a:off x="0" y="-76025"/>
            <a:ext cx="8771400" cy="107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rPr b="1" lang="en-GB" sz="2600">
                <a:solidFill>
                  <a:schemeClr val="lt1"/>
                </a:solidFill>
                <a:latin typeface="Work Sans"/>
                <a:ea typeface="Work Sans"/>
                <a:cs typeface="Work Sans"/>
                <a:sym typeface="Work Sans"/>
              </a:rPr>
              <a:t>T</a:t>
            </a:r>
            <a:r>
              <a:rPr b="1" lang="en-GB" sz="2600">
                <a:solidFill>
                  <a:schemeClr val="lt1"/>
                </a:solidFill>
                <a:latin typeface="Work Sans"/>
                <a:ea typeface="Work Sans"/>
                <a:cs typeface="Work Sans"/>
                <a:sym typeface="Work Sans"/>
              </a:rPr>
              <a:t>he sustainability journey </a:t>
            </a:r>
            <a:r>
              <a:rPr b="1" lang="en-GB" sz="3800">
                <a:solidFill>
                  <a:schemeClr val="lt1"/>
                </a:solidFill>
                <a:latin typeface="Work Sans"/>
                <a:ea typeface="Work Sans"/>
                <a:cs typeface="Work Sans"/>
                <a:sym typeface="Work Sans"/>
              </a:rPr>
              <a:t> </a:t>
            </a:r>
            <a:endParaRPr sz="1300">
              <a:solidFill>
                <a:schemeClr val="lt1"/>
              </a:solidFill>
            </a:endParaRPr>
          </a:p>
        </p:txBody>
      </p:sp>
      <p:sp>
        <p:nvSpPr>
          <p:cNvPr id="562" name="Google Shape;562;p54"/>
          <p:cNvSpPr/>
          <p:nvPr/>
        </p:nvSpPr>
        <p:spPr>
          <a:xfrm>
            <a:off x="6577500" y="3022650"/>
            <a:ext cx="329400" cy="385200"/>
          </a:xfrm>
          <a:prstGeom prst="downArrow">
            <a:avLst>
              <a:gd fmla="val 50000" name="adj1"/>
              <a:gd fmla="val 50000" name="adj2"/>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54"/>
          <p:cNvSpPr txBox="1"/>
          <p:nvPr/>
        </p:nvSpPr>
        <p:spPr>
          <a:xfrm>
            <a:off x="5951700" y="2568300"/>
            <a:ext cx="1581000" cy="35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0000FF"/>
                </a:solidFill>
              </a:rPr>
              <a:t>Where we are as a Trust</a:t>
            </a:r>
            <a:endParaRPr sz="1000">
              <a:solidFill>
                <a:srgbClr val="0000FF"/>
              </a:solidFill>
            </a:endParaRPr>
          </a:p>
        </p:txBody>
      </p:sp>
      <p:sp>
        <p:nvSpPr>
          <p:cNvPr id="564" name="Google Shape;564;p54"/>
          <p:cNvSpPr txBox="1"/>
          <p:nvPr/>
        </p:nvSpPr>
        <p:spPr>
          <a:xfrm>
            <a:off x="2921100" y="2468550"/>
            <a:ext cx="2929200" cy="55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300">
                <a:solidFill>
                  <a:srgbClr val="93C47D"/>
                </a:solidFill>
              </a:rPr>
              <a:t>Majority of our schools are in this range</a:t>
            </a:r>
            <a:endParaRPr sz="1300">
              <a:solidFill>
                <a:srgbClr val="93C47D"/>
              </a:solidFill>
            </a:endParaRPr>
          </a:p>
        </p:txBody>
      </p:sp>
      <p:sp>
        <p:nvSpPr>
          <p:cNvPr id="565" name="Google Shape;565;p54"/>
          <p:cNvSpPr/>
          <p:nvPr/>
        </p:nvSpPr>
        <p:spPr>
          <a:xfrm>
            <a:off x="3662850" y="3022650"/>
            <a:ext cx="329400" cy="385200"/>
          </a:xfrm>
          <a:prstGeom prst="down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54"/>
          <p:cNvSpPr/>
          <p:nvPr/>
        </p:nvSpPr>
        <p:spPr>
          <a:xfrm>
            <a:off x="4807275" y="3022650"/>
            <a:ext cx="329400" cy="385200"/>
          </a:xfrm>
          <a:prstGeom prst="down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54"/>
          <p:cNvSpPr txBox="1"/>
          <p:nvPr/>
        </p:nvSpPr>
        <p:spPr>
          <a:xfrm>
            <a:off x="7634100" y="2368800"/>
            <a:ext cx="1509900" cy="5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rgbClr val="D5A6BD"/>
                </a:solidFill>
              </a:rPr>
              <a:t>Some of our trailblazer schools are here!</a:t>
            </a:r>
            <a:endParaRPr sz="1100">
              <a:solidFill>
                <a:srgbClr val="D5A6BD"/>
              </a:solidFill>
            </a:endParaRPr>
          </a:p>
        </p:txBody>
      </p:sp>
      <p:sp>
        <p:nvSpPr>
          <p:cNvPr id="568" name="Google Shape;568;p54"/>
          <p:cNvSpPr/>
          <p:nvPr/>
        </p:nvSpPr>
        <p:spPr>
          <a:xfrm>
            <a:off x="8074575" y="3022650"/>
            <a:ext cx="329400" cy="385200"/>
          </a:xfrm>
          <a:prstGeom prst="downArrow">
            <a:avLst>
              <a:gd fmla="val 50000" name="adj1"/>
              <a:gd fmla="val 50000" name="adj2"/>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54"/>
          <p:cNvSpPr/>
          <p:nvPr/>
        </p:nvSpPr>
        <p:spPr>
          <a:xfrm>
            <a:off x="241825" y="1072825"/>
            <a:ext cx="1313400" cy="361800"/>
          </a:xfrm>
          <a:prstGeom prst="rect">
            <a:avLst/>
          </a:prstGeom>
          <a:solidFill>
            <a:srgbClr val="335A45"/>
          </a:solidFill>
          <a:ln cap="flat" cmpd="sng" w="9525">
            <a:solidFill>
              <a:srgbClr val="335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E9BF18"/>
                </a:solidFill>
                <a:latin typeface="Work Sans"/>
                <a:ea typeface="Work Sans"/>
                <a:cs typeface="Work Sans"/>
                <a:sym typeface="Work Sans"/>
              </a:rPr>
              <a:t>Case Study</a:t>
            </a:r>
            <a:endParaRPr b="1">
              <a:solidFill>
                <a:srgbClr val="E9BF18"/>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5"/>
          <p:cNvSpPr txBox="1"/>
          <p:nvPr>
            <p:ph type="title"/>
          </p:nvPr>
        </p:nvSpPr>
        <p:spPr>
          <a:xfrm>
            <a:off x="148200" y="116775"/>
            <a:ext cx="66564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4100">
                <a:solidFill>
                  <a:schemeClr val="lt1"/>
                </a:solidFill>
              </a:rPr>
              <a:t>Visualising the journey</a:t>
            </a:r>
            <a:endParaRPr sz="4100">
              <a:solidFill>
                <a:schemeClr val="lt1"/>
              </a:solidFill>
            </a:endParaRPr>
          </a:p>
        </p:txBody>
      </p:sp>
      <p:sp>
        <p:nvSpPr>
          <p:cNvPr id="575" name="Google Shape;575;p55"/>
          <p:cNvSpPr txBox="1"/>
          <p:nvPr>
            <p:ph idx="1" type="body"/>
          </p:nvPr>
        </p:nvSpPr>
        <p:spPr>
          <a:xfrm>
            <a:off x="422675" y="1503500"/>
            <a:ext cx="3846600" cy="19089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a:t>Coming soon!</a:t>
            </a:r>
            <a:endParaRPr/>
          </a:p>
        </p:txBody>
      </p:sp>
      <p:sp>
        <p:nvSpPr>
          <p:cNvPr id="576" name="Google Shape;576;p55"/>
          <p:cNvSpPr txBox="1"/>
          <p:nvPr>
            <p:ph idx="2" type="body"/>
          </p:nvPr>
        </p:nvSpPr>
        <p:spPr>
          <a:xfrm>
            <a:off x="4643550" y="2264425"/>
            <a:ext cx="3846600" cy="19089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t/>
            </a:r>
            <a:endParaRPr/>
          </a:p>
        </p:txBody>
      </p:sp>
      <p:pic>
        <p:nvPicPr>
          <p:cNvPr id="577" name="Google Shape;577;p55"/>
          <p:cNvPicPr preferRelativeResize="0"/>
          <p:nvPr/>
        </p:nvPicPr>
        <p:blipFill>
          <a:blip r:embed="rId3">
            <a:alphaModFix/>
          </a:blip>
          <a:stretch>
            <a:fillRect/>
          </a:stretch>
        </p:blipFill>
        <p:spPr>
          <a:xfrm>
            <a:off x="3001674" y="974175"/>
            <a:ext cx="5998374" cy="83273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6"/>
          <p:cNvSpPr/>
          <p:nvPr/>
        </p:nvSpPr>
        <p:spPr>
          <a:xfrm>
            <a:off x="755850" y="1235175"/>
            <a:ext cx="7543200" cy="1769700"/>
          </a:xfrm>
          <a:prstGeom prst="rect">
            <a:avLst/>
          </a:prstGeom>
          <a:solidFill>
            <a:schemeClr val="lt2"/>
          </a:solidFill>
          <a:ln cap="flat" cmpd="sng" w="28575">
            <a:solidFill>
              <a:srgbClr val="E9BF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highlight>
                  <a:srgbClr val="E9BF18"/>
                </a:highlight>
                <a:latin typeface="Work Sans"/>
                <a:ea typeface="Work Sans"/>
                <a:cs typeface="Work Sans"/>
                <a:sym typeface="Work Sans"/>
              </a:rPr>
              <a:t>Insights from CST Webinar:</a:t>
            </a:r>
            <a:endParaRPr b="1">
              <a:solidFill>
                <a:schemeClr val="dk1"/>
              </a:solidFill>
              <a:highlight>
                <a:srgbClr val="E9BF18"/>
              </a:highlight>
              <a:latin typeface="Work Sans"/>
              <a:ea typeface="Work Sans"/>
              <a:cs typeface="Work Sans"/>
              <a:sym typeface="Work Sans"/>
            </a:endParaRPr>
          </a:p>
          <a:p>
            <a:pPr indent="-317500" lvl="0" marL="457200" rtl="0" algn="l">
              <a:spcBef>
                <a:spcPts val="1000"/>
              </a:spcBef>
              <a:spcAft>
                <a:spcPts val="0"/>
              </a:spcAft>
              <a:buClr>
                <a:schemeClr val="dk1"/>
              </a:buClr>
              <a:buSzPts val="1400"/>
              <a:buFont typeface="Work Sans"/>
              <a:buChar char="●"/>
            </a:pPr>
            <a:r>
              <a:rPr lang="en-GB">
                <a:solidFill>
                  <a:schemeClr val="dk1"/>
                </a:solidFill>
                <a:latin typeface="Work Sans"/>
                <a:ea typeface="Work Sans"/>
                <a:cs typeface="Work Sans"/>
                <a:sym typeface="Work Sans"/>
              </a:rPr>
              <a:t>38% of trusts have measured their full carbon footprint (Scopes 1, 2, and 3) at least once in the past three years</a:t>
            </a:r>
            <a:endParaRPr>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GB">
                <a:solidFill>
                  <a:schemeClr val="dk1"/>
                </a:solidFill>
                <a:latin typeface="Work Sans"/>
                <a:ea typeface="Work Sans"/>
                <a:cs typeface="Work Sans"/>
                <a:sym typeface="Work Sans"/>
              </a:rPr>
              <a:t>18% do so annually</a:t>
            </a:r>
            <a:endParaRPr>
              <a:solidFill>
                <a:schemeClr val="dk1"/>
              </a:solidFill>
              <a:latin typeface="Work Sans"/>
              <a:ea typeface="Work Sans"/>
              <a:cs typeface="Work Sans"/>
              <a:sym typeface="Work Sans"/>
            </a:endParaRPr>
          </a:p>
          <a:p>
            <a:pPr indent="-317500" lvl="0" marL="457200" rtl="0" algn="l">
              <a:spcBef>
                <a:spcPts val="0"/>
              </a:spcBef>
              <a:spcAft>
                <a:spcPts val="0"/>
              </a:spcAft>
              <a:buClr>
                <a:schemeClr val="dk1"/>
              </a:buClr>
              <a:buSzPts val="1400"/>
              <a:buFont typeface="Work Sans"/>
              <a:buChar char="●"/>
            </a:pPr>
            <a:r>
              <a:rPr lang="en-GB">
                <a:solidFill>
                  <a:schemeClr val="dk1"/>
                </a:solidFill>
                <a:latin typeface="Work Sans"/>
                <a:ea typeface="Work Sans"/>
                <a:cs typeface="Work Sans"/>
                <a:sym typeface="Work Sans"/>
              </a:rPr>
              <a:t>62% have not measured their footprint at all. 23% of which have no plans to do so.</a:t>
            </a:r>
            <a:endParaRPr/>
          </a:p>
        </p:txBody>
      </p:sp>
      <p:sp>
        <p:nvSpPr>
          <p:cNvPr id="583" name="Google Shape;583;p56"/>
          <p:cNvSpPr txBox="1"/>
          <p:nvPr>
            <p:ph type="title"/>
          </p:nvPr>
        </p:nvSpPr>
        <p:spPr>
          <a:xfrm>
            <a:off x="409750" y="169100"/>
            <a:ext cx="70410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000">
                <a:solidFill>
                  <a:schemeClr val="lt1"/>
                </a:solidFill>
              </a:rPr>
              <a:t>Things to get you started as a MAT </a:t>
            </a:r>
            <a:endParaRPr sz="3000">
              <a:solidFill>
                <a:schemeClr val="lt1"/>
              </a:solidFill>
            </a:endParaRPr>
          </a:p>
        </p:txBody>
      </p:sp>
      <p:sp>
        <p:nvSpPr>
          <p:cNvPr id="584" name="Google Shape;584;p56"/>
          <p:cNvSpPr txBox="1"/>
          <p:nvPr>
            <p:ph idx="1" type="body"/>
          </p:nvPr>
        </p:nvSpPr>
        <p:spPr>
          <a:xfrm>
            <a:off x="243925" y="2929150"/>
            <a:ext cx="8604600" cy="2314200"/>
          </a:xfrm>
          <a:prstGeom prst="rect">
            <a:avLst/>
          </a:prstGeom>
        </p:spPr>
        <p:txBody>
          <a:bodyPr anchorCtr="0" anchor="t" bIns="91425" lIns="0" spcFirstLastPara="1" rIns="0" wrap="square" tIns="91425">
            <a:noAutofit/>
          </a:bodyPr>
          <a:lstStyle/>
          <a:p>
            <a:pPr indent="-342900" lvl="0" marL="457200" rtl="0" algn="l">
              <a:spcBef>
                <a:spcPts val="1200"/>
              </a:spcBef>
              <a:spcAft>
                <a:spcPts val="0"/>
              </a:spcAft>
              <a:buSzPts val="1800"/>
              <a:buFont typeface="Work Sans"/>
              <a:buChar char="-"/>
            </a:pPr>
            <a:r>
              <a:rPr lang="en-GB" sz="1800">
                <a:latin typeface="Work Sans"/>
                <a:ea typeface="Work Sans"/>
                <a:cs typeface="Work Sans"/>
                <a:sym typeface="Work Sans"/>
              </a:rPr>
              <a:t>‘</a:t>
            </a:r>
            <a:r>
              <a:rPr lang="en-GB" sz="1800" u="sng">
                <a:solidFill>
                  <a:schemeClr val="accent1"/>
                </a:solidFill>
                <a:latin typeface="Work Sans"/>
                <a:ea typeface="Work Sans"/>
                <a:cs typeface="Work Sans"/>
                <a:sym typeface="Work Sans"/>
                <a:hlinkClick r:id="rId3">
                  <a:extLst>
                    <a:ext uri="{A12FA001-AC4F-418D-AE19-62706E023703}">
                      <ahyp:hlinkClr val="tx"/>
                    </a:ext>
                  </a:extLst>
                </a:hlinkClick>
              </a:rPr>
              <a:t>I want to understand my starting point and do a MAT level Carbon Footprint assessment</a:t>
            </a:r>
            <a:r>
              <a:rPr lang="en-GB" sz="1800">
                <a:latin typeface="Work Sans"/>
                <a:ea typeface="Work Sans"/>
                <a:cs typeface="Work Sans"/>
                <a:sym typeface="Work Sans"/>
              </a:rPr>
              <a:t>’ This will save your settings time in doing individual assessments, and you may hold lots of the data centrally. </a:t>
            </a:r>
            <a:endParaRPr sz="1500">
              <a:latin typeface="Work Sans"/>
              <a:ea typeface="Work Sans"/>
              <a:cs typeface="Work Sans"/>
              <a:sym typeface="Work Sans"/>
            </a:endParaRPr>
          </a:p>
        </p:txBody>
      </p:sp>
      <p:grpSp>
        <p:nvGrpSpPr>
          <p:cNvPr id="585" name="Google Shape;585;p56"/>
          <p:cNvGrpSpPr/>
          <p:nvPr/>
        </p:nvGrpSpPr>
        <p:grpSpPr>
          <a:xfrm>
            <a:off x="8437734" y="561400"/>
            <a:ext cx="467822" cy="937286"/>
            <a:chOff x="2504525" y="238000"/>
            <a:chExt cx="2606250" cy="5221650"/>
          </a:xfrm>
        </p:grpSpPr>
        <p:sp>
          <p:nvSpPr>
            <p:cNvPr id="586" name="Google Shape;586;p56"/>
            <p:cNvSpPr/>
            <p:nvPr/>
          </p:nvSpPr>
          <p:spPr>
            <a:xfrm>
              <a:off x="3290200" y="5165725"/>
              <a:ext cx="355750" cy="269500"/>
            </a:xfrm>
            <a:custGeom>
              <a:rect b="b" l="l" r="r" t="t"/>
              <a:pathLst>
                <a:path extrusionOk="0" h="10780" w="14230">
                  <a:moveTo>
                    <a:pt x="925" y="1"/>
                  </a:moveTo>
                  <a:cubicBezTo>
                    <a:pt x="925" y="1"/>
                    <a:pt x="0" y="5596"/>
                    <a:pt x="2053" y="7289"/>
                  </a:cubicBezTo>
                  <a:cubicBezTo>
                    <a:pt x="3762" y="8700"/>
                    <a:pt x="7869" y="10158"/>
                    <a:pt x="12273" y="10769"/>
                  </a:cubicBezTo>
                  <a:cubicBezTo>
                    <a:pt x="12328" y="10776"/>
                    <a:pt x="12384" y="10780"/>
                    <a:pt x="12440" y="10780"/>
                  </a:cubicBezTo>
                  <a:cubicBezTo>
                    <a:pt x="13331" y="10780"/>
                    <a:pt x="14230" y="9863"/>
                    <a:pt x="13684" y="8904"/>
                  </a:cubicBezTo>
                  <a:cubicBezTo>
                    <a:pt x="12790" y="7368"/>
                    <a:pt x="9185" y="4860"/>
                    <a:pt x="8025" y="3590"/>
                  </a:cubicBezTo>
                  <a:cubicBezTo>
                    <a:pt x="7273" y="2759"/>
                    <a:pt x="7445" y="1066"/>
                    <a:pt x="7304" y="63"/>
                  </a:cubicBezTo>
                  <a:lnTo>
                    <a:pt x="925" y="1"/>
                  </a:lnTo>
                  <a:close/>
                </a:path>
              </a:pathLst>
            </a:custGeom>
            <a:solidFill>
              <a:srgbClr val="CAF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56"/>
            <p:cNvSpPr/>
            <p:nvPr/>
          </p:nvSpPr>
          <p:spPr>
            <a:xfrm>
              <a:off x="3285500" y="5161025"/>
              <a:ext cx="357775" cy="279025"/>
            </a:xfrm>
            <a:custGeom>
              <a:rect b="b" l="l" r="r" t="t"/>
              <a:pathLst>
                <a:path extrusionOk="0" h="11161" w="14311">
                  <a:moveTo>
                    <a:pt x="1254" y="361"/>
                  </a:moveTo>
                  <a:lnTo>
                    <a:pt x="7336" y="424"/>
                  </a:lnTo>
                  <a:cubicBezTo>
                    <a:pt x="7351" y="643"/>
                    <a:pt x="7367" y="894"/>
                    <a:pt x="7383" y="1160"/>
                  </a:cubicBezTo>
                  <a:cubicBezTo>
                    <a:pt x="7430" y="2132"/>
                    <a:pt x="7492" y="3229"/>
                    <a:pt x="8088" y="3888"/>
                  </a:cubicBezTo>
                  <a:cubicBezTo>
                    <a:pt x="8543" y="4389"/>
                    <a:pt x="9358" y="5063"/>
                    <a:pt x="10220" y="5769"/>
                  </a:cubicBezTo>
                  <a:cubicBezTo>
                    <a:pt x="11615" y="6944"/>
                    <a:pt x="13198" y="8261"/>
                    <a:pt x="13731" y="9186"/>
                  </a:cubicBezTo>
                  <a:cubicBezTo>
                    <a:pt x="13934" y="9530"/>
                    <a:pt x="13919" y="9907"/>
                    <a:pt x="13715" y="10220"/>
                  </a:cubicBezTo>
                  <a:cubicBezTo>
                    <a:pt x="13495" y="10564"/>
                    <a:pt x="13071" y="10799"/>
                    <a:pt x="12673" y="10799"/>
                  </a:cubicBezTo>
                  <a:cubicBezTo>
                    <a:pt x="12618" y="10799"/>
                    <a:pt x="12562" y="10794"/>
                    <a:pt x="12508" y="10784"/>
                  </a:cubicBezTo>
                  <a:cubicBezTo>
                    <a:pt x="8276" y="10220"/>
                    <a:pt x="4091" y="8794"/>
                    <a:pt x="2351" y="7336"/>
                  </a:cubicBezTo>
                  <a:cubicBezTo>
                    <a:pt x="580" y="5878"/>
                    <a:pt x="1129" y="1254"/>
                    <a:pt x="1254" y="361"/>
                  </a:cubicBezTo>
                  <a:close/>
                  <a:moveTo>
                    <a:pt x="956" y="1"/>
                  </a:moveTo>
                  <a:lnTo>
                    <a:pt x="925" y="142"/>
                  </a:lnTo>
                  <a:cubicBezTo>
                    <a:pt x="893" y="377"/>
                    <a:pt x="0" y="5863"/>
                    <a:pt x="2116" y="7618"/>
                  </a:cubicBezTo>
                  <a:cubicBezTo>
                    <a:pt x="3919" y="9107"/>
                    <a:pt x="8166" y="10565"/>
                    <a:pt x="12461" y="11145"/>
                  </a:cubicBezTo>
                  <a:cubicBezTo>
                    <a:pt x="12524" y="11161"/>
                    <a:pt x="12586" y="11161"/>
                    <a:pt x="12649" y="11161"/>
                  </a:cubicBezTo>
                  <a:cubicBezTo>
                    <a:pt x="13166" y="11161"/>
                    <a:pt x="13715" y="10878"/>
                    <a:pt x="14013" y="10424"/>
                  </a:cubicBezTo>
                  <a:cubicBezTo>
                    <a:pt x="14295" y="9985"/>
                    <a:pt x="14311" y="9468"/>
                    <a:pt x="14044" y="9013"/>
                  </a:cubicBezTo>
                  <a:cubicBezTo>
                    <a:pt x="13480" y="8026"/>
                    <a:pt x="11865" y="6678"/>
                    <a:pt x="10439" y="5502"/>
                  </a:cubicBezTo>
                  <a:cubicBezTo>
                    <a:pt x="9593" y="4797"/>
                    <a:pt x="8778" y="4123"/>
                    <a:pt x="8339" y="3637"/>
                  </a:cubicBezTo>
                  <a:cubicBezTo>
                    <a:pt x="7837" y="3088"/>
                    <a:pt x="7774" y="2054"/>
                    <a:pt x="7743" y="1145"/>
                  </a:cubicBezTo>
                  <a:cubicBezTo>
                    <a:pt x="7727" y="800"/>
                    <a:pt x="7712" y="486"/>
                    <a:pt x="7665" y="220"/>
                  </a:cubicBezTo>
                  <a:lnTo>
                    <a:pt x="7649" y="63"/>
                  </a:lnTo>
                  <a:lnTo>
                    <a:pt x="95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6"/>
            <p:cNvSpPr/>
            <p:nvPr/>
          </p:nvSpPr>
          <p:spPr>
            <a:xfrm>
              <a:off x="2828200" y="5141425"/>
              <a:ext cx="214575" cy="313200"/>
            </a:xfrm>
            <a:custGeom>
              <a:rect b="b" l="l" r="r" t="t"/>
              <a:pathLst>
                <a:path extrusionOk="0" h="12528" w="8583">
                  <a:moveTo>
                    <a:pt x="0" y="1"/>
                  </a:moveTo>
                  <a:cubicBezTo>
                    <a:pt x="0" y="1"/>
                    <a:pt x="847" y="12321"/>
                    <a:pt x="4608" y="12525"/>
                  </a:cubicBezTo>
                  <a:cubicBezTo>
                    <a:pt x="4645" y="12527"/>
                    <a:pt x="4681" y="12528"/>
                    <a:pt x="4716" y="12528"/>
                  </a:cubicBezTo>
                  <a:cubicBezTo>
                    <a:pt x="8583" y="12528"/>
                    <a:pt x="8214" y="1"/>
                    <a:pt x="8214" y="1"/>
                  </a:cubicBezTo>
                  <a:close/>
                </a:path>
              </a:pathLst>
            </a:custGeom>
            <a:solidFill>
              <a:srgbClr val="CAF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56"/>
            <p:cNvSpPr/>
            <p:nvPr/>
          </p:nvSpPr>
          <p:spPr>
            <a:xfrm>
              <a:off x="2828200" y="5131625"/>
              <a:ext cx="216725" cy="328025"/>
            </a:xfrm>
            <a:custGeom>
              <a:rect b="b" l="l" r="r" t="t"/>
              <a:pathLst>
                <a:path extrusionOk="0" h="13121" w="8669">
                  <a:moveTo>
                    <a:pt x="7978" y="440"/>
                  </a:moveTo>
                  <a:cubicBezTo>
                    <a:pt x="7994" y="1882"/>
                    <a:pt x="8025" y="10048"/>
                    <a:pt x="5862" y="12196"/>
                  </a:cubicBezTo>
                  <a:cubicBezTo>
                    <a:pt x="5546" y="12512"/>
                    <a:pt x="5204" y="12670"/>
                    <a:pt x="4811" y="12670"/>
                  </a:cubicBezTo>
                  <a:cubicBezTo>
                    <a:pt x="4775" y="12670"/>
                    <a:pt x="4739" y="12668"/>
                    <a:pt x="4703" y="12666"/>
                  </a:cubicBezTo>
                  <a:cubicBezTo>
                    <a:pt x="1928" y="12509"/>
                    <a:pt x="721" y="4014"/>
                    <a:pt x="455" y="440"/>
                  </a:cubicBezTo>
                  <a:close/>
                  <a:moveTo>
                    <a:pt x="220" y="1"/>
                  </a:moveTo>
                  <a:cubicBezTo>
                    <a:pt x="157" y="1"/>
                    <a:pt x="94" y="17"/>
                    <a:pt x="63" y="64"/>
                  </a:cubicBezTo>
                  <a:cubicBezTo>
                    <a:pt x="16" y="111"/>
                    <a:pt x="0" y="173"/>
                    <a:pt x="0" y="236"/>
                  </a:cubicBezTo>
                  <a:cubicBezTo>
                    <a:pt x="32" y="753"/>
                    <a:pt x="878" y="12901"/>
                    <a:pt x="4671" y="13120"/>
                  </a:cubicBezTo>
                  <a:lnTo>
                    <a:pt x="4797" y="13120"/>
                  </a:lnTo>
                  <a:cubicBezTo>
                    <a:pt x="5298" y="13120"/>
                    <a:pt x="5768" y="12917"/>
                    <a:pt x="6176" y="12509"/>
                  </a:cubicBezTo>
                  <a:cubicBezTo>
                    <a:pt x="8668" y="10048"/>
                    <a:pt x="8433" y="612"/>
                    <a:pt x="8417" y="205"/>
                  </a:cubicBezTo>
                  <a:cubicBezTo>
                    <a:pt x="8417" y="95"/>
                    <a:pt x="8308" y="1"/>
                    <a:pt x="8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56"/>
            <p:cNvSpPr/>
            <p:nvPr/>
          </p:nvSpPr>
          <p:spPr>
            <a:xfrm>
              <a:off x="2798800" y="3539525"/>
              <a:ext cx="362100" cy="1645875"/>
            </a:xfrm>
            <a:custGeom>
              <a:rect b="b" l="l" r="r" t="t"/>
              <a:pathLst>
                <a:path extrusionOk="0" h="65835" w="14484">
                  <a:moveTo>
                    <a:pt x="14076" y="0"/>
                  </a:moveTo>
                  <a:lnTo>
                    <a:pt x="1" y="4342"/>
                  </a:lnTo>
                  <a:cubicBezTo>
                    <a:pt x="1" y="4342"/>
                    <a:pt x="1" y="15596"/>
                    <a:pt x="2226" y="32038"/>
                  </a:cubicBezTo>
                  <a:cubicBezTo>
                    <a:pt x="2493" y="33982"/>
                    <a:pt x="2493" y="35941"/>
                    <a:pt x="2258" y="37869"/>
                  </a:cubicBezTo>
                  <a:cubicBezTo>
                    <a:pt x="1615" y="43308"/>
                    <a:pt x="988" y="55440"/>
                    <a:pt x="1192" y="64171"/>
                  </a:cubicBezTo>
                  <a:cubicBezTo>
                    <a:pt x="1192" y="64171"/>
                    <a:pt x="3247" y="65835"/>
                    <a:pt x="6145" y="65835"/>
                  </a:cubicBezTo>
                  <a:cubicBezTo>
                    <a:pt x="7225" y="65835"/>
                    <a:pt x="8421" y="65604"/>
                    <a:pt x="9672" y="64970"/>
                  </a:cubicBezTo>
                  <a:cubicBezTo>
                    <a:pt x="9672" y="64970"/>
                    <a:pt x="13951" y="47007"/>
                    <a:pt x="14217" y="34562"/>
                  </a:cubicBezTo>
                  <a:cubicBezTo>
                    <a:pt x="14484" y="22101"/>
                    <a:pt x="14076" y="0"/>
                    <a:pt x="140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56"/>
            <p:cNvSpPr/>
            <p:nvPr/>
          </p:nvSpPr>
          <p:spPr>
            <a:xfrm>
              <a:off x="3244725" y="3544600"/>
              <a:ext cx="367200" cy="1675050"/>
            </a:xfrm>
            <a:custGeom>
              <a:rect b="b" l="l" r="r" t="t"/>
              <a:pathLst>
                <a:path extrusionOk="0" h="67002" w="14688">
                  <a:moveTo>
                    <a:pt x="14688" y="1"/>
                  </a:moveTo>
                  <a:lnTo>
                    <a:pt x="1" y="4045"/>
                  </a:lnTo>
                  <a:cubicBezTo>
                    <a:pt x="1" y="4045"/>
                    <a:pt x="1568" y="33466"/>
                    <a:pt x="1568" y="36742"/>
                  </a:cubicBezTo>
                  <a:cubicBezTo>
                    <a:pt x="1568" y="42228"/>
                    <a:pt x="1365" y="57197"/>
                    <a:pt x="1568" y="65943"/>
                  </a:cubicBezTo>
                  <a:cubicBezTo>
                    <a:pt x="1568" y="65943"/>
                    <a:pt x="3498" y="67002"/>
                    <a:pt x="6136" y="67002"/>
                  </a:cubicBezTo>
                  <a:cubicBezTo>
                    <a:pt x="7455" y="67002"/>
                    <a:pt x="8951" y="66737"/>
                    <a:pt x="10471" y="65943"/>
                  </a:cubicBezTo>
                  <a:cubicBezTo>
                    <a:pt x="10471" y="65943"/>
                    <a:pt x="12368" y="49359"/>
                    <a:pt x="12634" y="36898"/>
                  </a:cubicBezTo>
                  <a:cubicBezTo>
                    <a:pt x="12901" y="24422"/>
                    <a:pt x="14688" y="1"/>
                    <a:pt x="14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56"/>
            <p:cNvSpPr/>
            <p:nvPr/>
          </p:nvSpPr>
          <p:spPr>
            <a:xfrm>
              <a:off x="2510400" y="3275000"/>
              <a:ext cx="187275" cy="382125"/>
            </a:xfrm>
            <a:custGeom>
              <a:rect b="b" l="l" r="r" t="t"/>
              <a:pathLst>
                <a:path extrusionOk="0" h="15285" w="7491">
                  <a:moveTo>
                    <a:pt x="2116" y="1"/>
                  </a:moveTo>
                  <a:cubicBezTo>
                    <a:pt x="2116" y="1"/>
                    <a:pt x="0" y="9954"/>
                    <a:pt x="2038" y="14939"/>
                  </a:cubicBezTo>
                  <a:cubicBezTo>
                    <a:pt x="2135" y="15175"/>
                    <a:pt x="2334" y="15285"/>
                    <a:pt x="2531" y="15285"/>
                  </a:cubicBezTo>
                  <a:cubicBezTo>
                    <a:pt x="2778" y="15285"/>
                    <a:pt x="3022" y="15112"/>
                    <a:pt x="3057" y="14798"/>
                  </a:cubicBezTo>
                  <a:cubicBezTo>
                    <a:pt x="3558" y="9797"/>
                    <a:pt x="3856" y="8638"/>
                    <a:pt x="4515" y="6161"/>
                  </a:cubicBezTo>
                  <a:cubicBezTo>
                    <a:pt x="4589" y="5878"/>
                    <a:pt x="4655" y="5754"/>
                    <a:pt x="4715" y="5754"/>
                  </a:cubicBezTo>
                  <a:cubicBezTo>
                    <a:pt x="5118" y="5754"/>
                    <a:pt x="5264" y="11369"/>
                    <a:pt x="6301" y="11396"/>
                  </a:cubicBezTo>
                  <a:cubicBezTo>
                    <a:pt x="6303" y="11396"/>
                    <a:pt x="6305" y="11396"/>
                    <a:pt x="6307" y="11396"/>
                  </a:cubicBezTo>
                  <a:cubicBezTo>
                    <a:pt x="7491" y="11396"/>
                    <a:pt x="6866" y="503"/>
                    <a:pt x="6866" y="503"/>
                  </a:cubicBezTo>
                  <a:lnTo>
                    <a:pt x="2116"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6"/>
            <p:cNvSpPr/>
            <p:nvPr/>
          </p:nvSpPr>
          <p:spPr>
            <a:xfrm>
              <a:off x="2506875" y="3275000"/>
              <a:ext cx="188500" cy="387200"/>
            </a:xfrm>
            <a:custGeom>
              <a:rect b="b" l="l" r="r" t="t"/>
              <a:pathLst>
                <a:path extrusionOk="0" h="15488" w="7540">
                  <a:moveTo>
                    <a:pt x="2352" y="377"/>
                  </a:moveTo>
                  <a:lnTo>
                    <a:pt x="6678" y="847"/>
                  </a:lnTo>
                  <a:cubicBezTo>
                    <a:pt x="6881" y="4719"/>
                    <a:pt x="6975" y="10581"/>
                    <a:pt x="6333" y="11255"/>
                  </a:cubicBezTo>
                  <a:cubicBezTo>
                    <a:pt x="6317" y="11271"/>
                    <a:pt x="6301" y="11271"/>
                    <a:pt x="6286" y="11287"/>
                  </a:cubicBezTo>
                  <a:cubicBezTo>
                    <a:pt x="5816" y="11271"/>
                    <a:pt x="5486" y="8935"/>
                    <a:pt x="5314" y="7681"/>
                  </a:cubicBezTo>
                  <a:cubicBezTo>
                    <a:pt x="5094" y="6067"/>
                    <a:pt x="5016" y="5722"/>
                    <a:pt x="4750" y="5706"/>
                  </a:cubicBezTo>
                  <a:cubicBezTo>
                    <a:pt x="4739" y="5705"/>
                    <a:pt x="4729" y="5704"/>
                    <a:pt x="4719" y="5704"/>
                  </a:cubicBezTo>
                  <a:cubicBezTo>
                    <a:pt x="4536" y="5704"/>
                    <a:pt x="4449" y="5972"/>
                    <a:pt x="4389" y="6239"/>
                  </a:cubicBezTo>
                  <a:cubicBezTo>
                    <a:pt x="3747" y="8700"/>
                    <a:pt x="3449" y="9829"/>
                    <a:pt x="2963" y="14813"/>
                  </a:cubicBezTo>
                  <a:cubicBezTo>
                    <a:pt x="2931" y="15017"/>
                    <a:pt x="2790" y="15111"/>
                    <a:pt x="2665" y="15127"/>
                  </a:cubicBezTo>
                  <a:cubicBezTo>
                    <a:pt x="2650" y="15129"/>
                    <a:pt x="2635" y="15130"/>
                    <a:pt x="2619" y="15130"/>
                  </a:cubicBezTo>
                  <a:cubicBezTo>
                    <a:pt x="2501" y="15130"/>
                    <a:pt x="2358" y="15073"/>
                    <a:pt x="2289" y="14907"/>
                  </a:cubicBezTo>
                  <a:cubicBezTo>
                    <a:pt x="486" y="10409"/>
                    <a:pt x="2101" y="1647"/>
                    <a:pt x="2352" y="377"/>
                  </a:cubicBezTo>
                  <a:close/>
                  <a:moveTo>
                    <a:pt x="2069" y="1"/>
                  </a:moveTo>
                  <a:lnTo>
                    <a:pt x="2038" y="158"/>
                  </a:lnTo>
                  <a:cubicBezTo>
                    <a:pt x="1960" y="565"/>
                    <a:pt x="0" y="10111"/>
                    <a:pt x="1975" y="15033"/>
                  </a:cubicBezTo>
                  <a:cubicBezTo>
                    <a:pt x="2085" y="15315"/>
                    <a:pt x="2336" y="15487"/>
                    <a:pt x="2618" y="15487"/>
                  </a:cubicBezTo>
                  <a:cubicBezTo>
                    <a:pt x="2649" y="15487"/>
                    <a:pt x="2681" y="15472"/>
                    <a:pt x="2712" y="15472"/>
                  </a:cubicBezTo>
                  <a:cubicBezTo>
                    <a:pt x="3026" y="15425"/>
                    <a:pt x="3261" y="15174"/>
                    <a:pt x="3292" y="14845"/>
                  </a:cubicBezTo>
                  <a:cubicBezTo>
                    <a:pt x="3778" y="9891"/>
                    <a:pt x="4076" y="8779"/>
                    <a:pt x="4718" y="6333"/>
                  </a:cubicBezTo>
                  <a:cubicBezTo>
                    <a:pt x="4718" y="6302"/>
                    <a:pt x="4734" y="6271"/>
                    <a:pt x="4734" y="6239"/>
                  </a:cubicBezTo>
                  <a:cubicBezTo>
                    <a:pt x="4812" y="6569"/>
                    <a:pt x="4906" y="7196"/>
                    <a:pt x="4969" y="7728"/>
                  </a:cubicBezTo>
                  <a:cubicBezTo>
                    <a:pt x="5283" y="10001"/>
                    <a:pt x="5565" y="11616"/>
                    <a:pt x="6286" y="11631"/>
                  </a:cubicBezTo>
                  <a:cubicBezTo>
                    <a:pt x="6364" y="11631"/>
                    <a:pt x="6474" y="11616"/>
                    <a:pt x="6584" y="11506"/>
                  </a:cubicBezTo>
                  <a:cubicBezTo>
                    <a:pt x="7540" y="10487"/>
                    <a:pt x="7069" y="1678"/>
                    <a:pt x="7007" y="675"/>
                  </a:cubicBezTo>
                  <a:lnTo>
                    <a:pt x="6991" y="534"/>
                  </a:lnTo>
                  <a:lnTo>
                    <a:pt x="20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56"/>
            <p:cNvSpPr/>
            <p:nvPr/>
          </p:nvSpPr>
          <p:spPr>
            <a:xfrm>
              <a:off x="2506475" y="1369525"/>
              <a:ext cx="2031400" cy="2316975"/>
            </a:xfrm>
            <a:custGeom>
              <a:rect b="b" l="l" r="r" t="t"/>
              <a:pathLst>
                <a:path extrusionOk="0" h="92679" w="81256">
                  <a:moveTo>
                    <a:pt x="23950" y="1"/>
                  </a:moveTo>
                  <a:cubicBezTo>
                    <a:pt x="23507" y="1"/>
                    <a:pt x="22761" y="210"/>
                    <a:pt x="22540" y="247"/>
                  </a:cubicBezTo>
                  <a:cubicBezTo>
                    <a:pt x="21051" y="513"/>
                    <a:pt x="19609" y="999"/>
                    <a:pt x="18261" y="1642"/>
                  </a:cubicBezTo>
                  <a:cubicBezTo>
                    <a:pt x="13292" y="3977"/>
                    <a:pt x="9640" y="8350"/>
                    <a:pt x="7211" y="13162"/>
                  </a:cubicBezTo>
                  <a:cubicBezTo>
                    <a:pt x="2712" y="22065"/>
                    <a:pt x="2164" y="32112"/>
                    <a:pt x="1349" y="41893"/>
                  </a:cubicBezTo>
                  <a:cubicBezTo>
                    <a:pt x="330" y="54323"/>
                    <a:pt x="1" y="77427"/>
                    <a:pt x="173" y="77443"/>
                  </a:cubicBezTo>
                  <a:lnTo>
                    <a:pt x="9201" y="77662"/>
                  </a:lnTo>
                  <a:cubicBezTo>
                    <a:pt x="9437" y="82772"/>
                    <a:pt x="10220" y="92678"/>
                    <a:pt x="10220" y="92678"/>
                  </a:cubicBezTo>
                  <a:lnTo>
                    <a:pt x="44782" y="92506"/>
                  </a:lnTo>
                  <a:cubicBezTo>
                    <a:pt x="49296" y="73430"/>
                    <a:pt x="46694" y="46266"/>
                    <a:pt x="46694" y="46266"/>
                  </a:cubicBezTo>
                  <a:cubicBezTo>
                    <a:pt x="46694" y="46266"/>
                    <a:pt x="45863" y="33272"/>
                    <a:pt x="43215" y="23617"/>
                  </a:cubicBezTo>
                  <a:lnTo>
                    <a:pt x="43215" y="23617"/>
                  </a:lnTo>
                  <a:cubicBezTo>
                    <a:pt x="45519" y="30263"/>
                    <a:pt x="50864" y="42536"/>
                    <a:pt x="60738" y="43884"/>
                  </a:cubicBezTo>
                  <a:cubicBezTo>
                    <a:pt x="60984" y="43917"/>
                    <a:pt x="61231" y="43934"/>
                    <a:pt x="61478" y="43934"/>
                  </a:cubicBezTo>
                  <a:cubicBezTo>
                    <a:pt x="70757" y="43934"/>
                    <a:pt x="81256" y="21078"/>
                    <a:pt x="81256" y="21078"/>
                  </a:cubicBezTo>
                  <a:lnTo>
                    <a:pt x="74249" y="16705"/>
                  </a:lnTo>
                  <a:cubicBezTo>
                    <a:pt x="74249" y="16705"/>
                    <a:pt x="66987" y="33288"/>
                    <a:pt x="61871" y="33288"/>
                  </a:cubicBezTo>
                  <a:cubicBezTo>
                    <a:pt x="61780" y="33288"/>
                    <a:pt x="61690" y="33283"/>
                    <a:pt x="61600" y="33272"/>
                  </a:cubicBezTo>
                  <a:cubicBezTo>
                    <a:pt x="57086" y="32724"/>
                    <a:pt x="50801" y="13711"/>
                    <a:pt x="46553" y="8272"/>
                  </a:cubicBezTo>
                  <a:cubicBezTo>
                    <a:pt x="40283" y="278"/>
                    <a:pt x="32431" y="90"/>
                    <a:pt x="32431" y="90"/>
                  </a:cubicBezTo>
                  <a:cubicBezTo>
                    <a:pt x="32431" y="90"/>
                    <a:pt x="30536" y="1307"/>
                    <a:pt x="28120" y="1307"/>
                  </a:cubicBezTo>
                  <a:cubicBezTo>
                    <a:pt x="26899" y="1307"/>
                    <a:pt x="25544" y="995"/>
                    <a:pt x="24233" y="58"/>
                  </a:cubicBezTo>
                  <a:cubicBezTo>
                    <a:pt x="24175" y="17"/>
                    <a:pt x="24074" y="1"/>
                    <a:pt x="23950" y="1"/>
                  </a:cubicBezTo>
                  <a:close/>
                </a:path>
              </a:pathLst>
            </a:custGeom>
            <a:solidFill>
              <a:srgbClr val="FFC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56"/>
            <p:cNvSpPr/>
            <p:nvPr/>
          </p:nvSpPr>
          <p:spPr>
            <a:xfrm>
              <a:off x="2504525" y="1364700"/>
              <a:ext cx="2038450" cy="2326875"/>
            </a:xfrm>
            <a:custGeom>
              <a:rect b="b" l="l" r="r" t="t"/>
              <a:pathLst>
                <a:path extrusionOk="0" h="93075" w="81538">
                  <a:moveTo>
                    <a:pt x="24035" y="350"/>
                  </a:moveTo>
                  <a:cubicBezTo>
                    <a:pt x="24115" y="350"/>
                    <a:pt x="24171" y="359"/>
                    <a:pt x="24201" y="377"/>
                  </a:cubicBezTo>
                  <a:cubicBezTo>
                    <a:pt x="25539" y="1332"/>
                    <a:pt x="26927" y="1649"/>
                    <a:pt x="28181" y="1649"/>
                  </a:cubicBezTo>
                  <a:cubicBezTo>
                    <a:pt x="30423" y="1649"/>
                    <a:pt x="32234" y="636"/>
                    <a:pt x="32556" y="455"/>
                  </a:cubicBezTo>
                  <a:cubicBezTo>
                    <a:pt x="33230" y="487"/>
                    <a:pt x="40612" y="1035"/>
                    <a:pt x="46490" y="8559"/>
                  </a:cubicBezTo>
                  <a:cubicBezTo>
                    <a:pt x="48136" y="10644"/>
                    <a:pt x="50064" y="14735"/>
                    <a:pt x="52101" y="19076"/>
                  </a:cubicBezTo>
                  <a:cubicBezTo>
                    <a:pt x="55393" y="26067"/>
                    <a:pt x="58810" y="33293"/>
                    <a:pt x="61663" y="33622"/>
                  </a:cubicBezTo>
                  <a:cubicBezTo>
                    <a:pt x="61759" y="33634"/>
                    <a:pt x="61856" y="33639"/>
                    <a:pt x="61953" y="33639"/>
                  </a:cubicBezTo>
                  <a:cubicBezTo>
                    <a:pt x="66911" y="33639"/>
                    <a:pt x="73561" y="19070"/>
                    <a:pt x="74422" y="17148"/>
                  </a:cubicBezTo>
                  <a:lnTo>
                    <a:pt x="81114" y="21318"/>
                  </a:lnTo>
                  <a:cubicBezTo>
                    <a:pt x="80214" y="23240"/>
                    <a:pt x="70254" y="43952"/>
                    <a:pt x="61557" y="43952"/>
                  </a:cubicBezTo>
                  <a:cubicBezTo>
                    <a:pt x="61319" y="43952"/>
                    <a:pt x="61083" y="43936"/>
                    <a:pt x="60848" y="43904"/>
                  </a:cubicBezTo>
                  <a:cubicBezTo>
                    <a:pt x="55879" y="43215"/>
                    <a:pt x="48810" y="39171"/>
                    <a:pt x="43465" y="23732"/>
                  </a:cubicBezTo>
                  <a:cubicBezTo>
                    <a:pt x="43439" y="23667"/>
                    <a:pt x="43371" y="23614"/>
                    <a:pt x="43296" y="23614"/>
                  </a:cubicBezTo>
                  <a:cubicBezTo>
                    <a:pt x="43279" y="23614"/>
                    <a:pt x="43262" y="23616"/>
                    <a:pt x="43246" y="23622"/>
                  </a:cubicBezTo>
                  <a:cubicBezTo>
                    <a:pt x="43151" y="23653"/>
                    <a:pt x="43104" y="23747"/>
                    <a:pt x="43120" y="23841"/>
                  </a:cubicBezTo>
                  <a:cubicBezTo>
                    <a:pt x="45738" y="33371"/>
                    <a:pt x="46600" y="46350"/>
                    <a:pt x="46600" y="46475"/>
                  </a:cubicBezTo>
                  <a:cubicBezTo>
                    <a:pt x="46631" y="46757"/>
                    <a:pt x="49139" y="73717"/>
                    <a:pt x="44719" y="92542"/>
                  </a:cubicBezTo>
                  <a:lnTo>
                    <a:pt x="10455" y="92714"/>
                  </a:lnTo>
                  <a:cubicBezTo>
                    <a:pt x="10345" y="91398"/>
                    <a:pt x="9656" y="82557"/>
                    <a:pt x="9436" y="77871"/>
                  </a:cubicBezTo>
                  <a:cubicBezTo>
                    <a:pt x="9436" y="77777"/>
                    <a:pt x="9358" y="77698"/>
                    <a:pt x="9264" y="77698"/>
                  </a:cubicBezTo>
                  <a:cubicBezTo>
                    <a:pt x="2508" y="77542"/>
                    <a:pt x="815" y="77495"/>
                    <a:pt x="392" y="77479"/>
                  </a:cubicBezTo>
                  <a:cubicBezTo>
                    <a:pt x="282" y="75598"/>
                    <a:pt x="596" y="54250"/>
                    <a:pt x="1599" y="42102"/>
                  </a:cubicBezTo>
                  <a:lnTo>
                    <a:pt x="1756" y="40158"/>
                  </a:lnTo>
                  <a:cubicBezTo>
                    <a:pt x="2493" y="31083"/>
                    <a:pt x="3245" y="21710"/>
                    <a:pt x="7430" y="13418"/>
                  </a:cubicBezTo>
                  <a:cubicBezTo>
                    <a:pt x="9342" y="9656"/>
                    <a:pt x="12790" y="4625"/>
                    <a:pt x="18402" y="1976"/>
                  </a:cubicBezTo>
                  <a:cubicBezTo>
                    <a:pt x="19813" y="1302"/>
                    <a:pt x="21239" y="847"/>
                    <a:pt x="22634" y="596"/>
                  </a:cubicBezTo>
                  <a:cubicBezTo>
                    <a:pt x="22697" y="581"/>
                    <a:pt x="22791" y="565"/>
                    <a:pt x="22900" y="534"/>
                  </a:cubicBezTo>
                  <a:cubicBezTo>
                    <a:pt x="23453" y="409"/>
                    <a:pt x="23827" y="350"/>
                    <a:pt x="24035" y="350"/>
                  </a:cubicBezTo>
                  <a:close/>
                  <a:moveTo>
                    <a:pt x="23995" y="0"/>
                  </a:moveTo>
                  <a:cubicBezTo>
                    <a:pt x="23682" y="0"/>
                    <a:pt x="23265" y="88"/>
                    <a:pt x="22822" y="189"/>
                  </a:cubicBezTo>
                  <a:cubicBezTo>
                    <a:pt x="22712" y="220"/>
                    <a:pt x="22634" y="236"/>
                    <a:pt x="22587" y="251"/>
                  </a:cubicBezTo>
                  <a:cubicBezTo>
                    <a:pt x="21145" y="502"/>
                    <a:pt x="19687" y="972"/>
                    <a:pt x="18261" y="1646"/>
                  </a:cubicBezTo>
                  <a:cubicBezTo>
                    <a:pt x="12540" y="4342"/>
                    <a:pt x="9044" y="9452"/>
                    <a:pt x="7116" y="13261"/>
                  </a:cubicBezTo>
                  <a:cubicBezTo>
                    <a:pt x="2900" y="21616"/>
                    <a:pt x="2132" y="31020"/>
                    <a:pt x="1395" y="40127"/>
                  </a:cubicBezTo>
                  <a:lnTo>
                    <a:pt x="1239" y="42071"/>
                  </a:lnTo>
                  <a:cubicBezTo>
                    <a:pt x="659" y="49171"/>
                    <a:pt x="345" y="59187"/>
                    <a:pt x="204" y="64532"/>
                  </a:cubicBezTo>
                  <a:cubicBezTo>
                    <a:pt x="110" y="67918"/>
                    <a:pt x="63" y="71225"/>
                    <a:pt x="32" y="73842"/>
                  </a:cubicBezTo>
                  <a:cubicBezTo>
                    <a:pt x="0" y="77808"/>
                    <a:pt x="16" y="77808"/>
                    <a:pt x="235" y="77824"/>
                  </a:cubicBezTo>
                  <a:lnTo>
                    <a:pt x="9091" y="78043"/>
                  </a:lnTo>
                  <a:cubicBezTo>
                    <a:pt x="9342" y="83137"/>
                    <a:pt x="10110" y="92808"/>
                    <a:pt x="10110" y="92902"/>
                  </a:cubicBezTo>
                  <a:cubicBezTo>
                    <a:pt x="10126" y="92996"/>
                    <a:pt x="10204" y="93075"/>
                    <a:pt x="10283" y="93075"/>
                  </a:cubicBezTo>
                  <a:lnTo>
                    <a:pt x="44860" y="92887"/>
                  </a:lnTo>
                  <a:cubicBezTo>
                    <a:pt x="44938" y="92887"/>
                    <a:pt x="45017" y="92840"/>
                    <a:pt x="45032" y="92761"/>
                  </a:cubicBezTo>
                  <a:cubicBezTo>
                    <a:pt x="49500" y="73858"/>
                    <a:pt x="46976" y="46726"/>
                    <a:pt x="46960" y="46444"/>
                  </a:cubicBezTo>
                  <a:cubicBezTo>
                    <a:pt x="46945" y="46334"/>
                    <a:pt x="46255" y="35832"/>
                    <a:pt x="44217" y="26772"/>
                  </a:cubicBezTo>
                  <a:lnTo>
                    <a:pt x="44217" y="26772"/>
                  </a:lnTo>
                  <a:cubicBezTo>
                    <a:pt x="47368" y="34688"/>
                    <a:pt x="52619" y="43136"/>
                    <a:pt x="60801" y="44249"/>
                  </a:cubicBezTo>
                  <a:cubicBezTo>
                    <a:pt x="61052" y="44283"/>
                    <a:pt x="61307" y="44300"/>
                    <a:pt x="61565" y="44300"/>
                  </a:cubicBezTo>
                  <a:cubicBezTo>
                    <a:pt x="65392" y="44300"/>
                    <a:pt x="69833" y="40589"/>
                    <a:pt x="74782" y="33246"/>
                  </a:cubicBezTo>
                  <a:cubicBezTo>
                    <a:pt x="78685" y="27431"/>
                    <a:pt x="81475" y="21396"/>
                    <a:pt x="81506" y="21333"/>
                  </a:cubicBezTo>
                  <a:cubicBezTo>
                    <a:pt x="81538" y="21255"/>
                    <a:pt x="81506" y="21145"/>
                    <a:pt x="81444" y="21098"/>
                  </a:cubicBezTo>
                  <a:lnTo>
                    <a:pt x="74437" y="16741"/>
                  </a:lnTo>
                  <a:cubicBezTo>
                    <a:pt x="74410" y="16722"/>
                    <a:pt x="74382" y="16715"/>
                    <a:pt x="74355" y="16715"/>
                  </a:cubicBezTo>
                  <a:cubicBezTo>
                    <a:pt x="74335" y="16715"/>
                    <a:pt x="74316" y="16719"/>
                    <a:pt x="74296" y="16725"/>
                  </a:cubicBezTo>
                  <a:cubicBezTo>
                    <a:pt x="74249" y="16741"/>
                    <a:pt x="74202" y="16772"/>
                    <a:pt x="74186" y="16819"/>
                  </a:cubicBezTo>
                  <a:cubicBezTo>
                    <a:pt x="74108" y="16992"/>
                    <a:pt x="66914" y="33293"/>
                    <a:pt x="61961" y="33293"/>
                  </a:cubicBezTo>
                  <a:cubicBezTo>
                    <a:pt x="61882" y="33293"/>
                    <a:pt x="61788" y="33293"/>
                    <a:pt x="61710" y="33277"/>
                  </a:cubicBezTo>
                  <a:cubicBezTo>
                    <a:pt x="59045" y="32964"/>
                    <a:pt x="55518" y="25503"/>
                    <a:pt x="52431" y="18935"/>
                  </a:cubicBezTo>
                  <a:cubicBezTo>
                    <a:pt x="50377" y="14578"/>
                    <a:pt x="48434" y="10455"/>
                    <a:pt x="46772" y="8339"/>
                  </a:cubicBezTo>
                  <a:cubicBezTo>
                    <a:pt x="40518" y="361"/>
                    <a:pt x="32587" y="95"/>
                    <a:pt x="32509" y="95"/>
                  </a:cubicBezTo>
                  <a:cubicBezTo>
                    <a:pt x="32477" y="95"/>
                    <a:pt x="32430" y="95"/>
                    <a:pt x="32415" y="126"/>
                  </a:cubicBezTo>
                  <a:cubicBezTo>
                    <a:pt x="32383" y="136"/>
                    <a:pt x="30526" y="1305"/>
                    <a:pt x="28181" y="1305"/>
                  </a:cubicBezTo>
                  <a:cubicBezTo>
                    <a:pt x="26990" y="1305"/>
                    <a:pt x="25673" y="1003"/>
                    <a:pt x="24405" y="95"/>
                  </a:cubicBezTo>
                  <a:cubicBezTo>
                    <a:pt x="24310" y="27"/>
                    <a:pt x="24168" y="0"/>
                    <a:pt x="239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56"/>
            <p:cNvSpPr/>
            <p:nvPr/>
          </p:nvSpPr>
          <p:spPr>
            <a:xfrm>
              <a:off x="2857575" y="463300"/>
              <a:ext cx="781400" cy="935775"/>
            </a:xfrm>
            <a:custGeom>
              <a:rect b="b" l="l" r="r" t="t"/>
              <a:pathLst>
                <a:path extrusionOk="0" h="37431" w="31256">
                  <a:moveTo>
                    <a:pt x="16864" y="0"/>
                  </a:moveTo>
                  <a:cubicBezTo>
                    <a:pt x="15477" y="0"/>
                    <a:pt x="13808" y="304"/>
                    <a:pt x="11803" y="1072"/>
                  </a:cubicBezTo>
                  <a:cubicBezTo>
                    <a:pt x="2227" y="4739"/>
                    <a:pt x="1" y="14442"/>
                    <a:pt x="1" y="14442"/>
                  </a:cubicBezTo>
                  <a:lnTo>
                    <a:pt x="7148" y="27875"/>
                  </a:lnTo>
                  <a:cubicBezTo>
                    <a:pt x="7148" y="27875"/>
                    <a:pt x="11600" y="31417"/>
                    <a:pt x="10236" y="36323"/>
                  </a:cubicBezTo>
                  <a:cubicBezTo>
                    <a:pt x="10236" y="36323"/>
                    <a:pt x="11581" y="37431"/>
                    <a:pt x="13954" y="37431"/>
                  </a:cubicBezTo>
                  <a:cubicBezTo>
                    <a:pt x="15140" y="37431"/>
                    <a:pt x="16584" y="37154"/>
                    <a:pt x="18246" y="36323"/>
                  </a:cubicBezTo>
                  <a:lnTo>
                    <a:pt x="18105" y="29505"/>
                  </a:lnTo>
                  <a:cubicBezTo>
                    <a:pt x="18105" y="29505"/>
                    <a:pt x="31255" y="20429"/>
                    <a:pt x="23308" y="4332"/>
                  </a:cubicBezTo>
                  <a:cubicBezTo>
                    <a:pt x="23308" y="4332"/>
                    <a:pt x="22103" y="0"/>
                    <a:pt x="16864"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6"/>
            <p:cNvSpPr/>
            <p:nvPr/>
          </p:nvSpPr>
          <p:spPr>
            <a:xfrm>
              <a:off x="2852500" y="453550"/>
              <a:ext cx="664200" cy="955450"/>
            </a:xfrm>
            <a:custGeom>
              <a:rect b="b" l="l" r="r" t="t"/>
              <a:pathLst>
                <a:path extrusionOk="0" h="38218" w="26568">
                  <a:moveTo>
                    <a:pt x="17195" y="446"/>
                  </a:moveTo>
                  <a:cubicBezTo>
                    <a:pt x="18409" y="446"/>
                    <a:pt x="19494" y="684"/>
                    <a:pt x="20439" y="1164"/>
                  </a:cubicBezTo>
                  <a:cubicBezTo>
                    <a:pt x="22790" y="2339"/>
                    <a:pt x="23449" y="4628"/>
                    <a:pt x="23449" y="4659"/>
                  </a:cubicBezTo>
                  <a:cubicBezTo>
                    <a:pt x="23464" y="4675"/>
                    <a:pt x="23464" y="4675"/>
                    <a:pt x="23464" y="4690"/>
                  </a:cubicBezTo>
                  <a:cubicBezTo>
                    <a:pt x="25267" y="8358"/>
                    <a:pt x="26129" y="11963"/>
                    <a:pt x="26004" y="15396"/>
                  </a:cubicBezTo>
                  <a:cubicBezTo>
                    <a:pt x="25910" y="18139"/>
                    <a:pt x="25189" y="20788"/>
                    <a:pt x="23872" y="23265"/>
                  </a:cubicBezTo>
                  <a:cubicBezTo>
                    <a:pt x="21615" y="27497"/>
                    <a:pt x="18339" y="29785"/>
                    <a:pt x="18308" y="29801"/>
                  </a:cubicBezTo>
                  <a:cubicBezTo>
                    <a:pt x="18245" y="29848"/>
                    <a:pt x="18213" y="29926"/>
                    <a:pt x="18213" y="29989"/>
                  </a:cubicBezTo>
                  <a:lnTo>
                    <a:pt x="18355" y="36729"/>
                  </a:lnTo>
                  <a:cubicBezTo>
                    <a:pt x="16745" y="37508"/>
                    <a:pt x="15356" y="37751"/>
                    <a:pt x="14250" y="37751"/>
                  </a:cubicBezTo>
                  <a:cubicBezTo>
                    <a:pt x="13666" y="37751"/>
                    <a:pt x="13160" y="37683"/>
                    <a:pt x="12743" y="37591"/>
                  </a:cubicBezTo>
                  <a:cubicBezTo>
                    <a:pt x="11709" y="37371"/>
                    <a:pt x="11035" y="36948"/>
                    <a:pt x="10768" y="36776"/>
                  </a:cubicBezTo>
                  <a:cubicBezTo>
                    <a:pt x="11301" y="34738"/>
                    <a:pt x="10909" y="32606"/>
                    <a:pt x="9671" y="30632"/>
                  </a:cubicBezTo>
                  <a:cubicBezTo>
                    <a:pt x="8793" y="29236"/>
                    <a:pt x="7806" y="28374"/>
                    <a:pt x="7586" y="28202"/>
                  </a:cubicBezTo>
                  <a:lnTo>
                    <a:pt x="470" y="14769"/>
                  </a:lnTo>
                  <a:cubicBezTo>
                    <a:pt x="580" y="14315"/>
                    <a:pt x="1191" y="12104"/>
                    <a:pt x="2759" y="9534"/>
                  </a:cubicBezTo>
                  <a:cubicBezTo>
                    <a:pt x="4342" y="6916"/>
                    <a:pt x="7273" y="3405"/>
                    <a:pt x="12179" y="1509"/>
                  </a:cubicBezTo>
                  <a:cubicBezTo>
                    <a:pt x="14032" y="802"/>
                    <a:pt x="15710" y="446"/>
                    <a:pt x="17195" y="446"/>
                  </a:cubicBezTo>
                  <a:close/>
                  <a:moveTo>
                    <a:pt x="17188" y="1"/>
                  </a:moveTo>
                  <a:cubicBezTo>
                    <a:pt x="15651" y="1"/>
                    <a:pt x="13925" y="367"/>
                    <a:pt x="12022" y="1101"/>
                  </a:cubicBezTo>
                  <a:cubicBezTo>
                    <a:pt x="6991" y="3029"/>
                    <a:pt x="3997" y="6634"/>
                    <a:pt x="2367" y="9330"/>
                  </a:cubicBezTo>
                  <a:cubicBezTo>
                    <a:pt x="596" y="12230"/>
                    <a:pt x="31" y="14644"/>
                    <a:pt x="16" y="14738"/>
                  </a:cubicBezTo>
                  <a:cubicBezTo>
                    <a:pt x="0" y="14785"/>
                    <a:pt x="0" y="14847"/>
                    <a:pt x="31" y="14894"/>
                  </a:cubicBezTo>
                  <a:lnTo>
                    <a:pt x="7226" y="28453"/>
                  </a:lnTo>
                  <a:cubicBezTo>
                    <a:pt x="7242" y="28468"/>
                    <a:pt x="7257" y="28500"/>
                    <a:pt x="7289" y="28515"/>
                  </a:cubicBezTo>
                  <a:cubicBezTo>
                    <a:pt x="7320" y="28547"/>
                    <a:pt x="11630" y="32058"/>
                    <a:pt x="10314" y="36807"/>
                  </a:cubicBezTo>
                  <a:cubicBezTo>
                    <a:pt x="10282" y="36886"/>
                    <a:pt x="10314" y="36980"/>
                    <a:pt x="10376" y="37027"/>
                  </a:cubicBezTo>
                  <a:cubicBezTo>
                    <a:pt x="10470" y="37105"/>
                    <a:pt x="11850" y="38218"/>
                    <a:pt x="14232" y="38218"/>
                  </a:cubicBezTo>
                  <a:cubicBezTo>
                    <a:pt x="15470" y="38218"/>
                    <a:pt x="16944" y="37920"/>
                    <a:pt x="18668" y="37058"/>
                  </a:cubicBezTo>
                  <a:cubicBezTo>
                    <a:pt x="18746" y="37027"/>
                    <a:pt x="18793" y="36948"/>
                    <a:pt x="18793" y="36854"/>
                  </a:cubicBezTo>
                  <a:lnTo>
                    <a:pt x="18668" y="30099"/>
                  </a:lnTo>
                  <a:cubicBezTo>
                    <a:pt x="19232" y="29675"/>
                    <a:pt x="22163" y="27387"/>
                    <a:pt x="24248" y="23484"/>
                  </a:cubicBezTo>
                  <a:cubicBezTo>
                    <a:pt x="25596" y="20945"/>
                    <a:pt x="26348" y="18233"/>
                    <a:pt x="26442" y="15427"/>
                  </a:cubicBezTo>
                  <a:cubicBezTo>
                    <a:pt x="26568" y="11916"/>
                    <a:pt x="25706" y="8249"/>
                    <a:pt x="23872" y="4518"/>
                  </a:cubicBezTo>
                  <a:cubicBezTo>
                    <a:pt x="23794" y="4252"/>
                    <a:pt x="23073" y="1995"/>
                    <a:pt x="20643" y="772"/>
                  </a:cubicBezTo>
                  <a:cubicBezTo>
                    <a:pt x="19629" y="258"/>
                    <a:pt x="18475" y="1"/>
                    <a:pt x="171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6"/>
            <p:cNvSpPr/>
            <p:nvPr/>
          </p:nvSpPr>
          <p:spPr>
            <a:xfrm>
              <a:off x="3288625" y="968150"/>
              <a:ext cx="73700" cy="73300"/>
            </a:xfrm>
            <a:custGeom>
              <a:rect b="b" l="l" r="r" t="t"/>
              <a:pathLst>
                <a:path extrusionOk="0" h="2932" w="2948">
                  <a:moveTo>
                    <a:pt x="1474" y="439"/>
                  </a:moveTo>
                  <a:cubicBezTo>
                    <a:pt x="2038" y="439"/>
                    <a:pt x="2493" y="894"/>
                    <a:pt x="2493" y="1458"/>
                  </a:cubicBezTo>
                  <a:cubicBezTo>
                    <a:pt x="2493" y="2022"/>
                    <a:pt x="2038" y="2477"/>
                    <a:pt x="1474" y="2477"/>
                  </a:cubicBezTo>
                  <a:cubicBezTo>
                    <a:pt x="910" y="2477"/>
                    <a:pt x="455" y="2022"/>
                    <a:pt x="455" y="1458"/>
                  </a:cubicBezTo>
                  <a:cubicBezTo>
                    <a:pt x="455" y="894"/>
                    <a:pt x="910" y="439"/>
                    <a:pt x="1474" y="439"/>
                  </a:cubicBezTo>
                  <a:close/>
                  <a:moveTo>
                    <a:pt x="1474" y="0"/>
                  </a:moveTo>
                  <a:cubicBezTo>
                    <a:pt x="659" y="0"/>
                    <a:pt x="0" y="659"/>
                    <a:pt x="0" y="1458"/>
                  </a:cubicBezTo>
                  <a:cubicBezTo>
                    <a:pt x="0" y="2273"/>
                    <a:pt x="659" y="2931"/>
                    <a:pt x="1474" y="2931"/>
                  </a:cubicBezTo>
                  <a:cubicBezTo>
                    <a:pt x="2273" y="2931"/>
                    <a:pt x="2947" y="2273"/>
                    <a:pt x="2947" y="1458"/>
                  </a:cubicBezTo>
                  <a:cubicBezTo>
                    <a:pt x="2947" y="659"/>
                    <a:pt x="2273" y="0"/>
                    <a:pt x="14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6"/>
            <p:cNvSpPr/>
            <p:nvPr/>
          </p:nvSpPr>
          <p:spPr>
            <a:xfrm>
              <a:off x="3062525" y="649475"/>
              <a:ext cx="422450" cy="264625"/>
            </a:xfrm>
            <a:custGeom>
              <a:rect b="b" l="l" r="r" t="t"/>
              <a:pathLst>
                <a:path extrusionOk="0" h="10585" w="16898">
                  <a:moveTo>
                    <a:pt x="9812" y="3045"/>
                  </a:moveTo>
                  <a:cubicBezTo>
                    <a:pt x="11255" y="4941"/>
                    <a:pt x="11678" y="7857"/>
                    <a:pt x="11066" y="9346"/>
                  </a:cubicBezTo>
                  <a:cubicBezTo>
                    <a:pt x="10925" y="9691"/>
                    <a:pt x="10659" y="10114"/>
                    <a:pt x="10204" y="10145"/>
                  </a:cubicBezTo>
                  <a:cubicBezTo>
                    <a:pt x="10190" y="10147"/>
                    <a:pt x="10175" y="10147"/>
                    <a:pt x="10161" y="10147"/>
                  </a:cubicBezTo>
                  <a:cubicBezTo>
                    <a:pt x="9837" y="10147"/>
                    <a:pt x="9586" y="9819"/>
                    <a:pt x="9436" y="9534"/>
                  </a:cubicBezTo>
                  <a:cubicBezTo>
                    <a:pt x="8715" y="8217"/>
                    <a:pt x="8590" y="5239"/>
                    <a:pt x="9812" y="3045"/>
                  </a:cubicBezTo>
                  <a:close/>
                  <a:moveTo>
                    <a:pt x="14374" y="1"/>
                  </a:moveTo>
                  <a:cubicBezTo>
                    <a:pt x="12127" y="1"/>
                    <a:pt x="10776" y="1012"/>
                    <a:pt x="9985" y="1995"/>
                  </a:cubicBezTo>
                  <a:cubicBezTo>
                    <a:pt x="9907" y="2089"/>
                    <a:pt x="9828" y="2198"/>
                    <a:pt x="9750" y="2308"/>
                  </a:cubicBezTo>
                  <a:cubicBezTo>
                    <a:pt x="8697" y="1186"/>
                    <a:pt x="7278" y="619"/>
                    <a:pt x="5580" y="619"/>
                  </a:cubicBezTo>
                  <a:cubicBezTo>
                    <a:pt x="4977" y="619"/>
                    <a:pt x="4338" y="691"/>
                    <a:pt x="3668" y="835"/>
                  </a:cubicBezTo>
                  <a:cubicBezTo>
                    <a:pt x="1709" y="1258"/>
                    <a:pt x="204" y="2136"/>
                    <a:pt x="141" y="2167"/>
                  </a:cubicBezTo>
                  <a:cubicBezTo>
                    <a:pt x="32" y="2230"/>
                    <a:pt x="0" y="2355"/>
                    <a:pt x="63" y="2465"/>
                  </a:cubicBezTo>
                  <a:cubicBezTo>
                    <a:pt x="104" y="2537"/>
                    <a:pt x="179" y="2575"/>
                    <a:pt x="253" y="2575"/>
                  </a:cubicBezTo>
                  <a:cubicBezTo>
                    <a:pt x="291" y="2575"/>
                    <a:pt x="329" y="2565"/>
                    <a:pt x="361" y="2543"/>
                  </a:cubicBezTo>
                  <a:cubicBezTo>
                    <a:pt x="402" y="2523"/>
                    <a:pt x="2946" y="1058"/>
                    <a:pt x="5599" y="1058"/>
                  </a:cubicBezTo>
                  <a:cubicBezTo>
                    <a:pt x="6989" y="1058"/>
                    <a:pt x="8410" y="1461"/>
                    <a:pt x="9515" y="2684"/>
                  </a:cubicBezTo>
                  <a:cubicBezTo>
                    <a:pt x="8120" y="5035"/>
                    <a:pt x="8245" y="8311"/>
                    <a:pt x="9044" y="9753"/>
                  </a:cubicBezTo>
                  <a:cubicBezTo>
                    <a:pt x="9421" y="10427"/>
                    <a:pt x="9844" y="10584"/>
                    <a:pt x="10157" y="10584"/>
                  </a:cubicBezTo>
                  <a:lnTo>
                    <a:pt x="10236" y="10584"/>
                  </a:lnTo>
                  <a:cubicBezTo>
                    <a:pt x="10784" y="10537"/>
                    <a:pt x="11207" y="10177"/>
                    <a:pt x="11474" y="9518"/>
                  </a:cubicBezTo>
                  <a:cubicBezTo>
                    <a:pt x="12164" y="7857"/>
                    <a:pt x="11725" y="4706"/>
                    <a:pt x="10048" y="2637"/>
                  </a:cubicBezTo>
                  <a:cubicBezTo>
                    <a:pt x="10142" y="2512"/>
                    <a:pt x="10236" y="2387"/>
                    <a:pt x="10330" y="2261"/>
                  </a:cubicBezTo>
                  <a:cubicBezTo>
                    <a:pt x="11302" y="1054"/>
                    <a:pt x="12682" y="444"/>
                    <a:pt x="14388" y="444"/>
                  </a:cubicBezTo>
                  <a:cubicBezTo>
                    <a:pt x="15074" y="444"/>
                    <a:pt x="15813" y="543"/>
                    <a:pt x="16599" y="741"/>
                  </a:cubicBezTo>
                  <a:cubicBezTo>
                    <a:pt x="16621" y="746"/>
                    <a:pt x="16642" y="749"/>
                    <a:pt x="16663" y="749"/>
                  </a:cubicBezTo>
                  <a:cubicBezTo>
                    <a:pt x="16765" y="749"/>
                    <a:pt x="16856" y="688"/>
                    <a:pt x="16882" y="584"/>
                  </a:cubicBezTo>
                  <a:cubicBezTo>
                    <a:pt x="16897" y="474"/>
                    <a:pt x="16835" y="349"/>
                    <a:pt x="16709" y="318"/>
                  </a:cubicBezTo>
                  <a:cubicBezTo>
                    <a:pt x="15839" y="96"/>
                    <a:pt x="15064" y="1"/>
                    <a:pt x="143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6"/>
            <p:cNvSpPr/>
            <p:nvPr/>
          </p:nvSpPr>
          <p:spPr>
            <a:xfrm>
              <a:off x="3224350" y="1193175"/>
              <a:ext cx="89375" cy="44200"/>
            </a:xfrm>
            <a:custGeom>
              <a:rect b="b" l="l" r="r" t="t"/>
              <a:pathLst>
                <a:path extrusionOk="0" h="1768" w="3575">
                  <a:moveTo>
                    <a:pt x="3341" y="1"/>
                  </a:moveTo>
                  <a:cubicBezTo>
                    <a:pt x="3303" y="1"/>
                    <a:pt x="3264" y="15"/>
                    <a:pt x="3230" y="43"/>
                  </a:cubicBezTo>
                  <a:cubicBezTo>
                    <a:pt x="3214" y="43"/>
                    <a:pt x="2305" y="749"/>
                    <a:pt x="189" y="1282"/>
                  </a:cubicBezTo>
                  <a:cubicBezTo>
                    <a:pt x="79" y="1313"/>
                    <a:pt x="1" y="1438"/>
                    <a:pt x="32" y="1564"/>
                  </a:cubicBezTo>
                  <a:cubicBezTo>
                    <a:pt x="48" y="1689"/>
                    <a:pt x="142" y="1768"/>
                    <a:pt x="236" y="1768"/>
                  </a:cubicBezTo>
                  <a:lnTo>
                    <a:pt x="267" y="1768"/>
                  </a:lnTo>
                  <a:cubicBezTo>
                    <a:pt x="2477" y="1203"/>
                    <a:pt x="3418" y="498"/>
                    <a:pt x="3449" y="467"/>
                  </a:cubicBezTo>
                  <a:cubicBezTo>
                    <a:pt x="3559" y="388"/>
                    <a:pt x="3575" y="231"/>
                    <a:pt x="3512" y="122"/>
                  </a:cubicBezTo>
                  <a:cubicBezTo>
                    <a:pt x="3472" y="42"/>
                    <a:pt x="3407" y="1"/>
                    <a:pt x="33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6"/>
            <p:cNvSpPr/>
            <p:nvPr/>
          </p:nvSpPr>
          <p:spPr>
            <a:xfrm>
              <a:off x="3082125" y="727825"/>
              <a:ext cx="182625" cy="93400"/>
            </a:xfrm>
            <a:custGeom>
              <a:rect b="b" l="l" r="r" t="t"/>
              <a:pathLst>
                <a:path extrusionOk="0" h="3736" w="7305">
                  <a:moveTo>
                    <a:pt x="3746" y="425"/>
                  </a:moveTo>
                  <a:cubicBezTo>
                    <a:pt x="5290" y="425"/>
                    <a:pt x="6389" y="1276"/>
                    <a:pt x="6771" y="1619"/>
                  </a:cubicBezTo>
                  <a:cubicBezTo>
                    <a:pt x="5764" y="2733"/>
                    <a:pt x="4712" y="3298"/>
                    <a:pt x="3645" y="3298"/>
                  </a:cubicBezTo>
                  <a:cubicBezTo>
                    <a:pt x="3616" y="3298"/>
                    <a:pt x="3587" y="3297"/>
                    <a:pt x="3558" y="3297"/>
                  </a:cubicBezTo>
                  <a:cubicBezTo>
                    <a:pt x="2069" y="3234"/>
                    <a:pt x="925" y="2074"/>
                    <a:pt x="549" y="1635"/>
                  </a:cubicBezTo>
                  <a:cubicBezTo>
                    <a:pt x="1735" y="731"/>
                    <a:pt x="2820" y="425"/>
                    <a:pt x="3746" y="425"/>
                  </a:cubicBezTo>
                  <a:close/>
                  <a:moveTo>
                    <a:pt x="3727" y="1"/>
                  </a:moveTo>
                  <a:cubicBezTo>
                    <a:pt x="2675" y="1"/>
                    <a:pt x="1443" y="359"/>
                    <a:pt x="110" y="1431"/>
                  </a:cubicBezTo>
                  <a:cubicBezTo>
                    <a:pt x="16" y="1510"/>
                    <a:pt x="0" y="1635"/>
                    <a:pt x="79" y="1729"/>
                  </a:cubicBezTo>
                  <a:cubicBezTo>
                    <a:pt x="126" y="1807"/>
                    <a:pt x="1505" y="3641"/>
                    <a:pt x="3543" y="3720"/>
                  </a:cubicBezTo>
                  <a:cubicBezTo>
                    <a:pt x="3574" y="3720"/>
                    <a:pt x="3621" y="3735"/>
                    <a:pt x="3668" y="3735"/>
                  </a:cubicBezTo>
                  <a:cubicBezTo>
                    <a:pt x="4906" y="3735"/>
                    <a:pt x="6097" y="3061"/>
                    <a:pt x="7226" y="1745"/>
                  </a:cubicBezTo>
                  <a:cubicBezTo>
                    <a:pt x="7304" y="1666"/>
                    <a:pt x="7304" y="1541"/>
                    <a:pt x="7226" y="1463"/>
                  </a:cubicBezTo>
                  <a:cubicBezTo>
                    <a:pt x="7205" y="1431"/>
                    <a:pt x="5827" y="1"/>
                    <a:pt x="37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6"/>
            <p:cNvSpPr/>
            <p:nvPr/>
          </p:nvSpPr>
          <p:spPr>
            <a:xfrm>
              <a:off x="3151475" y="733025"/>
              <a:ext cx="78400" cy="78400"/>
            </a:xfrm>
            <a:custGeom>
              <a:rect b="b" l="l" r="r" t="t"/>
              <a:pathLst>
                <a:path extrusionOk="0" h="3136" w="3136">
                  <a:moveTo>
                    <a:pt x="1568" y="1"/>
                  </a:moveTo>
                  <a:cubicBezTo>
                    <a:pt x="706" y="1"/>
                    <a:pt x="0" y="690"/>
                    <a:pt x="0" y="1568"/>
                  </a:cubicBezTo>
                  <a:cubicBezTo>
                    <a:pt x="0" y="2430"/>
                    <a:pt x="706" y="3136"/>
                    <a:pt x="1568" y="3136"/>
                  </a:cubicBezTo>
                  <a:cubicBezTo>
                    <a:pt x="2430" y="3136"/>
                    <a:pt x="3135" y="2430"/>
                    <a:pt x="3135" y="1568"/>
                  </a:cubicBezTo>
                  <a:cubicBezTo>
                    <a:pt x="3135" y="690"/>
                    <a:pt x="2430"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56"/>
            <p:cNvSpPr/>
            <p:nvPr/>
          </p:nvSpPr>
          <p:spPr>
            <a:xfrm>
              <a:off x="3346625" y="723100"/>
              <a:ext cx="163025" cy="98125"/>
            </a:xfrm>
            <a:custGeom>
              <a:rect b="b" l="l" r="r" t="t"/>
              <a:pathLst>
                <a:path extrusionOk="0" h="3925" w="6521">
                  <a:moveTo>
                    <a:pt x="3853" y="1"/>
                  </a:moveTo>
                  <a:cubicBezTo>
                    <a:pt x="2769" y="1"/>
                    <a:pt x="1502" y="389"/>
                    <a:pt x="110" y="1526"/>
                  </a:cubicBezTo>
                  <a:cubicBezTo>
                    <a:pt x="16" y="1605"/>
                    <a:pt x="0" y="1730"/>
                    <a:pt x="79" y="1840"/>
                  </a:cubicBezTo>
                  <a:cubicBezTo>
                    <a:pt x="126" y="1902"/>
                    <a:pt x="1395" y="3627"/>
                    <a:pt x="3308" y="3893"/>
                  </a:cubicBezTo>
                  <a:cubicBezTo>
                    <a:pt x="3464" y="3909"/>
                    <a:pt x="3621" y="3924"/>
                    <a:pt x="3778" y="3924"/>
                  </a:cubicBezTo>
                  <a:cubicBezTo>
                    <a:pt x="4687" y="3924"/>
                    <a:pt x="5565" y="3564"/>
                    <a:pt x="6411" y="2890"/>
                  </a:cubicBezTo>
                  <a:cubicBezTo>
                    <a:pt x="6505" y="2812"/>
                    <a:pt x="6521" y="2670"/>
                    <a:pt x="6458" y="2561"/>
                  </a:cubicBezTo>
                  <a:cubicBezTo>
                    <a:pt x="6414" y="2507"/>
                    <a:pt x="6349" y="2479"/>
                    <a:pt x="6281" y="2479"/>
                  </a:cubicBezTo>
                  <a:cubicBezTo>
                    <a:pt x="6230" y="2479"/>
                    <a:pt x="6176" y="2496"/>
                    <a:pt x="6129" y="2529"/>
                  </a:cubicBezTo>
                  <a:cubicBezTo>
                    <a:pt x="5364" y="3147"/>
                    <a:pt x="4576" y="3465"/>
                    <a:pt x="3774" y="3465"/>
                  </a:cubicBezTo>
                  <a:cubicBezTo>
                    <a:pt x="3640" y="3465"/>
                    <a:pt x="3505" y="3456"/>
                    <a:pt x="3370" y="3438"/>
                  </a:cubicBezTo>
                  <a:cubicBezTo>
                    <a:pt x="1975" y="3250"/>
                    <a:pt x="941" y="2169"/>
                    <a:pt x="565" y="1730"/>
                  </a:cubicBezTo>
                  <a:cubicBezTo>
                    <a:pt x="1683" y="875"/>
                    <a:pt x="2778" y="442"/>
                    <a:pt x="3851" y="442"/>
                  </a:cubicBezTo>
                  <a:cubicBezTo>
                    <a:pt x="4568" y="442"/>
                    <a:pt x="5275" y="635"/>
                    <a:pt x="5972" y="1025"/>
                  </a:cubicBezTo>
                  <a:cubicBezTo>
                    <a:pt x="6006" y="1044"/>
                    <a:pt x="6041" y="1053"/>
                    <a:pt x="6075" y="1053"/>
                  </a:cubicBezTo>
                  <a:cubicBezTo>
                    <a:pt x="6153" y="1053"/>
                    <a:pt x="6226" y="1007"/>
                    <a:pt x="6270" y="931"/>
                  </a:cubicBezTo>
                  <a:cubicBezTo>
                    <a:pt x="6333" y="821"/>
                    <a:pt x="6286" y="680"/>
                    <a:pt x="6176" y="617"/>
                  </a:cubicBezTo>
                  <a:cubicBezTo>
                    <a:pt x="5558" y="279"/>
                    <a:pt x="4771" y="1"/>
                    <a:pt x="38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6"/>
            <p:cNvSpPr/>
            <p:nvPr/>
          </p:nvSpPr>
          <p:spPr>
            <a:xfrm>
              <a:off x="3421075" y="727925"/>
              <a:ext cx="83100" cy="83500"/>
            </a:xfrm>
            <a:custGeom>
              <a:rect b="b" l="l" r="r" t="t"/>
              <a:pathLst>
                <a:path extrusionOk="0" h="3340" w="3324">
                  <a:moveTo>
                    <a:pt x="1662" y="1"/>
                  </a:moveTo>
                  <a:cubicBezTo>
                    <a:pt x="737" y="1"/>
                    <a:pt x="0" y="753"/>
                    <a:pt x="0" y="1662"/>
                  </a:cubicBezTo>
                  <a:cubicBezTo>
                    <a:pt x="0" y="2587"/>
                    <a:pt x="737" y="3340"/>
                    <a:pt x="1662" y="3340"/>
                  </a:cubicBezTo>
                  <a:cubicBezTo>
                    <a:pt x="2571" y="3340"/>
                    <a:pt x="3323" y="2587"/>
                    <a:pt x="3323" y="1662"/>
                  </a:cubicBezTo>
                  <a:cubicBezTo>
                    <a:pt x="3323" y="753"/>
                    <a:pt x="2571"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56"/>
            <p:cNvSpPr/>
            <p:nvPr/>
          </p:nvSpPr>
          <p:spPr>
            <a:xfrm>
              <a:off x="2930475" y="870075"/>
              <a:ext cx="25875" cy="19425"/>
            </a:xfrm>
            <a:custGeom>
              <a:rect b="b" l="l" r="r" t="t"/>
              <a:pathLst>
                <a:path extrusionOk="0" h="777" w="1035">
                  <a:moveTo>
                    <a:pt x="512" y="1"/>
                  </a:moveTo>
                  <a:cubicBezTo>
                    <a:pt x="272" y="1"/>
                    <a:pt x="60" y="148"/>
                    <a:pt x="32" y="334"/>
                  </a:cubicBezTo>
                  <a:cubicBezTo>
                    <a:pt x="0" y="553"/>
                    <a:pt x="188" y="757"/>
                    <a:pt x="455" y="773"/>
                  </a:cubicBezTo>
                  <a:cubicBezTo>
                    <a:pt x="478" y="775"/>
                    <a:pt x="501" y="777"/>
                    <a:pt x="523" y="777"/>
                  </a:cubicBezTo>
                  <a:cubicBezTo>
                    <a:pt x="763" y="777"/>
                    <a:pt x="975" y="630"/>
                    <a:pt x="1003" y="444"/>
                  </a:cubicBezTo>
                  <a:cubicBezTo>
                    <a:pt x="1035" y="224"/>
                    <a:pt x="847" y="36"/>
                    <a:pt x="580" y="5"/>
                  </a:cubicBezTo>
                  <a:cubicBezTo>
                    <a:pt x="557" y="2"/>
                    <a:pt x="534" y="1"/>
                    <a:pt x="5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56"/>
            <p:cNvSpPr/>
            <p:nvPr/>
          </p:nvSpPr>
          <p:spPr>
            <a:xfrm>
              <a:off x="3925400" y="894475"/>
              <a:ext cx="1185375" cy="852325"/>
            </a:xfrm>
            <a:custGeom>
              <a:rect b="b" l="l" r="r" t="t"/>
              <a:pathLst>
                <a:path extrusionOk="0" h="34093" w="47415">
                  <a:moveTo>
                    <a:pt x="2743" y="0"/>
                  </a:moveTo>
                  <a:cubicBezTo>
                    <a:pt x="1223" y="0"/>
                    <a:pt x="0" y="1223"/>
                    <a:pt x="0" y="2728"/>
                  </a:cubicBezTo>
                  <a:lnTo>
                    <a:pt x="0" y="31365"/>
                  </a:lnTo>
                  <a:cubicBezTo>
                    <a:pt x="0" y="32870"/>
                    <a:pt x="1223" y="34092"/>
                    <a:pt x="2743" y="34092"/>
                  </a:cubicBezTo>
                  <a:lnTo>
                    <a:pt x="44672" y="34092"/>
                  </a:lnTo>
                  <a:cubicBezTo>
                    <a:pt x="46192" y="34092"/>
                    <a:pt x="47415" y="32870"/>
                    <a:pt x="47415" y="31365"/>
                  </a:cubicBezTo>
                  <a:lnTo>
                    <a:pt x="47415" y="2728"/>
                  </a:lnTo>
                  <a:cubicBezTo>
                    <a:pt x="47415" y="1223"/>
                    <a:pt x="46192" y="0"/>
                    <a:pt x="44672" y="0"/>
                  </a:cubicBezTo>
                  <a:close/>
                </a:path>
              </a:pathLst>
            </a:custGeom>
            <a:solidFill>
              <a:srgbClr val="E7D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56"/>
            <p:cNvSpPr/>
            <p:nvPr/>
          </p:nvSpPr>
          <p:spPr>
            <a:xfrm>
              <a:off x="3920675" y="889775"/>
              <a:ext cx="1190100" cy="862100"/>
            </a:xfrm>
            <a:custGeom>
              <a:rect b="b" l="l" r="r" t="t"/>
              <a:pathLst>
                <a:path extrusionOk="0" h="34484" w="47604">
                  <a:moveTo>
                    <a:pt x="44531" y="361"/>
                  </a:moveTo>
                  <a:cubicBezTo>
                    <a:pt x="46020" y="361"/>
                    <a:pt x="47243" y="1568"/>
                    <a:pt x="47243" y="3073"/>
                  </a:cubicBezTo>
                  <a:lnTo>
                    <a:pt x="47243" y="31396"/>
                  </a:lnTo>
                  <a:cubicBezTo>
                    <a:pt x="47243" y="32901"/>
                    <a:pt x="46020" y="34108"/>
                    <a:pt x="44531" y="34108"/>
                  </a:cubicBezTo>
                  <a:lnTo>
                    <a:pt x="3057" y="34108"/>
                  </a:lnTo>
                  <a:cubicBezTo>
                    <a:pt x="1568" y="34108"/>
                    <a:pt x="361" y="32901"/>
                    <a:pt x="361" y="31396"/>
                  </a:cubicBezTo>
                  <a:lnTo>
                    <a:pt x="361" y="3073"/>
                  </a:lnTo>
                  <a:cubicBezTo>
                    <a:pt x="361" y="1568"/>
                    <a:pt x="1568" y="361"/>
                    <a:pt x="3057" y="361"/>
                  </a:cubicBezTo>
                  <a:close/>
                  <a:moveTo>
                    <a:pt x="3057" y="0"/>
                  </a:moveTo>
                  <a:cubicBezTo>
                    <a:pt x="1365" y="0"/>
                    <a:pt x="1" y="1364"/>
                    <a:pt x="1" y="3073"/>
                  </a:cubicBezTo>
                  <a:lnTo>
                    <a:pt x="1" y="31396"/>
                  </a:lnTo>
                  <a:cubicBezTo>
                    <a:pt x="1" y="33089"/>
                    <a:pt x="1365" y="34484"/>
                    <a:pt x="3057" y="34484"/>
                  </a:cubicBezTo>
                  <a:lnTo>
                    <a:pt x="44531" y="34484"/>
                  </a:lnTo>
                  <a:cubicBezTo>
                    <a:pt x="46224" y="34484"/>
                    <a:pt x="47604" y="33089"/>
                    <a:pt x="47604" y="31396"/>
                  </a:cubicBezTo>
                  <a:lnTo>
                    <a:pt x="47604" y="3073"/>
                  </a:lnTo>
                  <a:cubicBezTo>
                    <a:pt x="47604" y="1364"/>
                    <a:pt x="46224" y="0"/>
                    <a:pt x="445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56"/>
            <p:cNvSpPr/>
            <p:nvPr/>
          </p:nvSpPr>
          <p:spPr>
            <a:xfrm>
              <a:off x="4371325" y="1560750"/>
              <a:ext cx="279025" cy="323200"/>
            </a:xfrm>
            <a:custGeom>
              <a:rect b="b" l="l" r="r" t="t"/>
              <a:pathLst>
                <a:path extrusionOk="0" h="12928" w="11161">
                  <a:moveTo>
                    <a:pt x="4590" y="0"/>
                  </a:moveTo>
                  <a:cubicBezTo>
                    <a:pt x="3710" y="0"/>
                    <a:pt x="3545" y="1862"/>
                    <a:pt x="2900" y="3711"/>
                  </a:cubicBezTo>
                  <a:cubicBezTo>
                    <a:pt x="1724" y="7096"/>
                    <a:pt x="0" y="9306"/>
                    <a:pt x="0" y="9306"/>
                  </a:cubicBezTo>
                  <a:lnTo>
                    <a:pt x="5878" y="12927"/>
                  </a:lnTo>
                  <a:cubicBezTo>
                    <a:pt x="9295" y="11234"/>
                    <a:pt x="11160" y="7504"/>
                    <a:pt x="11160" y="7504"/>
                  </a:cubicBezTo>
                  <a:lnTo>
                    <a:pt x="3935" y="6877"/>
                  </a:lnTo>
                  <a:cubicBezTo>
                    <a:pt x="5549" y="3914"/>
                    <a:pt x="5925" y="325"/>
                    <a:pt x="4781" y="27"/>
                  </a:cubicBezTo>
                  <a:cubicBezTo>
                    <a:pt x="4714" y="9"/>
                    <a:pt x="4650" y="0"/>
                    <a:pt x="4590"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56"/>
            <p:cNvSpPr/>
            <p:nvPr/>
          </p:nvSpPr>
          <p:spPr>
            <a:xfrm>
              <a:off x="4370925" y="1555800"/>
              <a:ext cx="284525" cy="333225"/>
            </a:xfrm>
            <a:custGeom>
              <a:rect b="b" l="l" r="r" t="t"/>
              <a:pathLst>
                <a:path extrusionOk="0" h="13329" w="11381">
                  <a:moveTo>
                    <a:pt x="4712" y="361"/>
                  </a:moveTo>
                  <a:cubicBezTo>
                    <a:pt x="4758" y="361"/>
                    <a:pt x="4808" y="369"/>
                    <a:pt x="4860" y="382"/>
                  </a:cubicBezTo>
                  <a:cubicBezTo>
                    <a:pt x="5001" y="413"/>
                    <a:pt x="5110" y="539"/>
                    <a:pt x="5205" y="758"/>
                  </a:cubicBezTo>
                  <a:cubicBezTo>
                    <a:pt x="5643" y="1777"/>
                    <a:pt x="5236" y="4536"/>
                    <a:pt x="3919" y="6996"/>
                  </a:cubicBezTo>
                  <a:cubicBezTo>
                    <a:pt x="3888" y="7044"/>
                    <a:pt x="3888" y="7106"/>
                    <a:pt x="3919" y="7169"/>
                  </a:cubicBezTo>
                  <a:cubicBezTo>
                    <a:pt x="3935" y="7216"/>
                    <a:pt x="3998" y="7263"/>
                    <a:pt x="4060" y="7263"/>
                  </a:cubicBezTo>
                  <a:lnTo>
                    <a:pt x="10910" y="7859"/>
                  </a:lnTo>
                  <a:cubicBezTo>
                    <a:pt x="10440" y="8689"/>
                    <a:pt x="8731" y="11511"/>
                    <a:pt x="5988" y="12937"/>
                  </a:cubicBezTo>
                  <a:lnTo>
                    <a:pt x="455" y="9457"/>
                  </a:lnTo>
                  <a:cubicBezTo>
                    <a:pt x="863" y="8877"/>
                    <a:pt x="2258" y="6824"/>
                    <a:pt x="3230" y="3956"/>
                  </a:cubicBezTo>
                  <a:cubicBezTo>
                    <a:pt x="3418" y="3423"/>
                    <a:pt x="3559" y="2890"/>
                    <a:pt x="3684" y="2404"/>
                  </a:cubicBezTo>
                  <a:cubicBezTo>
                    <a:pt x="3935" y="1448"/>
                    <a:pt x="4154" y="617"/>
                    <a:pt x="4531" y="413"/>
                  </a:cubicBezTo>
                  <a:cubicBezTo>
                    <a:pt x="4586" y="377"/>
                    <a:pt x="4646" y="361"/>
                    <a:pt x="4712" y="361"/>
                  </a:cubicBezTo>
                  <a:close/>
                  <a:moveTo>
                    <a:pt x="4707" y="0"/>
                  </a:moveTo>
                  <a:cubicBezTo>
                    <a:pt x="4580" y="0"/>
                    <a:pt x="4458" y="32"/>
                    <a:pt x="4342" y="100"/>
                  </a:cubicBezTo>
                  <a:cubicBezTo>
                    <a:pt x="3857" y="382"/>
                    <a:pt x="3621" y="1228"/>
                    <a:pt x="3339" y="2310"/>
                  </a:cubicBezTo>
                  <a:cubicBezTo>
                    <a:pt x="3198" y="2811"/>
                    <a:pt x="3073" y="3313"/>
                    <a:pt x="2885" y="3830"/>
                  </a:cubicBezTo>
                  <a:cubicBezTo>
                    <a:pt x="1756" y="7169"/>
                    <a:pt x="63" y="9379"/>
                    <a:pt x="48" y="9395"/>
                  </a:cubicBezTo>
                  <a:cubicBezTo>
                    <a:pt x="16" y="9442"/>
                    <a:pt x="1" y="9489"/>
                    <a:pt x="16" y="9536"/>
                  </a:cubicBezTo>
                  <a:cubicBezTo>
                    <a:pt x="16" y="9583"/>
                    <a:pt x="48" y="9630"/>
                    <a:pt x="95" y="9661"/>
                  </a:cubicBezTo>
                  <a:lnTo>
                    <a:pt x="5894" y="13298"/>
                  </a:lnTo>
                  <a:cubicBezTo>
                    <a:pt x="5910" y="13313"/>
                    <a:pt x="5957" y="13329"/>
                    <a:pt x="5988" y="13329"/>
                  </a:cubicBezTo>
                  <a:cubicBezTo>
                    <a:pt x="6020" y="13329"/>
                    <a:pt x="6035" y="13313"/>
                    <a:pt x="6067" y="13298"/>
                  </a:cubicBezTo>
                  <a:cubicBezTo>
                    <a:pt x="9452" y="11605"/>
                    <a:pt x="11270" y="7937"/>
                    <a:pt x="11349" y="7780"/>
                  </a:cubicBezTo>
                  <a:cubicBezTo>
                    <a:pt x="11380" y="7733"/>
                    <a:pt x="11380" y="7670"/>
                    <a:pt x="11349" y="7608"/>
                  </a:cubicBezTo>
                  <a:cubicBezTo>
                    <a:pt x="11317" y="7561"/>
                    <a:pt x="11270" y="7529"/>
                    <a:pt x="11208" y="7529"/>
                  </a:cubicBezTo>
                  <a:lnTo>
                    <a:pt x="4358" y="6918"/>
                  </a:lnTo>
                  <a:cubicBezTo>
                    <a:pt x="5534" y="4614"/>
                    <a:pt x="6067" y="1824"/>
                    <a:pt x="5534" y="601"/>
                  </a:cubicBezTo>
                  <a:cubicBezTo>
                    <a:pt x="5408" y="288"/>
                    <a:pt x="5205" y="100"/>
                    <a:pt x="4954" y="37"/>
                  </a:cubicBezTo>
                  <a:cubicBezTo>
                    <a:pt x="4869" y="13"/>
                    <a:pt x="4787" y="0"/>
                    <a:pt x="47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56"/>
            <p:cNvSpPr/>
            <p:nvPr/>
          </p:nvSpPr>
          <p:spPr>
            <a:xfrm>
              <a:off x="2603000" y="238000"/>
              <a:ext cx="847475" cy="925950"/>
            </a:xfrm>
            <a:custGeom>
              <a:rect b="b" l="l" r="r" t="t"/>
              <a:pathLst>
                <a:path extrusionOk="0" h="37038" w="33899">
                  <a:moveTo>
                    <a:pt x="23978" y="0"/>
                  </a:moveTo>
                  <a:cubicBezTo>
                    <a:pt x="21611" y="0"/>
                    <a:pt x="21015" y="2309"/>
                    <a:pt x="21015" y="2309"/>
                  </a:cubicBezTo>
                  <a:cubicBezTo>
                    <a:pt x="20320" y="942"/>
                    <a:pt x="19159" y="536"/>
                    <a:pt x="18178" y="536"/>
                  </a:cubicBezTo>
                  <a:cubicBezTo>
                    <a:pt x="17764" y="536"/>
                    <a:pt x="17382" y="608"/>
                    <a:pt x="17080" y="710"/>
                  </a:cubicBezTo>
                  <a:cubicBezTo>
                    <a:pt x="13711" y="1823"/>
                    <a:pt x="15043" y="4958"/>
                    <a:pt x="15043" y="4958"/>
                  </a:cubicBezTo>
                  <a:cubicBezTo>
                    <a:pt x="15043" y="4958"/>
                    <a:pt x="14057" y="3550"/>
                    <a:pt x="12501" y="3550"/>
                  </a:cubicBezTo>
                  <a:cubicBezTo>
                    <a:pt x="11980" y="3550"/>
                    <a:pt x="11396" y="3707"/>
                    <a:pt x="10764" y="4127"/>
                  </a:cubicBezTo>
                  <a:cubicBezTo>
                    <a:pt x="8107" y="5875"/>
                    <a:pt x="9983" y="8627"/>
                    <a:pt x="10358" y="9127"/>
                  </a:cubicBezTo>
                  <a:lnTo>
                    <a:pt x="10358" y="9127"/>
                  </a:lnTo>
                  <a:cubicBezTo>
                    <a:pt x="10126" y="8840"/>
                    <a:pt x="9253" y="7875"/>
                    <a:pt x="8017" y="7875"/>
                  </a:cubicBezTo>
                  <a:cubicBezTo>
                    <a:pt x="7343" y="7875"/>
                    <a:pt x="6562" y="8162"/>
                    <a:pt x="5717" y="9002"/>
                  </a:cubicBezTo>
                  <a:cubicBezTo>
                    <a:pt x="3757" y="10946"/>
                    <a:pt x="5717" y="13751"/>
                    <a:pt x="5717" y="13751"/>
                  </a:cubicBezTo>
                  <a:cubicBezTo>
                    <a:pt x="5391" y="13601"/>
                    <a:pt x="5083" y="13539"/>
                    <a:pt x="4798" y="13539"/>
                  </a:cubicBezTo>
                  <a:cubicBezTo>
                    <a:pt x="3477" y="13539"/>
                    <a:pt x="2629" y="14864"/>
                    <a:pt x="2629" y="14864"/>
                  </a:cubicBezTo>
                  <a:cubicBezTo>
                    <a:pt x="0" y="19255"/>
                    <a:pt x="17001" y="37038"/>
                    <a:pt x="17222" y="37038"/>
                  </a:cubicBezTo>
                  <a:cubicBezTo>
                    <a:pt x="17225" y="37038"/>
                    <a:pt x="17225" y="37035"/>
                    <a:pt x="17222" y="37028"/>
                  </a:cubicBezTo>
                  <a:cubicBezTo>
                    <a:pt x="14980" y="32561"/>
                    <a:pt x="13993" y="27545"/>
                    <a:pt x="13993" y="27545"/>
                  </a:cubicBezTo>
                  <a:cubicBezTo>
                    <a:pt x="13993" y="27545"/>
                    <a:pt x="10278" y="24441"/>
                    <a:pt x="11751" y="22247"/>
                  </a:cubicBezTo>
                  <a:cubicBezTo>
                    <a:pt x="12106" y="21715"/>
                    <a:pt x="12495" y="21521"/>
                    <a:pt x="12876" y="21521"/>
                  </a:cubicBezTo>
                  <a:cubicBezTo>
                    <a:pt x="13908" y="21521"/>
                    <a:pt x="14870" y="22952"/>
                    <a:pt x="14870" y="22952"/>
                  </a:cubicBezTo>
                  <a:cubicBezTo>
                    <a:pt x="14870" y="22952"/>
                    <a:pt x="14682" y="17388"/>
                    <a:pt x="21281" y="13062"/>
                  </a:cubicBezTo>
                  <a:cubicBezTo>
                    <a:pt x="23309" y="11732"/>
                    <a:pt x="25283" y="11272"/>
                    <a:pt x="27043" y="11272"/>
                  </a:cubicBezTo>
                  <a:cubicBezTo>
                    <a:pt x="31011" y="11272"/>
                    <a:pt x="33899" y="13610"/>
                    <a:pt x="33899" y="13610"/>
                  </a:cubicBezTo>
                  <a:cubicBezTo>
                    <a:pt x="33401" y="6473"/>
                    <a:pt x="31006" y="1619"/>
                    <a:pt x="28917" y="1619"/>
                  </a:cubicBezTo>
                  <a:cubicBezTo>
                    <a:pt x="28901" y="1619"/>
                    <a:pt x="28884" y="1619"/>
                    <a:pt x="28867" y="1619"/>
                  </a:cubicBezTo>
                  <a:cubicBezTo>
                    <a:pt x="27081" y="1666"/>
                    <a:pt x="27049" y="3140"/>
                    <a:pt x="27049" y="3140"/>
                  </a:cubicBezTo>
                  <a:cubicBezTo>
                    <a:pt x="27049" y="3140"/>
                    <a:pt x="26689" y="146"/>
                    <a:pt x="24165" y="5"/>
                  </a:cubicBezTo>
                  <a:cubicBezTo>
                    <a:pt x="24102" y="2"/>
                    <a:pt x="24039" y="0"/>
                    <a:pt x="239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6"/>
            <p:cNvSpPr/>
            <p:nvPr/>
          </p:nvSpPr>
          <p:spPr>
            <a:xfrm>
              <a:off x="2887375" y="874875"/>
              <a:ext cx="121100" cy="142275"/>
            </a:xfrm>
            <a:custGeom>
              <a:rect b="b" l="l" r="r" t="t"/>
              <a:pathLst>
                <a:path extrusionOk="0" h="5691" w="4844">
                  <a:moveTo>
                    <a:pt x="2320" y="581"/>
                  </a:moveTo>
                  <a:cubicBezTo>
                    <a:pt x="3652" y="1976"/>
                    <a:pt x="4342" y="3653"/>
                    <a:pt x="3934" y="4562"/>
                  </a:cubicBezTo>
                  <a:cubicBezTo>
                    <a:pt x="3708" y="5095"/>
                    <a:pt x="3141" y="5232"/>
                    <a:pt x="2630" y="5232"/>
                  </a:cubicBezTo>
                  <a:cubicBezTo>
                    <a:pt x="2540" y="5232"/>
                    <a:pt x="2451" y="5227"/>
                    <a:pt x="2367" y="5220"/>
                  </a:cubicBezTo>
                  <a:cubicBezTo>
                    <a:pt x="1724" y="5189"/>
                    <a:pt x="1317" y="4970"/>
                    <a:pt x="1129" y="4578"/>
                  </a:cubicBezTo>
                  <a:cubicBezTo>
                    <a:pt x="658" y="3575"/>
                    <a:pt x="1724" y="1521"/>
                    <a:pt x="2320" y="581"/>
                  </a:cubicBezTo>
                  <a:close/>
                  <a:moveTo>
                    <a:pt x="2273" y="1"/>
                  </a:moveTo>
                  <a:cubicBezTo>
                    <a:pt x="2194" y="16"/>
                    <a:pt x="2147" y="48"/>
                    <a:pt x="2100" y="95"/>
                  </a:cubicBezTo>
                  <a:cubicBezTo>
                    <a:pt x="2022" y="220"/>
                    <a:pt x="0" y="3214"/>
                    <a:pt x="737" y="4781"/>
                  </a:cubicBezTo>
                  <a:cubicBezTo>
                    <a:pt x="988" y="5314"/>
                    <a:pt x="1536" y="5612"/>
                    <a:pt x="2336" y="5675"/>
                  </a:cubicBezTo>
                  <a:cubicBezTo>
                    <a:pt x="2430" y="5675"/>
                    <a:pt x="2524" y="5691"/>
                    <a:pt x="2602" y="5691"/>
                  </a:cubicBezTo>
                  <a:cubicBezTo>
                    <a:pt x="3683" y="5691"/>
                    <a:pt x="4154" y="5189"/>
                    <a:pt x="4342" y="4750"/>
                  </a:cubicBezTo>
                  <a:cubicBezTo>
                    <a:pt x="4843" y="3622"/>
                    <a:pt x="4044" y="1647"/>
                    <a:pt x="2445" y="63"/>
                  </a:cubicBezTo>
                  <a:cubicBezTo>
                    <a:pt x="2398" y="16"/>
                    <a:pt x="2336" y="1"/>
                    <a:pt x="22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6"/>
            <p:cNvSpPr/>
            <p:nvPr/>
          </p:nvSpPr>
          <p:spPr>
            <a:xfrm>
              <a:off x="2876775" y="1452800"/>
              <a:ext cx="672075" cy="49075"/>
            </a:xfrm>
            <a:custGeom>
              <a:rect b="b" l="l" r="r" t="t"/>
              <a:pathLst>
                <a:path extrusionOk="0" h="1963" w="26883">
                  <a:moveTo>
                    <a:pt x="26660" y="1"/>
                  </a:moveTo>
                  <a:cubicBezTo>
                    <a:pt x="26651" y="1"/>
                    <a:pt x="26641" y="2"/>
                    <a:pt x="26631" y="3"/>
                  </a:cubicBezTo>
                  <a:cubicBezTo>
                    <a:pt x="22258" y="1195"/>
                    <a:pt x="17843" y="1590"/>
                    <a:pt x="13909" y="1590"/>
                  </a:cubicBezTo>
                  <a:cubicBezTo>
                    <a:pt x="6198" y="1590"/>
                    <a:pt x="335" y="71"/>
                    <a:pt x="252" y="50"/>
                  </a:cubicBezTo>
                  <a:cubicBezTo>
                    <a:pt x="232" y="45"/>
                    <a:pt x="213" y="42"/>
                    <a:pt x="195" y="42"/>
                  </a:cubicBezTo>
                  <a:cubicBezTo>
                    <a:pt x="111" y="42"/>
                    <a:pt x="42" y="98"/>
                    <a:pt x="17" y="176"/>
                  </a:cubicBezTo>
                  <a:cubicBezTo>
                    <a:pt x="1" y="286"/>
                    <a:pt x="64" y="380"/>
                    <a:pt x="158" y="411"/>
                  </a:cubicBezTo>
                  <a:cubicBezTo>
                    <a:pt x="236" y="442"/>
                    <a:pt x="6145" y="1963"/>
                    <a:pt x="13920" y="1963"/>
                  </a:cubicBezTo>
                  <a:cubicBezTo>
                    <a:pt x="17885" y="1963"/>
                    <a:pt x="22321" y="1571"/>
                    <a:pt x="26725" y="380"/>
                  </a:cubicBezTo>
                  <a:cubicBezTo>
                    <a:pt x="26819" y="348"/>
                    <a:pt x="26882" y="239"/>
                    <a:pt x="26851" y="144"/>
                  </a:cubicBezTo>
                  <a:cubicBezTo>
                    <a:pt x="26823" y="60"/>
                    <a:pt x="26744" y="1"/>
                    <a:pt x="266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56"/>
            <p:cNvSpPr/>
            <p:nvPr/>
          </p:nvSpPr>
          <p:spPr>
            <a:xfrm>
              <a:off x="2763925" y="1560550"/>
              <a:ext cx="902475" cy="58875"/>
            </a:xfrm>
            <a:custGeom>
              <a:rect b="b" l="l" r="r" t="t"/>
              <a:pathLst>
                <a:path extrusionOk="0" h="2355" w="36099">
                  <a:moveTo>
                    <a:pt x="35883" y="1"/>
                  </a:moveTo>
                  <a:cubicBezTo>
                    <a:pt x="35872" y="1"/>
                    <a:pt x="35860" y="2"/>
                    <a:pt x="35848" y="4"/>
                  </a:cubicBezTo>
                  <a:cubicBezTo>
                    <a:pt x="30495" y="1533"/>
                    <a:pt x="24588" y="1999"/>
                    <a:pt x="19364" y="1999"/>
                  </a:cubicBezTo>
                  <a:cubicBezTo>
                    <a:pt x="16772" y="1999"/>
                    <a:pt x="14348" y="1884"/>
                    <a:pt x="12242" y="1728"/>
                  </a:cubicBezTo>
                  <a:cubicBezTo>
                    <a:pt x="5346" y="1195"/>
                    <a:pt x="298" y="114"/>
                    <a:pt x="251" y="114"/>
                  </a:cubicBezTo>
                  <a:cubicBezTo>
                    <a:pt x="232" y="108"/>
                    <a:pt x="213" y="105"/>
                    <a:pt x="195" y="105"/>
                  </a:cubicBezTo>
                  <a:cubicBezTo>
                    <a:pt x="111" y="105"/>
                    <a:pt x="45" y="162"/>
                    <a:pt x="32" y="239"/>
                  </a:cubicBezTo>
                  <a:cubicBezTo>
                    <a:pt x="1" y="333"/>
                    <a:pt x="63" y="427"/>
                    <a:pt x="173" y="458"/>
                  </a:cubicBezTo>
                  <a:cubicBezTo>
                    <a:pt x="220" y="458"/>
                    <a:pt x="5299" y="1556"/>
                    <a:pt x="12211" y="2073"/>
                  </a:cubicBezTo>
                  <a:cubicBezTo>
                    <a:pt x="14343" y="2230"/>
                    <a:pt x="16803" y="2355"/>
                    <a:pt x="19421" y="2355"/>
                  </a:cubicBezTo>
                  <a:cubicBezTo>
                    <a:pt x="24672" y="2355"/>
                    <a:pt x="30581" y="1885"/>
                    <a:pt x="35942" y="349"/>
                  </a:cubicBezTo>
                  <a:cubicBezTo>
                    <a:pt x="36036" y="317"/>
                    <a:pt x="36098" y="223"/>
                    <a:pt x="36067" y="129"/>
                  </a:cubicBezTo>
                  <a:cubicBezTo>
                    <a:pt x="36040" y="47"/>
                    <a:pt x="35965" y="1"/>
                    <a:pt x="358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56"/>
            <p:cNvSpPr/>
            <p:nvPr/>
          </p:nvSpPr>
          <p:spPr>
            <a:xfrm>
              <a:off x="2685550" y="1673275"/>
              <a:ext cx="1054125" cy="63725"/>
            </a:xfrm>
            <a:custGeom>
              <a:rect b="b" l="l" r="r" t="t"/>
              <a:pathLst>
                <a:path extrusionOk="0" h="2549" w="42165">
                  <a:moveTo>
                    <a:pt x="196" y="1"/>
                  </a:moveTo>
                  <a:cubicBezTo>
                    <a:pt x="111" y="1"/>
                    <a:pt x="45" y="60"/>
                    <a:pt x="32" y="150"/>
                  </a:cubicBezTo>
                  <a:cubicBezTo>
                    <a:pt x="1" y="244"/>
                    <a:pt x="64" y="338"/>
                    <a:pt x="173" y="370"/>
                  </a:cubicBezTo>
                  <a:cubicBezTo>
                    <a:pt x="220" y="385"/>
                    <a:pt x="5941" y="1592"/>
                    <a:pt x="13920" y="2203"/>
                  </a:cubicBezTo>
                  <a:cubicBezTo>
                    <a:pt x="16490" y="2407"/>
                    <a:pt x="19484" y="2548"/>
                    <a:pt x="22713" y="2548"/>
                  </a:cubicBezTo>
                  <a:cubicBezTo>
                    <a:pt x="28732" y="2548"/>
                    <a:pt x="35581" y="2047"/>
                    <a:pt x="42008" y="417"/>
                  </a:cubicBezTo>
                  <a:cubicBezTo>
                    <a:pt x="42102" y="385"/>
                    <a:pt x="42164" y="291"/>
                    <a:pt x="42149" y="181"/>
                  </a:cubicBezTo>
                  <a:cubicBezTo>
                    <a:pt x="42123" y="104"/>
                    <a:pt x="42055" y="48"/>
                    <a:pt x="41970" y="48"/>
                  </a:cubicBezTo>
                  <a:cubicBezTo>
                    <a:pt x="41952" y="48"/>
                    <a:pt x="41933" y="51"/>
                    <a:pt x="41914" y="56"/>
                  </a:cubicBezTo>
                  <a:cubicBezTo>
                    <a:pt x="35525" y="1679"/>
                    <a:pt x="28711" y="2185"/>
                    <a:pt x="22708" y="2185"/>
                  </a:cubicBezTo>
                  <a:cubicBezTo>
                    <a:pt x="19493" y="2185"/>
                    <a:pt x="16510" y="2040"/>
                    <a:pt x="13951" y="1843"/>
                  </a:cubicBezTo>
                  <a:cubicBezTo>
                    <a:pt x="6004" y="1232"/>
                    <a:pt x="299" y="25"/>
                    <a:pt x="252" y="9"/>
                  </a:cubicBezTo>
                  <a:cubicBezTo>
                    <a:pt x="232" y="4"/>
                    <a:pt x="214" y="1"/>
                    <a:pt x="1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56"/>
            <p:cNvSpPr/>
            <p:nvPr/>
          </p:nvSpPr>
          <p:spPr>
            <a:xfrm>
              <a:off x="2631875" y="1810425"/>
              <a:ext cx="1166575" cy="63725"/>
            </a:xfrm>
            <a:custGeom>
              <a:rect b="b" l="l" r="r" t="t"/>
              <a:pathLst>
                <a:path extrusionOk="0" h="2549" w="46663">
                  <a:moveTo>
                    <a:pt x="46476" y="1"/>
                  </a:moveTo>
                  <a:cubicBezTo>
                    <a:pt x="46460" y="1"/>
                    <a:pt x="46444" y="4"/>
                    <a:pt x="46428" y="9"/>
                  </a:cubicBezTo>
                  <a:cubicBezTo>
                    <a:pt x="39009" y="1661"/>
                    <a:pt x="31253" y="2170"/>
                    <a:pt x="24515" y="2170"/>
                  </a:cubicBezTo>
                  <a:cubicBezTo>
                    <a:pt x="21089" y="2170"/>
                    <a:pt x="17926" y="2038"/>
                    <a:pt x="15204" y="1859"/>
                  </a:cubicBezTo>
                  <a:cubicBezTo>
                    <a:pt x="6474" y="1294"/>
                    <a:pt x="298" y="119"/>
                    <a:pt x="236" y="103"/>
                  </a:cubicBezTo>
                  <a:cubicBezTo>
                    <a:pt x="226" y="102"/>
                    <a:pt x="217" y="101"/>
                    <a:pt x="208" y="101"/>
                  </a:cubicBezTo>
                  <a:cubicBezTo>
                    <a:pt x="110" y="101"/>
                    <a:pt x="30" y="174"/>
                    <a:pt x="16" y="260"/>
                  </a:cubicBezTo>
                  <a:cubicBezTo>
                    <a:pt x="0" y="370"/>
                    <a:pt x="63" y="464"/>
                    <a:pt x="173" y="479"/>
                  </a:cubicBezTo>
                  <a:cubicBezTo>
                    <a:pt x="220" y="495"/>
                    <a:pt x="6427" y="1671"/>
                    <a:pt x="15189" y="2235"/>
                  </a:cubicBezTo>
                  <a:cubicBezTo>
                    <a:pt x="17885" y="2423"/>
                    <a:pt x="21035" y="2548"/>
                    <a:pt x="24437" y="2548"/>
                  </a:cubicBezTo>
                  <a:cubicBezTo>
                    <a:pt x="31224" y="2548"/>
                    <a:pt x="39029" y="2031"/>
                    <a:pt x="46506" y="370"/>
                  </a:cubicBezTo>
                  <a:cubicBezTo>
                    <a:pt x="46600" y="354"/>
                    <a:pt x="46663" y="260"/>
                    <a:pt x="46647" y="150"/>
                  </a:cubicBezTo>
                  <a:cubicBezTo>
                    <a:pt x="46621" y="60"/>
                    <a:pt x="46552" y="1"/>
                    <a:pt x="46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56"/>
            <p:cNvSpPr/>
            <p:nvPr/>
          </p:nvSpPr>
          <p:spPr>
            <a:xfrm>
              <a:off x="3591925" y="1928000"/>
              <a:ext cx="265300" cy="53900"/>
            </a:xfrm>
            <a:custGeom>
              <a:rect b="b" l="l" r="r" t="t"/>
              <a:pathLst>
                <a:path extrusionOk="0" h="2156" w="10612">
                  <a:moveTo>
                    <a:pt x="10426" y="0"/>
                  </a:moveTo>
                  <a:cubicBezTo>
                    <a:pt x="10410" y="0"/>
                    <a:pt x="10393" y="3"/>
                    <a:pt x="10377" y="8"/>
                  </a:cubicBezTo>
                  <a:cubicBezTo>
                    <a:pt x="7163" y="776"/>
                    <a:pt x="3731" y="1372"/>
                    <a:pt x="173" y="1811"/>
                  </a:cubicBezTo>
                  <a:cubicBezTo>
                    <a:pt x="79" y="1827"/>
                    <a:pt x="0" y="1905"/>
                    <a:pt x="16" y="1999"/>
                  </a:cubicBezTo>
                  <a:cubicBezTo>
                    <a:pt x="32" y="2093"/>
                    <a:pt x="110" y="2156"/>
                    <a:pt x="204" y="2156"/>
                  </a:cubicBezTo>
                  <a:lnTo>
                    <a:pt x="220" y="2156"/>
                  </a:lnTo>
                  <a:cubicBezTo>
                    <a:pt x="3793" y="1717"/>
                    <a:pt x="7242" y="1106"/>
                    <a:pt x="10455" y="338"/>
                  </a:cubicBezTo>
                  <a:cubicBezTo>
                    <a:pt x="10549" y="322"/>
                    <a:pt x="10612" y="228"/>
                    <a:pt x="10596" y="134"/>
                  </a:cubicBezTo>
                  <a:cubicBezTo>
                    <a:pt x="10570" y="56"/>
                    <a:pt x="10502" y="0"/>
                    <a:pt x="104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56"/>
            <p:cNvSpPr/>
            <p:nvPr/>
          </p:nvSpPr>
          <p:spPr>
            <a:xfrm>
              <a:off x="2597400" y="1937800"/>
              <a:ext cx="995325" cy="63700"/>
            </a:xfrm>
            <a:custGeom>
              <a:rect b="b" l="l" r="r" t="t"/>
              <a:pathLst>
                <a:path extrusionOk="0" h="2548" w="39813">
                  <a:moveTo>
                    <a:pt x="186" y="0"/>
                  </a:moveTo>
                  <a:cubicBezTo>
                    <a:pt x="110" y="0"/>
                    <a:pt x="44" y="56"/>
                    <a:pt x="31" y="134"/>
                  </a:cubicBezTo>
                  <a:cubicBezTo>
                    <a:pt x="0" y="228"/>
                    <a:pt x="78" y="322"/>
                    <a:pt x="173" y="353"/>
                  </a:cubicBezTo>
                  <a:cubicBezTo>
                    <a:pt x="314" y="384"/>
                    <a:pt x="11348" y="2547"/>
                    <a:pt x="25486" y="2547"/>
                  </a:cubicBezTo>
                  <a:cubicBezTo>
                    <a:pt x="29969" y="2547"/>
                    <a:pt x="34766" y="2328"/>
                    <a:pt x="39640" y="1748"/>
                  </a:cubicBezTo>
                  <a:cubicBezTo>
                    <a:pt x="39734" y="1748"/>
                    <a:pt x="39813" y="1654"/>
                    <a:pt x="39797" y="1560"/>
                  </a:cubicBezTo>
                  <a:cubicBezTo>
                    <a:pt x="39783" y="1474"/>
                    <a:pt x="39703" y="1401"/>
                    <a:pt x="39618" y="1401"/>
                  </a:cubicBezTo>
                  <a:cubicBezTo>
                    <a:pt x="39609" y="1401"/>
                    <a:pt x="39601" y="1402"/>
                    <a:pt x="39593" y="1403"/>
                  </a:cubicBezTo>
                  <a:cubicBezTo>
                    <a:pt x="34742" y="1977"/>
                    <a:pt x="29955" y="2196"/>
                    <a:pt x="25480" y="2196"/>
                  </a:cubicBezTo>
                  <a:cubicBezTo>
                    <a:pt x="11388" y="2196"/>
                    <a:pt x="390" y="32"/>
                    <a:pt x="235" y="8"/>
                  </a:cubicBezTo>
                  <a:cubicBezTo>
                    <a:pt x="219" y="3"/>
                    <a:pt x="202" y="0"/>
                    <a:pt x="1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56"/>
            <p:cNvSpPr/>
            <p:nvPr/>
          </p:nvSpPr>
          <p:spPr>
            <a:xfrm>
              <a:off x="3646000" y="2070000"/>
              <a:ext cx="284500" cy="44350"/>
            </a:xfrm>
            <a:custGeom>
              <a:rect b="b" l="l" r="r" t="t"/>
              <a:pathLst>
                <a:path extrusionOk="0" h="1774" w="11380">
                  <a:moveTo>
                    <a:pt x="11189" y="0"/>
                  </a:moveTo>
                  <a:cubicBezTo>
                    <a:pt x="11180" y="0"/>
                    <a:pt x="11170" y="1"/>
                    <a:pt x="11160" y="2"/>
                  </a:cubicBezTo>
                  <a:cubicBezTo>
                    <a:pt x="7634" y="598"/>
                    <a:pt x="3935" y="1068"/>
                    <a:pt x="173" y="1413"/>
                  </a:cubicBezTo>
                  <a:cubicBezTo>
                    <a:pt x="79" y="1429"/>
                    <a:pt x="0" y="1507"/>
                    <a:pt x="16" y="1601"/>
                  </a:cubicBezTo>
                  <a:cubicBezTo>
                    <a:pt x="16" y="1695"/>
                    <a:pt x="94" y="1774"/>
                    <a:pt x="188" y="1774"/>
                  </a:cubicBezTo>
                  <a:lnTo>
                    <a:pt x="204" y="1774"/>
                  </a:lnTo>
                  <a:cubicBezTo>
                    <a:pt x="3982" y="1413"/>
                    <a:pt x="7681" y="943"/>
                    <a:pt x="11223" y="347"/>
                  </a:cubicBezTo>
                  <a:cubicBezTo>
                    <a:pt x="11317" y="332"/>
                    <a:pt x="11380" y="253"/>
                    <a:pt x="11364" y="144"/>
                  </a:cubicBezTo>
                  <a:cubicBezTo>
                    <a:pt x="11350" y="59"/>
                    <a:pt x="11273" y="0"/>
                    <a:pt x="111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56"/>
            <p:cNvSpPr/>
            <p:nvPr/>
          </p:nvSpPr>
          <p:spPr>
            <a:xfrm>
              <a:off x="2568400" y="2075075"/>
              <a:ext cx="1053325" cy="58875"/>
            </a:xfrm>
            <a:custGeom>
              <a:rect b="b" l="l" r="r" t="t"/>
              <a:pathLst>
                <a:path extrusionOk="0" h="2355" w="42133">
                  <a:moveTo>
                    <a:pt x="191" y="1"/>
                  </a:moveTo>
                  <a:cubicBezTo>
                    <a:pt x="107" y="1"/>
                    <a:pt x="30" y="61"/>
                    <a:pt x="16" y="160"/>
                  </a:cubicBezTo>
                  <a:cubicBezTo>
                    <a:pt x="0" y="270"/>
                    <a:pt x="63" y="364"/>
                    <a:pt x="157" y="379"/>
                  </a:cubicBezTo>
                  <a:cubicBezTo>
                    <a:pt x="298" y="411"/>
                    <a:pt x="11364" y="2354"/>
                    <a:pt x="26584" y="2354"/>
                  </a:cubicBezTo>
                  <a:cubicBezTo>
                    <a:pt x="31380" y="2354"/>
                    <a:pt x="36568" y="2151"/>
                    <a:pt x="41960" y="1649"/>
                  </a:cubicBezTo>
                  <a:cubicBezTo>
                    <a:pt x="42070" y="1649"/>
                    <a:pt x="42133" y="1555"/>
                    <a:pt x="42133" y="1445"/>
                  </a:cubicBezTo>
                  <a:cubicBezTo>
                    <a:pt x="42118" y="1345"/>
                    <a:pt x="42051" y="1271"/>
                    <a:pt x="41956" y="1271"/>
                  </a:cubicBezTo>
                  <a:cubicBezTo>
                    <a:pt x="41947" y="1271"/>
                    <a:pt x="41938" y="1271"/>
                    <a:pt x="41929" y="1273"/>
                  </a:cubicBezTo>
                  <a:cubicBezTo>
                    <a:pt x="36557" y="1770"/>
                    <a:pt x="31385" y="1960"/>
                    <a:pt x="26621" y="1960"/>
                  </a:cubicBezTo>
                  <a:cubicBezTo>
                    <a:pt x="11413" y="1960"/>
                    <a:pt x="363" y="27"/>
                    <a:pt x="220" y="3"/>
                  </a:cubicBezTo>
                  <a:cubicBezTo>
                    <a:pt x="210" y="2"/>
                    <a:pt x="200" y="1"/>
                    <a:pt x="1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6"/>
            <p:cNvSpPr/>
            <p:nvPr/>
          </p:nvSpPr>
          <p:spPr>
            <a:xfrm>
              <a:off x="3714575" y="2187550"/>
              <a:ext cx="313900" cy="49075"/>
            </a:xfrm>
            <a:custGeom>
              <a:rect b="b" l="l" r="r" t="t"/>
              <a:pathLst>
                <a:path extrusionOk="0" h="1963" w="12556">
                  <a:moveTo>
                    <a:pt x="12365" y="0"/>
                  </a:moveTo>
                  <a:cubicBezTo>
                    <a:pt x="12355" y="0"/>
                    <a:pt x="12346" y="1"/>
                    <a:pt x="12336" y="3"/>
                  </a:cubicBezTo>
                  <a:cubicBezTo>
                    <a:pt x="8464" y="661"/>
                    <a:pt x="4358" y="1194"/>
                    <a:pt x="173" y="1586"/>
                  </a:cubicBezTo>
                  <a:cubicBezTo>
                    <a:pt x="79" y="1602"/>
                    <a:pt x="0" y="1680"/>
                    <a:pt x="16" y="1790"/>
                  </a:cubicBezTo>
                  <a:cubicBezTo>
                    <a:pt x="16" y="1884"/>
                    <a:pt x="94" y="1962"/>
                    <a:pt x="188" y="1962"/>
                  </a:cubicBezTo>
                  <a:lnTo>
                    <a:pt x="204" y="1962"/>
                  </a:lnTo>
                  <a:cubicBezTo>
                    <a:pt x="4405" y="1555"/>
                    <a:pt x="8511" y="1022"/>
                    <a:pt x="12399" y="379"/>
                  </a:cubicBezTo>
                  <a:cubicBezTo>
                    <a:pt x="12493" y="363"/>
                    <a:pt x="12555" y="269"/>
                    <a:pt x="12540" y="159"/>
                  </a:cubicBezTo>
                  <a:cubicBezTo>
                    <a:pt x="12526" y="61"/>
                    <a:pt x="12448" y="0"/>
                    <a:pt x="123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6"/>
            <p:cNvSpPr/>
            <p:nvPr/>
          </p:nvSpPr>
          <p:spPr>
            <a:xfrm>
              <a:off x="2553500" y="2216950"/>
              <a:ext cx="1087825" cy="44350"/>
            </a:xfrm>
            <a:custGeom>
              <a:rect b="b" l="l" r="r" t="t"/>
              <a:pathLst>
                <a:path extrusionOk="0" h="1774" w="43513">
                  <a:moveTo>
                    <a:pt x="196" y="0"/>
                  </a:moveTo>
                  <a:cubicBezTo>
                    <a:pt x="110" y="0"/>
                    <a:pt x="31" y="73"/>
                    <a:pt x="16" y="159"/>
                  </a:cubicBezTo>
                  <a:cubicBezTo>
                    <a:pt x="1" y="269"/>
                    <a:pt x="79" y="363"/>
                    <a:pt x="173" y="379"/>
                  </a:cubicBezTo>
                  <a:cubicBezTo>
                    <a:pt x="314" y="394"/>
                    <a:pt x="11067" y="1774"/>
                    <a:pt x="25941" y="1774"/>
                  </a:cubicBezTo>
                  <a:cubicBezTo>
                    <a:pt x="31302" y="1774"/>
                    <a:pt x="37211" y="1585"/>
                    <a:pt x="43340" y="1100"/>
                  </a:cubicBezTo>
                  <a:cubicBezTo>
                    <a:pt x="43450" y="1100"/>
                    <a:pt x="43512" y="1005"/>
                    <a:pt x="43512" y="896"/>
                  </a:cubicBezTo>
                  <a:cubicBezTo>
                    <a:pt x="43497" y="802"/>
                    <a:pt x="43418" y="723"/>
                    <a:pt x="43324" y="723"/>
                  </a:cubicBezTo>
                  <a:cubicBezTo>
                    <a:pt x="37179" y="1206"/>
                    <a:pt x="31272" y="1384"/>
                    <a:pt x="25906" y="1384"/>
                  </a:cubicBezTo>
                  <a:cubicBezTo>
                    <a:pt x="11069" y="1384"/>
                    <a:pt x="370" y="25"/>
                    <a:pt x="220" y="2"/>
                  </a:cubicBezTo>
                  <a:cubicBezTo>
                    <a:pt x="212" y="1"/>
                    <a:pt x="204" y="0"/>
                    <a:pt x="1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56"/>
            <p:cNvSpPr/>
            <p:nvPr/>
          </p:nvSpPr>
          <p:spPr>
            <a:xfrm>
              <a:off x="3817625" y="2314900"/>
              <a:ext cx="460850" cy="54150"/>
            </a:xfrm>
            <a:custGeom>
              <a:rect b="b" l="l" r="r" t="t"/>
              <a:pathLst>
                <a:path extrusionOk="0" h="2166" w="18434">
                  <a:moveTo>
                    <a:pt x="18238" y="1"/>
                  </a:moveTo>
                  <a:cubicBezTo>
                    <a:pt x="18230" y="1"/>
                    <a:pt x="18222" y="2"/>
                    <a:pt x="18214" y="3"/>
                  </a:cubicBezTo>
                  <a:cubicBezTo>
                    <a:pt x="12085" y="740"/>
                    <a:pt x="6192" y="1335"/>
                    <a:pt x="173" y="1774"/>
                  </a:cubicBezTo>
                  <a:cubicBezTo>
                    <a:pt x="63" y="1790"/>
                    <a:pt x="1" y="1884"/>
                    <a:pt x="1" y="1978"/>
                  </a:cubicBezTo>
                  <a:cubicBezTo>
                    <a:pt x="1" y="2088"/>
                    <a:pt x="95" y="2166"/>
                    <a:pt x="189" y="2166"/>
                  </a:cubicBezTo>
                  <a:cubicBezTo>
                    <a:pt x="189" y="2166"/>
                    <a:pt x="189" y="2150"/>
                    <a:pt x="204" y="2150"/>
                  </a:cubicBezTo>
                  <a:cubicBezTo>
                    <a:pt x="6223" y="1711"/>
                    <a:pt x="12117" y="1131"/>
                    <a:pt x="18261" y="379"/>
                  </a:cubicBezTo>
                  <a:cubicBezTo>
                    <a:pt x="18355" y="363"/>
                    <a:pt x="18434" y="269"/>
                    <a:pt x="18418" y="175"/>
                  </a:cubicBezTo>
                  <a:cubicBezTo>
                    <a:pt x="18404" y="75"/>
                    <a:pt x="18324" y="1"/>
                    <a:pt x="182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56"/>
            <p:cNvSpPr/>
            <p:nvPr/>
          </p:nvSpPr>
          <p:spPr>
            <a:xfrm>
              <a:off x="2543700" y="2373700"/>
              <a:ext cx="1117200" cy="34550"/>
            </a:xfrm>
            <a:custGeom>
              <a:rect b="b" l="l" r="r" t="t"/>
              <a:pathLst>
                <a:path extrusionOk="0" h="1382" w="44688">
                  <a:moveTo>
                    <a:pt x="193" y="0"/>
                  </a:moveTo>
                  <a:cubicBezTo>
                    <a:pt x="97" y="0"/>
                    <a:pt x="31" y="74"/>
                    <a:pt x="16" y="174"/>
                  </a:cubicBezTo>
                  <a:cubicBezTo>
                    <a:pt x="1" y="284"/>
                    <a:pt x="79" y="378"/>
                    <a:pt x="173" y="394"/>
                  </a:cubicBezTo>
                  <a:cubicBezTo>
                    <a:pt x="4280" y="833"/>
                    <a:pt x="12948" y="1381"/>
                    <a:pt x="24092" y="1381"/>
                  </a:cubicBezTo>
                  <a:cubicBezTo>
                    <a:pt x="30315" y="1381"/>
                    <a:pt x="37305" y="1209"/>
                    <a:pt x="44688" y="754"/>
                  </a:cubicBezTo>
                  <a:lnTo>
                    <a:pt x="44672" y="363"/>
                  </a:lnTo>
                  <a:cubicBezTo>
                    <a:pt x="37313" y="816"/>
                    <a:pt x="30354" y="985"/>
                    <a:pt x="24158" y="985"/>
                  </a:cubicBezTo>
                  <a:cubicBezTo>
                    <a:pt x="12998" y="985"/>
                    <a:pt x="4312" y="435"/>
                    <a:pt x="220" y="2"/>
                  </a:cubicBezTo>
                  <a:cubicBezTo>
                    <a:pt x="211" y="1"/>
                    <a:pt x="202" y="0"/>
                    <a:pt x="1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56"/>
            <p:cNvSpPr/>
            <p:nvPr/>
          </p:nvSpPr>
          <p:spPr>
            <a:xfrm>
              <a:off x="4091525" y="2153450"/>
              <a:ext cx="304500" cy="34175"/>
            </a:xfrm>
            <a:custGeom>
              <a:rect b="b" l="l" r="r" t="t"/>
              <a:pathLst>
                <a:path extrusionOk="0" h="1367" w="12180">
                  <a:moveTo>
                    <a:pt x="11989" y="1"/>
                  </a:moveTo>
                  <a:cubicBezTo>
                    <a:pt x="11980" y="1"/>
                    <a:pt x="11970" y="1"/>
                    <a:pt x="11960" y="3"/>
                  </a:cubicBezTo>
                  <a:cubicBezTo>
                    <a:pt x="9656" y="285"/>
                    <a:pt x="283" y="1022"/>
                    <a:pt x="189" y="1022"/>
                  </a:cubicBezTo>
                  <a:cubicBezTo>
                    <a:pt x="79" y="1038"/>
                    <a:pt x="1" y="1116"/>
                    <a:pt x="17" y="1210"/>
                  </a:cubicBezTo>
                  <a:cubicBezTo>
                    <a:pt x="32" y="1304"/>
                    <a:pt x="111" y="1367"/>
                    <a:pt x="205" y="1367"/>
                  </a:cubicBezTo>
                  <a:lnTo>
                    <a:pt x="220" y="1367"/>
                  </a:lnTo>
                  <a:cubicBezTo>
                    <a:pt x="314" y="1351"/>
                    <a:pt x="9688" y="630"/>
                    <a:pt x="12007" y="332"/>
                  </a:cubicBezTo>
                  <a:cubicBezTo>
                    <a:pt x="12101" y="317"/>
                    <a:pt x="12180" y="238"/>
                    <a:pt x="12164" y="144"/>
                  </a:cubicBezTo>
                  <a:cubicBezTo>
                    <a:pt x="12150" y="60"/>
                    <a:pt x="12073" y="1"/>
                    <a:pt x="119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56"/>
            <p:cNvSpPr/>
            <p:nvPr/>
          </p:nvSpPr>
          <p:spPr>
            <a:xfrm>
              <a:off x="4209100" y="2021000"/>
              <a:ext cx="265300" cy="39275"/>
            </a:xfrm>
            <a:custGeom>
              <a:rect b="b" l="l" r="r" t="t"/>
              <a:pathLst>
                <a:path extrusionOk="0" h="1571" w="10612">
                  <a:moveTo>
                    <a:pt x="10410" y="1"/>
                  </a:moveTo>
                  <a:cubicBezTo>
                    <a:pt x="10399" y="1"/>
                    <a:pt x="10388" y="2"/>
                    <a:pt x="10377" y="3"/>
                  </a:cubicBezTo>
                  <a:cubicBezTo>
                    <a:pt x="9013" y="238"/>
                    <a:pt x="267" y="1179"/>
                    <a:pt x="188" y="1194"/>
                  </a:cubicBezTo>
                  <a:cubicBezTo>
                    <a:pt x="79" y="1210"/>
                    <a:pt x="0" y="1304"/>
                    <a:pt x="16" y="1398"/>
                  </a:cubicBezTo>
                  <a:cubicBezTo>
                    <a:pt x="32" y="1492"/>
                    <a:pt x="110" y="1571"/>
                    <a:pt x="204" y="1571"/>
                  </a:cubicBezTo>
                  <a:lnTo>
                    <a:pt x="220" y="1571"/>
                  </a:lnTo>
                  <a:cubicBezTo>
                    <a:pt x="580" y="1524"/>
                    <a:pt x="9060" y="614"/>
                    <a:pt x="10439" y="379"/>
                  </a:cubicBezTo>
                  <a:cubicBezTo>
                    <a:pt x="10549" y="364"/>
                    <a:pt x="10612" y="270"/>
                    <a:pt x="10596" y="160"/>
                  </a:cubicBezTo>
                  <a:cubicBezTo>
                    <a:pt x="10582" y="61"/>
                    <a:pt x="10505" y="1"/>
                    <a:pt x="10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6"/>
            <p:cNvSpPr/>
            <p:nvPr/>
          </p:nvSpPr>
          <p:spPr>
            <a:xfrm>
              <a:off x="4292550" y="1879150"/>
              <a:ext cx="230825" cy="29475"/>
            </a:xfrm>
            <a:custGeom>
              <a:rect b="b" l="l" r="r" t="t"/>
              <a:pathLst>
                <a:path extrusionOk="0" h="1179" w="9233">
                  <a:moveTo>
                    <a:pt x="9043" y="1"/>
                  </a:moveTo>
                  <a:cubicBezTo>
                    <a:pt x="9033" y="1"/>
                    <a:pt x="9023" y="1"/>
                    <a:pt x="9013" y="3"/>
                  </a:cubicBezTo>
                  <a:cubicBezTo>
                    <a:pt x="7368" y="223"/>
                    <a:pt x="252" y="818"/>
                    <a:pt x="173" y="818"/>
                  </a:cubicBezTo>
                  <a:cubicBezTo>
                    <a:pt x="79" y="834"/>
                    <a:pt x="1" y="912"/>
                    <a:pt x="16" y="1006"/>
                  </a:cubicBezTo>
                  <a:cubicBezTo>
                    <a:pt x="16" y="1100"/>
                    <a:pt x="95" y="1179"/>
                    <a:pt x="189" y="1179"/>
                  </a:cubicBezTo>
                  <a:cubicBezTo>
                    <a:pt x="205" y="1179"/>
                    <a:pt x="205" y="1163"/>
                    <a:pt x="205" y="1163"/>
                  </a:cubicBezTo>
                  <a:cubicBezTo>
                    <a:pt x="283" y="1163"/>
                    <a:pt x="7415" y="567"/>
                    <a:pt x="9061" y="348"/>
                  </a:cubicBezTo>
                  <a:cubicBezTo>
                    <a:pt x="9155" y="332"/>
                    <a:pt x="9233" y="238"/>
                    <a:pt x="9217" y="144"/>
                  </a:cubicBezTo>
                  <a:cubicBezTo>
                    <a:pt x="9203" y="60"/>
                    <a:pt x="9126" y="1"/>
                    <a:pt x="90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6"/>
            <p:cNvSpPr/>
            <p:nvPr/>
          </p:nvSpPr>
          <p:spPr>
            <a:xfrm>
              <a:off x="2728650" y="1972025"/>
              <a:ext cx="951850" cy="1352000"/>
            </a:xfrm>
            <a:custGeom>
              <a:rect b="b" l="l" r="r" t="t"/>
              <a:pathLst>
                <a:path extrusionOk="0" h="54080" w="38074">
                  <a:moveTo>
                    <a:pt x="4561" y="0"/>
                  </a:moveTo>
                  <a:cubicBezTo>
                    <a:pt x="4468" y="0"/>
                    <a:pt x="4402" y="60"/>
                    <a:pt x="4374" y="144"/>
                  </a:cubicBezTo>
                  <a:cubicBezTo>
                    <a:pt x="1" y="23577"/>
                    <a:pt x="64" y="53343"/>
                    <a:pt x="64" y="53640"/>
                  </a:cubicBezTo>
                  <a:cubicBezTo>
                    <a:pt x="64" y="53734"/>
                    <a:pt x="142" y="53813"/>
                    <a:pt x="236" y="53813"/>
                  </a:cubicBezTo>
                  <a:cubicBezTo>
                    <a:pt x="440" y="53813"/>
                    <a:pt x="13449" y="54079"/>
                    <a:pt x="24515" y="54079"/>
                  </a:cubicBezTo>
                  <a:cubicBezTo>
                    <a:pt x="30111" y="54079"/>
                    <a:pt x="35205" y="54017"/>
                    <a:pt x="37917" y="53813"/>
                  </a:cubicBezTo>
                  <a:cubicBezTo>
                    <a:pt x="38011" y="53797"/>
                    <a:pt x="38074" y="53719"/>
                    <a:pt x="38074" y="53625"/>
                  </a:cubicBezTo>
                  <a:cubicBezTo>
                    <a:pt x="38058" y="53515"/>
                    <a:pt x="37980" y="53452"/>
                    <a:pt x="37886" y="53452"/>
                  </a:cubicBezTo>
                  <a:cubicBezTo>
                    <a:pt x="35165" y="53662"/>
                    <a:pt x="30033" y="53732"/>
                    <a:pt x="24413" y="53732"/>
                  </a:cubicBezTo>
                  <a:cubicBezTo>
                    <a:pt x="14037" y="53732"/>
                    <a:pt x="2000" y="53493"/>
                    <a:pt x="424" y="53452"/>
                  </a:cubicBezTo>
                  <a:cubicBezTo>
                    <a:pt x="424" y="50991"/>
                    <a:pt x="518" y="22684"/>
                    <a:pt x="4735" y="207"/>
                  </a:cubicBezTo>
                  <a:cubicBezTo>
                    <a:pt x="4750" y="113"/>
                    <a:pt x="4688" y="19"/>
                    <a:pt x="4594" y="3"/>
                  </a:cubicBezTo>
                  <a:cubicBezTo>
                    <a:pt x="4582" y="1"/>
                    <a:pt x="4571" y="0"/>
                    <a:pt x="45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56"/>
            <p:cNvSpPr/>
            <p:nvPr/>
          </p:nvSpPr>
          <p:spPr>
            <a:xfrm>
              <a:off x="2534300" y="2506175"/>
              <a:ext cx="1141500" cy="34125"/>
            </a:xfrm>
            <a:custGeom>
              <a:rect b="b" l="l" r="r" t="t"/>
              <a:pathLst>
                <a:path extrusionOk="0" h="1365" w="45660">
                  <a:moveTo>
                    <a:pt x="32" y="1"/>
                  </a:moveTo>
                  <a:lnTo>
                    <a:pt x="1" y="377"/>
                  </a:lnTo>
                  <a:cubicBezTo>
                    <a:pt x="173" y="393"/>
                    <a:pt x="12446" y="1365"/>
                    <a:pt x="26506" y="1365"/>
                  </a:cubicBezTo>
                  <a:cubicBezTo>
                    <a:pt x="32838" y="1365"/>
                    <a:pt x="39531" y="1161"/>
                    <a:pt x="45660" y="597"/>
                  </a:cubicBezTo>
                  <a:lnTo>
                    <a:pt x="45628" y="205"/>
                  </a:lnTo>
                  <a:cubicBezTo>
                    <a:pt x="39498" y="776"/>
                    <a:pt x="32785" y="973"/>
                    <a:pt x="26440" y="973"/>
                  </a:cubicBezTo>
                  <a:cubicBezTo>
                    <a:pt x="12424" y="973"/>
                    <a:pt x="205" y="12"/>
                    <a:pt x="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6"/>
            <p:cNvSpPr/>
            <p:nvPr/>
          </p:nvSpPr>
          <p:spPr>
            <a:xfrm>
              <a:off x="2529600" y="2648050"/>
              <a:ext cx="1156000" cy="24700"/>
            </a:xfrm>
            <a:custGeom>
              <a:rect b="b" l="l" r="r" t="t"/>
              <a:pathLst>
                <a:path extrusionOk="0" h="988" w="46240">
                  <a:moveTo>
                    <a:pt x="16" y="0"/>
                  </a:moveTo>
                  <a:lnTo>
                    <a:pt x="0" y="314"/>
                  </a:lnTo>
                  <a:cubicBezTo>
                    <a:pt x="189" y="329"/>
                    <a:pt x="13998" y="988"/>
                    <a:pt x="28292" y="988"/>
                  </a:cubicBezTo>
                  <a:cubicBezTo>
                    <a:pt x="34546" y="988"/>
                    <a:pt x="40895" y="846"/>
                    <a:pt x="46239" y="486"/>
                  </a:cubicBezTo>
                  <a:lnTo>
                    <a:pt x="46208" y="172"/>
                  </a:lnTo>
                  <a:cubicBezTo>
                    <a:pt x="40862" y="537"/>
                    <a:pt x="34490" y="664"/>
                    <a:pt x="28213" y="664"/>
                  </a:cubicBezTo>
                  <a:cubicBezTo>
                    <a:pt x="13970" y="664"/>
                    <a:pt x="212" y="11"/>
                    <a:pt x="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56"/>
            <p:cNvSpPr/>
            <p:nvPr/>
          </p:nvSpPr>
          <p:spPr>
            <a:xfrm>
              <a:off x="2519800" y="2780475"/>
              <a:ext cx="1165800" cy="29425"/>
            </a:xfrm>
            <a:custGeom>
              <a:rect b="b" l="l" r="r" t="t"/>
              <a:pathLst>
                <a:path extrusionOk="0" h="1177" w="46632">
                  <a:moveTo>
                    <a:pt x="16" y="1"/>
                  </a:moveTo>
                  <a:lnTo>
                    <a:pt x="1" y="330"/>
                  </a:lnTo>
                  <a:cubicBezTo>
                    <a:pt x="157" y="330"/>
                    <a:pt x="11364" y="1177"/>
                    <a:pt x="25832" y="1177"/>
                  </a:cubicBezTo>
                  <a:cubicBezTo>
                    <a:pt x="32337" y="1177"/>
                    <a:pt x="39515" y="1004"/>
                    <a:pt x="46631" y="518"/>
                  </a:cubicBezTo>
                  <a:lnTo>
                    <a:pt x="46600" y="173"/>
                  </a:lnTo>
                  <a:cubicBezTo>
                    <a:pt x="39459" y="668"/>
                    <a:pt x="32259" y="838"/>
                    <a:pt x="25725" y="838"/>
                  </a:cubicBezTo>
                  <a:cubicBezTo>
                    <a:pt x="11334" y="838"/>
                    <a:pt x="178" y="12"/>
                    <a:pt x="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56"/>
            <p:cNvSpPr/>
            <p:nvPr/>
          </p:nvSpPr>
          <p:spPr>
            <a:xfrm>
              <a:off x="2514700" y="2932125"/>
              <a:ext cx="1175600" cy="24725"/>
            </a:xfrm>
            <a:custGeom>
              <a:rect b="b" l="l" r="r" t="t"/>
              <a:pathLst>
                <a:path extrusionOk="0" h="989" w="47024">
                  <a:moveTo>
                    <a:pt x="46992" y="1"/>
                  </a:moveTo>
                  <a:cubicBezTo>
                    <a:pt x="40488" y="472"/>
                    <a:pt x="32074" y="617"/>
                    <a:pt x="24168" y="617"/>
                  </a:cubicBezTo>
                  <a:cubicBezTo>
                    <a:pt x="11536" y="617"/>
                    <a:pt x="200" y="246"/>
                    <a:pt x="17" y="236"/>
                  </a:cubicBezTo>
                  <a:lnTo>
                    <a:pt x="1" y="597"/>
                  </a:lnTo>
                  <a:cubicBezTo>
                    <a:pt x="189" y="612"/>
                    <a:pt x="11537" y="988"/>
                    <a:pt x="24186" y="988"/>
                  </a:cubicBezTo>
                  <a:cubicBezTo>
                    <a:pt x="32086" y="988"/>
                    <a:pt x="40519" y="832"/>
                    <a:pt x="47024" y="361"/>
                  </a:cubicBezTo>
                  <a:lnTo>
                    <a:pt x="469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6"/>
            <p:cNvSpPr/>
            <p:nvPr/>
          </p:nvSpPr>
          <p:spPr>
            <a:xfrm>
              <a:off x="2514700" y="3049700"/>
              <a:ext cx="1175600" cy="24700"/>
            </a:xfrm>
            <a:custGeom>
              <a:rect b="b" l="l" r="r" t="t"/>
              <a:pathLst>
                <a:path extrusionOk="0" h="988" w="47024">
                  <a:moveTo>
                    <a:pt x="189" y="0"/>
                  </a:moveTo>
                  <a:cubicBezTo>
                    <a:pt x="95" y="0"/>
                    <a:pt x="1" y="79"/>
                    <a:pt x="1" y="188"/>
                  </a:cubicBezTo>
                  <a:cubicBezTo>
                    <a:pt x="1" y="282"/>
                    <a:pt x="79" y="376"/>
                    <a:pt x="173" y="376"/>
                  </a:cubicBezTo>
                  <a:cubicBezTo>
                    <a:pt x="393" y="392"/>
                    <a:pt x="16161" y="988"/>
                    <a:pt x="30205" y="988"/>
                  </a:cubicBezTo>
                  <a:cubicBezTo>
                    <a:pt x="36679" y="988"/>
                    <a:pt x="42807" y="847"/>
                    <a:pt x="46867" y="486"/>
                  </a:cubicBezTo>
                  <a:cubicBezTo>
                    <a:pt x="46961" y="470"/>
                    <a:pt x="47024" y="376"/>
                    <a:pt x="47024" y="282"/>
                  </a:cubicBezTo>
                  <a:cubicBezTo>
                    <a:pt x="47009" y="182"/>
                    <a:pt x="46942" y="108"/>
                    <a:pt x="46859" y="108"/>
                  </a:cubicBezTo>
                  <a:cubicBezTo>
                    <a:pt x="46851" y="108"/>
                    <a:pt x="46844" y="109"/>
                    <a:pt x="46835" y="110"/>
                  </a:cubicBezTo>
                  <a:cubicBezTo>
                    <a:pt x="42789" y="476"/>
                    <a:pt x="36683" y="602"/>
                    <a:pt x="30210" y="602"/>
                  </a:cubicBezTo>
                  <a:cubicBezTo>
                    <a:pt x="16174" y="602"/>
                    <a:pt x="414" y="11"/>
                    <a:pt x="1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56"/>
            <p:cNvSpPr/>
            <p:nvPr/>
          </p:nvSpPr>
          <p:spPr>
            <a:xfrm>
              <a:off x="2504925" y="3182100"/>
              <a:ext cx="1185775" cy="19650"/>
            </a:xfrm>
            <a:custGeom>
              <a:rect b="b" l="l" r="r" t="t"/>
              <a:pathLst>
                <a:path extrusionOk="0" h="786" w="47431">
                  <a:moveTo>
                    <a:pt x="157" y="0"/>
                  </a:moveTo>
                  <a:cubicBezTo>
                    <a:pt x="52" y="0"/>
                    <a:pt x="0" y="72"/>
                    <a:pt x="0" y="143"/>
                  </a:cubicBezTo>
                  <a:cubicBezTo>
                    <a:pt x="0" y="237"/>
                    <a:pt x="78" y="300"/>
                    <a:pt x="172" y="300"/>
                  </a:cubicBezTo>
                  <a:cubicBezTo>
                    <a:pt x="408" y="316"/>
                    <a:pt x="16380" y="786"/>
                    <a:pt x="30267" y="786"/>
                  </a:cubicBezTo>
                  <a:cubicBezTo>
                    <a:pt x="37179" y="786"/>
                    <a:pt x="43590" y="661"/>
                    <a:pt x="47258" y="316"/>
                  </a:cubicBezTo>
                  <a:cubicBezTo>
                    <a:pt x="47352" y="300"/>
                    <a:pt x="47430" y="237"/>
                    <a:pt x="47415" y="143"/>
                  </a:cubicBezTo>
                  <a:cubicBezTo>
                    <a:pt x="47399" y="65"/>
                    <a:pt x="47320" y="2"/>
                    <a:pt x="47211" y="2"/>
                  </a:cubicBezTo>
                  <a:cubicBezTo>
                    <a:pt x="43548" y="352"/>
                    <a:pt x="37143" y="469"/>
                    <a:pt x="30216" y="469"/>
                  </a:cubicBezTo>
                  <a:cubicBezTo>
                    <a:pt x="16364" y="469"/>
                    <a:pt x="428" y="2"/>
                    <a:pt x="188" y="2"/>
                  </a:cubicBezTo>
                  <a:cubicBezTo>
                    <a:pt x="177" y="1"/>
                    <a:pt x="16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56"/>
            <p:cNvSpPr/>
            <p:nvPr/>
          </p:nvSpPr>
          <p:spPr>
            <a:xfrm>
              <a:off x="2744725" y="3427000"/>
              <a:ext cx="921275" cy="19675"/>
            </a:xfrm>
            <a:custGeom>
              <a:rect b="b" l="l" r="r" t="t"/>
              <a:pathLst>
                <a:path extrusionOk="0" h="787" w="36851">
                  <a:moveTo>
                    <a:pt x="36680" y="0"/>
                  </a:moveTo>
                  <a:cubicBezTo>
                    <a:pt x="36669" y="0"/>
                    <a:pt x="36658" y="1"/>
                    <a:pt x="36647" y="3"/>
                  </a:cubicBezTo>
                  <a:cubicBezTo>
                    <a:pt x="31877" y="337"/>
                    <a:pt x="26260" y="448"/>
                    <a:pt x="20883" y="448"/>
                  </a:cubicBezTo>
                  <a:cubicBezTo>
                    <a:pt x="10130" y="448"/>
                    <a:pt x="335" y="3"/>
                    <a:pt x="189" y="3"/>
                  </a:cubicBezTo>
                  <a:cubicBezTo>
                    <a:pt x="95" y="3"/>
                    <a:pt x="16" y="65"/>
                    <a:pt x="16" y="159"/>
                  </a:cubicBezTo>
                  <a:cubicBezTo>
                    <a:pt x="1" y="238"/>
                    <a:pt x="79" y="316"/>
                    <a:pt x="173" y="332"/>
                  </a:cubicBezTo>
                  <a:cubicBezTo>
                    <a:pt x="330" y="332"/>
                    <a:pt x="10079" y="786"/>
                    <a:pt x="20800" y="786"/>
                  </a:cubicBezTo>
                  <a:cubicBezTo>
                    <a:pt x="26208" y="786"/>
                    <a:pt x="31882" y="661"/>
                    <a:pt x="36678" y="332"/>
                  </a:cubicBezTo>
                  <a:cubicBezTo>
                    <a:pt x="36772" y="316"/>
                    <a:pt x="36851" y="238"/>
                    <a:pt x="36835" y="144"/>
                  </a:cubicBezTo>
                  <a:cubicBezTo>
                    <a:pt x="36835" y="59"/>
                    <a:pt x="36772" y="0"/>
                    <a:pt x="366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749825" y="3554400"/>
              <a:ext cx="906375" cy="14525"/>
            </a:xfrm>
            <a:custGeom>
              <a:rect b="b" l="l" r="r" t="t"/>
              <a:pathLst>
                <a:path extrusionOk="0" h="581" w="36255">
                  <a:moveTo>
                    <a:pt x="36067" y="1"/>
                  </a:moveTo>
                  <a:cubicBezTo>
                    <a:pt x="31145" y="189"/>
                    <a:pt x="486" y="236"/>
                    <a:pt x="173" y="236"/>
                  </a:cubicBezTo>
                  <a:cubicBezTo>
                    <a:pt x="79" y="236"/>
                    <a:pt x="0" y="314"/>
                    <a:pt x="0" y="408"/>
                  </a:cubicBezTo>
                  <a:cubicBezTo>
                    <a:pt x="0" y="502"/>
                    <a:pt x="79" y="581"/>
                    <a:pt x="173" y="581"/>
                  </a:cubicBezTo>
                  <a:cubicBezTo>
                    <a:pt x="486" y="581"/>
                    <a:pt x="31145" y="534"/>
                    <a:pt x="36082" y="346"/>
                  </a:cubicBezTo>
                  <a:cubicBezTo>
                    <a:pt x="36177" y="330"/>
                    <a:pt x="36255" y="252"/>
                    <a:pt x="36255" y="158"/>
                  </a:cubicBezTo>
                  <a:cubicBezTo>
                    <a:pt x="36239" y="63"/>
                    <a:pt x="36161" y="1"/>
                    <a:pt x="360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57"/>
          <p:cNvSpPr txBox="1"/>
          <p:nvPr>
            <p:ph type="title"/>
          </p:nvPr>
        </p:nvSpPr>
        <p:spPr>
          <a:xfrm>
            <a:off x="409750" y="169100"/>
            <a:ext cx="70410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000">
                <a:solidFill>
                  <a:schemeClr val="lt1"/>
                </a:solidFill>
              </a:rPr>
              <a:t>Overcoming barriers</a:t>
            </a:r>
            <a:endParaRPr sz="3000">
              <a:solidFill>
                <a:schemeClr val="lt1"/>
              </a:solidFill>
            </a:endParaRPr>
          </a:p>
        </p:txBody>
      </p:sp>
      <p:sp>
        <p:nvSpPr>
          <p:cNvPr id="641" name="Google Shape;641;p57"/>
          <p:cNvSpPr txBox="1"/>
          <p:nvPr>
            <p:ph idx="1" type="body"/>
          </p:nvPr>
        </p:nvSpPr>
        <p:spPr>
          <a:xfrm>
            <a:off x="560400" y="1497625"/>
            <a:ext cx="8023200" cy="3845400"/>
          </a:xfrm>
          <a:prstGeom prst="rect">
            <a:avLst/>
          </a:prstGeom>
        </p:spPr>
        <p:txBody>
          <a:bodyPr anchorCtr="0" anchor="t" bIns="91425" lIns="0" spcFirstLastPara="1" rIns="0" wrap="square" tIns="91425">
            <a:noAutofit/>
          </a:bodyPr>
          <a:lstStyle/>
          <a:p>
            <a:pPr indent="0" lvl="0" marL="0" rtl="0" algn="l">
              <a:spcBef>
                <a:spcPts val="1200"/>
              </a:spcBef>
              <a:spcAft>
                <a:spcPts val="0"/>
              </a:spcAft>
              <a:buNone/>
            </a:pPr>
            <a:r>
              <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336550" lvl="0" marL="457200" rtl="0" algn="l">
              <a:spcBef>
                <a:spcPts val="1200"/>
              </a:spcBef>
              <a:spcAft>
                <a:spcPts val="0"/>
              </a:spcAft>
              <a:buSzPts val="1700"/>
              <a:buFont typeface="Work Sans"/>
              <a:buChar char="-"/>
            </a:pPr>
            <a:r>
              <a:rPr lang="en-GB" sz="1700">
                <a:latin typeface="Work Sans"/>
                <a:ea typeface="Work Sans"/>
                <a:cs typeface="Work Sans"/>
                <a:sym typeface="Work Sans"/>
              </a:rPr>
              <a:t>Help me find </a:t>
            </a:r>
            <a:r>
              <a:rPr lang="en-GB" sz="1700" u="sng">
                <a:solidFill>
                  <a:schemeClr val="hlink"/>
                </a:solidFill>
                <a:latin typeface="Work Sans"/>
                <a:ea typeface="Work Sans"/>
                <a:cs typeface="Work Sans"/>
                <a:sym typeface="Work Sans"/>
                <a:hlinkClick r:id="rId3"/>
              </a:rPr>
              <a:t>funding opportunities</a:t>
            </a:r>
            <a:r>
              <a:rPr lang="en-GB" sz="1700">
                <a:latin typeface="Work Sans"/>
                <a:ea typeface="Work Sans"/>
                <a:cs typeface="Work Sans"/>
                <a:sym typeface="Work Sans"/>
              </a:rPr>
              <a:t> to support decarbonisation works across my settings and </a:t>
            </a:r>
            <a:r>
              <a:rPr lang="en-GB" sz="1700" u="sng">
                <a:solidFill>
                  <a:schemeClr val="hlink"/>
                </a:solidFill>
                <a:latin typeface="Work Sans"/>
                <a:ea typeface="Work Sans"/>
                <a:cs typeface="Work Sans"/>
                <a:sym typeface="Work Sans"/>
                <a:hlinkClick r:id="rId4"/>
              </a:rPr>
              <a:t>help me apply for them</a:t>
            </a:r>
            <a:r>
              <a:rPr lang="en-GB" sz="1700">
                <a:latin typeface="Work Sans"/>
                <a:ea typeface="Work Sans"/>
                <a:cs typeface="Work Sans"/>
                <a:sym typeface="Work Sans"/>
              </a:rPr>
              <a:t>. </a:t>
            </a:r>
            <a:endParaRPr sz="1700">
              <a:latin typeface="Work Sans"/>
              <a:ea typeface="Work Sans"/>
              <a:cs typeface="Work Sans"/>
              <a:sym typeface="Work Sans"/>
            </a:endParaRPr>
          </a:p>
          <a:p>
            <a:pPr indent="-336550" lvl="0" marL="457200" rtl="0" algn="l">
              <a:spcBef>
                <a:spcPts val="0"/>
              </a:spcBef>
              <a:spcAft>
                <a:spcPts val="0"/>
              </a:spcAft>
              <a:buSzPts val="1700"/>
              <a:buFont typeface="Work Sans"/>
              <a:buChar char="-"/>
            </a:pPr>
            <a:r>
              <a:rPr lang="en-GB" sz="1700" u="sng">
                <a:solidFill>
                  <a:schemeClr val="hlink"/>
                </a:solidFill>
                <a:latin typeface="Work Sans"/>
                <a:ea typeface="Work Sans"/>
                <a:cs typeface="Work Sans"/>
                <a:sym typeface="Work Sans"/>
                <a:hlinkClick r:id="rId5"/>
              </a:rPr>
              <a:t>Help me carve out some capacity, make the most of it and set some priorities.</a:t>
            </a:r>
            <a:r>
              <a:rPr lang="en-GB" sz="1700">
                <a:latin typeface="Work Sans"/>
                <a:ea typeface="Work Sans"/>
                <a:cs typeface="Work Sans"/>
                <a:sym typeface="Work Sans"/>
              </a:rPr>
              <a:t> </a:t>
            </a:r>
            <a:endParaRPr sz="1700">
              <a:latin typeface="Work Sans"/>
              <a:ea typeface="Work Sans"/>
              <a:cs typeface="Work Sans"/>
              <a:sym typeface="Work Sans"/>
            </a:endParaRPr>
          </a:p>
        </p:txBody>
      </p:sp>
      <p:sp>
        <p:nvSpPr>
          <p:cNvPr id="642" name="Google Shape;642;p57"/>
          <p:cNvSpPr/>
          <p:nvPr/>
        </p:nvSpPr>
        <p:spPr>
          <a:xfrm>
            <a:off x="907700" y="1254025"/>
            <a:ext cx="7543200" cy="1476300"/>
          </a:xfrm>
          <a:prstGeom prst="rect">
            <a:avLst/>
          </a:prstGeom>
          <a:solidFill>
            <a:schemeClr val="lt2"/>
          </a:solidFill>
          <a:ln cap="flat" cmpd="sng" w="28575">
            <a:solidFill>
              <a:srgbClr val="E9BF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highlight>
                  <a:srgbClr val="E9BF18"/>
                </a:highlight>
                <a:latin typeface="Work Sans"/>
                <a:ea typeface="Work Sans"/>
                <a:cs typeface="Work Sans"/>
                <a:sym typeface="Work Sans"/>
              </a:rPr>
              <a:t>Insights from CST Webinar: Barriers to progress are multifaceted</a:t>
            </a:r>
            <a:endParaRPr b="1">
              <a:solidFill>
                <a:schemeClr val="dk1"/>
              </a:solidFill>
              <a:highlight>
                <a:srgbClr val="E9BF18"/>
              </a:highlight>
              <a:latin typeface="Work Sans"/>
              <a:ea typeface="Work Sans"/>
              <a:cs typeface="Work Sans"/>
              <a:sym typeface="Work Sans"/>
            </a:endParaRPr>
          </a:p>
          <a:p>
            <a:pPr indent="0" lvl="0" marL="0" rtl="0" algn="l">
              <a:spcBef>
                <a:spcPts val="1000"/>
              </a:spcBef>
              <a:spcAft>
                <a:spcPts val="1000"/>
              </a:spcAft>
              <a:buNone/>
            </a:pPr>
            <a:r>
              <a:rPr lang="en-GB">
                <a:solidFill>
                  <a:schemeClr val="dk1"/>
                </a:solidFill>
                <a:latin typeface="Work Sans"/>
                <a:ea typeface="Work Sans"/>
                <a:cs typeface="Work Sans"/>
                <a:sym typeface="Work Sans"/>
              </a:rPr>
              <a:t>The most cited obstacle was 'competing priorities' (33%), followed closely by 'lack of time or staff capacity' (28%) and 'lack of funding' (23%). These responses reflect the operational pressures trusts face, where sustainability efforts often compete with immediate educational and financial demands.</a:t>
            </a:r>
            <a:endParaRPr>
              <a:solidFill>
                <a:schemeClr val="dk1"/>
              </a:solidFill>
              <a:latin typeface="Work Sans"/>
              <a:ea typeface="Work Sans"/>
              <a:cs typeface="Work Sans"/>
              <a:sym typeface="Work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8"/>
          <p:cNvSpPr txBox="1"/>
          <p:nvPr>
            <p:ph type="title"/>
          </p:nvPr>
        </p:nvSpPr>
        <p:spPr>
          <a:xfrm>
            <a:off x="409750" y="169100"/>
            <a:ext cx="70410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000">
                <a:solidFill>
                  <a:schemeClr val="lt1"/>
                </a:solidFill>
              </a:rPr>
              <a:t>Developing data literacy </a:t>
            </a:r>
            <a:endParaRPr sz="3000">
              <a:solidFill>
                <a:schemeClr val="lt1"/>
              </a:solidFill>
            </a:endParaRPr>
          </a:p>
        </p:txBody>
      </p:sp>
      <p:sp>
        <p:nvSpPr>
          <p:cNvPr id="648" name="Google Shape;648;p58"/>
          <p:cNvSpPr txBox="1"/>
          <p:nvPr>
            <p:ph idx="1" type="body"/>
          </p:nvPr>
        </p:nvSpPr>
        <p:spPr>
          <a:xfrm>
            <a:off x="243925" y="1397850"/>
            <a:ext cx="8604600" cy="3845400"/>
          </a:xfrm>
          <a:prstGeom prst="rect">
            <a:avLst/>
          </a:prstGeom>
        </p:spPr>
        <p:txBody>
          <a:bodyPr anchorCtr="0" anchor="t" bIns="91425" lIns="0" spcFirstLastPara="1" rIns="0" wrap="square" tIns="91425">
            <a:noAutofit/>
          </a:bodyPr>
          <a:lstStyle/>
          <a:p>
            <a:pPr indent="0" lvl="0" marL="0" rtl="0" algn="l">
              <a:spcBef>
                <a:spcPts val="1200"/>
              </a:spcBef>
              <a:spcAft>
                <a:spcPts val="0"/>
              </a:spcAft>
              <a:buNone/>
            </a:pPr>
            <a:r>
              <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342900" lvl="0" marL="457200" rtl="0" algn="l">
              <a:lnSpc>
                <a:spcPct val="143478"/>
              </a:lnSpc>
              <a:spcBef>
                <a:spcPts val="1200"/>
              </a:spcBef>
              <a:spcAft>
                <a:spcPts val="0"/>
              </a:spcAft>
              <a:buSzPts val="1800"/>
              <a:buFont typeface="Work Sans"/>
              <a:buChar char="-"/>
            </a:pPr>
            <a:r>
              <a:rPr lang="en-GB" sz="1800" u="sng">
                <a:solidFill>
                  <a:schemeClr val="hlink"/>
                </a:solidFill>
                <a:highlight>
                  <a:srgbClr val="FFFFFF"/>
                </a:highlight>
                <a:latin typeface="Work Sans"/>
                <a:ea typeface="Work Sans"/>
                <a:cs typeface="Work Sans"/>
                <a:sym typeface="Work Sans"/>
                <a:hlinkClick r:id="rId3"/>
              </a:rPr>
              <a:t>I’m looking to improve the sustainability related data my setting has, and use this to drive insights for action</a:t>
            </a:r>
            <a:endParaRPr sz="1800">
              <a:latin typeface="Work Sans"/>
              <a:ea typeface="Work Sans"/>
              <a:cs typeface="Work Sans"/>
              <a:sym typeface="Work Sans"/>
            </a:endParaRPr>
          </a:p>
          <a:p>
            <a:pPr indent="-342900" lvl="0" marL="457200" rtl="0" algn="l">
              <a:spcBef>
                <a:spcPts val="0"/>
              </a:spcBef>
              <a:spcAft>
                <a:spcPts val="0"/>
              </a:spcAft>
              <a:buSzPts val="1800"/>
              <a:buFont typeface="Work Sans"/>
              <a:buChar char="-"/>
            </a:pPr>
            <a:r>
              <a:rPr lang="en-GB" sz="1800" u="sng">
                <a:solidFill>
                  <a:schemeClr val="hlink"/>
                </a:solidFill>
                <a:latin typeface="Work Sans"/>
                <a:ea typeface="Work Sans"/>
                <a:cs typeface="Work Sans"/>
                <a:sym typeface="Work Sans"/>
                <a:hlinkClick r:id="rId4"/>
              </a:rPr>
              <a:t>I want to understand more about the potential for decarbonisation across my settings</a:t>
            </a:r>
            <a:r>
              <a:rPr lang="en-GB" sz="1800">
                <a:latin typeface="Work Sans"/>
                <a:ea typeface="Work Sans"/>
                <a:cs typeface="Work Sans"/>
                <a:sym typeface="Work Sans"/>
              </a:rPr>
              <a:t>, and need help to </a:t>
            </a:r>
            <a:r>
              <a:rPr lang="en-GB" sz="1800" u="sng">
                <a:solidFill>
                  <a:schemeClr val="hlink"/>
                </a:solidFill>
                <a:latin typeface="Work Sans"/>
                <a:ea typeface="Work Sans"/>
                <a:cs typeface="Work Sans"/>
                <a:sym typeface="Work Sans"/>
                <a:hlinkClick r:id="rId5"/>
              </a:rPr>
              <a:t>commission decarbonisation surveys.</a:t>
            </a:r>
            <a:r>
              <a:rPr lang="en-GB" sz="1800">
                <a:latin typeface="Work Sans"/>
                <a:ea typeface="Work Sans"/>
                <a:cs typeface="Work Sans"/>
                <a:sym typeface="Work Sans"/>
              </a:rPr>
              <a:t> </a:t>
            </a:r>
            <a:endParaRPr sz="1800">
              <a:latin typeface="Work Sans"/>
              <a:ea typeface="Work Sans"/>
              <a:cs typeface="Work Sans"/>
              <a:sym typeface="Work Sans"/>
            </a:endParaRPr>
          </a:p>
          <a:p>
            <a:pPr indent="-342900" lvl="0" marL="457200" rtl="0" algn="l">
              <a:spcBef>
                <a:spcPts val="0"/>
              </a:spcBef>
              <a:spcAft>
                <a:spcPts val="0"/>
              </a:spcAft>
              <a:buSzPts val="1800"/>
              <a:buFont typeface="Work Sans"/>
              <a:buChar char="-"/>
            </a:pPr>
            <a:r>
              <a:rPr lang="en-GB" sz="1800" u="sng">
                <a:solidFill>
                  <a:schemeClr val="hlink"/>
                </a:solidFill>
                <a:latin typeface="Work Sans"/>
                <a:ea typeface="Work Sans"/>
                <a:cs typeface="Work Sans"/>
                <a:sym typeface="Work Sans"/>
                <a:hlinkClick r:id="rId6"/>
              </a:rPr>
              <a:t>I’m looking for all the best audits. </a:t>
            </a:r>
            <a:endParaRPr sz="1800">
              <a:latin typeface="Work Sans"/>
              <a:ea typeface="Work Sans"/>
              <a:cs typeface="Work Sans"/>
              <a:sym typeface="Work Sans"/>
            </a:endParaRPr>
          </a:p>
        </p:txBody>
      </p:sp>
      <p:sp>
        <p:nvSpPr>
          <p:cNvPr id="649" name="Google Shape;649;p58"/>
          <p:cNvSpPr txBox="1"/>
          <p:nvPr/>
        </p:nvSpPr>
        <p:spPr>
          <a:xfrm>
            <a:off x="978900" y="2198000"/>
            <a:ext cx="69468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1000"/>
              </a:spcAft>
              <a:buNone/>
            </a:pPr>
            <a:r>
              <a:t/>
            </a:r>
            <a:endParaRPr sz="1700">
              <a:solidFill>
                <a:srgbClr val="FF9900"/>
              </a:solidFill>
              <a:latin typeface="Work Sans"/>
              <a:ea typeface="Work Sans"/>
              <a:cs typeface="Work Sans"/>
              <a:sym typeface="Work Sans"/>
            </a:endParaRPr>
          </a:p>
        </p:txBody>
      </p:sp>
      <p:sp>
        <p:nvSpPr>
          <p:cNvPr id="650" name="Google Shape;650;p58"/>
          <p:cNvSpPr/>
          <p:nvPr/>
        </p:nvSpPr>
        <p:spPr>
          <a:xfrm>
            <a:off x="875200" y="1134850"/>
            <a:ext cx="7543200" cy="1259400"/>
          </a:xfrm>
          <a:prstGeom prst="rect">
            <a:avLst/>
          </a:prstGeom>
          <a:solidFill>
            <a:schemeClr val="lt2"/>
          </a:solidFill>
          <a:ln cap="flat" cmpd="sng" w="28575">
            <a:solidFill>
              <a:srgbClr val="E9BF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highlight>
                  <a:srgbClr val="E9BF18"/>
                </a:highlight>
                <a:latin typeface="Work Sans"/>
                <a:ea typeface="Work Sans"/>
                <a:cs typeface="Work Sans"/>
                <a:sym typeface="Work Sans"/>
              </a:rPr>
              <a:t>Insights from GSI </a:t>
            </a:r>
            <a:endParaRPr b="1">
              <a:solidFill>
                <a:schemeClr val="dk1"/>
              </a:solidFill>
              <a:highlight>
                <a:srgbClr val="E9BF18"/>
              </a:highlight>
              <a:latin typeface="Work Sans"/>
              <a:ea typeface="Work Sans"/>
              <a:cs typeface="Work Sans"/>
              <a:sym typeface="Work Sans"/>
            </a:endParaRPr>
          </a:p>
          <a:p>
            <a:pPr indent="0" lvl="0" marL="0" rtl="0" algn="l">
              <a:spcBef>
                <a:spcPts val="1000"/>
              </a:spcBef>
              <a:spcAft>
                <a:spcPts val="1000"/>
              </a:spcAft>
              <a:buNone/>
            </a:pPr>
            <a:r>
              <a:rPr lang="en-GB">
                <a:solidFill>
                  <a:schemeClr val="dk1"/>
                </a:solidFill>
                <a:latin typeface="Work Sans"/>
                <a:ea typeface="Work Sans"/>
                <a:cs typeface="Work Sans"/>
                <a:sym typeface="Work Sans"/>
              </a:rPr>
              <a:t>GSI data shows on utility data and tracking, while 74% and 47% of schools track energy and water usage respectively, only 33% and 7% had actually set reduction targets.</a:t>
            </a:r>
            <a:endParaRPr>
              <a:solidFill>
                <a:schemeClr val="dk1"/>
              </a:solidFill>
              <a:latin typeface="Work Sans"/>
              <a:ea typeface="Work Sans"/>
              <a:cs typeface="Work Sans"/>
              <a:sym typeface="Work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59"/>
          <p:cNvSpPr txBox="1"/>
          <p:nvPr>
            <p:ph type="title"/>
          </p:nvPr>
        </p:nvSpPr>
        <p:spPr>
          <a:xfrm>
            <a:off x="621350" y="2994600"/>
            <a:ext cx="7593000" cy="2148900"/>
          </a:xfrm>
          <a:prstGeom prst="rect">
            <a:avLst/>
          </a:prstGeom>
        </p:spPr>
        <p:txBody>
          <a:bodyPr anchorCtr="0" anchor="t" bIns="91425" lIns="0" spcFirstLastPara="1" rIns="0" wrap="square" tIns="91425">
            <a:noAutofit/>
          </a:bodyPr>
          <a:lstStyle/>
          <a:p>
            <a:pPr indent="-349250" lvl="0" marL="457200" rtl="0" algn="l">
              <a:lnSpc>
                <a:spcPct val="115000"/>
              </a:lnSpc>
              <a:spcBef>
                <a:spcPts val="1200"/>
              </a:spcBef>
              <a:spcAft>
                <a:spcPts val="0"/>
              </a:spcAft>
              <a:buSzPts val="1900"/>
              <a:buChar char="-"/>
            </a:pPr>
            <a:r>
              <a:rPr b="0" lang="en-GB" sz="1900">
                <a:solidFill>
                  <a:srgbClr val="000000"/>
                </a:solidFill>
              </a:rPr>
              <a:t>‘</a:t>
            </a:r>
            <a:r>
              <a:rPr b="0" lang="en-GB" sz="1900" u="sng">
                <a:solidFill>
                  <a:schemeClr val="accent1"/>
                </a:solidFill>
                <a:hlinkClick r:id="rId3">
                  <a:extLst>
                    <a:ext uri="{A12FA001-AC4F-418D-AE19-62706E023703}">
                      <ahyp:hlinkClr val="tx"/>
                    </a:ext>
                  </a:extLst>
                </a:hlinkClick>
              </a:rPr>
              <a:t>I want to start tackling Scope 3 emissions</a:t>
            </a:r>
            <a:r>
              <a:rPr b="0" lang="en-GB" sz="1900">
                <a:solidFill>
                  <a:srgbClr val="000000"/>
                </a:solidFill>
              </a:rPr>
              <a:t>. Where do I start?’</a:t>
            </a:r>
            <a:endParaRPr b="0" sz="1900">
              <a:solidFill>
                <a:srgbClr val="000000"/>
              </a:solidFill>
            </a:endParaRPr>
          </a:p>
          <a:p>
            <a:pPr indent="-349250" lvl="0" marL="457200" rtl="0" algn="l">
              <a:lnSpc>
                <a:spcPct val="115000"/>
              </a:lnSpc>
              <a:spcBef>
                <a:spcPts val="0"/>
              </a:spcBef>
              <a:spcAft>
                <a:spcPts val="0"/>
              </a:spcAft>
              <a:buClr>
                <a:srgbClr val="000000"/>
              </a:buClr>
              <a:buSzPts val="1900"/>
              <a:buChar char="-"/>
            </a:pPr>
            <a:r>
              <a:rPr b="0" lang="en-GB" sz="1900" u="sng">
                <a:solidFill>
                  <a:schemeClr val="hlink"/>
                </a:solidFill>
                <a:hlinkClick r:id="rId4"/>
              </a:rPr>
              <a:t>Procurement </a:t>
            </a:r>
            <a:r>
              <a:rPr b="0" lang="en-GB" sz="1900">
                <a:solidFill>
                  <a:srgbClr val="000000"/>
                </a:solidFill>
              </a:rPr>
              <a:t>topic </a:t>
            </a:r>
            <a:endParaRPr b="0" sz="1900">
              <a:solidFill>
                <a:srgbClr val="000000"/>
              </a:solidFill>
            </a:endParaRPr>
          </a:p>
        </p:txBody>
      </p:sp>
      <p:sp>
        <p:nvSpPr>
          <p:cNvPr id="656" name="Google Shape;656;p59"/>
          <p:cNvSpPr txBox="1"/>
          <p:nvPr>
            <p:ph idx="4294967295" type="title"/>
          </p:nvPr>
        </p:nvSpPr>
        <p:spPr>
          <a:xfrm>
            <a:off x="281975" y="28425"/>
            <a:ext cx="8649600" cy="12933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700"/>
              <a:t>Procurement: Untapped potential </a:t>
            </a:r>
            <a:endParaRPr sz="3700"/>
          </a:p>
        </p:txBody>
      </p:sp>
      <p:sp>
        <p:nvSpPr>
          <p:cNvPr id="657" name="Google Shape;657;p59"/>
          <p:cNvSpPr/>
          <p:nvPr/>
        </p:nvSpPr>
        <p:spPr>
          <a:xfrm>
            <a:off x="893500" y="1072575"/>
            <a:ext cx="7543200" cy="1922100"/>
          </a:xfrm>
          <a:prstGeom prst="rect">
            <a:avLst/>
          </a:prstGeom>
          <a:solidFill>
            <a:schemeClr val="lt2"/>
          </a:solidFill>
          <a:ln cap="flat" cmpd="sng" w="28575">
            <a:solidFill>
              <a:srgbClr val="E9BF1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chemeClr val="dk1"/>
                </a:solidFill>
                <a:highlight>
                  <a:srgbClr val="E9BF18"/>
                </a:highlight>
                <a:latin typeface="Work Sans"/>
                <a:ea typeface="Work Sans"/>
                <a:cs typeface="Work Sans"/>
                <a:sym typeface="Work Sans"/>
              </a:rPr>
              <a:t>Insights from CST Webinar</a:t>
            </a:r>
            <a:endParaRPr b="1">
              <a:solidFill>
                <a:schemeClr val="dk1"/>
              </a:solidFill>
              <a:highlight>
                <a:srgbClr val="E9BF18"/>
              </a:highlight>
              <a:latin typeface="Work Sans"/>
              <a:ea typeface="Work Sans"/>
              <a:cs typeface="Work Sans"/>
              <a:sym typeface="Work Sans"/>
            </a:endParaRPr>
          </a:p>
          <a:p>
            <a:pPr indent="0" lvl="0" marL="0" rtl="0" algn="l">
              <a:spcBef>
                <a:spcPts val="1000"/>
              </a:spcBef>
              <a:spcAft>
                <a:spcPts val="1000"/>
              </a:spcAft>
              <a:buNone/>
            </a:pPr>
            <a:r>
              <a:rPr lang="en-GB">
                <a:solidFill>
                  <a:schemeClr val="dk1"/>
                </a:solidFill>
                <a:latin typeface="Work Sans"/>
                <a:ea typeface="Work Sans"/>
                <a:cs typeface="Work Sans"/>
                <a:sym typeface="Work Sans"/>
              </a:rPr>
              <a:t>Sustainable procurement - a key lever for reducing Scope 3 emissions—has seen limited adoption. Just 8% of trusts have embedded these practices across most departments, with 38% having done so in some areas. Another 38% are planning to implement such initiatives, suggesting potential for growth if supported by clear guidance, training and funding. However, 16% have yet to begin, highlighting the need for effective sector-wide frameworks and incentives. </a:t>
            </a:r>
            <a:endParaRPr>
              <a:solidFill>
                <a:schemeClr val="dk1"/>
              </a:solidFill>
              <a:latin typeface="Work Sans"/>
              <a:ea typeface="Work Sans"/>
              <a:cs typeface="Work Sans"/>
              <a:sym typeface="Work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0"/>
          <p:cNvSpPr txBox="1"/>
          <p:nvPr>
            <p:ph type="title"/>
          </p:nvPr>
        </p:nvSpPr>
        <p:spPr>
          <a:xfrm>
            <a:off x="353600" y="128900"/>
            <a:ext cx="7399200" cy="6093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2600">
                <a:solidFill>
                  <a:schemeClr val="lt1"/>
                </a:solidFill>
              </a:rPr>
              <a:t>Encouraging collaboration in Groups </a:t>
            </a:r>
            <a:endParaRPr sz="2600">
              <a:solidFill>
                <a:schemeClr val="lt1"/>
              </a:solidFill>
            </a:endParaRPr>
          </a:p>
        </p:txBody>
      </p:sp>
      <p:sp>
        <p:nvSpPr>
          <p:cNvPr id="663" name="Google Shape;663;p60"/>
          <p:cNvSpPr txBox="1"/>
          <p:nvPr>
            <p:ph idx="1" type="body"/>
          </p:nvPr>
        </p:nvSpPr>
        <p:spPr>
          <a:xfrm>
            <a:off x="271400" y="1069200"/>
            <a:ext cx="7716300" cy="3005100"/>
          </a:xfrm>
          <a:prstGeom prst="rect">
            <a:avLst/>
          </a:prstGeom>
        </p:spPr>
        <p:txBody>
          <a:bodyPr anchorCtr="0" anchor="t" bIns="91425" lIns="0" spcFirstLastPara="1" rIns="0" wrap="square" tIns="91425">
            <a:noAutofit/>
          </a:bodyPr>
          <a:lstStyle/>
          <a:p>
            <a:pPr indent="0" lvl="0" marL="0" rtl="0" algn="l">
              <a:spcBef>
                <a:spcPts val="1200"/>
              </a:spcBef>
              <a:spcAft>
                <a:spcPts val="0"/>
              </a:spcAft>
              <a:buNone/>
            </a:pPr>
            <a:r>
              <a:rPr lang="en-GB" sz="1400">
                <a:solidFill>
                  <a:srgbClr val="222222"/>
                </a:solidFill>
                <a:latin typeface="Work Sans"/>
                <a:ea typeface="Work Sans"/>
                <a:cs typeface="Work Sans"/>
                <a:sym typeface="Work Sans"/>
              </a:rPr>
              <a:t>A whole-institution approach to sustainability is essential to driving long term climate action. This applies to within a setting and within Groups. We know that communicating plans and activity is important to you and we encourage this behaviour on the site. </a:t>
            </a:r>
            <a:endParaRPr sz="1400">
              <a:solidFill>
                <a:srgbClr val="222222"/>
              </a:solidFill>
              <a:latin typeface="Work Sans"/>
              <a:ea typeface="Work Sans"/>
              <a:cs typeface="Work Sans"/>
              <a:sym typeface="Work Sans"/>
            </a:endParaRPr>
          </a:p>
          <a:p>
            <a:pPr indent="0" lvl="0" marL="0" rtl="0" algn="l">
              <a:spcBef>
                <a:spcPts val="1200"/>
              </a:spcBef>
              <a:spcAft>
                <a:spcPts val="0"/>
              </a:spcAft>
              <a:buNone/>
            </a:pPr>
            <a:r>
              <a:rPr lang="en-GB" sz="1400">
                <a:solidFill>
                  <a:srgbClr val="222222"/>
                </a:solidFill>
                <a:latin typeface="Work Sans"/>
                <a:ea typeface="Work Sans"/>
                <a:cs typeface="Work Sans"/>
                <a:sym typeface="Work Sans"/>
              </a:rPr>
              <a:t>There are a number of specific actions that highlight this, for example: </a:t>
            </a:r>
            <a:endParaRPr sz="1400">
              <a:solidFill>
                <a:srgbClr val="222222"/>
              </a:solidFill>
              <a:latin typeface="Work Sans"/>
              <a:ea typeface="Work Sans"/>
              <a:cs typeface="Work Sans"/>
              <a:sym typeface="Work Sans"/>
            </a:endParaRPr>
          </a:p>
          <a:p>
            <a:pPr indent="-317500" lvl="0" marL="457200" rtl="0" algn="l">
              <a:spcBef>
                <a:spcPts val="1200"/>
              </a:spcBef>
              <a:spcAft>
                <a:spcPts val="0"/>
              </a:spcAft>
              <a:buSzPts val="1400"/>
              <a:buFont typeface="Work Sans"/>
              <a:buChar char="-"/>
            </a:pPr>
            <a:r>
              <a:rPr lang="en-GB" sz="1400" u="sng">
                <a:solidFill>
                  <a:schemeClr val="hlink"/>
                </a:solidFill>
                <a:latin typeface="Work Sans"/>
                <a:ea typeface="Work Sans"/>
                <a:cs typeface="Work Sans"/>
                <a:sym typeface="Work Sans"/>
                <a:hlinkClick r:id="rId3"/>
              </a:rPr>
              <a:t>Collaborate on sustainability in your group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u="sng">
                <a:solidFill>
                  <a:schemeClr val="hlink"/>
                </a:solidFill>
                <a:latin typeface="Work Sans"/>
                <a:ea typeface="Work Sans"/>
                <a:cs typeface="Work Sans"/>
                <a:sym typeface="Work Sans"/>
                <a:hlinkClick r:id="rId4"/>
              </a:rPr>
              <a:t>Collaborate with your group on climate risk assessment and management</a:t>
            </a:r>
            <a:r>
              <a:rPr lang="en-GB" sz="1400">
                <a:latin typeface="Work Sans"/>
                <a:ea typeface="Work Sans"/>
                <a:cs typeface="Work Sans"/>
                <a:sym typeface="Work Sans"/>
              </a:rPr>
              <a:t>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u="sng">
                <a:solidFill>
                  <a:schemeClr val="hlink"/>
                </a:solidFill>
                <a:latin typeface="Work Sans"/>
                <a:ea typeface="Work Sans"/>
                <a:cs typeface="Work Sans"/>
                <a:sym typeface="Work Sans"/>
                <a:hlinkClick r:id="rId5"/>
              </a:rPr>
              <a:t>Sha</a:t>
            </a:r>
            <a:r>
              <a:rPr lang="en-GB" sz="1400" u="sng">
                <a:solidFill>
                  <a:schemeClr val="hlink"/>
                </a:solidFill>
                <a:latin typeface="Work Sans"/>
                <a:ea typeface="Work Sans"/>
                <a:cs typeface="Work Sans"/>
                <a:sym typeface="Work Sans"/>
                <a:hlinkClick r:id="rId6"/>
              </a:rPr>
              <a:t>re your Climate Action Plan with stakeholders </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0" lvl="0" marL="0" rtl="0" algn="l">
              <a:spcBef>
                <a:spcPts val="1200"/>
              </a:spcBef>
              <a:spcAft>
                <a:spcPts val="0"/>
              </a:spcAft>
              <a:buNone/>
            </a:pPr>
            <a:r>
              <a:t/>
            </a:r>
            <a:endParaRPr sz="1400">
              <a:latin typeface="Work Sans"/>
              <a:ea typeface="Work Sans"/>
              <a:cs typeface="Work Sans"/>
              <a:sym typeface="Work Sans"/>
            </a:endParaRPr>
          </a:p>
          <a:p>
            <a:pPr indent="0" lvl="0" marL="457200" rtl="0" algn="l">
              <a:spcBef>
                <a:spcPts val="1200"/>
              </a:spcBef>
              <a:spcAft>
                <a:spcPts val="1000"/>
              </a:spcAft>
              <a:buNone/>
            </a:pPr>
            <a:r>
              <a:t/>
            </a:r>
            <a:endParaRPr sz="1300">
              <a:solidFill>
                <a:srgbClr val="38761D"/>
              </a:solidFill>
              <a:latin typeface="Work Sans"/>
              <a:ea typeface="Work Sans"/>
              <a:cs typeface="Work Sans"/>
              <a:sym typeface="Work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1"/>
          <p:cNvSpPr txBox="1"/>
          <p:nvPr>
            <p:ph type="title"/>
          </p:nvPr>
        </p:nvSpPr>
        <p:spPr>
          <a:xfrm>
            <a:off x="319175" y="121150"/>
            <a:ext cx="66564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a:solidFill>
                  <a:schemeClr val="lt1"/>
                </a:solidFill>
              </a:rPr>
              <a:t>Feedback</a:t>
            </a:r>
            <a:endParaRPr>
              <a:solidFill>
                <a:schemeClr val="lt1"/>
              </a:solidFill>
            </a:endParaRPr>
          </a:p>
        </p:txBody>
      </p:sp>
      <p:sp>
        <p:nvSpPr>
          <p:cNvPr id="669" name="Google Shape;669;p61"/>
          <p:cNvSpPr txBox="1"/>
          <p:nvPr>
            <p:ph idx="1" type="body"/>
          </p:nvPr>
        </p:nvSpPr>
        <p:spPr>
          <a:xfrm>
            <a:off x="653850" y="2264425"/>
            <a:ext cx="3846600" cy="19089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t/>
            </a:r>
            <a:endParaRPr/>
          </a:p>
        </p:txBody>
      </p:sp>
      <p:sp>
        <p:nvSpPr>
          <p:cNvPr id="670" name="Google Shape;670;p61"/>
          <p:cNvSpPr txBox="1"/>
          <p:nvPr>
            <p:ph idx="2" type="body"/>
          </p:nvPr>
        </p:nvSpPr>
        <p:spPr>
          <a:xfrm>
            <a:off x="4643550" y="2264425"/>
            <a:ext cx="3846600" cy="19089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6"/>
          <p:cNvSpPr txBox="1"/>
          <p:nvPr>
            <p:ph idx="1" type="body"/>
          </p:nvPr>
        </p:nvSpPr>
        <p:spPr>
          <a:xfrm>
            <a:off x="3065325" y="1210525"/>
            <a:ext cx="5484000" cy="3227400"/>
          </a:xfrm>
          <a:prstGeom prst="rect">
            <a:avLst/>
          </a:prstGeom>
        </p:spPr>
        <p:txBody>
          <a:bodyPr anchorCtr="0" anchor="t" bIns="91425" lIns="0" spcFirstLastPara="1" rIns="0" wrap="square" tIns="91425">
            <a:noAutofit/>
          </a:bodyPr>
          <a:lstStyle/>
          <a:p>
            <a:pPr indent="-323850" lvl="0" marL="457200" rtl="0" algn="l">
              <a:spcBef>
                <a:spcPts val="0"/>
              </a:spcBef>
              <a:spcAft>
                <a:spcPts val="0"/>
              </a:spcAft>
              <a:buSzPts val="1500"/>
              <a:buFont typeface="Work Sans"/>
              <a:buChar char="●"/>
            </a:pPr>
            <a:r>
              <a:rPr lang="en-GB" sz="1500">
                <a:latin typeface="Work Sans"/>
                <a:ea typeface="Work Sans"/>
                <a:cs typeface="Work Sans"/>
                <a:sym typeface="Work Sans"/>
              </a:rPr>
              <a:t>United Learning and our sustainability journey </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GB" sz="1500">
                <a:latin typeface="Work Sans"/>
                <a:ea typeface="Work Sans"/>
                <a:cs typeface="Work Sans"/>
                <a:sym typeface="Work Sans"/>
              </a:rPr>
              <a:t>Overview of Sustainability Support for Education</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GB" sz="1500">
                <a:latin typeface="Work Sans"/>
                <a:ea typeface="Work Sans"/>
                <a:cs typeface="Work Sans"/>
                <a:sym typeface="Work Sans"/>
              </a:rPr>
              <a:t>How you can use the site to help your settings with </a:t>
            </a:r>
            <a:r>
              <a:rPr lang="en-GB" sz="1500">
                <a:latin typeface="Work Sans"/>
                <a:ea typeface="Work Sans"/>
                <a:cs typeface="Work Sans"/>
                <a:sym typeface="Work Sans"/>
              </a:rPr>
              <a:t>climate</a:t>
            </a:r>
            <a:r>
              <a:rPr lang="en-GB" sz="1500">
                <a:latin typeface="Work Sans"/>
                <a:ea typeface="Work Sans"/>
                <a:cs typeface="Work Sans"/>
                <a:sym typeface="Work Sans"/>
              </a:rPr>
              <a:t> action and develop CAPs</a:t>
            </a:r>
            <a:endParaRPr sz="1500">
              <a:latin typeface="Work Sans"/>
              <a:ea typeface="Work Sans"/>
              <a:cs typeface="Work Sans"/>
              <a:sym typeface="Work Sans"/>
            </a:endParaRPr>
          </a:p>
          <a:p>
            <a:pPr indent="-323850" lvl="1" marL="914400" rtl="0" algn="l">
              <a:spcBef>
                <a:spcPts val="0"/>
              </a:spcBef>
              <a:spcAft>
                <a:spcPts val="0"/>
              </a:spcAft>
              <a:buSzPts val="1500"/>
              <a:buFont typeface="Work Sans"/>
              <a:buChar char="○"/>
            </a:pPr>
            <a:r>
              <a:rPr lang="en-GB" sz="1500">
                <a:latin typeface="Work Sans"/>
                <a:ea typeface="Work Sans"/>
                <a:cs typeface="Work Sans"/>
                <a:sym typeface="Work Sans"/>
              </a:rPr>
              <a:t>Demo: registration, selecting actions or aims, creating a list, sharing a list. </a:t>
            </a:r>
            <a:endParaRPr sz="1500">
              <a:latin typeface="Work Sans"/>
              <a:ea typeface="Work Sans"/>
              <a:cs typeface="Work Sans"/>
              <a:sym typeface="Work Sans"/>
            </a:endParaRPr>
          </a:p>
          <a:p>
            <a:pPr indent="-323850" lvl="0" marL="457200" rtl="0" algn="l">
              <a:spcBef>
                <a:spcPts val="0"/>
              </a:spcBef>
              <a:spcAft>
                <a:spcPts val="0"/>
              </a:spcAft>
              <a:buSzPts val="1500"/>
              <a:buFont typeface="Work Sans"/>
              <a:buChar char="●"/>
            </a:pPr>
            <a:r>
              <a:rPr lang="en-GB" sz="1500">
                <a:latin typeface="Work Sans"/>
                <a:ea typeface="Work Sans"/>
                <a:cs typeface="Work Sans"/>
                <a:sym typeface="Work Sans"/>
              </a:rPr>
              <a:t>How you can use the site to support you in your role at your MAT </a:t>
            </a:r>
            <a:endParaRPr sz="1500">
              <a:latin typeface="Work Sans"/>
              <a:ea typeface="Work Sans"/>
              <a:cs typeface="Work Sans"/>
              <a:sym typeface="Work Sans"/>
            </a:endParaRPr>
          </a:p>
          <a:p>
            <a:pPr indent="-323850" lvl="1" marL="914400" rtl="0" algn="l">
              <a:spcBef>
                <a:spcPts val="0"/>
              </a:spcBef>
              <a:spcAft>
                <a:spcPts val="0"/>
              </a:spcAft>
              <a:buSzPts val="1500"/>
              <a:buFont typeface="Work Sans"/>
              <a:buChar char="○"/>
            </a:pPr>
            <a:r>
              <a:rPr lang="en-GB" sz="1500">
                <a:latin typeface="Work Sans"/>
                <a:ea typeface="Work Sans"/>
                <a:cs typeface="Work Sans"/>
                <a:sym typeface="Work Sans"/>
              </a:rPr>
              <a:t>The sustainability journey </a:t>
            </a:r>
            <a:endParaRPr sz="1500">
              <a:latin typeface="Work Sans"/>
              <a:ea typeface="Work Sans"/>
              <a:cs typeface="Work Sans"/>
              <a:sym typeface="Work Sans"/>
            </a:endParaRPr>
          </a:p>
          <a:p>
            <a:pPr indent="-323850" lvl="1" marL="914400" rtl="0" algn="l">
              <a:spcBef>
                <a:spcPts val="0"/>
              </a:spcBef>
              <a:spcAft>
                <a:spcPts val="0"/>
              </a:spcAft>
              <a:buSzPts val="1500"/>
              <a:buFont typeface="Work Sans"/>
              <a:buChar char="○"/>
            </a:pPr>
            <a:r>
              <a:rPr lang="en-GB" sz="1500">
                <a:latin typeface="Work Sans"/>
                <a:ea typeface="Work Sans"/>
                <a:cs typeface="Work Sans"/>
                <a:sym typeface="Work Sans"/>
              </a:rPr>
              <a:t>The unique challenges MATs face </a:t>
            </a:r>
            <a:endParaRPr sz="1500">
              <a:latin typeface="Work Sans"/>
              <a:ea typeface="Work Sans"/>
              <a:cs typeface="Work Sans"/>
              <a:sym typeface="Work Sans"/>
            </a:endParaRPr>
          </a:p>
          <a:p>
            <a:pPr indent="-323850" lvl="1" marL="914400" rtl="0" algn="l">
              <a:spcBef>
                <a:spcPts val="0"/>
              </a:spcBef>
              <a:spcAft>
                <a:spcPts val="0"/>
              </a:spcAft>
              <a:buSzPts val="1500"/>
              <a:buFont typeface="Work Sans"/>
              <a:buChar char="○"/>
            </a:pPr>
            <a:r>
              <a:rPr lang="en-GB" sz="1500">
                <a:latin typeface="Work Sans"/>
                <a:ea typeface="Work Sans"/>
                <a:cs typeface="Work Sans"/>
                <a:sym typeface="Work Sans"/>
              </a:rPr>
              <a:t>Procurement </a:t>
            </a:r>
            <a:endParaRPr sz="1500">
              <a:latin typeface="Work Sans"/>
              <a:ea typeface="Work Sans"/>
              <a:cs typeface="Work Sans"/>
              <a:sym typeface="Work Sans"/>
            </a:endParaRPr>
          </a:p>
        </p:txBody>
      </p:sp>
      <p:sp>
        <p:nvSpPr>
          <p:cNvPr id="264" name="Google Shape;264;p36"/>
          <p:cNvSpPr txBox="1"/>
          <p:nvPr>
            <p:ph idx="2" type="title"/>
          </p:nvPr>
        </p:nvSpPr>
        <p:spPr>
          <a:xfrm>
            <a:off x="2846625" y="112675"/>
            <a:ext cx="5702700" cy="10047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a:t>Outline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idx="1" type="body"/>
          </p:nvPr>
        </p:nvSpPr>
        <p:spPr>
          <a:xfrm>
            <a:off x="3384875" y="1117375"/>
            <a:ext cx="5022600" cy="2994300"/>
          </a:xfrm>
          <a:prstGeom prst="rect">
            <a:avLst/>
          </a:prstGeom>
        </p:spPr>
        <p:txBody>
          <a:bodyPr anchorCtr="0" anchor="t" bIns="91425" lIns="0" spcFirstLastPara="1" rIns="0" wrap="square" tIns="91425">
            <a:noAutofit/>
          </a:bodyPr>
          <a:lstStyle/>
          <a:p>
            <a:pPr indent="-295275" lvl="0" marL="457200" rtl="0" algn="l">
              <a:lnSpc>
                <a:spcPct val="115000"/>
              </a:lnSpc>
              <a:spcBef>
                <a:spcPts val="0"/>
              </a:spcBef>
              <a:spcAft>
                <a:spcPts val="0"/>
              </a:spcAft>
              <a:buClr>
                <a:srgbClr val="555555"/>
              </a:buClr>
              <a:buSzPts val="1050"/>
              <a:buChar char="●"/>
            </a:pPr>
            <a:r>
              <a:rPr lang="en-GB" sz="1050">
                <a:solidFill>
                  <a:srgbClr val="555555"/>
                </a:solidFill>
              </a:rPr>
              <a:t>Primary: </a:t>
            </a:r>
            <a:r>
              <a:rPr b="1" lang="en-GB" sz="1050">
                <a:solidFill>
                  <a:srgbClr val="555555"/>
                </a:solidFill>
              </a:rPr>
              <a:t>41</a:t>
            </a:r>
            <a:endParaRPr b="1" sz="1050">
              <a:solidFill>
                <a:srgbClr val="555555"/>
              </a:solidFill>
            </a:endParaRPr>
          </a:p>
          <a:p>
            <a:pPr indent="-295275" lvl="0" marL="457200" rtl="0" algn="l">
              <a:lnSpc>
                <a:spcPct val="115000"/>
              </a:lnSpc>
              <a:spcBef>
                <a:spcPts val="0"/>
              </a:spcBef>
              <a:spcAft>
                <a:spcPts val="0"/>
              </a:spcAft>
              <a:buClr>
                <a:srgbClr val="555555"/>
              </a:buClr>
              <a:buSzPts val="1050"/>
              <a:buChar char="●"/>
            </a:pPr>
            <a:r>
              <a:rPr lang="en-GB" sz="1050">
                <a:solidFill>
                  <a:srgbClr val="555555"/>
                </a:solidFill>
              </a:rPr>
              <a:t>Secondary: </a:t>
            </a:r>
            <a:r>
              <a:rPr b="1" lang="en-GB" sz="1050">
                <a:solidFill>
                  <a:srgbClr val="555555"/>
                </a:solidFill>
              </a:rPr>
              <a:t>53</a:t>
            </a:r>
            <a:endParaRPr b="1" sz="1050">
              <a:solidFill>
                <a:srgbClr val="555555"/>
              </a:solidFill>
            </a:endParaRPr>
          </a:p>
          <a:p>
            <a:pPr indent="-295275" lvl="0" marL="457200" rtl="0" algn="l">
              <a:lnSpc>
                <a:spcPct val="115000"/>
              </a:lnSpc>
              <a:spcBef>
                <a:spcPts val="0"/>
              </a:spcBef>
              <a:spcAft>
                <a:spcPts val="0"/>
              </a:spcAft>
              <a:buClr>
                <a:srgbClr val="555555"/>
              </a:buClr>
              <a:buSzPts val="1050"/>
              <a:buChar char="●"/>
            </a:pPr>
            <a:r>
              <a:rPr lang="en-GB" sz="1050">
                <a:solidFill>
                  <a:srgbClr val="555555"/>
                </a:solidFill>
              </a:rPr>
              <a:t>All‑through: </a:t>
            </a:r>
            <a:r>
              <a:rPr b="1" lang="en-GB" sz="1050">
                <a:solidFill>
                  <a:srgbClr val="555555"/>
                </a:solidFill>
              </a:rPr>
              <a:t>13</a:t>
            </a:r>
            <a:endParaRPr b="1" sz="1050">
              <a:solidFill>
                <a:srgbClr val="555555"/>
              </a:solidFill>
            </a:endParaRPr>
          </a:p>
          <a:p>
            <a:pPr indent="-295275" lvl="0" marL="457200" rtl="0" algn="l">
              <a:lnSpc>
                <a:spcPct val="115000"/>
              </a:lnSpc>
              <a:spcBef>
                <a:spcPts val="0"/>
              </a:spcBef>
              <a:spcAft>
                <a:spcPts val="0"/>
              </a:spcAft>
              <a:buClr>
                <a:srgbClr val="555555"/>
              </a:buClr>
              <a:buSzPts val="1050"/>
              <a:buChar char="●"/>
            </a:pPr>
            <a:r>
              <a:rPr lang="en-GB" sz="1050">
                <a:solidFill>
                  <a:srgbClr val="555555"/>
                </a:solidFill>
              </a:rPr>
              <a:t>Nursery: </a:t>
            </a:r>
            <a:r>
              <a:rPr b="1" lang="en-GB" sz="1050">
                <a:solidFill>
                  <a:srgbClr val="555555"/>
                </a:solidFill>
              </a:rPr>
              <a:t>2</a:t>
            </a:r>
            <a:endParaRPr b="1" sz="1050">
              <a:solidFill>
                <a:srgbClr val="555555"/>
              </a:solidFill>
            </a:endParaRPr>
          </a:p>
          <a:p>
            <a:pPr indent="-295275" lvl="0" marL="457200" rtl="0" algn="l">
              <a:lnSpc>
                <a:spcPct val="115000"/>
              </a:lnSpc>
              <a:spcBef>
                <a:spcPts val="0"/>
              </a:spcBef>
              <a:spcAft>
                <a:spcPts val="0"/>
              </a:spcAft>
              <a:buClr>
                <a:srgbClr val="555555"/>
              </a:buClr>
              <a:buSzPts val="1050"/>
              <a:buChar char="●"/>
            </a:pPr>
            <a:r>
              <a:rPr lang="en-GB" sz="1050">
                <a:solidFill>
                  <a:srgbClr val="555555"/>
                </a:solidFill>
              </a:rPr>
              <a:t>Academy: </a:t>
            </a:r>
            <a:r>
              <a:rPr b="1" lang="en-GB" sz="1050">
                <a:solidFill>
                  <a:srgbClr val="555555"/>
                </a:solidFill>
              </a:rPr>
              <a:t>94 </a:t>
            </a:r>
            <a:endParaRPr b="1" sz="1050">
              <a:solidFill>
                <a:srgbClr val="555555"/>
              </a:solidFill>
            </a:endParaRPr>
          </a:p>
          <a:p>
            <a:pPr indent="-295275" lvl="0" marL="457200" rtl="0" algn="l">
              <a:lnSpc>
                <a:spcPct val="115000"/>
              </a:lnSpc>
              <a:spcBef>
                <a:spcPts val="0"/>
              </a:spcBef>
              <a:spcAft>
                <a:spcPts val="0"/>
              </a:spcAft>
              <a:buClr>
                <a:srgbClr val="555555"/>
              </a:buClr>
              <a:buSzPts val="1050"/>
              <a:buChar char="●"/>
            </a:pPr>
            <a:r>
              <a:rPr lang="en-GB" sz="1050">
                <a:solidFill>
                  <a:srgbClr val="555555"/>
                </a:solidFill>
              </a:rPr>
              <a:t>Independent</a:t>
            </a:r>
            <a:r>
              <a:rPr lang="en-GB" sz="1050">
                <a:solidFill>
                  <a:srgbClr val="555555"/>
                </a:solidFill>
              </a:rPr>
              <a:t>: </a:t>
            </a:r>
            <a:r>
              <a:rPr b="1" lang="en-GB" sz="1050">
                <a:solidFill>
                  <a:srgbClr val="555555"/>
                </a:solidFill>
              </a:rPr>
              <a:t>15</a:t>
            </a:r>
            <a:endParaRPr b="1" sz="1050">
              <a:solidFill>
                <a:srgbClr val="555555"/>
              </a:solidFill>
            </a:endParaRPr>
          </a:p>
          <a:p>
            <a:pPr indent="0" lvl="0" marL="0" rtl="0" algn="l">
              <a:spcBef>
                <a:spcPts val="800"/>
              </a:spcBef>
              <a:spcAft>
                <a:spcPts val="1000"/>
              </a:spcAft>
              <a:buNone/>
            </a:pPr>
            <a:r>
              <a:t/>
            </a:r>
            <a:endParaRPr/>
          </a:p>
        </p:txBody>
      </p:sp>
      <p:sp>
        <p:nvSpPr>
          <p:cNvPr id="270" name="Google Shape;270;p37"/>
          <p:cNvSpPr txBox="1"/>
          <p:nvPr>
            <p:ph idx="2" type="title"/>
          </p:nvPr>
        </p:nvSpPr>
        <p:spPr>
          <a:xfrm>
            <a:off x="2964350" y="78300"/>
            <a:ext cx="5130900" cy="12933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a:t>United Learning</a:t>
            </a:r>
            <a:endParaRPr/>
          </a:p>
        </p:txBody>
      </p:sp>
      <p:pic>
        <p:nvPicPr>
          <p:cNvPr id="271" name="Google Shape;271;p37"/>
          <p:cNvPicPr preferRelativeResize="0"/>
          <p:nvPr/>
        </p:nvPicPr>
        <p:blipFill>
          <a:blip r:embed="rId3">
            <a:alphaModFix/>
          </a:blip>
          <a:stretch>
            <a:fillRect/>
          </a:stretch>
        </p:blipFill>
        <p:spPr>
          <a:xfrm>
            <a:off x="510950" y="1517174"/>
            <a:ext cx="2616300" cy="2638874"/>
          </a:xfrm>
          <a:prstGeom prst="rect">
            <a:avLst/>
          </a:prstGeom>
          <a:noFill/>
          <a:ln>
            <a:noFill/>
          </a:ln>
        </p:spPr>
      </p:pic>
      <p:pic>
        <p:nvPicPr>
          <p:cNvPr id="272" name="Google Shape;272;p37" title="image (1).png"/>
          <p:cNvPicPr preferRelativeResize="0"/>
          <p:nvPr/>
        </p:nvPicPr>
        <p:blipFill rotWithShape="1">
          <a:blip r:embed="rId4">
            <a:alphaModFix/>
          </a:blip>
          <a:srcRect b="18010" l="66334" r="0" t="14128"/>
          <a:stretch/>
        </p:blipFill>
        <p:spPr>
          <a:xfrm>
            <a:off x="6343075" y="1996675"/>
            <a:ext cx="2443801" cy="2759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ph type="title"/>
          </p:nvPr>
        </p:nvSpPr>
        <p:spPr>
          <a:xfrm>
            <a:off x="653850" y="1407025"/>
            <a:ext cx="66564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t/>
            </a:r>
            <a:endParaRPr/>
          </a:p>
        </p:txBody>
      </p:sp>
      <p:sp>
        <p:nvSpPr>
          <p:cNvPr id="278" name="Google Shape;278;p38"/>
          <p:cNvSpPr txBox="1"/>
          <p:nvPr>
            <p:ph idx="1" type="body"/>
          </p:nvPr>
        </p:nvSpPr>
        <p:spPr>
          <a:xfrm>
            <a:off x="653850" y="2264425"/>
            <a:ext cx="3846600" cy="19089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t/>
            </a:r>
            <a:endParaRPr/>
          </a:p>
        </p:txBody>
      </p:sp>
      <p:sp>
        <p:nvSpPr>
          <p:cNvPr id="279" name="Google Shape;279;p38"/>
          <p:cNvSpPr txBox="1"/>
          <p:nvPr>
            <p:ph idx="2" type="body"/>
          </p:nvPr>
        </p:nvSpPr>
        <p:spPr>
          <a:xfrm>
            <a:off x="4643550" y="2264425"/>
            <a:ext cx="3846600" cy="19089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t/>
            </a:r>
            <a:endParaRPr/>
          </a:p>
        </p:txBody>
      </p:sp>
      <p:pic>
        <p:nvPicPr>
          <p:cNvPr id="280" name="Google Shape;280;p3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287725" y="99375"/>
            <a:ext cx="83313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100">
                <a:solidFill>
                  <a:schemeClr val="lt1"/>
                </a:solidFill>
              </a:rPr>
              <a:t>Lessons learnt from </a:t>
            </a:r>
            <a:r>
              <a:rPr lang="en-GB" sz="3100">
                <a:solidFill>
                  <a:schemeClr val="lt1"/>
                </a:solidFill>
              </a:rPr>
              <a:t>United Learning </a:t>
            </a:r>
            <a:endParaRPr sz="3100">
              <a:solidFill>
                <a:schemeClr val="lt1"/>
              </a:solidFill>
            </a:endParaRPr>
          </a:p>
        </p:txBody>
      </p:sp>
      <p:sp>
        <p:nvSpPr>
          <p:cNvPr id="286" name="Google Shape;286;p39"/>
          <p:cNvSpPr txBox="1"/>
          <p:nvPr>
            <p:ph idx="1" type="body"/>
          </p:nvPr>
        </p:nvSpPr>
        <p:spPr>
          <a:xfrm>
            <a:off x="287725" y="876050"/>
            <a:ext cx="8856300" cy="3806700"/>
          </a:xfrm>
          <a:prstGeom prst="rect">
            <a:avLst/>
          </a:prstGeom>
        </p:spPr>
        <p:txBody>
          <a:bodyPr anchorCtr="0" anchor="t" bIns="91425" lIns="0" spcFirstLastPara="1" rIns="0" wrap="square" tIns="91425">
            <a:noAutofit/>
          </a:bodyPr>
          <a:lstStyle/>
          <a:p>
            <a:pPr indent="-317500" lvl="0" marL="457200" rtl="0" algn="l">
              <a:spcBef>
                <a:spcPts val="1200"/>
              </a:spcBef>
              <a:spcAft>
                <a:spcPts val="0"/>
              </a:spcAft>
              <a:buSzPts val="1400"/>
              <a:buFont typeface="Work Sans"/>
              <a:buChar char="●"/>
            </a:pPr>
            <a:r>
              <a:rPr lang="en-GB" sz="1400">
                <a:latin typeface="Work Sans"/>
                <a:ea typeface="Work Sans"/>
                <a:cs typeface="Work Sans"/>
                <a:sym typeface="Work Sans"/>
              </a:rPr>
              <a:t>We did a lot upfront to understand our starting point. We used a target to help focus our efforts and develop a strategy and roadmap around it.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Late success with PSDS. We didn’t jump straight into decarbonisation infrastructure projects and invest straight away in solar PV for example, even though this could have been considered a ‘no-brainer’.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When we started in 2019, the landscape was very different and there wasn’t as much support available as there is now.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For schools: In the last couple of years, we have focused our efforts on a select few areas. This has been really important and helpful in focusing our messaging and getting buy-in from those more reluctant.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We have focused more on operations and subsequently not prioritised the curriculum side of things. We really think there a big gains in </a:t>
            </a:r>
            <a:r>
              <a:rPr lang="en-GB" sz="1400">
                <a:latin typeface="Work Sans"/>
                <a:ea typeface="Work Sans"/>
                <a:cs typeface="Work Sans"/>
                <a:sym typeface="Work Sans"/>
              </a:rPr>
              <a:t>procurement</a:t>
            </a:r>
            <a:r>
              <a:rPr lang="en-GB" sz="1400">
                <a:latin typeface="Work Sans"/>
                <a:ea typeface="Work Sans"/>
                <a:cs typeface="Work Sans"/>
                <a:sym typeface="Work Sans"/>
              </a:rPr>
              <a:t>.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Despite doing this for 6 years, we still face the same challenges: buy-in from leadership, it feeling like ‘another thing’ </a:t>
            </a:r>
            <a:endParaRPr sz="1400">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0"/>
          <p:cNvSpPr txBox="1"/>
          <p:nvPr>
            <p:ph type="title"/>
          </p:nvPr>
        </p:nvSpPr>
        <p:spPr>
          <a:xfrm>
            <a:off x="392700" y="125375"/>
            <a:ext cx="70176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2600">
                <a:solidFill>
                  <a:schemeClr val="lt1"/>
                </a:solidFill>
              </a:rPr>
              <a:t>Taking Climate Action</a:t>
            </a:r>
            <a:endParaRPr sz="3800">
              <a:solidFill>
                <a:schemeClr val="lt1"/>
              </a:solidFill>
            </a:endParaRPr>
          </a:p>
        </p:txBody>
      </p:sp>
      <p:sp>
        <p:nvSpPr>
          <p:cNvPr id="292" name="Google Shape;292;p40"/>
          <p:cNvSpPr txBox="1"/>
          <p:nvPr>
            <p:ph idx="1" type="body"/>
          </p:nvPr>
        </p:nvSpPr>
        <p:spPr>
          <a:xfrm>
            <a:off x="392700" y="1302775"/>
            <a:ext cx="3396600" cy="2379000"/>
          </a:xfrm>
          <a:prstGeom prst="rect">
            <a:avLst/>
          </a:prstGeom>
        </p:spPr>
        <p:txBody>
          <a:bodyPr anchorCtr="0" anchor="t" bIns="91425" lIns="0" spcFirstLastPara="1" rIns="0" wrap="square" tIns="91425">
            <a:noAutofit/>
          </a:bodyPr>
          <a:lstStyle/>
          <a:p>
            <a:pPr indent="0" lvl="0" marL="0" rtl="0" algn="l">
              <a:lnSpc>
                <a:spcPct val="100000"/>
              </a:lnSpc>
              <a:spcBef>
                <a:spcPts val="0"/>
              </a:spcBef>
              <a:spcAft>
                <a:spcPts val="0"/>
              </a:spcAft>
              <a:buNone/>
            </a:pPr>
            <a:r>
              <a:t/>
            </a:r>
            <a:endParaRPr b="1" sz="1300">
              <a:solidFill>
                <a:srgbClr val="E9BF18"/>
              </a:solidFill>
              <a:latin typeface="Work Sans"/>
              <a:ea typeface="Work Sans"/>
              <a:cs typeface="Work Sans"/>
              <a:sym typeface="Work Sans"/>
            </a:endParaRPr>
          </a:p>
          <a:p>
            <a:pPr indent="0" lvl="0" marL="0" rtl="0" algn="l">
              <a:spcBef>
                <a:spcPts val="0"/>
              </a:spcBef>
              <a:spcAft>
                <a:spcPts val="0"/>
              </a:spcAft>
              <a:buNone/>
            </a:pPr>
            <a:r>
              <a:t/>
            </a:r>
            <a:endParaRPr b="1" sz="1400">
              <a:latin typeface="Work Sans"/>
              <a:ea typeface="Work Sans"/>
              <a:cs typeface="Work Sans"/>
              <a:sym typeface="Work Sans"/>
            </a:endParaRPr>
          </a:p>
          <a:p>
            <a:pPr indent="-298450" lvl="0" marL="457200" rtl="0" algn="l">
              <a:spcBef>
                <a:spcPts val="0"/>
              </a:spcBef>
              <a:spcAft>
                <a:spcPts val="0"/>
              </a:spcAft>
              <a:buSzPts val="1100"/>
              <a:buFont typeface="Work Sans"/>
              <a:buChar char="●"/>
            </a:pPr>
            <a:r>
              <a:rPr lang="en-GB" sz="1300">
                <a:latin typeface="Work Sans"/>
                <a:ea typeface="Work Sans"/>
                <a:cs typeface="Work Sans"/>
                <a:sym typeface="Work Sans"/>
              </a:rPr>
              <a:t>Reduce emissions </a:t>
            </a:r>
            <a:endParaRPr sz="1300">
              <a:latin typeface="Work Sans"/>
              <a:ea typeface="Work Sans"/>
              <a:cs typeface="Work Sans"/>
              <a:sym typeface="Work Sans"/>
            </a:endParaRPr>
          </a:p>
          <a:p>
            <a:pPr indent="-298450" lvl="0" marL="457200" rtl="0" algn="l">
              <a:spcBef>
                <a:spcPts val="0"/>
              </a:spcBef>
              <a:spcAft>
                <a:spcPts val="0"/>
              </a:spcAft>
              <a:buSzPts val="1100"/>
              <a:buFont typeface="Work Sans"/>
              <a:buChar char="●"/>
            </a:pPr>
            <a:r>
              <a:rPr lang="en-GB" sz="1300">
                <a:latin typeface="Work Sans"/>
                <a:ea typeface="Work Sans"/>
                <a:cs typeface="Work Sans"/>
                <a:sym typeface="Work Sans"/>
              </a:rPr>
              <a:t>Drive behavioural change and shifting mindsets </a:t>
            </a:r>
            <a:endParaRPr sz="1300">
              <a:latin typeface="Work Sans"/>
              <a:ea typeface="Work Sans"/>
              <a:cs typeface="Work Sans"/>
              <a:sym typeface="Work Sans"/>
            </a:endParaRPr>
          </a:p>
          <a:p>
            <a:pPr indent="-298450" lvl="0" marL="457200" rtl="0" algn="l">
              <a:spcBef>
                <a:spcPts val="0"/>
              </a:spcBef>
              <a:spcAft>
                <a:spcPts val="0"/>
              </a:spcAft>
              <a:buSzPts val="1100"/>
              <a:buFont typeface="Work Sans"/>
              <a:buChar char="●"/>
            </a:pPr>
            <a:r>
              <a:rPr lang="en-GB" sz="1300">
                <a:latin typeface="Work Sans"/>
                <a:ea typeface="Work Sans"/>
                <a:cs typeface="Work Sans"/>
                <a:sym typeface="Work Sans"/>
              </a:rPr>
              <a:t>Developing resilience to the effects of an ever changing climate </a:t>
            </a:r>
            <a:endParaRPr sz="1300">
              <a:latin typeface="Work Sans"/>
              <a:ea typeface="Work Sans"/>
              <a:cs typeface="Work Sans"/>
              <a:sym typeface="Work Sans"/>
            </a:endParaRPr>
          </a:p>
          <a:p>
            <a:pPr indent="-298450" lvl="0" marL="457200" rtl="0" algn="l">
              <a:spcBef>
                <a:spcPts val="0"/>
              </a:spcBef>
              <a:spcAft>
                <a:spcPts val="0"/>
              </a:spcAft>
              <a:buSzPts val="1100"/>
              <a:buFont typeface="Work Sans"/>
              <a:buChar char="●"/>
            </a:pPr>
            <a:r>
              <a:rPr lang="en-GB" sz="1300">
                <a:solidFill>
                  <a:srgbClr val="0B0C0C"/>
                </a:solidFill>
                <a:latin typeface="Work Sans"/>
                <a:ea typeface="Work Sans"/>
                <a:cs typeface="Work Sans"/>
                <a:sym typeface="Work Sans"/>
              </a:rPr>
              <a:t>Creating a better, greener world for future generations</a:t>
            </a:r>
            <a:endParaRPr sz="1300">
              <a:solidFill>
                <a:srgbClr val="0B0C0C"/>
              </a:solidFill>
              <a:latin typeface="Work Sans"/>
              <a:ea typeface="Work Sans"/>
              <a:cs typeface="Work Sans"/>
              <a:sym typeface="Work Sans"/>
            </a:endParaRPr>
          </a:p>
          <a:p>
            <a:pPr indent="-298450" lvl="0" marL="457200" rtl="0" algn="l">
              <a:spcBef>
                <a:spcPts val="0"/>
              </a:spcBef>
              <a:spcAft>
                <a:spcPts val="0"/>
              </a:spcAft>
              <a:buSzPts val="1100"/>
              <a:buFont typeface="Work Sans"/>
              <a:buChar char="●"/>
            </a:pPr>
            <a:r>
              <a:rPr lang="en-GB" sz="1300">
                <a:solidFill>
                  <a:srgbClr val="0B0C0C"/>
                </a:solidFill>
                <a:latin typeface="Work Sans"/>
                <a:ea typeface="Work Sans"/>
                <a:cs typeface="Work Sans"/>
                <a:sym typeface="Work Sans"/>
              </a:rPr>
              <a:t>Enhancing our natural surroundings</a:t>
            </a:r>
            <a:endParaRPr sz="1300">
              <a:solidFill>
                <a:srgbClr val="0B0C0C"/>
              </a:solidFill>
              <a:latin typeface="Work Sans"/>
              <a:ea typeface="Work Sans"/>
              <a:cs typeface="Work Sans"/>
              <a:sym typeface="Work Sans"/>
            </a:endParaRPr>
          </a:p>
          <a:p>
            <a:pPr indent="-298450" lvl="0" marL="457200" rtl="0" algn="l">
              <a:spcBef>
                <a:spcPts val="0"/>
              </a:spcBef>
              <a:spcAft>
                <a:spcPts val="0"/>
              </a:spcAft>
              <a:buSzPts val="1100"/>
              <a:buFont typeface="Work Sans"/>
              <a:buChar char="●"/>
            </a:pPr>
            <a:r>
              <a:rPr lang="en-GB" sz="1300">
                <a:solidFill>
                  <a:srgbClr val="0B0C0C"/>
                </a:solidFill>
                <a:latin typeface="Work Sans"/>
                <a:ea typeface="Work Sans"/>
                <a:cs typeface="Work Sans"/>
                <a:sym typeface="Work Sans"/>
              </a:rPr>
              <a:t>Increasing access to, and connection with nature</a:t>
            </a:r>
            <a:endParaRPr sz="1300">
              <a:solidFill>
                <a:srgbClr val="0B0C0C"/>
              </a:solidFill>
              <a:latin typeface="Work Sans"/>
              <a:ea typeface="Work Sans"/>
              <a:cs typeface="Work Sans"/>
              <a:sym typeface="Work Sans"/>
            </a:endParaRPr>
          </a:p>
          <a:p>
            <a:pPr indent="0" lvl="0" marL="0" rtl="0" algn="l">
              <a:spcBef>
                <a:spcPts val="0"/>
              </a:spcBef>
              <a:spcAft>
                <a:spcPts val="0"/>
              </a:spcAft>
              <a:buNone/>
            </a:pPr>
            <a:r>
              <a:t/>
            </a:r>
            <a:endParaRPr sz="1200">
              <a:latin typeface="Work Sans"/>
              <a:ea typeface="Work Sans"/>
              <a:cs typeface="Work Sans"/>
              <a:sym typeface="Work Sans"/>
            </a:endParaRPr>
          </a:p>
          <a:p>
            <a:pPr indent="0" lvl="0" marL="0" rtl="0" algn="l">
              <a:lnSpc>
                <a:spcPct val="100000"/>
              </a:lnSpc>
              <a:spcBef>
                <a:spcPts val="1000"/>
              </a:spcBef>
              <a:spcAft>
                <a:spcPts val="0"/>
              </a:spcAft>
              <a:buNone/>
            </a:pPr>
            <a:r>
              <a:t/>
            </a:r>
            <a:endParaRPr sz="1300">
              <a:latin typeface="Work Sans"/>
              <a:ea typeface="Work Sans"/>
              <a:cs typeface="Work Sans"/>
              <a:sym typeface="Work Sans"/>
            </a:endParaRPr>
          </a:p>
          <a:p>
            <a:pPr indent="0" lvl="0" marL="0" rtl="0" algn="l">
              <a:spcBef>
                <a:spcPts val="0"/>
              </a:spcBef>
              <a:spcAft>
                <a:spcPts val="1000"/>
              </a:spcAft>
              <a:buNone/>
            </a:pPr>
            <a:r>
              <a:t/>
            </a:r>
            <a:endParaRPr sz="1200">
              <a:latin typeface="Work Sans"/>
              <a:ea typeface="Work Sans"/>
              <a:cs typeface="Work Sans"/>
              <a:sym typeface="Work Sans"/>
            </a:endParaRPr>
          </a:p>
        </p:txBody>
      </p:sp>
      <p:sp>
        <p:nvSpPr>
          <p:cNvPr id="293" name="Google Shape;293;p40"/>
          <p:cNvSpPr/>
          <p:nvPr/>
        </p:nvSpPr>
        <p:spPr>
          <a:xfrm>
            <a:off x="392700" y="1209575"/>
            <a:ext cx="2385300" cy="361800"/>
          </a:xfrm>
          <a:prstGeom prst="rect">
            <a:avLst/>
          </a:prstGeom>
          <a:solidFill>
            <a:srgbClr val="335A45"/>
          </a:solidFill>
          <a:ln cap="flat" cmpd="sng" w="9525">
            <a:solidFill>
              <a:srgbClr val="335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E9BF18"/>
                </a:solidFill>
                <a:latin typeface="Work Sans"/>
                <a:ea typeface="Work Sans"/>
                <a:cs typeface="Work Sans"/>
                <a:sym typeface="Work Sans"/>
              </a:rPr>
              <a:t>What is </a:t>
            </a:r>
            <a:r>
              <a:rPr b="1" lang="en-GB">
                <a:solidFill>
                  <a:srgbClr val="E9BF18"/>
                </a:solidFill>
                <a:latin typeface="Work Sans"/>
                <a:ea typeface="Work Sans"/>
                <a:cs typeface="Work Sans"/>
                <a:sym typeface="Work Sans"/>
              </a:rPr>
              <a:t>Climate</a:t>
            </a:r>
            <a:r>
              <a:rPr b="1" lang="en-GB" sz="1300">
                <a:solidFill>
                  <a:srgbClr val="E9BF18"/>
                </a:solidFill>
                <a:latin typeface="Work Sans"/>
                <a:ea typeface="Work Sans"/>
                <a:cs typeface="Work Sans"/>
                <a:sym typeface="Work Sans"/>
              </a:rPr>
              <a:t> Action</a:t>
            </a:r>
            <a:endParaRPr b="1">
              <a:solidFill>
                <a:srgbClr val="E9BF18"/>
              </a:solidFill>
            </a:endParaRPr>
          </a:p>
        </p:txBody>
      </p:sp>
      <p:pic>
        <p:nvPicPr>
          <p:cNvPr id="294" name="Google Shape;294;p40"/>
          <p:cNvPicPr preferRelativeResize="0"/>
          <p:nvPr/>
        </p:nvPicPr>
        <p:blipFill>
          <a:blip r:embed="rId3">
            <a:alphaModFix/>
          </a:blip>
          <a:stretch>
            <a:fillRect/>
          </a:stretch>
        </p:blipFill>
        <p:spPr>
          <a:xfrm>
            <a:off x="4069975" y="1302775"/>
            <a:ext cx="4907650" cy="28601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392700" y="125375"/>
            <a:ext cx="70176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2600">
                <a:solidFill>
                  <a:schemeClr val="lt1"/>
                </a:solidFill>
              </a:rPr>
              <a:t>Taking Climate Action</a:t>
            </a:r>
            <a:endParaRPr sz="3800">
              <a:solidFill>
                <a:schemeClr val="lt1"/>
              </a:solidFill>
            </a:endParaRPr>
          </a:p>
        </p:txBody>
      </p:sp>
      <p:sp>
        <p:nvSpPr>
          <p:cNvPr id="300" name="Google Shape;300;p41"/>
          <p:cNvSpPr txBox="1"/>
          <p:nvPr>
            <p:ph idx="1" type="body"/>
          </p:nvPr>
        </p:nvSpPr>
        <p:spPr>
          <a:xfrm>
            <a:off x="392700" y="1209575"/>
            <a:ext cx="8217900" cy="3855300"/>
          </a:xfrm>
          <a:prstGeom prst="rect">
            <a:avLst/>
          </a:prstGeom>
        </p:spPr>
        <p:txBody>
          <a:bodyPr anchorCtr="0" anchor="t" bIns="91425" lIns="0" spcFirstLastPara="1" rIns="0" wrap="square" tIns="91425">
            <a:noAutofit/>
          </a:bodyPr>
          <a:lstStyle/>
          <a:p>
            <a:pPr indent="0" lvl="0" marL="0" rtl="0" algn="l">
              <a:lnSpc>
                <a:spcPct val="115000"/>
              </a:lnSpc>
              <a:spcBef>
                <a:spcPts val="0"/>
              </a:spcBef>
              <a:spcAft>
                <a:spcPts val="0"/>
              </a:spcAft>
              <a:buNone/>
            </a:pPr>
            <a:r>
              <a:t/>
            </a:r>
            <a:endParaRPr b="1" sz="1400">
              <a:latin typeface="Work Sans"/>
              <a:ea typeface="Work Sans"/>
              <a:cs typeface="Work Sans"/>
              <a:sym typeface="Work Sans"/>
            </a:endParaRPr>
          </a:p>
          <a:p>
            <a:pPr indent="0" lvl="0" marL="0" rtl="0" algn="l">
              <a:lnSpc>
                <a:spcPct val="115000"/>
              </a:lnSpc>
              <a:spcBef>
                <a:spcPts val="0"/>
              </a:spcBef>
              <a:spcAft>
                <a:spcPts val="0"/>
              </a:spcAft>
              <a:buNone/>
            </a:pPr>
            <a:r>
              <a:t/>
            </a:r>
            <a:endParaRPr b="1" sz="1400">
              <a:latin typeface="Work Sans"/>
              <a:ea typeface="Work Sans"/>
              <a:cs typeface="Work Sans"/>
              <a:sym typeface="Work Sans"/>
            </a:endParaRPr>
          </a:p>
          <a:p>
            <a:pPr indent="-298450" lvl="0" marL="457200" rtl="0" algn="l">
              <a:lnSpc>
                <a:spcPct val="115000"/>
              </a:lnSpc>
              <a:spcBef>
                <a:spcPts val="0"/>
              </a:spcBef>
              <a:spcAft>
                <a:spcPts val="0"/>
              </a:spcAft>
              <a:buSzPts val="1100"/>
              <a:buFont typeface="Work Sans"/>
              <a:buChar char="●"/>
            </a:pPr>
            <a:r>
              <a:rPr lang="en-GB" sz="1300">
                <a:latin typeface="Work Sans"/>
                <a:ea typeface="Work Sans"/>
                <a:cs typeface="Work Sans"/>
                <a:sym typeface="Work Sans"/>
              </a:rPr>
              <a:t>DfE want all schools (and groups) to have one. </a:t>
            </a:r>
            <a:r>
              <a:rPr lang="en-GB" sz="1300">
                <a:latin typeface="Work Sans"/>
                <a:ea typeface="Work Sans"/>
                <a:cs typeface="Work Sans"/>
                <a:sym typeface="Work Sans"/>
              </a:rPr>
              <a:t>Depending on your size, you may choose to have one for your whole group, or one for each school. </a:t>
            </a:r>
            <a:endParaRPr sz="13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We all need to take action towards a more sustainable future.  </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It's a tool to create focus for your activity and to bring your colleagues with you.</a:t>
            </a:r>
            <a:endParaRPr sz="1400">
              <a:latin typeface="Work Sans"/>
              <a:ea typeface="Work Sans"/>
              <a:cs typeface="Work Sans"/>
              <a:sym typeface="Work Sans"/>
            </a:endParaRPr>
          </a:p>
          <a:p>
            <a:pPr indent="-317500" lvl="0" marL="457200" rtl="0" algn="l">
              <a:spcBef>
                <a:spcPts val="0"/>
              </a:spcBef>
              <a:spcAft>
                <a:spcPts val="0"/>
              </a:spcAft>
              <a:buSzPts val="1400"/>
              <a:buFont typeface="Work Sans"/>
              <a:buChar char="●"/>
            </a:pPr>
            <a:r>
              <a:rPr lang="en-GB" sz="1400">
                <a:latin typeface="Work Sans"/>
                <a:ea typeface="Work Sans"/>
                <a:cs typeface="Work Sans"/>
                <a:sym typeface="Work Sans"/>
              </a:rPr>
              <a:t>Help you create a vision to drive ambition and realise your goals </a:t>
            </a:r>
            <a:endParaRPr sz="1300">
              <a:latin typeface="Work Sans"/>
              <a:ea typeface="Work Sans"/>
              <a:cs typeface="Work Sans"/>
              <a:sym typeface="Work Sans"/>
            </a:endParaRPr>
          </a:p>
          <a:p>
            <a:pPr indent="-298450" lvl="0" marL="457200" rtl="0" algn="l">
              <a:lnSpc>
                <a:spcPct val="115000"/>
              </a:lnSpc>
              <a:spcBef>
                <a:spcPts val="0"/>
              </a:spcBef>
              <a:spcAft>
                <a:spcPts val="0"/>
              </a:spcAft>
              <a:buSzPts val="1100"/>
              <a:buFont typeface="Work Sans"/>
              <a:buChar char="●"/>
            </a:pPr>
            <a:r>
              <a:rPr lang="en-GB" sz="1300">
                <a:latin typeface="Work Sans"/>
                <a:ea typeface="Work Sans"/>
                <a:cs typeface="Work Sans"/>
                <a:sym typeface="Work Sans"/>
              </a:rPr>
              <a:t>Evidence shows that taking climate action will have lots of wider benefits for your setting such as:</a:t>
            </a:r>
            <a:endParaRPr sz="13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Char char="○"/>
            </a:pPr>
            <a:r>
              <a:rPr lang="en-GB" sz="1300">
                <a:latin typeface="Work Sans"/>
                <a:ea typeface="Work Sans"/>
                <a:cs typeface="Work Sans"/>
                <a:sym typeface="Work Sans"/>
              </a:rPr>
              <a:t>financial savings from energy efficiency;</a:t>
            </a:r>
            <a:endParaRPr sz="13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Char char="○"/>
            </a:pPr>
            <a:r>
              <a:rPr lang="en-GB" sz="1300">
                <a:latin typeface="Work Sans"/>
                <a:ea typeface="Work Sans"/>
                <a:cs typeface="Work Sans"/>
                <a:sym typeface="Work Sans"/>
              </a:rPr>
              <a:t>mental health and wellbeing through outdoor learning;</a:t>
            </a:r>
            <a:endParaRPr sz="1300">
              <a:latin typeface="Work Sans"/>
              <a:ea typeface="Work Sans"/>
              <a:cs typeface="Work Sans"/>
              <a:sym typeface="Work Sans"/>
            </a:endParaRPr>
          </a:p>
          <a:p>
            <a:pPr indent="-298450" lvl="1" marL="914400" rtl="0" algn="l">
              <a:lnSpc>
                <a:spcPct val="115000"/>
              </a:lnSpc>
              <a:spcBef>
                <a:spcPts val="0"/>
              </a:spcBef>
              <a:spcAft>
                <a:spcPts val="0"/>
              </a:spcAft>
              <a:buSzPts val="1100"/>
              <a:buFont typeface="Work Sans"/>
              <a:buChar char="○"/>
            </a:pPr>
            <a:r>
              <a:rPr lang="en-GB" sz="1300">
                <a:latin typeface="Work Sans"/>
                <a:ea typeface="Work Sans"/>
                <a:cs typeface="Work Sans"/>
                <a:sym typeface="Work Sans"/>
              </a:rPr>
              <a:t>improving the school infrastructure and estate.</a:t>
            </a:r>
            <a:endParaRPr sz="1300">
              <a:latin typeface="Work Sans"/>
              <a:ea typeface="Work Sans"/>
              <a:cs typeface="Work Sans"/>
              <a:sym typeface="Work Sans"/>
            </a:endParaRPr>
          </a:p>
          <a:p>
            <a:pPr indent="-298450" lvl="0" marL="457200" rtl="0" algn="l">
              <a:lnSpc>
                <a:spcPct val="115000"/>
              </a:lnSpc>
              <a:spcBef>
                <a:spcPts val="0"/>
              </a:spcBef>
              <a:spcAft>
                <a:spcPts val="0"/>
              </a:spcAft>
              <a:buSzPts val="1100"/>
              <a:buFont typeface="Work Sans"/>
              <a:buChar char="●"/>
            </a:pPr>
            <a:r>
              <a:rPr lang="en-GB" sz="1300">
                <a:solidFill>
                  <a:srgbClr val="222222"/>
                </a:solidFill>
                <a:latin typeface="Work Sans"/>
                <a:ea typeface="Work Sans"/>
                <a:cs typeface="Work Sans"/>
                <a:sym typeface="Work Sans"/>
              </a:rPr>
              <a:t>A whole-institution approach to sustainability can effectively demonstrate compliance with various aspects of the Education inspection Framework.</a:t>
            </a:r>
            <a:endParaRPr sz="1300">
              <a:solidFill>
                <a:srgbClr val="222222"/>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sz="1300">
              <a:solidFill>
                <a:srgbClr val="222222"/>
              </a:solidFill>
              <a:latin typeface="Work Sans"/>
              <a:ea typeface="Work Sans"/>
              <a:cs typeface="Work Sans"/>
              <a:sym typeface="Work Sans"/>
            </a:endParaRPr>
          </a:p>
          <a:p>
            <a:pPr indent="0" lvl="0" marL="0" rtl="0" algn="l">
              <a:lnSpc>
                <a:spcPct val="115000"/>
              </a:lnSpc>
              <a:spcBef>
                <a:spcPts val="0"/>
              </a:spcBef>
              <a:spcAft>
                <a:spcPts val="0"/>
              </a:spcAft>
              <a:buNone/>
            </a:pPr>
            <a:r>
              <a:t/>
            </a:r>
            <a:endParaRPr b="1" sz="1300">
              <a:solidFill>
                <a:srgbClr val="222222"/>
              </a:solidFill>
              <a:highlight>
                <a:srgbClr val="F3C516"/>
              </a:highlight>
              <a:latin typeface="Work Sans"/>
              <a:ea typeface="Work Sans"/>
              <a:cs typeface="Work Sans"/>
              <a:sym typeface="Work Sans"/>
            </a:endParaRPr>
          </a:p>
          <a:p>
            <a:pPr indent="0" lvl="0" marL="0" rtl="0" algn="l">
              <a:lnSpc>
                <a:spcPct val="100000"/>
              </a:lnSpc>
              <a:spcBef>
                <a:spcPts val="0"/>
              </a:spcBef>
              <a:spcAft>
                <a:spcPts val="0"/>
              </a:spcAft>
              <a:buNone/>
            </a:pPr>
            <a:r>
              <a:t/>
            </a:r>
            <a:endParaRPr sz="1300">
              <a:latin typeface="Work Sans"/>
              <a:ea typeface="Work Sans"/>
              <a:cs typeface="Work Sans"/>
              <a:sym typeface="Work Sans"/>
            </a:endParaRPr>
          </a:p>
          <a:p>
            <a:pPr indent="0" lvl="0" marL="0" rtl="0" algn="l">
              <a:spcBef>
                <a:spcPts val="0"/>
              </a:spcBef>
              <a:spcAft>
                <a:spcPts val="1000"/>
              </a:spcAft>
              <a:buNone/>
            </a:pPr>
            <a:r>
              <a:t/>
            </a:r>
            <a:endParaRPr sz="1200">
              <a:latin typeface="Work Sans"/>
              <a:ea typeface="Work Sans"/>
              <a:cs typeface="Work Sans"/>
              <a:sym typeface="Work Sans"/>
            </a:endParaRPr>
          </a:p>
        </p:txBody>
      </p:sp>
      <p:sp>
        <p:nvSpPr>
          <p:cNvPr id="301" name="Google Shape;301;p41"/>
          <p:cNvSpPr/>
          <p:nvPr/>
        </p:nvSpPr>
        <p:spPr>
          <a:xfrm>
            <a:off x="392700" y="1209575"/>
            <a:ext cx="3119700" cy="465000"/>
          </a:xfrm>
          <a:prstGeom prst="rect">
            <a:avLst/>
          </a:prstGeom>
          <a:solidFill>
            <a:srgbClr val="335A45"/>
          </a:solidFill>
          <a:ln cap="flat" cmpd="sng" w="9525">
            <a:solidFill>
              <a:srgbClr val="335A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a:solidFill>
                  <a:srgbClr val="E9BF18"/>
                </a:solidFill>
                <a:latin typeface="Work Sans"/>
                <a:ea typeface="Work Sans"/>
                <a:cs typeface="Work Sans"/>
                <a:sym typeface="Work Sans"/>
              </a:rPr>
              <a:t>Why have a </a:t>
            </a:r>
            <a:r>
              <a:rPr b="1" lang="en-GB">
                <a:solidFill>
                  <a:srgbClr val="E9BF18"/>
                </a:solidFill>
                <a:latin typeface="Work Sans"/>
                <a:ea typeface="Work Sans"/>
                <a:cs typeface="Work Sans"/>
                <a:sym typeface="Work Sans"/>
              </a:rPr>
              <a:t>Climate</a:t>
            </a:r>
            <a:r>
              <a:rPr b="1" lang="en-GB" sz="1300">
                <a:solidFill>
                  <a:srgbClr val="E9BF18"/>
                </a:solidFill>
                <a:latin typeface="Work Sans"/>
                <a:ea typeface="Work Sans"/>
                <a:cs typeface="Work Sans"/>
                <a:sym typeface="Work Sans"/>
              </a:rPr>
              <a:t> Action Plan</a:t>
            </a:r>
            <a:endParaRPr b="1">
              <a:solidFill>
                <a:srgbClr val="E9BF18"/>
              </a:solidFill>
            </a:endParaRPr>
          </a:p>
        </p:txBody>
      </p:sp>
      <p:grpSp>
        <p:nvGrpSpPr>
          <p:cNvPr id="302" name="Google Shape;302;p41"/>
          <p:cNvGrpSpPr/>
          <p:nvPr/>
        </p:nvGrpSpPr>
        <p:grpSpPr>
          <a:xfrm>
            <a:off x="8364009" y="487650"/>
            <a:ext cx="467822" cy="937286"/>
            <a:chOff x="2504525" y="238000"/>
            <a:chExt cx="2606250" cy="5221650"/>
          </a:xfrm>
        </p:grpSpPr>
        <p:sp>
          <p:nvSpPr>
            <p:cNvPr id="303" name="Google Shape;303;p41"/>
            <p:cNvSpPr/>
            <p:nvPr/>
          </p:nvSpPr>
          <p:spPr>
            <a:xfrm>
              <a:off x="3290200" y="5165725"/>
              <a:ext cx="355750" cy="269500"/>
            </a:xfrm>
            <a:custGeom>
              <a:rect b="b" l="l" r="r" t="t"/>
              <a:pathLst>
                <a:path extrusionOk="0" h="10780" w="14230">
                  <a:moveTo>
                    <a:pt x="925" y="1"/>
                  </a:moveTo>
                  <a:cubicBezTo>
                    <a:pt x="925" y="1"/>
                    <a:pt x="0" y="5596"/>
                    <a:pt x="2053" y="7289"/>
                  </a:cubicBezTo>
                  <a:cubicBezTo>
                    <a:pt x="3762" y="8700"/>
                    <a:pt x="7869" y="10158"/>
                    <a:pt x="12273" y="10769"/>
                  </a:cubicBezTo>
                  <a:cubicBezTo>
                    <a:pt x="12328" y="10776"/>
                    <a:pt x="12384" y="10780"/>
                    <a:pt x="12440" y="10780"/>
                  </a:cubicBezTo>
                  <a:cubicBezTo>
                    <a:pt x="13331" y="10780"/>
                    <a:pt x="14230" y="9863"/>
                    <a:pt x="13684" y="8904"/>
                  </a:cubicBezTo>
                  <a:cubicBezTo>
                    <a:pt x="12790" y="7368"/>
                    <a:pt x="9185" y="4860"/>
                    <a:pt x="8025" y="3590"/>
                  </a:cubicBezTo>
                  <a:cubicBezTo>
                    <a:pt x="7273" y="2759"/>
                    <a:pt x="7445" y="1066"/>
                    <a:pt x="7304" y="63"/>
                  </a:cubicBezTo>
                  <a:lnTo>
                    <a:pt x="925" y="1"/>
                  </a:lnTo>
                  <a:close/>
                </a:path>
              </a:pathLst>
            </a:custGeom>
            <a:solidFill>
              <a:srgbClr val="CAF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1"/>
            <p:cNvSpPr/>
            <p:nvPr/>
          </p:nvSpPr>
          <p:spPr>
            <a:xfrm>
              <a:off x="3285500" y="5161025"/>
              <a:ext cx="357775" cy="279025"/>
            </a:xfrm>
            <a:custGeom>
              <a:rect b="b" l="l" r="r" t="t"/>
              <a:pathLst>
                <a:path extrusionOk="0" h="11161" w="14311">
                  <a:moveTo>
                    <a:pt x="1254" y="361"/>
                  </a:moveTo>
                  <a:lnTo>
                    <a:pt x="7336" y="424"/>
                  </a:lnTo>
                  <a:cubicBezTo>
                    <a:pt x="7351" y="643"/>
                    <a:pt x="7367" y="894"/>
                    <a:pt x="7383" y="1160"/>
                  </a:cubicBezTo>
                  <a:cubicBezTo>
                    <a:pt x="7430" y="2132"/>
                    <a:pt x="7492" y="3229"/>
                    <a:pt x="8088" y="3888"/>
                  </a:cubicBezTo>
                  <a:cubicBezTo>
                    <a:pt x="8543" y="4389"/>
                    <a:pt x="9358" y="5063"/>
                    <a:pt x="10220" y="5769"/>
                  </a:cubicBezTo>
                  <a:cubicBezTo>
                    <a:pt x="11615" y="6944"/>
                    <a:pt x="13198" y="8261"/>
                    <a:pt x="13731" y="9186"/>
                  </a:cubicBezTo>
                  <a:cubicBezTo>
                    <a:pt x="13934" y="9530"/>
                    <a:pt x="13919" y="9907"/>
                    <a:pt x="13715" y="10220"/>
                  </a:cubicBezTo>
                  <a:cubicBezTo>
                    <a:pt x="13495" y="10564"/>
                    <a:pt x="13071" y="10799"/>
                    <a:pt x="12673" y="10799"/>
                  </a:cubicBezTo>
                  <a:cubicBezTo>
                    <a:pt x="12618" y="10799"/>
                    <a:pt x="12562" y="10794"/>
                    <a:pt x="12508" y="10784"/>
                  </a:cubicBezTo>
                  <a:cubicBezTo>
                    <a:pt x="8276" y="10220"/>
                    <a:pt x="4091" y="8794"/>
                    <a:pt x="2351" y="7336"/>
                  </a:cubicBezTo>
                  <a:cubicBezTo>
                    <a:pt x="580" y="5878"/>
                    <a:pt x="1129" y="1254"/>
                    <a:pt x="1254" y="361"/>
                  </a:cubicBezTo>
                  <a:close/>
                  <a:moveTo>
                    <a:pt x="956" y="1"/>
                  </a:moveTo>
                  <a:lnTo>
                    <a:pt x="925" y="142"/>
                  </a:lnTo>
                  <a:cubicBezTo>
                    <a:pt x="893" y="377"/>
                    <a:pt x="0" y="5863"/>
                    <a:pt x="2116" y="7618"/>
                  </a:cubicBezTo>
                  <a:cubicBezTo>
                    <a:pt x="3919" y="9107"/>
                    <a:pt x="8166" y="10565"/>
                    <a:pt x="12461" y="11145"/>
                  </a:cubicBezTo>
                  <a:cubicBezTo>
                    <a:pt x="12524" y="11161"/>
                    <a:pt x="12586" y="11161"/>
                    <a:pt x="12649" y="11161"/>
                  </a:cubicBezTo>
                  <a:cubicBezTo>
                    <a:pt x="13166" y="11161"/>
                    <a:pt x="13715" y="10878"/>
                    <a:pt x="14013" y="10424"/>
                  </a:cubicBezTo>
                  <a:cubicBezTo>
                    <a:pt x="14295" y="9985"/>
                    <a:pt x="14311" y="9468"/>
                    <a:pt x="14044" y="9013"/>
                  </a:cubicBezTo>
                  <a:cubicBezTo>
                    <a:pt x="13480" y="8026"/>
                    <a:pt x="11865" y="6678"/>
                    <a:pt x="10439" y="5502"/>
                  </a:cubicBezTo>
                  <a:cubicBezTo>
                    <a:pt x="9593" y="4797"/>
                    <a:pt x="8778" y="4123"/>
                    <a:pt x="8339" y="3637"/>
                  </a:cubicBezTo>
                  <a:cubicBezTo>
                    <a:pt x="7837" y="3088"/>
                    <a:pt x="7774" y="2054"/>
                    <a:pt x="7743" y="1145"/>
                  </a:cubicBezTo>
                  <a:cubicBezTo>
                    <a:pt x="7727" y="800"/>
                    <a:pt x="7712" y="486"/>
                    <a:pt x="7665" y="220"/>
                  </a:cubicBezTo>
                  <a:lnTo>
                    <a:pt x="7649" y="63"/>
                  </a:lnTo>
                  <a:lnTo>
                    <a:pt x="956"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1"/>
            <p:cNvSpPr/>
            <p:nvPr/>
          </p:nvSpPr>
          <p:spPr>
            <a:xfrm>
              <a:off x="2828200" y="5141425"/>
              <a:ext cx="214575" cy="313200"/>
            </a:xfrm>
            <a:custGeom>
              <a:rect b="b" l="l" r="r" t="t"/>
              <a:pathLst>
                <a:path extrusionOk="0" h="12528" w="8583">
                  <a:moveTo>
                    <a:pt x="0" y="1"/>
                  </a:moveTo>
                  <a:cubicBezTo>
                    <a:pt x="0" y="1"/>
                    <a:pt x="847" y="12321"/>
                    <a:pt x="4608" y="12525"/>
                  </a:cubicBezTo>
                  <a:cubicBezTo>
                    <a:pt x="4645" y="12527"/>
                    <a:pt x="4681" y="12528"/>
                    <a:pt x="4716" y="12528"/>
                  </a:cubicBezTo>
                  <a:cubicBezTo>
                    <a:pt x="8583" y="12528"/>
                    <a:pt x="8214" y="1"/>
                    <a:pt x="8214" y="1"/>
                  </a:cubicBezTo>
                  <a:close/>
                </a:path>
              </a:pathLst>
            </a:custGeom>
            <a:solidFill>
              <a:srgbClr val="CAFC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1"/>
            <p:cNvSpPr/>
            <p:nvPr/>
          </p:nvSpPr>
          <p:spPr>
            <a:xfrm>
              <a:off x="2828200" y="5131625"/>
              <a:ext cx="216725" cy="328025"/>
            </a:xfrm>
            <a:custGeom>
              <a:rect b="b" l="l" r="r" t="t"/>
              <a:pathLst>
                <a:path extrusionOk="0" h="13121" w="8669">
                  <a:moveTo>
                    <a:pt x="7978" y="440"/>
                  </a:moveTo>
                  <a:cubicBezTo>
                    <a:pt x="7994" y="1882"/>
                    <a:pt x="8025" y="10048"/>
                    <a:pt x="5862" y="12196"/>
                  </a:cubicBezTo>
                  <a:cubicBezTo>
                    <a:pt x="5546" y="12512"/>
                    <a:pt x="5204" y="12670"/>
                    <a:pt x="4811" y="12670"/>
                  </a:cubicBezTo>
                  <a:cubicBezTo>
                    <a:pt x="4775" y="12670"/>
                    <a:pt x="4739" y="12668"/>
                    <a:pt x="4703" y="12666"/>
                  </a:cubicBezTo>
                  <a:cubicBezTo>
                    <a:pt x="1928" y="12509"/>
                    <a:pt x="721" y="4014"/>
                    <a:pt x="455" y="440"/>
                  </a:cubicBezTo>
                  <a:close/>
                  <a:moveTo>
                    <a:pt x="220" y="1"/>
                  </a:moveTo>
                  <a:cubicBezTo>
                    <a:pt x="157" y="1"/>
                    <a:pt x="94" y="17"/>
                    <a:pt x="63" y="64"/>
                  </a:cubicBezTo>
                  <a:cubicBezTo>
                    <a:pt x="16" y="111"/>
                    <a:pt x="0" y="173"/>
                    <a:pt x="0" y="236"/>
                  </a:cubicBezTo>
                  <a:cubicBezTo>
                    <a:pt x="32" y="753"/>
                    <a:pt x="878" y="12901"/>
                    <a:pt x="4671" y="13120"/>
                  </a:cubicBezTo>
                  <a:lnTo>
                    <a:pt x="4797" y="13120"/>
                  </a:lnTo>
                  <a:cubicBezTo>
                    <a:pt x="5298" y="13120"/>
                    <a:pt x="5768" y="12917"/>
                    <a:pt x="6176" y="12509"/>
                  </a:cubicBezTo>
                  <a:cubicBezTo>
                    <a:pt x="8668" y="10048"/>
                    <a:pt x="8433" y="612"/>
                    <a:pt x="8417" y="205"/>
                  </a:cubicBezTo>
                  <a:cubicBezTo>
                    <a:pt x="8417" y="95"/>
                    <a:pt x="8308" y="1"/>
                    <a:pt x="819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1"/>
            <p:cNvSpPr/>
            <p:nvPr/>
          </p:nvSpPr>
          <p:spPr>
            <a:xfrm>
              <a:off x="2798800" y="3539525"/>
              <a:ext cx="362100" cy="1645875"/>
            </a:xfrm>
            <a:custGeom>
              <a:rect b="b" l="l" r="r" t="t"/>
              <a:pathLst>
                <a:path extrusionOk="0" h="65835" w="14484">
                  <a:moveTo>
                    <a:pt x="14076" y="0"/>
                  </a:moveTo>
                  <a:lnTo>
                    <a:pt x="1" y="4342"/>
                  </a:lnTo>
                  <a:cubicBezTo>
                    <a:pt x="1" y="4342"/>
                    <a:pt x="1" y="15596"/>
                    <a:pt x="2226" y="32038"/>
                  </a:cubicBezTo>
                  <a:cubicBezTo>
                    <a:pt x="2493" y="33982"/>
                    <a:pt x="2493" y="35941"/>
                    <a:pt x="2258" y="37869"/>
                  </a:cubicBezTo>
                  <a:cubicBezTo>
                    <a:pt x="1615" y="43308"/>
                    <a:pt x="988" y="55440"/>
                    <a:pt x="1192" y="64171"/>
                  </a:cubicBezTo>
                  <a:cubicBezTo>
                    <a:pt x="1192" y="64171"/>
                    <a:pt x="3247" y="65835"/>
                    <a:pt x="6145" y="65835"/>
                  </a:cubicBezTo>
                  <a:cubicBezTo>
                    <a:pt x="7225" y="65835"/>
                    <a:pt x="8421" y="65604"/>
                    <a:pt x="9672" y="64970"/>
                  </a:cubicBezTo>
                  <a:cubicBezTo>
                    <a:pt x="9672" y="64970"/>
                    <a:pt x="13951" y="47007"/>
                    <a:pt x="14217" y="34562"/>
                  </a:cubicBezTo>
                  <a:cubicBezTo>
                    <a:pt x="14484" y="22101"/>
                    <a:pt x="14076" y="0"/>
                    <a:pt x="1407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41"/>
            <p:cNvSpPr/>
            <p:nvPr/>
          </p:nvSpPr>
          <p:spPr>
            <a:xfrm>
              <a:off x="3244725" y="3544600"/>
              <a:ext cx="367200" cy="1675050"/>
            </a:xfrm>
            <a:custGeom>
              <a:rect b="b" l="l" r="r" t="t"/>
              <a:pathLst>
                <a:path extrusionOk="0" h="67002" w="14688">
                  <a:moveTo>
                    <a:pt x="14688" y="1"/>
                  </a:moveTo>
                  <a:lnTo>
                    <a:pt x="1" y="4045"/>
                  </a:lnTo>
                  <a:cubicBezTo>
                    <a:pt x="1" y="4045"/>
                    <a:pt x="1568" y="33466"/>
                    <a:pt x="1568" y="36742"/>
                  </a:cubicBezTo>
                  <a:cubicBezTo>
                    <a:pt x="1568" y="42228"/>
                    <a:pt x="1365" y="57197"/>
                    <a:pt x="1568" y="65943"/>
                  </a:cubicBezTo>
                  <a:cubicBezTo>
                    <a:pt x="1568" y="65943"/>
                    <a:pt x="3498" y="67002"/>
                    <a:pt x="6136" y="67002"/>
                  </a:cubicBezTo>
                  <a:cubicBezTo>
                    <a:pt x="7455" y="67002"/>
                    <a:pt x="8951" y="66737"/>
                    <a:pt x="10471" y="65943"/>
                  </a:cubicBezTo>
                  <a:cubicBezTo>
                    <a:pt x="10471" y="65943"/>
                    <a:pt x="12368" y="49359"/>
                    <a:pt x="12634" y="36898"/>
                  </a:cubicBezTo>
                  <a:cubicBezTo>
                    <a:pt x="12901" y="24422"/>
                    <a:pt x="14688" y="1"/>
                    <a:pt x="146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a:off x="2510400" y="3275000"/>
              <a:ext cx="187275" cy="382125"/>
            </a:xfrm>
            <a:custGeom>
              <a:rect b="b" l="l" r="r" t="t"/>
              <a:pathLst>
                <a:path extrusionOk="0" h="15285" w="7491">
                  <a:moveTo>
                    <a:pt x="2116" y="1"/>
                  </a:moveTo>
                  <a:cubicBezTo>
                    <a:pt x="2116" y="1"/>
                    <a:pt x="0" y="9954"/>
                    <a:pt x="2038" y="14939"/>
                  </a:cubicBezTo>
                  <a:cubicBezTo>
                    <a:pt x="2135" y="15175"/>
                    <a:pt x="2334" y="15285"/>
                    <a:pt x="2531" y="15285"/>
                  </a:cubicBezTo>
                  <a:cubicBezTo>
                    <a:pt x="2778" y="15285"/>
                    <a:pt x="3022" y="15112"/>
                    <a:pt x="3057" y="14798"/>
                  </a:cubicBezTo>
                  <a:cubicBezTo>
                    <a:pt x="3558" y="9797"/>
                    <a:pt x="3856" y="8638"/>
                    <a:pt x="4515" y="6161"/>
                  </a:cubicBezTo>
                  <a:cubicBezTo>
                    <a:pt x="4589" y="5878"/>
                    <a:pt x="4655" y="5754"/>
                    <a:pt x="4715" y="5754"/>
                  </a:cubicBezTo>
                  <a:cubicBezTo>
                    <a:pt x="5118" y="5754"/>
                    <a:pt x="5264" y="11369"/>
                    <a:pt x="6301" y="11396"/>
                  </a:cubicBezTo>
                  <a:cubicBezTo>
                    <a:pt x="6303" y="11396"/>
                    <a:pt x="6305" y="11396"/>
                    <a:pt x="6307" y="11396"/>
                  </a:cubicBezTo>
                  <a:cubicBezTo>
                    <a:pt x="7491" y="11396"/>
                    <a:pt x="6866" y="503"/>
                    <a:pt x="6866" y="503"/>
                  </a:cubicBezTo>
                  <a:lnTo>
                    <a:pt x="2116" y="1"/>
                  </a:ln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41"/>
            <p:cNvSpPr/>
            <p:nvPr/>
          </p:nvSpPr>
          <p:spPr>
            <a:xfrm>
              <a:off x="2506875" y="3275000"/>
              <a:ext cx="188500" cy="387200"/>
            </a:xfrm>
            <a:custGeom>
              <a:rect b="b" l="l" r="r" t="t"/>
              <a:pathLst>
                <a:path extrusionOk="0" h="15488" w="7540">
                  <a:moveTo>
                    <a:pt x="2352" y="377"/>
                  </a:moveTo>
                  <a:lnTo>
                    <a:pt x="6678" y="847"/>
                  </a:lnTo>
                  <a:cubicBezTo>
                    <a:pt x="6881" y="4719"/>
                    <a:pt x="6975" y="10581"/>
                    <a:pt x="6333" y="11255"/>
                  </a:cubicBezTo>
                  <a:cubicBezTo>
                    <a:pt x="6317" y="11271"/>
                    <a:pt x="6301" y="11271"/>
                    <a:pt x="6286" y="11287"/>
                  </a:cubicBezTo>
                  <a:cubicBezTo>
                    <a:pt x="5816" y="11271"/>
                    <a:pt x="5486" y="8935"/>
                    <a:pt x="5314" y="7681"/>
                  </a:cubicBezTo>
                  <a:cubicBezTo>
                    <a:pt x="5094" y="6067"/>
                    <a:pt x="5016" y="5722"/>
                    <a:pt x="4750" y="5706"/>
                  </a:cubicBezTo>
                  <a:cubicBezTo>
                    <a:pt x="4739" y="5705"/>
                    <a:pt x="4729" y="5704"/>
                    <a:pt x="4719" y="5704"/>
                  </a:cubicBezTo>
                  <a:cubicBezTo>
                    <a:pt x="4536" y="5704"/>
                    <a:pt x="4449" y="5972"/>
                    <a:pt x="4389" y="6239"/>
                  </a:cubicBezTo>
                  <a:cubicBezTo>
                    <a:pt x="3747" y="8700"/>
                    <a:pt x="3449" y="9829"/>
                    <a:pt x="2963" y="14813"/>
                  </a:cubicBezTo>
                  <a:cubicBezTo>
                    <a:pt x="2931" y="15017"/>
                    <a:pt x="2790" y="15111"/>
                    <a:pt x="2665" y="15127"/>
                  </a:cubicBezTo>
                  <a:cubicBezTo>
                    <a:pt x="2650" y="15129"/>
                    <a:pt x="2635" y="15130"/>
                    <a:pt x="2619" y="15130"/>
                  </a:cubicBezTo>
                  <a:cubicBezTo>
                    <a:pt x="2501" y="15130"/>
                    <a:pt x="2358" y="15073"/>
                    <a:pt x="2289" y="14907"/>
                  </a:cubicBezTo>
                  <a:cubicBezTo>
                    <a:pt x="486" y="10409"/>
                    <a:pt x="2101" y="1647"/>
                    <a:pt x="2352" y="377"/>
                  </a:cubicBezTo>
                  <a:close/>
                  <a:moveTo>
                    <a:pt x="2069" y="1"/>
                  </a:moveTo>
                  <a:lnTo>
                    <a:pt x="2038" y="158"/>
                  </a:lnTo>
                  <a:cubicBezTo>
                    <a:pt x="1960" y="565"/>
                    <a:pt x="0" y="10111"/>
                    <a:pt x="1975" y="15033"/>
                  </a:cubicBezTo>
                  <a:cubicBezTo>
                    <a:pt x="2085" y="15315"/>
                    <a:pt x="2336" y="15487"/>
                    <a:pt x="2618" y="15487"/>
                  </a:cubicBezTo>
                  <a:cubicBezTo>
                    <a:pt x="2649" y="15487"/>
                    <a:pt x="2681" y="15472"/>
                    <a:pt x="2712" y="15472"/>
                  </a:cubicBezTo>
                  <a:cubicBezTo>
                    <a:pt x="3026" y="15425"/>
                    <a:pt x="3261" y="15174"/>
                    <a:pt x="3292" y="14845"/>
                  </a:cubicBezTo>
                  <a:cubicBezTo>
                    <a:pt x="3778" y="9891"/>
                    <a:pt x="4076" y="8779"/>
                    <a:pt x="4718" y="6333"/>
                  </a:cubicBezTo>
                  <a:cubicBezTo>
                    <a:pt x="4718" y="6302"/>
                    <a:pt x="4734" y="6271"/>
                    <a:pt x="4734" y="6239"/>
                  </a:cubicBezTo>
                  <a:cubicBezTo>
                    <a:pt x="4812" y="6569"/>
                    <a:pt x="4906" y="7196"/>
                    <a:pt x="4969" y="7728"/>
                  </a:cubicBezTo>
                  <a:cubicBezTo>
                    <a:pt x="5283" y="10001"/>
                    <a:pt x="5565" y="11616"/>
                    <a:pt x="6286" y="11631"/>
                  </a:cubicBezTo>
                  <a:cubicBezTo>
                    <a:pt x="6364" y="11631"/>
                    <a:pt x="6474" y="11616"/>
                    <a:pt x="6584" y="11506"/>
                  </a:cubicBezTo>
                  <a:cubicBezTo>
                    <a:pt x="7540" y="10487"/>
                    <a:pt x="7069" y="1678"/>
                    <a:pt x="7007" y="675"/>
                  </a:cubicBezTo>
                  <a:lnTo>
                    <a:pt x="6991" y="534"/>
                  </a:lnTo>
                  <a:lnTo>
                    <a:pt x="2069"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41"/>
            <p:cNvSpPr/>
            <p:nvPr/>
          </p:nvSpPr>
          <p:spPr>
            <a:xfrm>
              <a:off x="2506475" y="1369525"/>
              <a:ext cx="2031400" cy="2316975"/>
            </a:xfrm>
            <a:custGeom>
              <a:rect b="b" l="l" r="r" t="t"/>
              <a:pathLst>
                <a:path extrusionOk="0" h="92679" w="81256">
                  <a:moveTo>
                    <a:pt x="23950" y="1"/>
                  </a:moveTo>
                  <a:cubicBezTo>
                    <a:pt x="23507" y="1"/>
                    <a:pt x="22761" y="210"/>
                    <a:pt x="22540" y="247"/>
                  </a:cubicBezTo>
                  <a:cubicBezTo>
                    <a:pt x="21051" y="513"/>
                    <a:pt x="19609" y="999"/>
                    <a:pt x="18261" y="1642"/>
                  </a:cubicBezTo>
                  <a:cubicBezTo>
                    <a:pt x="13292" y="3977"/>
                    <a:pt x="9640" y="8350"/>
                    <a:pt x="7211" y="13162"/>
                  </a:cubicBezTo>
                  <a:cubicBezTo>
                    <a:pt x="2712" y="22065"/>
                    <a:pt x="2164" y="32112"/>
                    <a:pt x="1349" y="41893"/>
                  </a:cubicBezTo>
                  <a:cubicBezTo>
                    <a:pt x="330" y="54323"/>
                    <a:pt x="1" y="77427"/>
                    <a:pt x="173" y="77443"/>
                  </a:cubicBezTo>
                  <a:lnTo>
                    <a:pt x="9201" y="77662"/>
                  </a:lnTo>
                  <a:cubicBezTo>
                    <a:pt x="9437" y="82772"/>
                    <a:pt x="10220" y="92678"/>
                    <a:pt x="10220" y="92678"/>
                  </a:cubicBezTo>
                  <a:lnTo>
                    <a:pt x="44782" y="92506"/>
                  </a:lnTo>
                  <a:cubicBezTo>
                    <a:pt x="49296" y="73430"/>
                    <a:pt x="46694" y="46266"/>
                    <a:pt x="46694" y="46266"/>
                  </a:cubicBezTo>
                  <a:cubicBezTo>
                    <a:pt x="46694" y="46266"/>
                    <a:pt x="45863" y="33272"/>
                    <a:pt x="43215" y="23617"/>
                  </a:cubicBezTo>
                  <a:lnTo>
                    <a:pt x="43215" y="23617"/>
                  </a:lnTo>
                  <a:cubicBezTo>
                    <a:pt x="45519" y="30263"/>
                    <a:pt x="50864" y="42536"/>
                    <a:pt x="60738" y="43884"/>
                  </a:cubicBezTo>
                  <a:cubicBezTo>
                    <a:pt x="60984" y="43917"/>
                    <a:pt x="61231" y="43934"/>
                    <a:pt x="61478" y="43934"/>
                  </a:cubicBezTo>
                  <a:cubicBezTo>
                    <a:pt x="70757" y="43934"/>
                    <a:pt x="81256" y="21078"/>
                    <a:pt x="81256" y="21078"/>
                  </a:cubicBezTo>
                  <a:lnTo>
                    <a:pt x="74249" y="16705"/>
                  </a:lnTo>
                  <a:cubicBezTo>
                    <a:pt x="74249" y="16705"/>
                    <a:pt x="66987" y="33288"/>
                    <a:pt x="61871" y="33288"/>
                  </a:cubicBezTo>
                  <a:cubicBezTo>
                    <a:pt x="61780" y="33288"/>
                    <a:pt x="61690" y="33283"/>
                    <a:pt x="61600" y="33272"/>
                  </a:cubicBezTo>
                  <a:cubicBezTo>
                    <a:pt x="57086" y="32724"/>
                    <a:pt x="50801" y="13711"/>
                    <a:pt x="46553" y="8272"/>
                  </a:cubicBezTo>
                  <a:cubicBezTo>
                    <a:pt x="40283" y="278"/>
                    <a:pt x="32431" y="90"/>
                    <a:pt x="32431" y="90"/>
                  </a:cubicBezTo>
                  <a:cubicBezTo>
                    <a:pt x="32431" y="90"/>
                    <a:pt x="30536" y="1307"/>
                    <a:pt x="28120" y="1307"/>
                  </a:cubicBezTo>
                  <a:cubicBezTo>
                    <a:pt x="26899" y="1307"/>
                    <a:pt x="25544" y="995"/>
                    <a:pt x="24233" y="58"/>
                  </a:cubicBezTo>
                  <a:cubicBezTo>
                    <a:pt x="24175" y="17"/>
                    <a:pt x="24074" y="1"/>
                    <a:pt x="23950" y="1"/>
                  </a:cubicBezTo>
                  <a:close/>
                </a:path>
              </a:pathLst>
            </a:custGeom>
            <a:solidFill>
              <a:srgbClr val="FFCFC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41"/>
            <p:cNvSpPr/>
            <p:nvPr/>
          </p:nvSpPr>
          <p:spPr>
            <a:xfrm>
              <a:off x="2504525" y="1364700"/>
              <a:ext cx="2038450" cy="2326875"/>
            </a:xfrm>
            <a:custGeom>
              <a:rect b="b" l="l" r="r" t="t"/>
              <a:pathLst>
                <a:path extrusionOk="0" h="93075" w="81538">
                  <a:moveTo>
                    <a:pt x="24035" y="350"/>
                  </a:moveTo>
                  <a:cubicBezTo>
                    <a:pt x="24115" y="350"/>
                    <a:pt x="24171" y="359"/>
                    <a:pt x="24201" y="377"/>
                  </a:cubicBezTo>
                  <a:cubicBezTo>
                    <a:pt x="25539" y="1332"/>
                    <a:pt x="26927" y="1649"/>
                    <a:pt x="28181" y="1649"/>
                  </a:cubicBezTo>
                  <a:cubicBezTo>
                    <a:pt x="30423" y="1649"/>
                    <a:pt x="32234" y="636"/>
                    <a:pt x="32556" y="455"/>
                  </a:cubicBezTo>
                  <a:cubicBezTo>
                    <a:pt x="33230" y="487"/>
                    <a:pt x="40612" y="1035"/>
                    <a:pt x="46490" y="8559"/>
                  </a:cubicBezTo>
                  <a:cubicBezTo>
                    <a:pt x="48136" y="10644"/>
                    <a:pt x="50064" y="14735"/>
                    <a:pt x="52101" y="19076"/>
                  </a:cubicBezTo>
                  <a:cubicBezTo>
                    <a:pt x="55393" y="26067"/>
                    <a:pt x="58810" y="33293"/>
                    <a:pt x="61663" y="33622"/>
                  </a:cubicBezTo>
                  <a:cubicBezTo>
                    <a:pt x="61759" y="33634"/>
                    <a:pt x="61856" y="33639"/>
                    <a:pt x="61953" y="33639"/>
                  </a:cubicBezTo>
                  <a:cubicBezTo>
                    <a:pt x="66911" y="33639"/>
                    <a:pt x="73561" y="19070"/>
                    <a:pt x="74422" y="17148"/>
                  </a:cubicBezTo>
                  <a:lnTo>
                    <a:pt x="81114" y="21318"/>
                  </a:lnTo>
                  <a:cubicBezTo>
                    <a:pt x="80214" y="23240"/>
                    <a:pt x="70254" y="43952"/>
                    <a:pt x="61557" y="43952"/>
                  </a:cubicBezTo>
                  <a:cubicBezTo>
                    <a:pt x="61319" y="43952"/>
                    <a:pt x="61083" y="43936"/>
                    <a:pt x="60848" y="43904"/>
                  </a:cubicBezTo>
                  <a:cubicBezTo>
                    <a:pt x="55879" y="43215"/>
                    <a:pt x="48810" y="39171"/>
                    <a:pt x="43465" y="23732"/>
                  </a:cubicBezTo>
                  <a:cubicBezTo>
                    <a:pt x="43439" y="23667"/>
                    <a:pt x="43371" y="23614"/>
                    <a:pt x="43296" y="23614"/>
                  </a:cubicBezTo>
                  <a:cubicBezTo>
                    <a:pt x="43279" y="23614"/>
                    <a:pt x="43262" y="23616"/>
                    <a:pt x="43246" y="23622"/>
                  </a:cubicBezTo>
                  <a:cubicBezTo>
                    <a:pt x="43151" y="23653"/>
                    <a:pt x="43104" y="23747"/>
                    <a:pt x="43120" y="23841"/>
                  </a:cubicBezTo>
                  <a:cubicBezTo>
                    <a:pt x="45738" y="33371"/>
                    <a:pt x="46600" y="46350"/>
                    <a:pt x="46600" y="46475"/>
                  </a:cubicBezTo>
                  <a:cubicBezTo>
                    <a:pt x="46631" y="46757"/>
                    <a:pt x="49139" y="73717"/>
                    <a:pt x="44719" y="92542"/>
                  </a:cubicBezTo>
                  <a:lnTo>
                    <a:pt x="10455" y="92714"/>
                  </a:lnTo>
                  <a:cubicBezTo>
                    <a:pt x="10345" y="91398"/>
                    <a:pt x="9656" y="82557"/>
                    <a:pt x="9436" y="77871"/>
                  </a:cubicBezTo>
                  <a:cubicBezTo>
                    <a:pt x="9436" y="77777"/>
                    <a:pt x="9358" y="77698"/>
                    <a:pt x="9264" y="77698"/>
                  </a:cubicBezTo>
                  <a:cubicBezTo>
                    <a:pt x="2508" y="77542"/>
                    <a:pt x="815" y="77495"/>
                    <a:pt x="392" y="77479"/>
                  </a:cubicBezTo>
                  <a:cubicBezTo>
                    <a:pt x="282" y="75598"/>
                    <a:pt x="596" y="54250"/>
                    <a:pt x="1599" y="42102"/>
                  </a:cubicBezTo>
                  <a:lnTo>
                    <a:pt x="1756" y="40158"/>
                  </a:lnTo>
                  <a:cubicBezTo>
                    <a:pt x="2493" y="31083"/>
                    <a:pt x="3245" y="21710"/>
                    <a:pt x="7430" y="13418"/>
                  </a:cubicBezTo>
                  <a:cubicBezTo>
                    <a:pt x="9342" y="9656"/>
                    <a:pt x="12790" y="4625"/>
                    <a:pt x="18402" y="1976"/>
                  </a:cubicBezTo>
                  <a:cubicBezTo>
                    <a:pt x="19813" y="1302"/>
                    <a:pt x="21239" y="847"/>
                    <a:pt x="22634" y="596"/>
                  </a:cubicBezTo>
                  <a:cubicBezTo>
                    <a:pt x="22697" y="581"/>
                    <a:pt x="22791" y="565"/>
                    <a:pt x="22900" y="534"/>
                  </a:cubicBezTo>
                  <a:cubicBezTo>
                    <a:pt x="23453" y="409"/>
                    <a:pt x="23827" y="350"/>
                    <a:pt x="24035" y="350"/>
                  </a:cubicBezTo>
                  <a:close/>
                  <a:moveTo>
                    <a:pt x="23995" y="0"/>
                  </a:moveTo>
                  <a:cubicBezTo>
                    <a:pt x="23682" y="0"/>
                    <a:pt x="23265" y="88"/>
                    <a:pt x="22822" y="189"/>
                  </a:cubicBezTo>
                  <a:cubicBezTo>
                    <a:pt x="22712" y="220"/>
                    <a:pt x="22634" y="236"/>
                    <a:pt x="22587" y="251"/>
                  </a:cubicBezTo>
                  <a:cubicBezTo>
                    <a:pt x="21145" y="502"/>
                    <a:pt x="19687" y="972"/>
                    <a:pt x="18261" y="1646"/>
                  </a:cubicBezTo>
                  <a:cubicBezTo>
                    <a:pt x="12540" y="4342"/>
                    <a:pt x="9044" y="9452"/>
                    <a:pt x="7116" y="13261"/>
                  </a:cubicBezTo>
                  <a:cubicBezTo>
                    <a:pt x="2900" y="21616"/>
                    <a:pt x="2132" y="31020"/>
                    <a:pt x="1395" y="40127"/>
                  </a:cubicBezTo>
                  <a:lnTo>
                    <a:pt x="1239" y="42071"/>
                  </a:lnTo>
                  <a:cubicBezTo>
                    <a:pt x="659" y="49171"/>
                    <a:pt x="345" y="59187"/>
                    <a:pt x="204" y="64532"/>
                  </a:cubicBezTo>
                  <a:cubicBezTo>
                    <a:pt x="110" y="67918"/>
                    <a:pt x="63" y="71225"/>
                    <a:pt x="32" y="73842"/>
                  </a:cubicBezTo>
                  <a:cubicBezTo>
                    <a:pt x="0" y="77808"/>
                    <a:pt x="16" y="77808"/>
                    <a:pt x="235" y="77824"/>
                  </a:cubicBezTo>
                  <a:lnTo>
                    <a:pt x="9091" y="78043"/>
                  </a:lnTo>
                  <a:cubicBezTo>
                    <a:pt x="9342" y="83137"/>
                    <a:pt x="10110" y="92808"/>
                    <a:pt x="10110" y="92902"/>
                  </a:cubicBezTo>
                  <a:cubicBezTo>
                    <a:pt x="10126" y="92996"/>
                    <a:pt x="10204" y="93075"/>
                    <a:pt x="10283" y="93075"/>
                  </a:cubicBezTo>
                  <a:lnTo>
                    <a:pt x="44860" y="92887"/>
                  </a:lnTo>
                  <a:cubicBezTo>
                    <a:pt x="44938" y="92887"/>
                    <a:pt x="45017" y="92840"/>
                    <a:pt x="45032" y="92761"/>
                  </a:cubicBezTo>
                  <a:cubicBezTo>
                    <a:pt x="49500" y="73858"/>
                    <a:pt x="46976" y="46726"/>
                    <a:pt x="46960" y="46444"/>
                  </a:cubicBezTo>
                  <a:cubicBezTo>
                    <a:pt x="46945" y="46334"/>
                    <a:pt x="46255" y="35832"/>
                    <a:pt x="44217" y="26772"/>
                  </a:cubicBezTo>
                  <a:lnTo>
                    <a:pt x="44217" y="26772"/>
                  </a:lnTo>
                  <a:cubicBezTo>
                    <a:pt x="47368" y="34688"/>
                    <a:pt x="52619" y="43136"/>
                    <a:pt x="60801" y="44249"/>
                  </a:cubicBezTo>
                  <a:cubicBezTo>
                    <a:pt x="61052" y="44283"/>
                    <a:pt x="61307" y="44300"/>
                    <a:pt x="61565" y="44300"/>
                  </a:cubicBezTo>
                  <a:cubicBezTo>
                    <a:pt x="65392" y="44300"/>
                    <a:pt x="69833" y="40589"/>
                    <a:pt x="74782" y="33246"/>
                  </a:cubicBezTo>
                  <a:cubicBezTo>
                    <a:pt x="78685" y="27431"/>
                    <a:pt x="81475" y="21396"/>
                    <a:pt x="81506" y="21333"/>
                  </a:cubicBezTo>
                  <a:cubicBezTo>
                    <a:pt x="81538" y="21255"/>
                    <a:pt x="81506" y="21145"/>
                    <a:pt x="81444" y="21098"/>
                  </a:cubicBezTo>
                  <a:lnTo>
                    <a:pt x="74437" y="16741"/>
                  </a:lnTo>
                  <a:cubicBezTo>
                    <a:pt x="74410" y="16722"/>
                    <a:pt x="74382" y="16715"/>
                    <a:pt x="74355" y="16715"/>
                  </a:cubicBezTo>
                  <a:cubicBezTo>
                    <a:pt x="74335" y="16715"/>
                    <a:pt x="74316" y="16719"/>
                    <a:pt x="74296" y="16725"/>
                  </a:cubicBezTo>
                  <a:cubicBezTo>
                    <a:pt x="74249" y="16741"/>
                    <a:pt x="74202" y="16772"/>
                    <a:pt x="74186" y="16819"/>
                  </a:cubicBezTo>
                  <a:cubicBezTo>
                    <a:pt x="74108" y="16992"/>
                    <a:pt x="66914" y="33293"/>
                    <a:pt x="61961" y="33293"/>
                  </a:cubicBezTo>
                  <a:cubicBezTo>
                    <a:pt x="61882" y="33293"/>
                    <a:pt x="61788" y="33293"/>
                    <a:pt x="61710" y="33277"/>
                  </a:cubicBezTo>
                  <a:cubicBezTo>
                    <a:pt x="59045" y="32964"/>
                    <a:pt x="55518" y="25503"/>
                    <a:pt x="52431" y="18935"/>
                  </a:cubicBezTo>
                  <a:cubicBezTo>
                    <a:pt x="50377" y="14578"/>
                    <a:pt x="48434" y="10455"/>
                    <a:pt x="46772" y="8339"/>
                  </a:cubicBezTo>
                  <a:cubicBezTo>
                    <a:pt x="40518" y="361"/>
                    <a:pt x="32587" y="95"/>
                    <a:pt x="32509" y="95"/>
                  </a:cubicBezTo>
                  <a:cubicBezTo>
                    <a:pt x="32477" y="95"/>
                    <a:pt x="32430" y="95"/>
                    <a:pt x="32415" y="126"/>
                  </a:cubicBezTo>
                  <a:cubicBezTo>
                    <a:pt x="32383" y="136"/>
                    <a:pt x="30526" y="1305"/>
                    <a:pt x="28181" y="1305"/>
                  </a:cubicBezTo>
                  <a:cubicBezTo>
                    <a:pt x="26990" y="1305"/>
                    <a:pt x="25673" y="1003"/>
                    <a:pt x="24405" y="95"/>
                  </a:cubicBezTo>
                  <a:cubicBezTo>
                    <a:pt x="24310" y="27"/>
                    <a:pt x="24168" y="0"/>
                    <a:pt x="2399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a:off x="2857575" y="463300"/>
              <a:ext cx="781400" cy="935775"/>
            </a:xfrm>
            <a:custGeom>
              <a:rect b="b" l="l" r="r" t="t"/>
              <a:pathLst>
                <a:path extrusionOk="0" h="37431" w="31256">
                  <a:moveTo>
                    <a:pt x="16864" y="0"/>
                  </a:moveTo>
                  <a:cubicBezTo>
                    <a:pt x="15477" y="0"/>
                    <a:pt x="13808" y="304"/>
                    <a:pt x="11803" y="1072"/>
                  </a:cubicBezTo>
                  <a:cubicBezTo>
                    <a:pt x="2227" y="4739"/>
                    <a:pt x="1" y="14442"/>
                    <a:pt x="1" y="14442"/>
                  </a:cubicBezTo>
                  <a:lnTo>
                    <a:pt x="7148" y="27875"/>
                  </a:lnTo>
                  <a:cubicBezTo>
                    <a:pt x="7148" y="27875"/>
                    <a:pt x="11600" y="31417"/>
                    <a:pt x="10236" y="36323"/>
                  </a:cubicBezTo>
                  <a:cubicBezTo>
                    <a:pt x="10236" y="36323"/>
                    <a:pt x="11581" y="37431"/>
                    <a:pt x="13954" y="37431"/>
                  </a:cubicBezTo>
                  <a:cubicBezTo>
                    <a:pt x="15140" y="37431"/>
                    <a:pt x="16584" y="37154"/>
                    <a:pt x="18246" y="36323"/>
                  </a:cubicBezTo>
                  <a:lnTo>
                    <a:pt x="18105" y="29505"/>
                  </a:lnTo>
                  <a:cubicBezTo>
                    <a:pt x="18105" y="29505"/>
                    <a:pt x="31255" y="20429"/>
                    <a:pt x="23308" y="4332"/>
                  </a:cubicBezTo>
                  <a:cubicBezTo>
                    <a:pt x="23308" y="4332"/>
                    <a:pt x="22103" y="0"/>
                    <a:pt x="16864"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p:nvPr/>
          </p:nvSpPr>
          <p:spPr>
            <a:xfrm>
              <a:off x="2852500" y="453550"/>
              <a:ext cx="664200" cy="955450"/>
            </a:xfrm>
            <a:custGeom>
              <a:rect b="b" l="l" r="r" t="t"/>
              <a:pathLst>
                <a:path extrusionOk="0" h="38218" w="26568">
                  <a:moveTo>
                    <a:pt x="17195" y="446"/>
                  </a:moveTo>
                  <a:cubicBezTo>
                    <a:pt x="18409" y="446"/>
                    <a:pt x="19494" y="684"/>
                    <a:pt x="20439" y="1164"/>
                  </a:cubicBezTo>
                  <a:cubicBezTo>
                    <a:pt x="22790" y="2339"/>
                    <a:pt x="23449" y="4628"/>
                    <a:pt x="23449" y="4659"/>
                  </a:cubicBezTo>
                  <a:cubicBezTo>
                    <a:pt x="23464" y="4675"/>
                    <a:pt x="23464" y="4675"/>
                    <a:pt x="23464" y="4690"/>
                  </a:cubicBezTo>
                  <a:cubicBezTo>
                    <a:pt x="25267" y="8358"/>
                    <a:pt x="26129" y="11963"/>
                    <a:pt x="26004" y="15396"/>
                  </a:cubicBezTo>
                  <a:cubicBezTo>
                    <a:pt x="25910" y="18139"/>
                    <a:pt x="25189" y="20788"/>
                    <a:pt x="23872" y="23265"/>
                  </a:cubicBezTo>
                  <a:cubicBezTo>
                    <a:pt x="21615" y="27497"/>
                    <a:pt x="18339" y="29785"/>
                    <a:pt x="18308" y="29801"/>
                  </a:cubicBezTo>
                  <a:cubicBezTo>
                    <a:pt x="18245" y="29848"/>
                    <a:pt x="18213" y="29926"/>
                    <a:pt x="18213" y="29989"/>
                  </a:cubicBezTo>
                  <a:lnTo>
                    <a:pt x="18355" y="36729"/>
                  </a:lnTo>
                  <a:cubicBezTo>
                    <a:pt x="16745" y="37508"/>
                    <a:pt x="15356" y="37751"/>
                    <a:pt x="14250" y="37751"/>
                  </a:cubicBezTo>
                  <a:cubicBezTo>
                    <a:pt x="13666" y="37751"/>
                    <a:pt x="13160" y="37683"/>
                    <a:pt x="12743" y="37591"/>
                  </a:cubicBezTo>
                  <a:cubicBezTo>
                    <a:pt x="11709" y="37371"/>
                    <a:pt x="11035" y="36948"/>
                    <a:pt x="10768" y="36776"/>
                  </a:cubicBezTo>
                  <a:cubicBezTo>
                    <a:pt x="11301" y="34738"/>
                    <a:pt x="10909" y="32606"/>
                    <a:pt x="9671" y="30632"/>
                  </a:cubicBezTo>
                  <a:cubicBezTo>
                    <a:pt x="8793" y="29236"/>
                    <a:pt x="7806" y="28374"/>
                    <a:pt x="7586" y="28202"/>
                  </a:cubicBezTo>
                  <a:lnTo>
                    <a:pt x="470" y="14769"/>
                  </a:lnTo>
                  <a:cubicBezTo>
                    <a:pt x="580" y="14315"/>
                    <a:pt x="1191" y="12104"/>
                    <a:pt x="2759" y="9534"/>
                  </a:cubicBezTo>
                  <a:cubicBezTo>
                    <a:pt x="4342" y="6916"/>
                    <a:pt x="7273" y="3405"/>
                    <a:pt x="12179" y="1509"/>
                  </a:cubicBezTo>
                  <a:cubicBezTo>
                    <a:pt x="14032" y="802"/>
                    <a:pt x="15710" y="446"/>
                    <a:pt x="17195" y="446"/>
                  </a:cubicBezTo>
                  <a:close/>
                  <a:moveTo>
                    <a:pt x="17188" y="1"/>
                  </a:moveTo>
                  <a:cubicBezTo>
                    <a:pt x="15651" y="1"/>
                    <a:pt x="13925" y="367"/>
                    <a:pt x="12022" y="1101"/>
                  </a:cubicBezTo>
                  <a:cubicBezTo>
                    <a:pt x="6991" y="3029"/>
                    <a:pt x="3997" y="6634"/>
                    <a:pt x="2367" y="9330"/>
                  </a:cubicBezTo>
                  <a:cubicBezTo>
                    <a:pt x="596" y="12230"/>
                    <a:pt x="31" y="14644"/>
                    <a:pt x="16" y="14738"/>
                  </a:cubicBezTo>
                  <a:cubicBezTo>
                    <a:pt x="0" y="14785"/>
                    <a:pt x="0" y="14847"/>
                    <a:pt x="31" y="14894"/>
                  </a:cubicBezTo>
                  <a:lnTo>
                    <a:pt x="7226" y="28453"/>
                  </a:lnTo>
                  <a:cubicBezTo>
                    <a:pt x="7242" y="28468"/>
                    <a:pt x="7257" y="28500"/>
                    <a:pt x="7289" y="28515"/>
                  </a:cubicBezTo>
                  <a:cubicBezTo>
                    <a:pt x="7320" y="28547"/>
                    <a:pt x="11630" y="32058"/>
                    <a:pt x="10314" y="36807"/>
                  </a:cubicBezTo>
                  <a:cubicBezTo>
                    <a:pt x="10282" y="36886"/>
                    <a:pt x="10314" y="36980"/>
                    <a:pt x="10376" y="37027"/>
                  </a:cubicBezTo>
                  <a:cubicBezTo>
                    <a:pt x="10470" y="37105"/>
                    <a:pt x="11850" y="38218"/>
                    <a:pt x="14232" y="38218"/>
                  </a:cubicBezTo>
                  <a:cubicBezTo>
                    <a:pt x="15470" y="38218"/>
                    <a:pt x="16944" y="37920"/>
                    <a:pt x="18668" y="37058"/>
                  </a:cubicBezTo>
                  <a:cubicBezTo>
                    <a:pt x="18746" y="37027"/>
                    <a:pt x="18793" y="36948"/>
                    <a:pt x="18793" y="36854"/>
                  </a:cubicBezTo>
                  <a:lnTo>
                    <a:pt x="18668" y="30099"/>
                  </a:lnTo>
                  <a:cubicBezTo>
                    <a:pt x="19232" y="29675"/>
                    <a:pt x="22163" y="27387"/>
                    <a:pt x="24248" y="23484"/>
                  </a:cubicBezTo>
                  <a:cubicBezTo>
                    <a:pt x="25596" y="20945"/>
                    <a:pt x="26348" y="18233"/>
                    <a:pt x="26442" y="15427"/>
                  </a:cubicBezTo>
                  <a:cubicBezTo>
                    <a:pt x="26568" y="11916"/>
                    <a:pt x="25706" y="8249"/>
                    <a:pt x="23872" y="4518"/>
                  </a:cubicBezTo>
                  <a:cubicBezTo>
                    <a:pt x="23794" y="4252"/>
                    <a:pt x="23073" y="1995"/>
                    <a:pt x="20643" y="772"/>
                  </a:cubicBezTo>
                  <a:cubicBezTo>
                    <a:pt x="19629" y="258"/>
                    <a:pt x="18475" y="1"/>
                    <a:pt x="1718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1"/>
            <p:cNvSpPr/>
            <p:nvPr/>
          </p:nvSpPr>
          <p:spPr>
            <a:xfrm>
              <a:off x="3288625" y="968150"/>
              <a:ext cx="73700" cy="73300"/>
            </a:xfrm>
            <a:custGeom>
              <a:rect b="b" l="l" r="r" t="t"/>
              <a:pathLst>
                <a:path extrusionOk="0" h="2932" w="2948">
                  <a:moveTo>
                    <a:pt x="1474" y="439"/>
                  </a:moveTo>
                  <a:cubicBezTo>
                    <a:pt x="2038" y="439"/>
                    <a:pt x="2493" y="894"/>
                    <a:pt x="2493" y="1458"/>
                  </a:cubicBezTo>
                  <a:cubicBezTo>
                    <a:pt x="2493" y="2022"/>
                    <a:pt x="2038" y="2477"/>
                    <a:pt x="1474" y="2477"/>
                  </a:cubicBezTo>
                  <a:cubicBezTo>
                    <a:pt x="910" y="2477"/>
                    <a:pt x="455" y="2022"/>
                    <a:pt x="455" y="1458"/>
                  </a:cubicBezTo>
                  <a:cubicBezTo>
                    <a:pt x="455" y="894"/>
                    <a:pt x="910" y="439"/>
                    <a:pt x="1474" y="439"/>
                  </a:cubicBezTo>
                  <a:close/>
                  <a:moveTo>
                    <a:pt x="1474" y="0"/>
                  </a:moveTo>
                  <a:cubicBezTo>
                    <a:pt x="659" y="0"/>
                    <a:pt x="0" y="659"/>
                    <a:pt x="0" y="1458"/>
                  </a:cubicBezTo>
                  <a:cubicBezTo>
                    <a:pt x="0" y="2273"/>
                    <a:pt x="659" y="2931"/>
                    <a:pt x="1474" y="2931"/>
                  </a:cubicBezTo>
                  <a:cubicBezTo>
                    <a:pt x="2273" y="2931"/>
                    <a:pt x="2947" y="2273"/>
                    <a:pt x="2947" y="1458"/>
                  </a:cubicBezTo>
                  <a:cubicBezTo>
                    <a:pt x="2947" y="659"/>
                    <a:pt x="2273" y="0"/>
                    <a:pt x="147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1"/>
            <p:cNvSpPr/>
            <p:nvPr/>
          </p:nvSpPr>
          <p:spPr>
            <a:xfrm>
              <a:off x="3062525" y="649475"/>
              <a:ext cx="422450" cy="264625"/>
            </a:xfrm>
            <a:custGeom>
              <a:rect b="b" l="l" r="r" t="t"/>
              <a:pathLst>
                <a:path extrusionOk="0" h="10585" w="16898">
                  <a:moveTo>
                    <a:pt x="9812" y="3045"/>
                  </a:moveTo>
                  <a:cubicBezTo>
                    <a:pt x="11255" y="4941"/>
                    <a:pt x="11678" y="7857"/>
                    <a:pt x="11066" y="9346"/>
                  </a:cubicBezTo>
                  <a:cubicBezTo>
                    <a:pt x="10925" y="9691"/>
                    <a:pt x="10659" y="10114"/>
                    <a:pt x="10204" y="10145"/>
                  </a:cubicBezTo>
                  <a:cubicBezTo>
                    <a:pt x="10190" y="10147"/>
                    <a:pt x="10175" y="10147"/>
                    <a:pt x="10161" y="10147"/>
                  </a:cubicBezTo>
                  <a:cubicBezTo>
                    <a:pt x="9837" y="10147"/>
                    <a:pt x="9586" y="9819"/>
                    <a:pt x="9436" y="9534"/>
                  </a:cubicBezTo>
                  <a:cubicBezTo>
                    <a:pt x="8715" y="8217"/>
                    <a:pt x="8590" y="5239"/>
                    <a:pt x="9812" y="3045"/>
                  </a:cubicBezTo>
                  <a:close/>
                  <a:moveTo>
                    <a:pt x="14374" y="1"/>
                  </a:moveTo>
                  <a:cubicBezTo>
                    <a:pt x="12127" y="1"/>
                    <a:pt x="10776" y="1012"/>
                    <a:pt x="9985" y="1995"/>
                  </a:cubicBezTo>
                  <a:cubicBezTo>
                    <a:pt x="9907" y="2089"/>
                    <a:pt x="9828" y="2198"/>
                    <a:pt x="9750" y="2308"/>
                  </a:cubicBezTo>
                  <a:cubicBezTo>
                    <a:pt x="8697" y="1186"/>
                    <a:pt x="7278" y="619"/>
                    <a:pt x="5580" y="619"/>
                  </a:cubicBezTo>
                  <a:cubicBezTo>
                    <a:pt x="4977" y="619"/>
                    <a:pt x="4338" y="691"/>
                    <a:pt x="3668" y="835"/>
                  </a:cubicBezTo>
                  <a:cubicBezTo>
                    <a:pt x="1709" y="1258"/>
                    <a:pt x="204" y="2136"/>
                    <a:pt x="141" y="2167"/>
                  </a:cubicBezTo>
                  <a:cubicBezTo>
                    <a:pt x="32" y="2230"/>
                    <a:pt x="0" y="2355"/>
                    <a:pt x="63" y="2465"/>
                  </a:cubicBezTo>
                  <a:cubicBezTo>
                    <a:pt x="104" y="2537"/>
                    <a:pt x="179" y="2575"/>
                    <a:pt x="253" y="2575"/>
                  </a:cubicBezTo>
                  <a:cubicBezTo>
                    <a:pt x="291" y="2575"/>
                    <a:pt x="329" y="2565"/>
                    <a:pt x="361" y="2543"/>
                  </a:cubicBezTo>
                  <a:cubicBezTo>
                    <a:pt x="402" y="2523"/>
                    <a:pt x="2946" y="1058"/>
                    <a:pt x="5599" y="1058"/>
                  </a:cubicBezTo>
                  <a:cubicBezTo>
                    <a:pt x="6989" y="1058"/>
                    <a:pt x="8410" y="1461"/>
                    <a:pt x="9515" y="2684"/>
                  </a:cubicBezTo>
                  <a:cubicBezTo>
                    <a:pt x="8120" y="5035"/>
                    <a:pt x="8245" y="8311"/>
                    <a:pt x="9044" y="9753"/>
                  </a:cubicBezTo>
                  <a:cubicBezTo>
                    <a:pt x="9421" y="10427"/>
                    <a:pt x="9844" y="10584"/>
                    <a:pt x="10157" y="10584"/>
                  </a:cubicBezTo>
                  <a:lnTo>
                    <a:pt x="10236" y="10584"/>
                  </a:lnTo>
                  <a:cubicBezTo>
                    <a:pt x="10784" y="10537"/>
                    <a:pt x="11207" y="10177"/>
                    <a:pt x="11474" y="9518"/>
                  </a:cubicBezTo>
                  <a:cubicBezTo>
                    <a:pt x="12164" y="7857"/>
                    <a:pt x="11725" y="4706"/>
                    <a:pt x="10048" y="2637"/>
                  </a:cubicBezTo>
                  <a:cubicBezTo>
                    <a:pt x="10142" y="2512"/>
                    <a:pt x="10236" y="2387"/>
                    <a:pt x="10330" y="2261"/>
                  </a:cubicBezTo>
                  <a:cubicBezTo>
                    <a:pt x="11302" y="1054"/>
                    <a:pt x="12682" y="444"/>
                    <a:pt x="14388" y="444"/>
                  </a:cubicBezTo>
                  <a:cubicBezTo>
                    <a:pt x="15074" y="444"/>
                    <a:pt x="15813" y="543"/>
                    <a:pt x="16599" y="741"/>
                  </a:cubicBezTo>
                  <a:cubicBezTo>
                    <a:pt x="16621" y="746"/>
                    <a:pt x="16642" y="749"/>
                    <a:pt x="16663" y="749"/>
                  </a:cubicBezTo>
                  <a:cubicBezTo>
                    <a:pt x="16765" y="749"/>
                    <a:pt x="16856" y="688"/>
                    <a:pt x="16882" y="584"/>
                  </a:cubicBezTo>
                  <a:cubicBezTo>
                    <a:pt x="16897" y="474"/>
                    <a:pt x="16835" y="349"/>
                    <a:pt x="16709" y="318"/>
                  </a:cubicBezTo>
                  <a:cubicBezTo>
                    <a:pt x="15839" y="96"/>
                    <a:pt x="15064" y="1"/>
                    <a:pt x="1437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1"/>
            <p:cNvSpPr/>
            <p:nvPr/>
          </p:nvSpPr>
          <p:spPr>
            <a:xfrm>
              <a:off x="3224350" y="1193175"/>
              <a:ext cx="89375" cy="44200"/>
            </a:xfrm>
            <a:custGeom>
              <a:rect b="b" l="l" r="r" t="t"/>
              <a:pathLst>
                <a:path extrusionOk="0" h="1768" w="3575">
                  <a:moveTo>
                    <a:pt x="3341" y="1"/>
                  </a:moveTo>
                  <a:cubicBezTo>
                    <a:pt x="3303" y="1"/>
                    <a:pt x="3264" y="15"/>
                    <a:pt x="3230" y="43"/>
                  </a:cubicBezTo>
                  <a:cubicBezTo>
                    <a:pt x="3214" y="43"/>
                    <a:pt x="2305" y="749"/>
                    <a:pt x="189" y="1282"/>
                  </a:cubicBezTo>
                  <a:cubicBezTo>
                    <a:pt x="79" y="1313"/>
                    <a:pt x="1" y="1438"/>
                    <a:pt x="32" y="1564"/>
                  </a:cubicBezTo>
                  <a:cubicBezTo>
                    <a:pt x="48" y="1689"/>
                    <a:pt x="142" y="1768"/>
                    <a:pt x="236" y="1768"/>
                  </a:cubicBezTo>
                  <a:lnTo>
                    <a:pt x="267" y="1768"/>
                  </a:lnTo>
                  <a:cubicBezTo>
                    <a:pt x="2477" y="1203"/>
                    <a:pt x="3418" y="498"/>
                    <a:pt x="3449" y="467"/>
                  </a:cubicBezTo>
                  <a:cubicBezTo>
                    <a:pt x="3559" y="388"/>
                    <a:pt x="3575" y="231"/>
                    <a:pt x="3512" y="122"/>
                  </a:cubicBezTo>
                  <a:cubicBezTo>
                    <a:pt x="3472" y="42"/>
                    <a:pt x="3407" y="1"/>
                    <a:pt x="334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41"/>
            <p:cNvSpPr/>
            <p:nvPr/>
          </p:nvSpPr>
          <p:spPr>
            <a:xfrm>
              <a:off x="3082125" y="727825"/>
              <a:ext cx="182625" cy="93400"/>
            </a:xfrm>
            <a:custGeom>
              <a:rect b="b" l="l" r="r" t="t"/>
              <a:pathLst>
                <a:path extrusionOk="0" h="3736" w="7305">
                  <a:moveTo>
                    <a:pt x="3746" y="425"/>
                  </a:moveTo>
                  <a:cubicBezTo>
                    <a:pt x="5290" y="425"/>
                    <a:pt x="6389" y="1276"/>
                    <a:pt x="6771" y="1619"/>
                  </a:cubicBezTo>
                  <a:cubicBezTo>
                    <a:pt x="5764" y="2733"/>
                    <a:pt x="4712" y="3298"/>
                    <a:pt x="3645" y="3298"/>
                  </a:cubicBezTo>
                  <a:cubicBezTo>
                    <a:pt x="3616" y="3298"/>
                    <a:pt x="3587" y="3297"/>
                    <a:pt x="3558" y="3297"/>
                  </a:cubicBezTo>
                  <a:cubicBezTo>
                    <a:pt x="2069" y="3234"/>
                    <a:pt x="925" y="2074"/>
                    <a:pt x="549" y="1635"/>
                  </a:cubicBezTo>
                  <a:cubicBezTo>
                    <a:pt x="1735" y="731"/>
                    <a:pt x="2820" y="425"/>
                    <a:pt x="3746" y="425"/>
                  </a:cubicBezTo>
                  <a:close/>
                  <a:moveTo>
                    <a:pt x="3727" y="1"/>
                  </a:moveTo>
                  <a:cubicBezTo>
                    <a:pt x="2675" y="1"/>
                    <a:pt x="1443" y="359"/>
                    <a:pt x="110" y="1431"/>
                  </a:cubicBezTo>
                  <a:cubicBezTo>
                    <a:pt x="16" y="1510"/>
                    <a:pt x="0" y="1635"/>
                    <a:pt x="79" y="1729"/>
                  </a:cubicBezTo>
                  <a:cubicBezTo>
                    <a:pt x="126" y="1807"/>
                    <a:pt x="1505" y="3641"/>
                    <a:pt x="3543" y="3720"/>
                  </a:cubicBezTo>
                  <a:cubicBezTo>
                    <a:pt x="3574" y="3720"/>
                    <a:pt x="3621" y="3735"/>
                    <a:pt x="3668" y="3735"/>
                  </a:cubicBezTo>
                  <a:cubicBezTo>
                    <a:pt x="4906" y="3735"/>
                    <a:pt x="6097" y="3061"/>
                    <a:pt x="7226" y="1745"/>
                  </a:cubicBezTo>
                  <a:cubicBezTo>
                    <a:pt x="7304" y="1666"/>
                    <a:pt x="7304" y="1541"/>
                    <a:pt x="7226" y="1463"/>
                  </a:cubicBezTo>
                  <a:cubicBezTo>
                    <a:pt x="7205" y="1431"/>
                    <a:pt x="5827" y="1"/>
                    <a:pt x="372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41"/>
            <p:cNvSpPr/>
            <p:nvPr/>
          </p:nvSpPr>
          <p:spPr>
            <a:xfrm>
              <a:off x="3151475" y="733025"/>
              <a:ext cx="78400" cy="78400"/>
            </a:xfrm>
            <a:custGeom>
              <a:rect b="b" l="l" r="r" t="t"/>
              <a:pathLst>
                <a:path extrusionOk="0" h="3136" w="3136">
                  <a:moveTo>
                    <a:pt x="1568" y="1"/>
                  </a:moveTo>
                  <a:cubicBezTo>
                    <a:pt x="706" y="1"/>
                    <a:pt x="0" y="690"/>
                    <a:pt x="0" y="1568"/>
                  </a:cubicBezTo>
                  <a:cubicBezTo>
                    <a:pt x="0" y="2430"/>
                    <a:pt x="706" y="3136"/>
                    <a:pt x="1568" y="3136"/>
                  </a:cubicBezTo>
                  <a:cubicBezTo>
                    <a:pt x="2430" y="3136"/>
                    <a:pt x="3135" y="2430"/>
                    <a:pt x="3135" y="1568"/>
                  </a:cubicBezTo>
                  <a:cubicBezTo>
                    <a:pt x="3135" y="690"/>
                    <a:pt x="2430" y="1"/>
                    <a:pt x="156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a:off x="3346625" y="723100"/>
              <a:ext cx="163025" cy="98125"/>
            </a:xfrm>
            <a:custGeom>
              <a:rect b="b" l="l" r="r" t="t"/>
              <a:pathLst>
                <a:path extrusionOk="0" h="3925" w="6521">
                  <a:moveTo>
                    <a:pt x="3853" y="1"/>
                  </a:moveTo>
                  <a:cubicBezTo>
                    <a:pt x="2769" y="1"/>
                    <a:pt x="1502" y="389"/>
                    <a:pt x="110" y="1526"/>
                  </a:cubicBezTo>
                  <a:cubicBezTo>
                    <a:pt x="16" y="1605"/>
                    <a:pt x="0" y="1730"/>
                    <a:pt x="79" y="1840"/>
                  </a:cubicBezTo>
                  <a:cubicBezTo>
                    <a:pt x="126" y="1902"/>
                    <a:pt x="1395" y="3627"/>
                    <a:pt x="3308" y="3893"/>
                  </a:cubicBezTo>
                  <a:cubicBezTo>
                    <a:pt x="3464" y="3909"/>
                    <a:pt x="3621" y="3924"/>
                    <a:pt x="3778" y="3924"/>
                  </a:cubicBezTo>
                  <a:cubicBezTo>
                    <a:pt x="4687" y="3924"/>
                    <a:pt x="5565" y="3564"/>
                    <a:pt x="6411" y="2890"/>
                  </a:cubicBezTo>
                  <a:cubicBezTo>
                    <a:pt x="6505" y="2812"/>
                    <a:pt x="6521" y="2670"/>
                    <a:pt x="6458" y="2561"/>
                  </a:cubicBezTo>
                  <a:cubicBezTo>
                    <a:pt x="6414" y="2507"/>
                    <a:pt x="6349" y="2479"/>
                    <a:pt x="6281" y="2479"/>
                  </a:cubicBezTo>
                  <a:cubicBezTo>
                    <a:pt x="6230" y="2479"/>
                    <a:pt x="6176" y="2496"/>
                    <a:pt x="6129" y="2529"/>
                  </a:cubicBezTo>
                  <a:cubicBezTo>
                    <a:pt x="5364" y="3147"/>
                    <a:pt x="4576" y="3465"/>
                    <a:pt x="3774" y="3465"/>
                  </a:cubicBezTo>
                  <a:cubicBezTo>
                    <a:pt x="3640" y="3465"/>
                    <a:pt x="3505" y="3456"/>
                    <a:pt x="3370" y="3438"/>
                  </a:cubicBezTo>
                  <a:cubicBezTo>
                    <a:pt x="1975" y="3250"/>
                    <a:pt x="941" y="2169"/>
                    <a:pt x="565" y="1730"/>
                  </a:cubicBezTo>
                  <a:cubicBezTo>
                    <a:pt x="1683" y="875"/>
                    <a:pt x="2778" y="442"/>
                    <a:pt x="3851" y="442"/>
                  </a:cubicBezTo>
                  <a:cubicBezTo>
                    <a:pt x="4568" y="442"/>
                    <a:pt x="5275" y="635"/>
                    <a:pt x="5972" y="1025"/>
                  </a:cubicBezTo>
                  <a:cubicBezTo>
                    <a:pt x="6006" y="1044"/>
                    <a:pt x="6041" y="1053"/>
                    <a:pt x="6075" y="1053"/>
                  </a:cubicBezTo>
                  <a:cubicBezTo>
                    <a:pt x="6153" y="1053"/>
                    <a:pt x="6226" y="1007"/>
                    <a:pt x="6270" y="931"/>
                  </a:cubicBezTo>
                  <a:cubicBezTo>
                    <a:pt x="6333" y="821"/>
                    <a:pt x="6286" y="680"/>
                    <a:pt x="6176" y="617"/>
                  </a:cubicBezTo>
                  <a:cubicBezTo>
                    <a:pt x="5558" y="279"/>
                    <a:pt x="4771" y="1"/>
                    <a:pt x="38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1"/>
            <p:cNvSpPr/>
            <p:nvPr/>
          </p:nvSpPr>
          <p:spPr>
            <a:xfrm>
              <a:off x="3421075" y="727925"/>
              <a:ext cx="83100" cy="83500"/>
            </a:xfrm>
            <a:custGeom>
              <a:rect b="b" l="l" r="r" t="t"/>
              <a:pathLst>
                <a:path extrusionOk="0" h="3340" w="3324">
                  <a:moveTo>
                    <a:pt x="1662" y="1"/>
                  </a:moveTo>
                  <a:cubicBezTo>
                    <a:pt x="737" y="1"/>
                    <a:pt x="0" y="753"/>
                    <a:pt x="0" y="1662"/>
                  </a:cubicBezTo>
                  <a:cubicBezTo>
                    <a:pt x="0" y="2587"/>
                    <a:pt x="737" y="3340"/>
                    <a:pt x="1662" y="3340"/>
                  </a:cubicBezTo>
                  <a:cubicBezTo>
                    <a:pt x="2571" y="3340"/>
                    <a:pt x="3323" y="2587"/>
                    <a:pt x="3323" y="1662"/>
                  </a:cubicBezTo>
                  <a:cubicBezTo>
                    <a:pt x="3323" y="753"/>
                    <a:pt x="2571" y="1"/>
                    <a:pt x="166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p:nvPr/>
          </p:nvSpPr>
          <p:spPr>
            <a:xfrm>
              <a:off x="2930475" y="870075"/>
              <a:ext cx="25875" cy="19425"/>
            </a:xfrm>
            <a:custGeom>
              <a:rect b="b" l="l" r="r" t="t"/>
              <a:pathLst>
                <a:path extrusionOk="0" h="777" w="1035">
                  <a:moveTo>
                    <a:pt x="512" y="1"/>
                  </a:moveTo>
                  <a:cubicBezTo>
                    <a:pt x="272" y="1"/>
                    <a:pt x="60" y="148"/>
                    <a:pt x="32" y="334"/>
                  </a:cubicBezTo>
                  <a:cubicBezTo>
                    <a:pt x="0" y="553"/>
                    <a:pt x="188" y="757"/>
                    <a:pt x="455" y="773"/>
                  </a:cubicBezTo>
                  <a:cubicBezTo>
                    <a:pt x="478" y="775"/>
                    <a:pt x="501" y="777"/>
                    <a:pt x="523" y="777"/>
                  </a:cubicBezTo>
                  <a:cubicBezTo>
                    <a:pt x="763" y="777"/>
                    <a:pt x="975" y="630"/>
                    <a:pt x="1003" y="444"/>
                  </a:cubicBezTo>
                  <a:cubicBezTo>
                    <a:pt x="1035" y="224"/>
                    <a:pt x="847" y="36"/>
                    <a:pt x="580" y="5"/>
                  </a:cubicBezTo>
                  <a:cubicBezTo>
                    <a:pt x="557" y="2"/>
                    <a:pt x="534" y="1"/>
                    <a:pt x="51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1"/>
            <p:cNvSpPr/>
            <p:nvPr/>
          </p:nvSpPr>
          <p:spPr>
            <a:xfrm>
              <a:off x="3925400" y="894475"/>
              <a:ext cx="1185375" cy="852325"/>
            </a:xfrm>
            <a:custGeom>
              <a:rect b="b" l="l" r="r" t="t"/>
              <a:pathLst>
                <a:path extrusionOk="0" h="34093" w="47415">
                  <a:moveTo>
                    <a:pt x="2743" y="0"/>
                  </a:moveTo>
                  <a:cubicBezTo>
                    <a:pt x="1223" y="0"/>
                    <a:pt x="0" y="1223"/>
                    <a:pt x="0" y="2728"/>
                  </a:cubicBezTo>
                  <a:lnTo>
                    <a:pt x="0" y="31365"/>
                  </a:lnTo>
                  <a:cubicBezTo>
                    <a:pt x="0" y="32870"/>
                    <a:pt x="1223" y="34092"/>
                    <a:pt x="2743" y="34092"/>
                  </a:cubicBezTo>
                  <a:lnTo>
                    <a:pt x="44672" y="34092"/>
                  </a:lnTo>
                  <a:cubicBezTo>
                    <a:pt x="46192" y="34092"/>
                    <a:pt x="47415" y="32870"/>
                    <a:pt x="47415" y="31365"/>
                  </a:cubicBezTo>
                  <a:lnTo>
                    <a:pt x="47415" y="2728"/>
                  </a:lnTo>
                  <a:cubicBezTo>
                    <a:pt x="47415" y="1223"/>
                    <a:pt x="46192" y="0"/>
                    <a:pt x="44672" y="0"/>
                  </a:cubicBezTo>
                  <a:close/>
                </a:path>
              </a:pathLst>
            </a:custGeom>
            <a:solidFill>
              <a:srgbClr val="E7D2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1"/>
            <p:cNvSpPr/>
            <p:nvPr/>
          </p:nvSpPr>
          <p:spPr>
            <a:xfrm>
              <a:off x="3920675" y="889775"/>
              <a:ext cx="1190100" cy="862100"/>
            </a:xfrm>
            <a:custGeom>
              <a:rect b="b" l="l" r="r" t="t"/>
              <a:pathLst>
                <a:path extrusionOk="0" h="34484" w="47604">
                  <a:moveTo>
                    <a:pt x="44531" y="361"/>
                  </a:moveTo>
                  <a:cubicBezTo>
                    <a:pt x="46020" y="361"/>
                    <a:pt x="47243" y="1568"/>
                    <a:pt x="47243" y="3073"/>
                  </a:cubicBezTo>
                  <a:lnTo>
                    <a:pt x="47243" y="31396"/>
                  </a:lnTo>
                  <a:cubicBezTo>
                    <a:pt x="47243" y="32901"/>
                    <a:pt x="46020" y="34108"/>
                    <a:pt x="44531" y="34108"/>
                  </a:cubicBezTo>
                  <a:lnTo>
                    <a:pt x="3057" y="34108"/>
                  </a:lnTo>
                  <a:cubicBezTo>
                    <a:pt x="1568" y="34108"/>
                    <a:pt x="361" y="32901"/>
                    <a:pt x="361" y="31396"/>
                  </a:cubicBezTo>
                  <a:lnTo>
                    <a:pt x="361" y="3073"/>
                  </a:lnTo>
                  <a:cubicBezTo>
                    <a:pt x="361" y="1568"/>
                    <a:pt x="1568" y="361"/>
                    <a:pt x="3057" y="361"/>
                  </a:cubicBezTo>
                  <a:close/>
                  <a:moveTo>
                    <a:pt x="3057" y="0"/>
                  </a:moveTo>
                  <a:cubicBezTo>
                    <a:pt x="1365" y="0"/>
                    <a:pt x="1" y="1364"/>
                    <a:pt x="1" y="3073"/>
                  </a:cubicBezTo>
                  <a:lnTo>
                    <a:pt x="1" y="31396"/>
                  </a:lnTo>
                  <a:cubicBezTo>
                    <a:pt x="1" y="33089"/>
                    <a:pt x="1365" y="34484"/>
                    <a:pt x="3057" y="34484"/>
                  </a:cubicBezTo>
                  <a:lnTo>
                    <a:pt x="44531" y="34484"/>
                  </a:lnTo>
                  <a:cubicBezTo>
                    <a:pt x="46224" y="34484"/>
                    <a:pt x="47604" y="33089"/>
                    <a:pt x="47604" y="31396"/>
                  </a:cubicBezTo>
                  <a:lnTo>
                    <a:pt x="47604" y="3073"/>
                  </a:lnTo>
                  <a:cubicBezTo>
                    <a:pt x="47604" y="1364"/>
                    <a:pt x="46224" y="0"/>
                    <a:pt x="4453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1"/>
            <p:cNvSpPr/>
            <p:nvPr/>
          </p:nvSpPr>
          <p:spPr>
            <a:xfrm>
              <a:off x="4371325" y="1560750"/>
              <a:ext cx="279025" cy="323200"/>
            </a:xfrm>
            <a:custGeom>
              <a:rect b="b" l="l" r="r" t="t"/>
              <a:pathLst>
                <a:path extrusionOk="0" h="12928" w="11161">
                  <a:moveTo>
                    <a:pt x="4590" y="0"/>
                  </a:moveTo>
                  <a:cubicBezTo>
                    <a:pt x="3710" y="0"/>
                    <a:pt x="3545" y="1862"/>
                    <a:pt x="2900" y="3711"/>
                  </a:cubicBezTo>
                  <a:cubicBezTo>
                    <a:pt x="1724" y="7096"/>
                    <a:pt x="0" y="9306"/>
                    <a:pt x="0" y="9306"/>
                  </a:cubicBezTo>
                  <a:lnTo>
                    <a:pt x="5878" y="12927"/>
                  </a:lnTo>
                  <a:cubicBezTo>
                    <a:pt x="9295" y="11234"/>
                    <a:pt x="11160" y="7504"/>
                    <a:pt x="11160" y="7504"/>
                  </a:cubicBezTo>
                  <a:lnTo>
                    <a:pt x="3935" y="6877"/>
                  </a:lnTo>
                  <a:cubicBezTo>
                    <a:pt x="5549" y="3914"/>
                    <a:pt x="5925" y="325"/>
                    <a:pt x="4781" y="27"/>
                  </a:cubicBezTo>
                  <a:cubicBezTo>
                    <a:pt x="4714" y="9"/>
                    <a:pt x="4650" y="0"/>
                    <a:pt x="4590" y="0"/>
                  </a:cubicBezTo>
                  <a:close/>
                </a:path>
              </a:pathLst>
            </a:custGeom>
            <a:solidFill>
              <a:srgbClr val="A3A3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1"/>
            <p:cNvSpPr/>
            <p:nvPr/>
          </p:nvSpPr>
          <p:spPr>
            <a:xfrm>
              <a:off x="4370925" y="1555800"/>
              <a:ext cx="284525" cy="333225"/>
            </a:xfrm>
            <a:custGeom>
              <a:rect b="b" l="l" r="r" t="t"/>
              <a:pathLst>
                <a:path extrusionOk="0" h="13329" w="11381">
                  <a:moveTo>
                    <a:pt x="4712" y="361"/>
                  </a:moveTo>
                  <a:cubicBezTo>
                    <a:pt x="4758" y="361"/>
                    <a:pt x="4808" y="369"/>
                    <a:pt x="4860" y="382"/>
                  </a:cubicBezTo>
                  <a:cubicBezTo>
                    <a:pt x="5001" y="413"/>
                    <a:pt x="5110" y="539"/>
                    <a:pt x="5205" y="758"/>
                  </a:cubicBezTo>
                  <a:cubicBezTo>
                    <a:pt x="5643" y="1777"/>
                    <a:pt x="5236" y="4536"/>
                    <a:pt x="3919" y="6996"/>
                  </a:cubicBezTo>
                  <a:cubicBezTo>
                    <a:pt x="3888" y="7044"/>
                    <a:pt x="3888" y="7106"/>
                    <a:pt x="3919" y="7169"/>
                  </a:cubicBezTo>
                  <a:cubicBezTo>
                    <a:pt x="3935" y="7216"/>
                    <a:pt x="3998" y="7263"/>
                    <a:pt x="4060" y="7263"/>
                  </a:cubicBezTo>
                  <a:lnTo>
                    <a:pt x="10910" y="7859"/>
                  </a:lnTo>
                  <a:cubicBezTo>
                    <a:pt x="10440" y="8689"/>
                    <a:pt x="8731" y="11511"/>
                    <a:pt x="5988" y="12937"/>
                  </a:cubicBezTo>
                  <a:lnTo>
                    <a:pt x="455" y="9457"/>
                  </a:lnTo>
                  <a:cubicBezTo>
                    <a:pt x="863" y="8877"/>
                    <a:pt x="2258" y="6824"/>
                    <a:pt x="3230" y="3956"/>
                  </a:cubicBezTo>
                  <a:cubicBezTo>
                    <a:pt x="3418" y="3423"/>
                    <a:pt x="3559" y="2890"/>
                    <a:pt x="3684" y="2404"/>
                  </a:cubicBezTo>
                  <a:cubicBezTo>
                    <a:pt x="3935" y="1448"/>
                    <a:pt x="4154" y="617"/>
                    <a:pt x="4531" y="413"/>
                  </a:cubicBezTo>
                  <a:cubicBezTo>
                    <a:pt x="4586" y="377"/>
                    <a:pt x="4646" y="361"/>
                    <a:pt x="4712" y="361"/>
                  </a:cubicBezTo>
                  <a:close/>
                  <a:moveTo>
                    <a:pt x="4707" y="0"/>
                  </a:moveTo>
                  <a:cubicBezTo>
                    <a:pt x="4580" y="0"/>
                    <a:pt x="4458" y="32"/>
                    <a:pt x="4342" y="100"/>
                  </a:cubicBezTo>
                  <a:cubicBezTo>
                    <a:pt x="3857" y="382"/>
                    <a:pt x="3621" y="1228"/>
                    <a:pt x="3339" y="2310"/>
                  </a:cubicBezTo>
                  <a:cubicBezTo>
                    <a:pt x="3198" y="2811"/>
                    <a:pt x="3073" y="3313"/>
                    <a:pt x="2885" y="3830"/>
                  </a:cubicBezTo>
                  <a:cubicBezTo>
                    <a:pt x="1756" y="7169"/>
                    <a:pt x="63" y="9379"/>
                    <a:pt x="48" y="9395"/>
                  </a:cubicBezTo>
                  <a:cubicBezTo>
                    <a:pt x="16" y="9442"/>
                    <a:pt x="1" y="9489"/>
                    <a:pt x="16" y="9536"/>
                  </a:cubicBezTo>
                  <a:cubicBezTo>
                    <a:pt x="16" y="9583"/>
                    <a:pt x="48" y="9630"/>
                    <a:pt x="95" y="9661"/>
                  </a:cubicBezTo>
                  <a:lnTo>
                    <a:pt x="5894" y="13298"/>
                  </a:lnTo>
                  <a:cubicBezTo>
                    <a:pt x="5910" y="13313"/>
                    <a:pt x="5957" y="13329"/>
                    <a:pt x="5988" y="13329"/>
                  </a:cubicBezTo>
                  <a:cubicBezTo>
                    <a:pt x="6020" y="13329"/>
                    <a:pt x="6035" y="13313"/>
                    <a:pt x="6067" y="13298"/>
                  </a:cubicBezTo>
                  <a:cubicBezTo>
                    <a:pt x="9452" y="11605"/>
                    <a:pt x="11270" y="7937"/>
                    <a:pt x="11349" y="7780"/>
                  </a:cubicBezTo>
                  <a:cubicBezTo>
                    <a:pt x="11380" y="7733"/>
                    <a:pt x="11380" y="7670"/>
                    <a:pt x="11349" y="7608"/>
                  </a:cubicBezTo>
                  <a:cubicBezTo>
                    <a:pt x="11317" y="7561"/>
                    <a:pt x="11270" y="7529"/>
                    <a:pt x="11208" y="7529"/>
                  </a:cubicBezTo>
                  <a:lnTo>
                    <a:pt x="4358" y="6918"/>
                  </a:lnTo>
                  <a:cubicBezTo>
                    <a:pt x="5534" y="4614"/>
                    <a:pt x="6067" y="1824"/>
                    <a:pt x="5534" y="601"/>
                  </a:cubicBezTo>
                  <a:cubicBezTo>
                    <a:pt x="5408" y="288"/>
                    <a:pt x="5205" y="100"/>
                    <a:pt x="4954" y="37"/>
                  </a:cubicBezTo>
                  <a:cubicBezTo>
                    <a:pt x="4869" y="13"/>
                    <a:pt x="4787" y="0"/>
                    <a:pt x="470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1"/>
            <p:cNvSpPr/>
            <p:nvPr/>
          </p:nvSpPr>
          <p:spPr>
            <a:xfrm>
              <a:off x="2603000" y="238000"/>
              <a:ext cx="847475" cy="925950"/>
            </a:xfrm>
            <a:custGeom>
              <a:rect b="b" l="l" r="r" t="t"/>
              <a:pathLst>
                <a:path extrusionOk="0" h="37038" w="33899">
                  <a:moveTo>
                    <a:pt x="23978" y="0"/>
                  </a:moveTo>
                  <a:cubicBezTo>
                    <a:pt x="21611" y="0"/>
                    <a:pt x="21015" y="2309"/>
                    <a:pt x="21015" y="2309"/>
                  </a:cubicBezTo>
                  <a:cubicBezTo>
                    <a:pt x="20320" y="942"/>
                    <a:pt x="19159" y="536"/>
                    <a:pt x="18178" y="536"/>
                  </a:cubicBezTo>
                  <a:cubicBezTo>
                    <a:pt x="17764" y="536"/>
                    <a:pt x="17382" y="608"/>
                    <a:pt x="17080" y="710"/>
                  </a:cubicBezTo>
                  <a:cubicBezTo>
                    <a:pt x="13711" y="1823"/>
                    <a:pt x="15043" y="4958"/>
                    <a:pt x="15043" y="4958"/>
                  </a:cubicBezTo>
                  <a:cubicBezTo>
                    <a:pt x="15043" y="4958"/>
                    <a:pt x="14057" y="3550"/>
                    <a:pt x="12501" y="3550"/>
                  </a:cubicBezTo>
                  <a:cubicBezTo>
                    <a:pt x="11980" y="3550"/>
                    <a:pt x="11396" y="3707"/>
                    <a:pt x="10764" y="4127"/>
                  </a:cubicBezTo>
                  <a:cubicBezTo>
                    <a:pt x="8107" y="5875"/>
                    <a:pt x="9983" y="8627"/>
                    <a:pt x="10358" y="9127"/>
                  </a:cubicBezTo>
                  <a:lnTo>
                    <a:pt x="10358" y="9127"/>
                  </a:lnTo>
                  <a:cubicBezTo>
                    <a:pt x="10126" y="8840"/>
                    <a:pt x="9253" y="7875"/>
                    <a:pt x="8017" y="7875"/>
                  </a:cubicBezTo>
                  <a:cubicBezTo>
                    <a:pt x="7343" y="7875"/>
                    <a:pt x="6562" y="8162"/>
                    <a:pt x="5717" y="9002"/>
                  </a:cubicBezTo>
                  <a:cubicBezTo>
                    <a:pt x="3757" y="10946"/>
                    <a:pt x="5717" y="13751"/>
                    <a:pt x="5717" y="13751"/>
                  </a:cubicBezTo>
                  <a:cubicBezTo>
                    <a:pt x="5391" y="13601"/>
                    <a:pt x="5083" y="13539"/>
                    <a:pt x="4798" y="13539"/>
                  </a:cubicBezTo>
                  <a:cubicBezTo>
                    <a:pt x="3477" y="13539"/>
                    <a:pt x="2629" y="14864"/>
                    <a:pt x="2629" y="14864"/>
                  </a:cubicBezTo>
                  <a:cubicBezTo>
                    <a:pt x="0" y="19255"/>
                    <a:pt x="17001" y="37038"/>
                    <a:pt x="17222" y="37038"/>
                  </a:cubicBezTo>
                  <a:cubicBezTo>
                    <a:pt x="17225" y="37038"/>
                    <a:pt x="17225" y="37035"/>
                    <a:pt x="17222" y="37028"/>
                  </a:cubicBezTo>
                  <a:cubicBezTo>
                    <a:pt x="14980" y="32561"/>
                    <a:pt x="13993" y="27545"/>
                    <a:pt x="13993" y="27545"/>
                  </a:cubicBezTo>
                  <a:cubicBezTo>
                    <a:pt x="13993" y="27545"/>
                    <a:pt x="10278" y="24441"/>
                    <a:pt x="11751" y="22247"/>
                  </a:cubicBezTo>
                  <a:cubicBezTo>
                    <a:pt x="12106" y="21715"/>
                    <a:pt x="12495" y="21521"/>
                    <a:pt x="12876" y="21521"/>
                  </a:cubicBezTo>
                  <a:cubicBezTo>
                    <a:pt x="13908" y="21521"/>
                    <a:pt x="14870" y="22952"/>
                    <a:pt x="14870" y="22952"/>
                  </a:cubicBezTo>
                  <a:cubicBezTo>
                    <a:pt x="14870" y="22952"/>
                    <a:pt x="14682" y="17388"/>
                    <a:pt x="21281" y="13062"/>
                  </a:cubicBezTo>
                  <a:cubicBezTo>
                    <a:pt x="23309" y="11732"/>
                    <a:pt x="25283" y="11272"/>
                    <a:pt x="27043" y="11272"/>
                  </a:cubicBezTo>
                  <a:cubicBezTo>
                    <a:pt x="31011" y="11272"/>
                    <a:pt x="33899" y="13610"/>
                    <a:pt x="33899" y="13610"/>
                  </a:cubicBezTo>
                  <a:cubicBezTo>
                    <a:pt x="33401" y="6473"/>
                    <a:pt x="31006" y="1619"/>
                    <a:pt x="28917" y="1619"/>
                  </a:cubicBezTo>
                  <a:cubicBezTo>
                    <a:pt x="28901" y="1619"/>
                    <a:pt x="28884" y="1619"/>
                    <a:pt x="28867" y="1619"/>
                  </a:cubicBezTo>
                  <a:cubicBezTo>
                    <a:pt x="27081" y="1666"/>
                    <a:pt x="27049" y="3140"/>
                    <a:pt x="27049" y="3140"/>
                  </a:cubicBezTo>
                  <a:cubicBezTo>
                    <a:pt x="27049" y="3140"/>
                    <a:pt x="26689" y="146"/>
                    <a:pt x="24165" y="5"/>
                  </a:cubicBezTo>
                  <a:cubicBezTo>
                    <a:pt x="24102" y="2"/>
                    <a:pt x="24039" y="0"/>
                    <a:pt x="2397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1"/>
            <p:cNvSpPr/>
            <p:nvPr/>
          </p:nvSpPr>
          <p:spPr>
            <a:xfrm>
              <a:off x="2887375" y="874875"/>
              <a:ext cx="121100" cy="142275"/>
            </a:xfrm>
            <a:custGeom>
              <a:rect b="b" l="l" r="r" t="t"/>
              <a:pathLst>
                <a:path extrusionOk="0" h="5691" w="4844">
                  <a:moveTo>
                    <a:pt x="2320" y="581"/>
                  </a:moveTo>
                  <a:cubicBezTo>
                    <a:pt x="3652" y="1976"/>
                    <a:pt x="4342" y="3653"/>
                    <a:pt x="3934" y="4562"/>
                  </a:cubicBezTo>
                  <a:cubicBezTo>
                    <a:pt x="3708" y="5095"/>
                    <a:pt x="3141" y="5232"/>
                    <a:pt x="2630" y="5232"/>
                  </a:cubicBezTo>
                  <a:cubicBezTo>
                    <a:pt x="2540" y="5232"/>
                    <a:pt x="2451" y="5227"/>
                    <a:pt x="2367" y="5220"/>
                  </a:cubicBezTo>
                  <a:cubicBezTo>
                    <a:pt x="1724" y="5189"/>
                    <a:pt x="1317" y="4970"/>
                    <a:pt x="1129" y="4578"/>
                  </a:cubicBezTo>
                  <a:cubicBezTo>
                    <a:pt x="658" y="3575"/>
                    <a:pt x="1724" y="1521"/>
                    <a:pt x="2320" y="581"/>
                  </a:cubicBezTo>
                  <a:close/>
                  <a:moveTo>
                    <a:pt x="2273" y="1"/>
                  </a:moveTo>
                  <a:cubicBezTo>
                    <a:pt x="2194" y="16"/>
                    <a:pt x="2147" y="48"/>
                    <a:pt x="2100" y="95"/>
                  </a:cubicBezTo>
                  <a:cubicBezTo>
                    <a:pt x="2022" y="220"/>
                    <a:pt x="0" y="3214"/>
                    <a:pt x="737" y="4781"/>
                  </a:cubicBezTo>
                  <a:cubicBezTo>
                    <a:pt x="988" y="5314"/>
                    <a:pt x="1536" y="5612"/>
                    <a:pt x="2336" y="5675"/>
                  </a:cubicBezTo>
                  <a:cubicBezTo>
                    <a:pt x="2430" y="5675"/>
                    <a:pt x="2524" y="5691"/>
                    <a:pt x="2602" y="5691"/>
                  </a:cubicBezTo>
                  <a:cubicBezTo>
                    <a:pt x="3683" y="5691"/>
                    <a:pt x="4154" y="5189"/>
                    <a:pt x="4342" y="4750"/>
                  </a:cubicBezTo>
                  <a:cubicBezTo>
                    <a:pt x="4843" y="3622"/>
                    <a:pt x="4044" y="1647"/>
                    <a:pt x="2445" y="63"/>
                  </a:cubicBezTo>
                  <a:cubicBezTo>
                    <a:pt x="2398" y="16"/>
                    <a:pt x="2336" y="1"/>
                    <a:pt x="22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41"/>
            <p:cNvSpPr/>
            <p:nvPr/>
          </p:nvSpPr>
          <p:spPr>
            <a:xfrm>
              <a:off x="2876775" y="1452800"/>
              <a:ext cx="672075" cy="49075"/>
            </a:xfrm>
            <a:custGeom>
              <a:rect b="b" l="l" r="r" t="t"/>
              <a:pathLst>
                <a:path extrusionOk="0" h="1963" w="26883">
                  <a:moveTo>
                    <a:pt x="26660" y="1"/>
                  </a:moveTo>
                  <a:cubicBezTo>
                    <a:pt x="26651" y="1"/>
                    <a:pt x="26641" y="2"/>
                    <a:pt x="26631" y="3"/>
                  </a:cubicBezTo>
                  <a:cubicBezTo>
                    <a:pt x="22258" y="1195"/>
                    <a:pt x="17843" y="1590"/>
                    <a:pt x="13909" y="1590"/>
                  </a:cubicBezTo>
                  <a:cubicBezTo>
                    <a:pt x="6198" y="1590"/>
                    <a:pt x="335" y="71"/>
                    <a:pt x="252" y="50"/>
                  </a:cubicBezTo>
                  <a:cubicBezTo>
                    <a:pt x="232" y="45"/>
                    <a:pt x="213" y="42"/>
                    <a:pt x="195" y="42"/>
                  </a:cubicBezTo>
                  <a:cubicBezTo>
                    <a:pt x="111" y="42"/>
                    <a:pt x="42" y="98"/>
                    <a:pt x="17" y="176"/>
                  </a:cubicBezTo>
                  <a:cubicBezTo>
                    <a:pt x="1" y="286"/>
                    <a:pt x="64" y="380"/>
                    <a:pt x="158" y="411"/>
                  </a:cubicBezTo>
                  <a:cubicBezTo>
                    <a:pt x="236" y="442"/>
                    <a:pt x="6145" y="1963"/>
                    <a:pt x="13920" y="1963"/>
                  </a:cubicBezTo>
                  <a:cubicBezTo>
                    <a:pt x="17885" y="1963"/>
                    <a:pt x="22321" y="1571"/>
                    <a:pt x="26725" y="380"/>
                  </a:cubicBezTo>
                  <a:cubicBezTo>
                    <a:pt x="26819" y="348"/>
                    <a:pt x="26882" y="239"/>
                    <a:pt x="26851" y="144"/>
                  </a:cubicBezTo>
                  <a:cubicBezTo>
                    <a:pt x="26823" y="60"/>
                    <a:pt x="26744" y="1"/>
                    <a:pt x="266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41"/>
            <p:cNvSpPr/>
            <p:nvPr/>
          </p:nvSpPr>
          <p:spPr>
            <a:xfrm>
              <a:off x="2763925" y="1560550"/>
              <a:ext cx="902475" cy="58875"/>
            </a:xfrm>
            <a:custGeom>
              <a:rect b="b" l="l" r="r" t="t"/>
              <a:pathLst>
                <a:path extrusionOk="0" h="2355" w="36099">
                  <a:moveTo>
                    <a:pt x="35883" y="1"/>
                  </a:moveTo>
                  <a:cubicBezTo>
                    <a:pt x="35872" y="1"/>
                    <a:pt x="35860" y="2"/>
                    <a:pt x="35848" y="4"/>
                  </a:cubicBezTo>
                  <a:cubicBezTo>
                    <a:pt x="30495" y="1533"/>
                    <a:pt x="24588" y="1999"/>
                    <a:pt x="19364" y="1999"/>
                  </a:cubicBezTo>
                  <a:cubicBezTo>
                    <a:pt x="16772" y="1999"/>
                    <a:pt x="14348" y="1884"/>
                    <a:pt x="12242" y="1728"/>
                  </a:cubicBezTo>
                  <a:cubicBezTo>
                    <a:pt x="5346" y="1195"/>
                    <a:pt x="298" y="114"/>
                    <a:pt x="251" y="114"/>
                  </a:cubicBezTo>
                  <a:cubicBezTo>
                    <a:pt x="232" y="108"/>
                    <a:pt x="213" y="105"/>
                    <a:pt x="195" y="105"/>
                  </a:cubicBezTo>
                  <a:cubicBezTo>
                    <a:pt x="111" y="105"/>
                    <a:pt x="45" y="162"/>
                    <a:pt x="32" y="239"/>
                  </a:cubicBezTo>
                  <a:cubicBezTo>
                    <a:pt x="1" y="333"/>
                    <a:pt x="63" y="427"/>
                    <a:pt x="173" y="458"/>
                  </a:cubicBezTo>
                  <a:cubicBezTo>
                    <a:pt x="220" y="458"/>
                    <a:pt x="5299" y="1556"/>
                    <a:pt x="12211" y="2073"/>
                  </a:cubicBezTo>
                  <a:cubicBezTo>
                    <a:pt x="14343" y="2230"/>
                    <a:pt x="16803" y="2355"/>
                    <a:pt x="19421" y="2355"/>
                  </a:cubicBezTo>
                  <a:cubicBezTo>
                    <a:pt x="24672" y="2355"/>
                    <a:pt x="30581" y="1885"/>
                    <a:pt x="35942" y="349"/>
                  </a:cubicBezTo>
                  <a:cubicBezTo>
                    <a:pt x="36036" y="317"/>
                    <a:pt x="36098" y="223"/>
                    <a:pt x="36067" y="129"/>
                  </a:cubicBezTo>
                  <a:cubicBezTo>
                    <a:pt x="36040" y="47"/>
                    <a:pt x="35965" y="1"/>
                    <a:pt x="3588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41"/>
            <p:cNvSpPr/>
            <p:nvPr/>
          </p:nvSpPr>
          <p:spPr>
            <a:xfrm>
              <a:off x="2685550" y="1673275"/>
              <a:ext cx="1054125" cy="63725"/>
            </a:xfrm>
            <a:custGeom>
              <a:rect b="b" l="l" r="r" t="t"/>
              <a:pathLst>
                <a:path extrusionOk="0" h="2549" w="42165">
                  <a:moveTo>
                    <a:pt x="196" y="1"/>
                  </a:moveTo>
                  <a:cubicBezTo>
                    <a:pt x="111" y="1"/>
                    <a:pt x="45" y="60"/>
                    <a:pt x="32" y="150"/>
                  </a:cubicBezTo>
                  <a:cubicBezTo>
                    <a:pt x="1" y="244"/>
                    <a:pt x="64" y="338"/>
                    <a:pt x="173" y="370"/>
                  </a:cubicBezTo>
                  <a:cubicBezTo>
                    <a:pt x="220" y="385"/>
                    <a:pt x="5941" y="1592"/>
                    <a:pt x="13920" y="2203"/>
                  </a:cubicBezTo>
                  <a:cubicBezTo>
                    <a:pt x="16490" y="2407"/>
                    <a:pt x="19484" y="2548"/>
                    <a:pt x="22713" y="2548"/>
                  </a:cubicBezTo>
                  <a:cubicBezTo>
                    <a:pt x="28732" y="2548"/>
                    <a:pt x="35581" y="2047"/>
                    <a:pt x="42008" y="417"/>
                  </a:cubicBezTo>
                  <a:cubicBezTo>
                    <a:pt x="42102" y="385"/>
                    <a:pt x="42164" y="291"/>
                    <a:pt x="42149" y="181"/>
                  </a:cubicBezTo>
                  <a:cubicBezTo>
                    <a:pt x="42123" y="104"/>
                    <a:pt x="42055" y="48"/>
                    <a:pt x="41970" y="48"/>
                  </a:cubicBezTo>
                  <a:cubicBezTo>
                    <a:pt x="41952" y="48"/>
                    <a:pt x="41933" y="51"/>
                    <a:pt x="41914" y="56"/>
                  </a:cubicBezTo>
                  <a:cubicBezTo>
                    <a:pt x="35525" y="1679"/>
                    <a:pt x="28711" y="2185"/>
                    <a:pt x="22708" y="2185"/>
                  </a:cubicBezTo>
                  <a:cubicBezTo>
                    <a:pt x="19493" y="2185"/>
                    <a:pt x="16510" y="2040"/>
                    <a:pt x="13951" y="1843"/>
                  </a:cubicBezTo>
                  <a:cubicBezTo>
                    <a:pt x="6004" y="1232"/>
                    <a:pt x="299" y="25"/>
                    <a:pt x="252" y="9"/>
                  </a:cubicBezTo>
                  <a:cubicBezTo>
                    <a:pt x="232" y="4"/>
                    <a:pt x="214" y="1"/>
                    <a:pt x="19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p:nvPr/>
          </p:nvSpPr>
          <p:spPr>
            <a:xfrm>
              <a:off x="2631875" y="1810425"/>
              <a:ext cx="1166575" cy="63725"/>
            </a:xfrm>
            <a:custGeom>
              <a:rect b="b" l="l" r="r" t="t"/>
              <a:pathLst>
                <a:path extrusionOk="0" h="2549" w="46663">
                  <a:moveTo>
                    <a:pt x="46476" y="1"/>
                  </a:moveTo>
                  <a:cubicBezTo>
                    <a:pt x="46460" y="1"/>
                    <a:pt x="46444" y="4"/>
                    <a:pt x="46428" y="9"/>
                  </a:cubicBezTo>
                  <a:cubicBezTo>
                    <a:pt x="39009" y="1661"/>
                    <a:pt x="31253" y="2170"/>
                    <a:pt x="24515" y="2170"/>
                  </a:cubicBezTo>
                  <a:cubicBezTo>
                    <a:pt x="21089" y="2170"/>
                    <a:pt x="17926" y="2038"/>
                    <a:pt x="15204" y="1859"/>
                  </a:cubicBezTo>
                  <a:cubicBezTo>
                    <a:pt x="6474" y="1294"/>
                    <a:pt x="298" y="119"/>
                    <a:pt x="236" y="103"/>
                  </a:cubicBezTo>
                  <a:cubicBezTo>
                    <a:pt x="226" y="102"/>
                    <a:pt x="217" y="101"/>
                    <a:pt x="208" y="101"/>
                  </a:cubicBezTo>
                  <a:cubicBezTo>
                    <a:pt x="110" y="101"/>
                    <a:pt x="30" y="174"/>
                    <a:pt x="16" y="260"/>
                  </a:cubicBezTo>
                  <a:cubicBezTo>
                    <a:pt x="0" y="370"/>
                    <a:pt x="63" y="464"/>
                    <a:pt x="173" y="479"/>
                  </a:cubicBezTo>
                  <a:cubicBezTo>
                    <a:pt x="220" y="495"/>
                    <a:pt x="6427" y="1671"/>
                    <a:pt x="15189" y="2235"/>
                  </a:cubicBezTo>
                  <a:cubicBezTo>
                    <a:pt x="17885" y="2423"/>
                    <a:pt x="21035" y="2548"/>
                    <a:pt x="24437" y="2548"/>
                  </a:cubicBezTo>
                  <a:cubicBezTo>
                    <a:pt x="31224" y="2548"/>
                    <a:pt x="39029" y="2031"/>
                    <a:pt x="46506" y="370"/>
                  </a:cubicBezTo>
                  <a:cubicBezTo>
                    <a:pt x="46600" y="354"/>
                    <a:pt x="46663" y="260"/>
                    <a:pt x="46647" y="150"/>
                  </a:cubicBezTo>
                  <a:cubicBezTo>
                    <a:pt x="46621" y="60"/>
                    <a:pt x="46552" y="1"/>
                    <a:pt x="4647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1"/>
            <p:cNvSpPr/>
            <p:nvPr/>
          </p:nvSpPr>
          <p:spPr>
            <a:xfrm>
              <a:off x="3591925" y="1928000"/>
              <a:ext cx="265300" cy="53900"/>
            </a:xfrm>
            <a:custGeom>
              <a:rect b="b" l="l" r="r" t="t"/>
              <a:pathLst>
                <a:path extrusionOk="0" h="2156" w="10612">
                  <a:moveTo>
                    <a:pt x="10426" y="0"/>
                  </a:moveTo>
                  <a:cubicBezTo>
                    <a:pt x="10410" y="0"/>
                    <a:pt x="10393" y="3"/>
                    <a:pt x="10377" y="8"/>
                  </a:cubicBezTo>
                  <a:cubicBezTo>
                    <a:pt x="7163" y="776"/>
                    <a:pt x="3731" y="1372"/>
                    <a:pt x="173" y="1811"/>
                  </a:cubicBezTo>
                  <a:cubicBezTo>
                    <a:pt x="79" y="1827"/>
                    <a:pt x="0" y="1905"/>
                    <a:pt x="16" y="1999"/>
                  </a:cubicBezTo>
                  <a:cubicBezTo>
                    <a:pt x="32" y="2093"/>
                    <a:pt x="110" y="2156"/>
                    <a:pt x="204" y="2156"/>
                  </a:cubicBezTo>
                  <a:lnTo>
                    <a:pt x="220" y="2156"/>
                  </a:lnTo>
                  <a:cubicBezTo>
                    <a:pt x="3793" y="1717"/>
                    <a:pt x="7242" y="1106"/>
                    <a:pt x="10455" y="338"/>
                  </a:cubicBezTo>
                  <a:cubicBezTo>
                    <a:pt x="10549" y="322"/>
                    <a:pt x="10612" y="228"/>
                    <a:pt x="10596" y="134"/>
                  </a:cubicBezTo>
                  <a:cubicBezTo>
                    <a:pt x="10570" y="56"/>
                    <a:pt x="10502" y="0"/>
                    <a:pt x="1042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41"/>
            <p:cNvSpPr/>
            <p:nvPr/>
          </p:nvSpPr>
          <p:spPr>
            <a:xfrm>
              <a:off x="2597400" y="1937800"/>
              <a:ext cx="995325" cy="63700"/>
            </a:xfrm>
            <a:custGeom>
              <a:rect b="b" l="l" r="r" t="t"/>
              <a:pathLst>
                <a:path extrusionOk="0" h="2548" w="39813">
                  <a:moveTo>
                    <a:pt x="186" y="0"/>
                  </a:moveTo>
                  <a:cubicBezTo>
                    <a:pt x="110" y="0"/>
                    <a:pt x="44" y="56"/>
                    <a:pt x="31" y="134"/>
                  </a:cubicBezTo>
                  <a:cubicBezTo>
                    <a:pt x="0" y="228"/>
                    <a:pt x="78" y="322"/>
                    <a:pt x="173" y="353"/>
                  </a:cubicBezTo>
                  <a:cubicBezTo>
                    <a:pt x="314" y="384"/>
                    <a:pt x="11348" y="2547"/>
                    <a:pt x="25486" y="2547"/>
                  </a:cubicBezTo>
                  <a:cubicBezTo>
                    <a:pt x="29969" y="2547"/>
                    <a:pt x="34766" y="2328"/>
                    <a:pt x="39640" y="1748"/>
                  </a:cubicBezTo>
                  <a:cubicBezTo>
                    <a:pt x="39734" y="1748"/>
                    <a:pt x="39813" y="1654"/>
                    <a:pt x="39797" y="1560"/>
                  </a:cubicBezTo>
                  <a:cubicBezTo>
                    <a:pt x="39783" y="1474"/>
                    <a:pt x="39703" y="1401"/>
                    <a:pt x="39618" y="1401"/>
                  </a:cubicBezTo>
                  <a:cubicBezTo>
                    <a:pt x="39609" y="1401"/>
                    <a:pt x="39601" y="1402"/>
                    <a:pt x="39593" y="1403"/>
                  </a:cubicBezTo>
                  <a:cubicBezTo>
                    <a:pt x="34742" y="1977"/>
                    <a:pt x="29955" y="2196"/>
                    <a:pt x="25480" y="2196"/>
                  </a:cubicBezTo>
                  <a:cubicBezTo>
                    <a:pt x="11388" y="2196"/>
                    <a:pt x="390" y="32"/>
                    <a:pt x="235" y="8"/>
                  </a:cubicBezTo>
                  <a:cubicBezTo>
                    <a:pt x="219" y="3"/>
                    <a:pt x="202" y="0"/>
                    <a:pt x="18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41"/>
            <p:cNvSpPr/>
            <p:nvPr/>
          </p:nvSpPr>
          <p:spPr>
            <a:xfrm>
              <a:off x="3646000" y="2070000"/>
              <a:ext cx="284500" cy="44350"/>
            </a:xfrm>
            <a:custGeom>
              <a:rect b="b" l="l" r="r" t="t"/>
              <a:pathLst>
                <a:path extrusionOk="0" h="1774" w="11380">
                  <a:moveTo>
                    <a:pt x="11189" y="0"/>
                  </a:moveTo>
                  <a:cubicBezTo>
                    <a:pt x="11180" y="0"/>
                    <a:pt x="11170" y="1"/>
                    <a:pt x="11160" y="2"/>
                  </a:cubicBezTo>
                  <a:cubicBezTo>
                    <a:pt x="7634" y="598"/>
                    <a:pt x="3935" y="1068"/>
                    <a:pt x="173" y="1413"/>
                  </a:cubicBezTo>
                  <a:cubicBezTo>
                    <a:pt x="79" y="1429"/>
                    <a:pt x="0" y="1507"/>
                    <a:pt x="16" y="1601"/>
                  </a:cubicBezTo>
                  <a:cubicBezTo>
                    <a:pt x="16" y="1695"/>
                    <a:pt x="94" y="1774"/>
                    <a:pt x="188" y="1774"/>
                  </a:cubicBezTo>
                  <a:lnTo>
                    <a:pt x="204" y="1774"/>
                  </a:lnTo>
                  <a:cubicBezTo>
                    <a:pt x="3982" y="1413"/>
                    <a:pt x="7681" y="943"/>
                    <a:pt x="11223" y="347"/>
                  </a:cubicBezTo>
                  <a:cubicBezTo>
                    <a:pt x="11317" y="332"/>
                    <a:pt x="11380" y="253"/>
                    <a:pt x="11364" y="144"/>
                  </a:cubicBezTo>
                  <a:cubicBezTo>
                    <a:pt x="11350" y="59"/>
                    <a:pt x="11273" y="0"/>
                    <a:pt x="111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41"/>
            <p:cNvSpPr/>
            <p:nvPr/>
          </p:nvSpPr>
          <p:spPr>
            <a:xfrm>
              <a:off x="2568400" y="2075075"/>
              <a:ext cx="1053325" cy="58875"/>
            </a:xfrm>
            <a:custGeom>
              <a:rect b="b" l="l" r="r" t="t"/>
              <a:pathLst>
                <a:path extrusionOk="0" h="2355" w="42133">
                  <a:moveTo>
                    <a:pt x="191" y="1"/>
                  </a:moveTo>
                  <a:cubicBezTo>
                    <a:pt x="107" y="1"/>
                    <a:pt x="30" y="61"/>
                    <a:pt x="16" y="160"/>
                  </a:cubicBezTo>
                  <a:cubicBezTo>
                    <a:pt x="0" y="270"/>
                    <a:pt x="63" y="364"/>
                    <a:pt x="157" y="379"/>
                  </a:cubicBezTo>
                  <a:cubicBezTo>
                    <a:pt x="298" y="411"/>
                    <a:pt x="11364" y="2354"/>
                    <a:pt x="26584" y="2354"/>
                  </a:cubicBezTo>
                  <a:cubicBezTo>
                    <a:pt x="31380" y="2354"/>
                    <a:pt x="36568" y="2151"/>
                    <a:pt x="41960" y="1649"/>
                  </a:cubicBezTo>
                  <a:cubicBezTo>
                    <a:pt x="42070" y="1649"/>
                    <a:pt x="42133" y="1555"/>
                    <a:pt x="42133" y="1445"/>
                  </a:cubicBezTo>
                  <a:cubicBezTo>
                    <a:pt x="42118" y="1345"/>
                    <a:pt x="42051" y="1271"/>
                    <a:pt x="41956" y="1271"/>
                  </a:cubicBezTo>
                  <a:cubicBezTo>
                    <a:pt x="41947" y="1271"/>
                    <a:pt x="41938" y="1271"/>
                    <a:pt x="41929" y="1273"/>
                  </a:cubicBezTo>
                  <a:cubicBezTo>
                    <a:pt x="36557" y="1770"/>
                    <a:pt x="31385" y="1960"/>
                    <a:pt x="26621" y="1960"/>
                  </a:cubicBezTo>
                  <a:cubicBezTo>
                    <a:pt x="11413" y="1960"/>
                    <a:pt x="363" y="27"/>
                    <a:pt x="220" y="3"/>
                  </a:cubicBezTo>
                  <a:cubicBezTo>
                    <a:pt x="210" y="2"/>
                    <a:pt x="200" y="1"/>
                    <a:pt x="191"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1"/>
            <p:cNvSpPr/>
            <p:nvPr/>
          </p:nvSpPr>
          <p:spPr>
            <a:xfrm>
              <a:off x="3714575" y="2187550"/>
              <a:ext cx="313900" cy="49075"/>
            </a:xfrm>
            <a:custGeom>
              <a:rect b="b" l="l" r="r" t="t"/>
              <a:pathLst>
                <a:path extrusionOk="0" h="1963" w="12556">
                  <a:moveTo>
                    <a:pt x="12365" y="0"/>
                  </a:moveTo>
                  <a:cubicBezTo>
                    <a:pt x="12355" y="0"/>
                    <a:pt x="12346" y="1"/>
                    <a:pt x="12336" y="3"/>
                  </a:cubicBezTo>
                  <a:cubicBezTo>
                    <a:pt x="8464" y="661"/>
                    <a:pt x="4358" y="1194"/>
                    <a:pt x="173" y="1586"/>
                  </a:cubicBezTo>
                  <a:cubicBezTo>
                    <a:pt x="79" y="1602"/>
                    <a:pt x="0" y="1680"/>
                    <a:pt x="16" y="1790"/>
                  </a:cubicBezTo>
                  <a:cubicBezTo>
                    <a:pt x="16" y="1884"/>
                    <a:pt x="94" y="1962"/>
                    <a:pt x="188" y="1962"/>
                  </a:cubicBezTo>
                  <a:lnTo>
                    <a:pt x="204" y="1962"/>
                  </a:lnTo>
                  <a:cubicBezTo>
                    <a:pt x="4405" y="1555"/>
                    <a:pt x="8511" y="1022"/>
                    <a:pt x="12399" y="379"/>
                  </a:cubicBezTo>
                  <a:cubicBezTo>
                    <a:pt x="12493" y="363"/>
                    <a:pt x="12555" y="269"/>
                    <a:pt x="12540" y="159"/>
                  </a:cubicBezTo>
                  <a:cubicBezTo>
                    <a:pt x="12526" y="61"/>
                    <a:pt x="12448" y="0"/>
                    <a:pt x="1236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1"/>
            <p:cNvSpPr/>
            <p:nvPr/>
          </p:nvSpPr>
          <p:spPr>
            <a:xfrm>
              <a:off x="2553500" y="2216950"/>
              <a:ext cx="1087825" cy="44350"/>
            </a:xfrm>
            <a:custGeom>
              <a:rect b="b" l="l" r="r" t="t"/>
              <a:pathLst>
                <a:path extrusionOk="0" h="1774" w="43513">
                  <a:moveTo>
                    <a:pt x="196" y="0"/>
                  </a:moveTo>
                  <a:cubicBezTo>
                    <a:pt x="110" y="0"/>
                    <a:pt x="31" y="73"/>
                    <a:pt x="16" y="159"/>
                  </a:cubicBezTo>
                  <a:cubicBezTo>
                    <a:pt x="1" y="269"/>
                    <a:pt x="79" y="363"/>
                    <a:pt x="173" y="379"/>
                  </a:cubicBezTo>
                  <a:cubicBezTo>
                    <a:pt x="314" y="394"/>
                    <a:pt x="11067" y="1774"/>
                    <a:pt x="25941" y="1774"/>
                  </a:cubicBezTo>
                  <a:cubicBezTo>
                    <a:pt x="31302" y="1774"/>
                    <a:pt x="37211" y="1585"/>
                    <a:pt x="43340" y="1100"/>
                  </a:cubicBezTo>
                  <a:cubicBezTo>
                    <a:pt x="43450" y="1100"/>
                    <a:pt x="43512" y="1005"/>
                    <a:pt x="43512" y="896"/>
                  </a:cubicBezTo>
                  <a:cubicBezTo>
                    <a:pt x="43497" y="802"/>
                    <a:pt x="43418" y="723"/>
                    <a:pt x="43324" y="723"/>
                  </a:cubicBezTo>
                  <a:cubicBezTo>
                    <a:pt x="37179" y="1206"/>
                    <a:pt x="31272" y="1384"/>
                    <a:pt x="25906" y="1384"/>
                  </a:cubicBezTo>
                  <a:cubicBezTo>
                    <a:pt x="11069" y="1384"/>
                    <a:pt x="370" y="25"/>
                    <a:pt x="220" y="2"/>
                  </a:cubicBezTo>
                  <a:cubicBezTo>
                    <a:pt x="212" y="1"/>
                    <a:pt x="204" y="0"/>
                    <a:pt x="19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1"/>
            <p:cNvSpPr/>
            <p:nvPr/>
          </p:nvSpPr>
          <p:spPr>
            <a:xfrm>
              <a:off x="3817625" y="2314900"/>
              <a:ext cx="460850" cy="54150"/>
            </a:xfrm>
            <a:custGeom>
              <a:rect b="b" l="l" r="r" t="t"/>
              <a:pathLst>
                <a:path extrusionOk="0" h="2166" w="18434">
                  <a:moveTo>
                    <a:pt x="18238" y="1"/>
                  </a:moveTo>
                  <a:cubicBezTo>
                    <a:pt x="18230" y="1"/>
                    <a:pt x="18222" y="2"/>
                    <a:pt x="18214" y="3"/>
                  </a:cubicBezTo>
                  <a:cubicBezTo>
                    <a:pt x="12085" y="740"/>
                    <a:pt x="6192" y="1335"/>
                    <a:pt x="173" y="1774"/>
                  </a:cubicBezTo>
                  <a:cubicBezTo>
                    <a:pt x="63" y="1790"/>
                    <a:pt x="1" y="1884"/>
                    <a:pt x="1" y="1978"/>
                  </a:cubicBezTo>
                  <a:cubicBezTo>
                    <a:pt x="1" y="2088"/>
                    <a:pt x="95" y="2166"/>
                    <a:pt x="189" y="2166"/>
                  </a:cubicBezTo>
                  <a:cubicBezTo>
                    <a:pt x="189" y="2166"/>
                    <a:pt x="189" y="2150"/>
                    <a:pt x="204" y="2150"/>
                  </a:cubicBezTo>
                  <a:cubicBezTo>
                    <a:pt x="6223" y="1711"/>
                    <a:pt x="12117" y="1131"/>
                    <a:pt x="18261" y="379"/>
                  </a:cubicBezTo>
                  <a:cubicBezTo>
                    <a:pt x="18355" y="363"/>
                    <a:pt x="18434" y="269"/>
                    <a:pt x="18418" y="175"/>
                  </a:cubicBezTo>
                  <a:cubicBezTo>
                    <a:pt x="18404" y="75"/>
                    <a:pt x="18324" y="1"/>
                    <a:pt x="1823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41"/>
            <p:cNvSpPr/>
            <p:nvPr/>
          </p:nvSpPr>
          <p:spPr>
            <a:xfrm>
              <a:off x="2543700" y="2373700"/>
              <a:ext cx="1117200" cy="34550"/>
            </a:xfrm>
            <a:custGeom>
              <a:rect b="b" l="l" r="r" t="t"/>
              <a:pathLst>
                <a:path extrusionOk="0" h="1382" w="44688">
                  <a:moveTo>
                    <a:pt x="193" y="0"/>
                  </a:moveTo>
                  <a:cubicBezTo>
                    <a:pt x="97" y="0"/>
                    <a:pt x="31" y="74"/>
                    <a:pt x="16" y="174"/>
                  </a:cubicBezTo>
                  <a:cubicBezTo>
                    <a:pt x="1" y="284"/>
                    <a:pt x="79" y="378"/>
                    <a:pt x="173" y="394"/>
                  </a:cubicBezTo>
                  <a:cubicBezTo>
                    <a:pt x="4280" y="833"/>
                    <a:pt x="12948" y="1381"/>
                    <a:pt x="24092" y="1381"/>
                  </a:cubicBezTo>
                  <a:cubicBezTo>
                    <a:pt x="30315" y="1381"/>
                    <a:pt x="37305" y="1209"/>
                    <a:pt x="44688" y="754"/>
                  </a:cubicBezTo>
                  <a:lnTo>
                    <a:pt x="44672" y="363"/>
                  </a:lnTo>
                  <a:cubicBezTo>
                    <a:pt x="37313" y="816"/>
                    <a:pt x="30354" y="985"/>
                    <a:pt x="24158" y="985"/>
                  </a:cubicBezTo>
                  <a:cubicBezTo>
                    <a:pt x="12998" y="985"/>
                    <a:pt x="4312" y="435"/>
                    <a:pt x="220" y="2"/>
                  </a:cubicBezTo>
                  <a:cubicBezTo>
                    <a:pt x="211" y="1"/>
                    <a:pt x="202" y="0"/>
                    <a:pt x="19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41"/>
            <p:cNvSpPr/>
            <p:nvPr/>
          </p:nvSpPr>
          <p:spPr>
            <a:xfrm>
              <a:off x="4091525" y="2153450"/>
              <a:ext cx="304500" cy="34175"/>
            </a:xfrm>
            <a:custGeom>
              <a:rect b="b" l="l" r="r" t="t"/>
              <a:pathLst>
                <a:path extrusionOk="0" h="1367" w="12180">
                  <a:moveTo>
                    <a:pt x="11989" y="1"/>
                  </a:moveTo>
                  <a:cubicBezTo>
                    <a:pt x="11980" y="1"/>
                    <a:pt x="11970" y="1"/>
                    <a:pt x="11960" y="3"/>
                  </a:cubicBezTo>
                  <a:cubicBezTo>
                    <a:pt x="9656" y="285"/>
                    <a:pt x="283" y="1022"/>
                    <a:pt x="189" y="1022"/>
                  </a:cubicBezTo>
                  <a:cubicBezTo>
                    <a:pt x="79" y="1038"/>
                    <a:pt x="1" y="1116"/>
                    <a:pt x="17" y="1210"/>
                  </a:cubicBezTo>
                  <a:cubicBezTo>
                    <a:pt x="32" y="1304"/>
                    <a:pt x="111" y="1367"/>
                    <a:pt x="205" y="1367"/>
                  </a:cubicBezTo>
                  <a:lnTo>
                    <a:pt x="220" y="1367"/>
                  </a:lnTo>
                  <a:cubicBezTo>
                    <a:pt x="314" y="1351"/>
                    <a:pt x="9688" y="630"/>
                    <a:pt x="12007" y="332"/>
                  </a:cubicBezTo>
                  <a:cubicBezTo>
                    <a:pt x="12101" y="317"/>
                    <a:pt x="12180" y="238"/>
                    <a:pt x="12164" y="144"/>
                  </a:cubicBezTo>
                  <a:cubicBezTo>
                    <a:pt x="12150" y="60"/>
                    <a:pt x="12073" y="1"/>
                    <a:pt x="1198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1"/>
            <p:cNvSpPr/>
            <p:nvPr/>
          </p:nvSpPr>
          <p:spPr>
            <a:xfrm>
              <a:off x="4209100" y="2021000"/>
              <a:ext cx="265300" cy="39275"/>
            </a:xfrm>
            <a:custGeom>
              <a:rect b="b" l="l" r="r" t="t"/>
              <a:pathLst>
                <a:path extrusionOk="0" h="1571" w="10612">
                  <a:moveTo>
                    <a:pt x="10410" y="1"/>
                  </a:moveTo>
                  <a:cubicBezTo>
                    <a:pt x="10399" y="1"/>
                    <a:pt x="10388" y="2"/>
                    <a:pt x="10377" y="3"/>
                  </a:cubicBezTo>
                  <a:cubicBezTo>
                    <a:pt x="9013" y="238"/>
                    <a:pt x="267" y="1179"/>
                    <a:pt x="188" y="1194"/>
                  </a:cubicBezTo>
                  <a:cubicBezTo>
                    <a:pt x="79" y="1210"/>
                    <a:pt x="0" y="1304"/>
                    <a:pt x="16" y="1398"/>
                  </a:cubicBezTo>
                  <a:cubicBezTo>
                    <a:pt x="32" y="1492"/>
                    <a:pt x="110" y="1571"/>
                    <a:pt x="204" y="1571"/>
                  </a:cubicBezTo>
                  <a:lnTo>
                    <a:pt x="220" y="1571"/>
                  </a:lnTo>
                  <a:cubicBezTo>
                    <a:pt x="580" y="1524"/>
                    <a:pt x="9060" y="614"/>
                    <a:pt x="10439" y="379"/>
                  </a:cubicBezTo>
                  <a:cubicBezTo>
                    <a:pt x="10549" y="364"/>
                    <a:pt x="10612" y="270"/>
                    <a:pt x="10596" y="160"/>
                  </a:cubicBezTo>
                  <a:cubicBezTo>
                    <a:pt x="10582" y="61"/>
                    <a:pt x="10505" y="1"/>
                    <a:pt x="1041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41"/>
            <p:cNvSpPr/>
            <p:nvPr/>
          </p:nvSpPr>
          <p:spPr>
            <a:xfrm>
              <a:off x="4292550" y="1879150"/>
              <a:ext cx="230825" cy="29475"/>
            </a:xfrm>
            <a:custGeom>
              <a:rect b="b" l="l" r="r" t="t"/>
              <a:pathLst>
                <a:path extrusionOk="0" h="1179" w="9233">
                  <a:moveTo>
                    <a:pt x="9043" y="1"/>
                  </a:moveTo>
                  <a:cubicBezTo>
                    <a:pt x="9033" y="1"/>
                    <a:pt x="9023" y="1"/>
                    <a:pt x="9013" y="3"/>
                  </a:cubicBezTo>
                  <a:cubicBezTo>
                    <a:pt x="7368" y="223"/>
                    <a:pt x="252" y="818"/>
                    <a:pt x="173" y="818"/>
                  </a:cubicBezTo>
                  <a:cubicBezTo>
                    <a:pt x="79" y="834"/>
                    <a:pt x="1" y="912"/>
                    <a:pt x="16" y="1006"/>
                  </a:cubicBezTo>
                  <a:cubicBezTo>
                    <a:pt x="16" y="1100"/>
                    <a:pt x="95" y="1179"/>
                    <a:pt x="189" y="1179"/>
                  </a:cubicBezTo>
                  <a:cubicBezTo>
                    <a:pt x="205" y="1179"/>
                    <a:pt x="205" y="1163"/>
                    <a:pt x="205" y="1163"/>
                  </a:cubicBezTo>
                  <a:cubicBezTo>
                    <a:pt x="283" y="1163"/>
                    <a:pt x="7415" y="567"/>
                    <a:pt x="9061" y="348"/>
                  </a:cubicBezTo>
                  <a:cubicBezTo>
                    <a:pt x="9155" y="332"/>
                    <a:pt x="9233" y="238"/>
                    <a:pt x="9217" y="144"/>
                  </a:cubicBezTo>
                  <a:cubicBezTo>
                    <a:pt x="9203" y="60"/>
                    <a:pt x="9126" y="1"/>
                    <a:pt x="904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41"/>
            <p:cNvSpPr/>
            <p:nvPr/>
          </p:nvSpPr>
          <p:spPr>
            <a:xfrm>
              <a:off x="2728650" y="1972025"/>
              <a:ext cx="951850" cy="1352000"/>
            </a:xfrm>
            <a:custGeom>
              <a:rect b="b" l="l" r="r" t="t"/>
              <a:pathLst>
                <a:path extrusionOk="0" h="54080" w="38074">
                  <a:moveTo>
                    <a:pt x="4561" y="0"/>
                  </a:moveTo>
                  <a:cubicBezTo>
                    <a:pt x="4468" y="0"/>
                    <a:pt x="4402" y="60"/>
                    <a:pt x="4374" y="144"/>
                  </a:cubicBezTo>
                  <a:cubicBezTo>
                    <a:pt x="1" y="23577"/>
                    <a:pt x="64" y="53343"/>
                    <a:pt x="64" y="53640"/>
                  </a:cubicBezTo>
                  <a:cubicBezTo>
                    <a:pt x="64" y="53734"/>
                    <a:pt x="142" y="53813"/>
                    <a:pt x="236" y="53813"/>
                  </a:cubicBezTo>
                  <a:cubicBezTo>
                    <a:pt x="440" y="53813"/>
                    <a:pt x="13449" y="54079"/>
                    <a:pt x="24515" y="54079"/>
                  </a:cubicBezTo>
                  <a:cubicBezTo>
                    <a:pt x="30111" y="54079"/>
                    <a:pt x="35205" y="54017"/>
                    <a:pt x="37917" y="53813"/>
                  </a:cubicBezTo>
                  <a:cubicBezTo>
                    <a:pt x="38011" y="53797"/>
                    <a:pt x="38074" y="53719"/>
                    <a:pt x="38074" y="53625"/>
                  </a:cubicBezTo>
                  <a:cubicBezTo>
                    <a:pt x="38058" y="53515"/>
                    <a:pt x="37980" y="53452"/>
                    <a:pt x="37886" y="53452"/>
                  </a:cubicBezTo>
                  <a:cubicBezTo>
                    <a:pt x="35165" y="53662"/>
                    <a:pt x="30033" y="53732"/>
                    <a:pt x="24413" y="53732"/>
                  </a:cubicBezTo>
                  <a:cubicBezTo>
                    <a:pt x="14037" y="53732"/>
                    <a:pt x="2000" y="53493"/>
                    <a:pt x="424" y="53452"/>
                  </a:cubicBezTo>
                  <a:cubicBezTo>
                    <a:pt x="424" y="50991"/>
                    <a:pt x="518" y="22684"/>
                    <a:pt x="4735" y="207"/>
                  </a:cubicBezTo>
                  <a:cubicBezTo>
                    <a:pt x="4750" y="113"/>
                    <a:pt x="4688" y="19"/>
                    <a:pt x="4594" y="3"/>
                  </a:cubicBezTo>
                  <a:cubicBezTo>
                    <a:pt x="4582" y="1"/>
                    <a:pt x="4571" y="0"/>
                    <a:pt x="45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41"/>
            <p:cNvSpPr/>
            <p:nvPr/>
          </p:nvSpPr>
          <p:spPr>
            <a:xfrm>
              <a:off x="2534300" y="2506175"/>
              <a:ext cx="1141500" cy="34125"/>
            </a:xfrm>
            <a:custGeom>
              <a:rect b="b" l="l" r="r" t="t"/>
              <a:pathLst>
                <a:path extrusionOk="0" h="1365" w="45660">
                  <a:moveTo>
                    <a:pt x="32" y="1"/>
                  </a:moveTo>
                  <a:lnTo>
                    <a:pt x="1" y="377"/>
                  </a:lnTo>
                  <a:cubicBezTo>
                    <a:pt x="173" y="393"/>
                    <a:pt x="12446" y="1365"/>
                    <a:pt x="26506" y="1365"/>
                  </a:cubicBezTo>
                  <a:cubicBezTo>
                    <a:pt x="32838" y="1365"/>
                    <a:pt x="39531" y="1161"/>
                    <a:pt x="45660" y="597"/>
                  </a:cubicBezTo>
                  <a:lnTo>
                    <a:pt x="45628" y="205"/>
                  </a:lnTo>
                  <a:cubicBezTo>
                    <a:pt x="39498" y="776"/>
                    <a:pt x="32785" y="973"/>
                    <a:pt x="26440" y="973"/>
                  </a:cubicBezTo>
                  <a:cubicBezTo>
                    <a:pt x="12424" y="973"/>
                    <a:pt x="205" y="12"/>
                    <a:pt x="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41"/>
            <p:cNvSpPr/>
            <p:nvPr/>
          </p:nvSpPr>
          <p:spPr>
            <a:xfrm>
              <a:off x="2529600" y="2648050"/>
              <a:ext cx="1156000" cy="24700"/>
            </a:xfrm>
            <a:custGeom>
              <a:rect b="b" l="l" r="r" t="t"/>
              <a:pathLst>
                <a:path extrusionOk="0" h="988" w="46240">
                  <a:moveTo>
                    <a:pt x="16" y="0"/>
                  </a:moveTo>
                  <a:lnTo>
                    <a:pt x="0" y="314"/>
                  </a:lnTo>
                  <a:cubicBezTo>
                    <a:pt x="189" y="329"/>
                    <a:pt x="13998" y="988"/>
                    <a:pt x="28292" y="988"/>
                  </a:cubicBezTo>
                  <a:cubicBezTo>
                    <a:pt x="34546" y="988"/>
                    <a:pt x="40895" y="846"/>
                    <a:pt x="46239" y="486"/>
                  </a:cubicBezTo>
                  <a:lnTo>
                    <a:pt x="46208" y="172"/>
                  </a:lnTo>
                  <a:cubicBezTo>
                    <a:pt x="40862" y="537"/>
                    <a:pt x="34490" y="664"/>
                    <a:pt x="28213" y="664"/>
                  </a:cubicBezTo>
                  <a:cubicBezTo>
                    <a:pt x="13970" y="664"/>
                    <a:pt x="212" y="11"/>
                    <a:pt x="16"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41"/>
            <p:cNvSpPr/>
            <p:nvPr/>
          </p:nvSpPr>
          <p:spPr>
            <a:xfrm>
              <a:off x="2519800" y="2780475"/>
              <a:ext cx="1165800" cy="29425"/>
            </a:xfrm>
            <a:custGeom>
              <a:rect b="b" l="l" r="r" t="t"/>
              <a:pathLst>
                <a:path extrusionOk="0" h="1177" w="46632">
                  <a:moveTo>
                    <a:pt x="16" y="1"/>
                  </a:moveTo>
                  <a:lnTo>
                    <a:pt x="1" y="330"/>
                  </a:lnTo>
                  <a:cubicBezTo>
                    <a:pt x="157" y="330"/>
                    <a:pt x="11364" y="1177"/>
                    <a:pt x="25832" y="1177"/>
                  </a:cubicBezTo>
                  <a:cubicBezTo>
                    <a:pt x="32337" y="1177"/>
                    <a:pt x="39515" y="1004"/>
                    <a:pt x="46631" y="518"/>
                  </a:cubicBezTo>
                  <a:lnTo>
                    <a:pt x="46600" y="173"/>
                  </a:lnTo>
                  <a:cubicBezTo>
                    <a:pt x="39459" y="668"/>
                    <a:pt x="32259" y="838"/>
                    <a:pt x="25725" y="838"/>
                  </a:cubicBezTo>
                  <a:cubicBezTo>
                    <a:pt x="11334" y="838"/>
                    <a:pt x="178" y="12"/>
                    <a:pt x="1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
            <p:cNvSpPr/>
            <p:nvPr/>
          </p:nvSpPr>
          <p:spPr>
            <a:xfrm>
              <a:off x="2514700" y="2932125"/>
              <a:ext cx="1175600" cy="24725"/>
            </a:xfrm>
            <a:custGeom>
              <a:rect b="b" l="l" r="r" t="t"/>
              <a:pathLst>
                <a:path extrusionOk="0" h="989" w="47024">
                  <a:moveTo>
                    <a:pt x="46992" y="1"/>
                  </a:moveTo>
                  <a:cubicBezTo>
                    <a:pt x="40488" y="472"/>
                    <a:pt x="32074" y="617"/>
                    <a:pt x="24168" y="617"/>
                  </a:cubicBezTo>
                  <a:cubicBezTo>
                    <a:pt x="11536" y="617"/>
                    <a:pt x="200" y="246"/>
                    <a:pt x="17" y="236"/>
                  </a:cubicBezTo>
                  <a:lnTo>
                    <a:pt x="1" y="597"/>
                  </a:lnTo>
                  <a:cubicBezTo>
                    <a:pt x="189" y="612"/>
                    <a:pt x="11537" y="988"/>
                    <a:pt x="24186" y="988"/>
                  </a:cubicBezTo>
                  <a:cubicBezTo>
                    <a:pt x="32086" y="988"/>
                    <a:pt x="40519" y="832"/>
                    <a:pt x="47024" y="361"/>
                  </a:cubicBezTo>
                  <a:lnTo>
                    <a:pt x="46992"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41"/>
            <p:cNvSpPr/>
            <p:nvPr/>
          </p:nvSpPr>
          <p:spPr>
            <a:xfrm>
              <a:off x="2514700" y="3049700"/>
              <a:ext cx="1175600" cy="24700"/>
            </a:xfrm>
            <a:custGeom>
              <a:rect b="b" l="l" r="r" t="t"/>
              <a:pathLst>
                <a:path extrusionOk="0" h="988" w="47024">
                  <a:moveTo>
                    <a:pt x="189" y="0"/>
                  </a:moveTo>
                  <a:cubicBezTo>
                    <a:pt x="95" y="0"/>
                    <a:pt x="1" y="79"/>
                    <a:pt x="1" y="188"/>
                  </a:cubicBezTo>
                  <a:cubicBezTo>
                    <a:pt x="1" y="282"/>
                    <a:pt x="79" y="376"/>
                    <a:pt x="173" y="376"/>
                  </a:cubicBezTo>
                  <a:cubicBezTo>
                    <a:pt x="393" y="392"/>
                    <a:pt x="16161" y="988"/>
                    <a:pt x="30205" y="988"/>
                  </a:cubicBezTo>
                  <a:cubicBezTo>
                    <a:pt x="36679" y="988"/>
                    <a:pt x="42807" y="847"/>
                    <a:pt x="46867" y="486"/>
                  </a:cubicBezTo>
                  <a:cubicBezTo>
                    <a:pt x="46961" y="470"/>
                    <a:pt x="47024" y="376"/>
                    <a:pt x="47024" y="282"/>
                  </a:cubicBezTo>
                  <a:cubicBezTo>
                    <a:pt x="47009" y="182"/>
                    <a:pt x="46942" y="108"/>
                    <a:pt x="46859" y="108"/>
                  </a:cubicBezTo>
                  <a:cubicBezTo>
                    <a:pt x="46851" y="108"/>
                    <a:pt x="46844" y="109"/>
                    <a:pt x="46835" y="110"/>
                  </a:cubicBezTo>
                  <a:cubicBezTo>
                    <a:pt x="42789" y="476"/>
                    <a:pt x="36683" y="602"/>
                    <a:pt x="30210" y="602"/>
                  </a:cubicBezTo>
                  <a:cubicBezTo>
                    <a:pt x="16174" y="602"/>
                    <a:pt x="414" y="11"/>
                    <a:pt x="18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1"/>
            <p:cNvSpPr/>
            <p:nvPr/>
          </p:nvSpPr>
          <p:spPr>
            <a:xfrm>
              <a:off x="2504925" y="3182100"/>
              <a:ext cx="1185775" cy="19650"/>
            </a:xfrm>
            <a:custGeom>
              <a:rect b="b" l="l" r="r" t="t"/>
              <a:pathLst>
                <a:path extrusionOk="0" h="786" w="47431">
                  <a:moveTo>
                    <a:pt x="157" y="0"/>
                  </a:moveTo>
                  <a:cubicBezTo>
                    <a:pt x="52" y="0"/>
                    <a:pt x="0" y="72"/>
                    <a:pt x="0" y="143"/>
                  </a:cubicBezTo>
                  <a:cubicBezTo>
                    <a:pt x="0" y="237"/>
                    <a:pt x="78" y="300"/>
                    <a:pt x="172" y="300"/>
                  </a:cubicBezTo>
                  <a:cubicBezTo>
                    <a:pt x="408" y="316"/>
                    <a:pt x="16380" y="786"/>
                    <a:pt x="30267" y="786"/>
                  </a:cubicBezTo>
                  <a:cubicBezTo>
                    <a:pt x="37179" y="786"/>
                    <a:pt x="43590" y="661"/>
                    <a:pt x="47258" y="316"/>
                  </a:cubicBezTo>
                  <a:cubicBezTo>
                    <a:pt x="47352" y="300"/>
                    <a:pt x="47430" y="237"/>
                    <a:pt x="47415" y="143"/>
                  </a:cubicBezTo>
                  <a:cubicBezTo>
                    <a:pt x="47399" y="65"/>
                    <a:pt x="47320" y="2"/>
                    <a:pt x="47211" y="2"/>
                  </a:cubicBezTo>
                  <a:cubicBezTo>
                    <a:pt x="43548" y="352"/>
                    <a:pt x="37143" y="469"/>
                    <a:pt x="30216" y="469"/>
                  </a:cubicBezTo>
                  <a:cubicBezTo>
                    <a:pt x="16364" y="469"/>
                    <a:pt x="428" y="2"/>
                    <a:pt x="188" y="2"/>
                  </a:cubicBezTo>
                  <a:cubicBezTo>
                    <a:pt x="177" y="1"/>
                    <a:pt x="167" y="0"/>
                    <a:pt x="15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1"/>
            <p:cNvSpPr/>
            <p:nvPr/>
          </p:nvSpPr>
          <p:spPr>
            <a:xfrm>
              <a:off x="2744725" y="3427000"/>
              <a:ext cx="921275" cy="19675"/>
            </a:xfrm>
            <a:custGeom>
              <a:rect b="b" l="l" r="r" t="t"/>
              <a:pathLst>
                <a:path extrusionOk="0" h="787" w="36851">
                  <a:moveTo>
                    <a:pt x="36680" y="0"/>
                  </a:moveTo>
                  <a:cubicBezTo>
                    <a:pt x="36669" y="0"/>
                    <a:pt x="36658" y="1"/>
                    <a:pt x="36647" y="3"/>
                  </a:cubicBezTo>
                  <a:cubicBezTo>
                    <a:pt x="31877" y="337"/>
                    <a:pt x="26260" y="448"/>
                    <a:pt x="20883" y="448"/>
                  </a:cubicBezTo>
                  <a:cubicBezTo>
                    <a:pt x="10130" y="448"/>
                    <a:pt x="335" y="3"/>
                    <a:pt x="189" y="3"/>
                  </a:cubicBezTo>
                  <a:cubicBezTo>
                    <a:pt x="95" y="3"/>
                    <a:pt x="16" y="65"/>
                    <a:pt x="16" y="159"/>
                  </a:cubicBezTo>
                  <a:cubicBezTo>
                    <a:pt x="1" y="238"/>
                    <a:pt x="79" y="316"/>
                    <a:pt x="173" y="332"/>
                  </a:cubicBezTo>
                  <a:cubicBezTo>
                    <a:pt x="330" y="332"/>
                    <a:pt x="10079" y="786"/>
                    <a:pt x="20800" y="786"/>
                  </a:cubicBezTo>
                  <a:cubicBezTo>
                    <a:pt x="26208" y="786"/>
                    <a:pt x="31882" y="661"/>
                    <a:pt x="36678" y="332"/>
                  </a:cubicBezTo>
                  <a:cubicBezTo>
                    <a:pt x="36772" y="316"/>
                    <a:pt x="36851" y="238"/>
                    <a:pt x="36835" y="144"/>
                  </a:cubicBezTo>
                  <a:cubicBezTo>
                    <a:pt x="36835" y="59"/>
                    <a:pt x="36772" y="0"/>
                    <a:pt x="3668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1"/>
            <p:cNvSpPr/>
            <p:nvPr/>
          </p:nvSpPr>
          <p:spPr>
            <a:xfrm>
              <a:off x="2749825" y="3554400"/>
              <a:ext cx="906375" cy="14525"/>
            </a:xfrm>
            <a:custGeom>
              <a:rect b="b" l="l" r="r" t="t"/>
              <a:pathLst>
                <a:path extrusionOk="0" h="581" w="36255">
                  <a:moveTo>
                    <a:pt x="36067" y="1"/>
                  </a:moveTo>
                  <a:cubicBezTo>
                    <a:pt x="31145" y="189"/>
                    <a:pt x="486" y="236"/>
                    <a:pt x="173" y="236"/>
                  </a:cubicBezTo>
                  <a:cubicBezTo>
                    <a:pt x="79" y="236"/>
                    <a:pt x="0" y="314"/>
                    <a:pt x="0" y="408"/>
                  </a:cubicBezTo>
                  <a:cubicBezTo>
                    <a:pt x="0" y="502"/>
                    <a:pt x="79" y="581"/>
                    <a:pt x="173" y="581"/>
                  </a:cubicBezTo>
                  <a:cubicBezTo>
                    <a:pt x="486" y="581"/>
                    <a:pt x="31145" y="534"/>
                    <a:pt x="36082" y="346"/>
                  </a:cubicBezTo>
                  <a:cubicBezTo>
                    <a:pt x="36177" y="330"/>
                    <a:pt x="36255" y="252"/>
                    <a:pt x="36255" y="158"/>
                  </a:cubicBezTo>
                  <a:cubicBezTo>
                    <a:pt x="36239" y="63"/>
                    <a:pt x="36161" y="1"/>
                    <a:pt x="3606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322550" y="87175"/>
            <a:ext cx="8662500" cy="857400"/>
          </a:xfrm>
          <a:prstGeom prst="rect">
            <a:avLst/>
          </a:prstGeom>
        </p:spPr>
        <p:txBody>
          <a:bodyPr anchorCtr="0" anchor="t" bIns="91425" lIns="0" spcFirstLastPara="1" rIns="0" wrap="square" tIns="91425">
            <a:noAutofit/>
          </a:bodyPr>
          <a:lstStyle/>
          <a:p>
            <a:pPr indent="0" lvl="0" marL="0" rtl="0" algn="l">
              <a:spcBef>
                <a:spcPts val="0"/>
              </a:spcBef>
              <a:spcAft>
                <a:spcPts val="1000"/>
              </a:spcAft>
              <a:buNone/>
            </a:pPr>
            <a:r>
              <a:rPr lang="en-GB" sz="3500">
                <a:solidFill>
                  <a:schemeClr val="lt1"/>
                </a:solidFill>
              </a:rPr>
              <a:t>Sustainability Support for Education</a:t>
            </a:r>
            <a:endParaRPr sz="3500">
              <a:solidFill>
                <a:schemeClr val="lt1"/>
              </a:solidFill>
            </a:endParaRPr>
          </a:p>
        </p:txBody>
      </p:sp>
      <p:sp>
        <p:nvSpPr>
          <p:cNvPr id="358" name="Google Shape;358;p42"/>
          <p:cNvSpPr txBox="1"/>
          <p:nvPr>
            <p:ph idx="1" type="body"/>
          </p:nvPr>
        </p:nvSpPr>
        <p:spPr>
          <a:xfrm>
            <a:off x="322550" y="1096275"/>
            <a:ext cx="8662500" cy="1908900"/>
          </a:xfrm>
          <a:prstGeom prst="rect">
            <a:avLst/>
          </a:prstGeom>
        </p:spPr>
        <p:txBody>
          <a:bodyPr anchorCtr="0" anchor="t" bIns="91425" lIns="0" spcFirstLastPara="1" rIns="0" wrap="square" tIns="91425">
            <a:noAutofit/>
          </a:bodyPr>
          <a:lstStyle/>
          <a:p>
            <a:pPr indent="0" lvl="0" marL="0" rtl="0" algn="ctr">
              <a:spcBef>
                <a:spcPts val="0"/>
              </a:spcBef>
              <a:spcAft>
                <a:spcPts val="0"/>
              </a:spcAft>
              <a:buNone/>
            </a:pPr>
            <a:r>
              <a:rPr b="1" lang="en-GB" sz="2800">
                <a:solidFill>
                  <a:srgbClr val="096155"/>
                </a:solidFill>
                <a:highlight>
                  <a:schemeClr val="lt1"/>
                </a:highlight>
              </a:rPr>
              <a:t>Your free online expert-backed Climate Action Hub</a:t>
            </a:r>
            <a:r>
              <a:rPr lang="en-GB" sz="2800">
                <a:highlight>
                  <a:schemeClr val="lt1"/>
                </a:highlight>
              </a:rPr>
              <a:t>​</a:t>
            </a:r>
            <a:endParaRPr sz="2800">
              <a:highlight>
                <a:schemeClr val="lt1"/>
              </a:highlight>
            </a:endParaRPr>
          </a:p>
          <a:p>
            <a:pPr indent="0" lvl="0" marL="0" rtl="0" algn="l">
              <a:spcBef>
                <a:spcPts val="0"/>
              </a:spcBef>
              <a:spcAft>
                <a:spcPts val="0"/>
              </a:spcAft>
              <a:buNone/>
            </a:pPr>
            <a:r>
              <a:t/>
            </a:r>
            <a:endParaRPr sz="1300">
              <a:highlight>
                <a:schemeClr val="lt1"/>
              </a:highlight>
            </a:endParaRPr>
          </a:p>
          <a:p>
            <a:pPr indent="0" lvl="0" marL="0" rtl="0" algn="l">
              <a:spcBef>
                <a:spcPts val="0"/>
              </a:spcBef>
              <a:spcAft>
                <a:spcPts val="0"/>
              </a:spcAft>
              <a:buNone/>
            </a:pPr>
            <a:r>
              <a:rPr lang="en-GB" sz="2000">
                <a:solidFill>
                  <a:srgbClr val="096155"/>
                </a:solidFill>
                <a:highlight>
                  <a:schemeClr val="lt1"/>
                </a:highlight>
              </a:rPr>
              <a:t>A fast, easy, and high-quality platform to help every education setting build their Climate Action Plans: </a:t>
            </a:r>
            <a:r>
              <a:rPr lang="en-GB" sz="2000">
                <a:highlight>
                  <a:schemeClr val="lt1"/>
                </a:highlight>
              </a:rPr>
              <a:t>​</a:t>
            </a:r>
            <a:br>
              <a:rPr lang="en-GB" sz="2000">
                <a:highlight>
                  <a:schemeClr val="lt1"/>
                </a:highlight>
              </a:rPr>
            </a:br>
            <a:r>
              <a:rPr b="1" lang="en-GB" sz="2000">
                <a:solidFill>
                  <a:srgbClr val="096155"/>
                </a:solidFill>
                <a:highlight>
                  <a:schemeClr val="lt1"/>
                </a:highlight>
              </a:rPr>
              <a:t>  ✔ Quick</a:t>
            </a:r>
            <a:r>
              <a:rPr lang="en-GB" sz="2000">
                <a:solidFill>
                  <a:srgbClr val="096155"/>
                </a:solidFill>
                <a:highlight>
                  <a:schemeClr val="lt1"/>
                </a:highlight>
              </a:rPr>
              <a:t> – Built for busy staff</a:t>
            </a:r>
            <a:r>
              <a:rPr lang="en-GB" sz="2000">
                <a:highlight>
                  <a:schemeClr val="lt1"/>
                </a:highlight>
              </a:rPr>
              <a:t>​</a:t>
            </a:r>
            <a:br>
              <a:rPr lang="en-GB" sz="2000">
                <a:highlight>
                  <a:schemeClr val="lt1"/>
                </a:highlight>
              </a:rPr>
            </a:br>
            <a:r>
              <a:rPr lang="en-GB" sz="2000">
                <a:solidFill>
                  <a:srgbClr val="096155"/>
                </a:solidFill>
                <a:highlight>
                  <a:schemeClr val="lt1"/>
                </a:highlight>
              </a:rPr>
              <a:t>  ✔ </a:t>
            </a:r>
            <a:r>
              <a:rPr b="1" lang="en-GB" sz="2000">
                <a:solidFill>
                  <a:srgbClr val="096155"/>
                </a:solidFill>
                <a:highlight>
                  <a:schemeClr val="lt1"/>
                </a:highlight>
              </a:rPr>
              <a:t>Simple</a:t>
            </a:r>
            <a:r>
              <a:rPr lang="en-GB" sz="2000">
                <a:solidFill>
                  <a:srgbClr val="096155"/>
                </a:solidFill>
                <a:highlight>
                  <a:schemeClr val="lt1"/>
                </a:highlight>
              </a:rPr>
              <a:t> – Everything in one place</a:t>
            </a:r>
            <a:r>
              <a:rPr lang="en-GB" sz="2000">
                <a:highlight>
                  <a:schemeClr val="lt1"/>
                </a:highlight>
              </a:rPr>
              <a:t>​</a:t>
            </a:r>
            <a:br>
              <a:rPr lang="en-GB" sz="2000">
                <a:highlight>
                  <a:schemeClr val="lt1"/>
                </a:highlight>
              </a:rPr>
            </a:br>
            <a:r>
              <a:rPr lang="en-GB" sz="2000">
                <a:solidFill>
                  <a:srgbClr val="096155"/>
                </a:solidFill>
                <a:highlight>
                  <a:schemeClr val="lt1"/>
                </a:highlight>
              </a:rPr>
              <a:t>  ✔ </a:t>
            </a:r>
            <a:r>
              <a:rPr b="1" lang="en-GB" sz="2000">
                <a:solidFill>
                  <a:srgbClr val="096155"/>
                </a:solidFill>
                <a:highlight>
                  <a:schemeClr val="lt1"/>
                </a:highlight>
              </a:rPr>
              <a:t>Trusted</a:t>
            </a:r>
            <a:r>
              <a:rPr lang="en-GB" sz="2000">
                <a:solidFill>
                  <a:srgbClr val="096155"/>
                </a:solidFill>
                <a:highlight>
                  <a:schemeClr val="lt1"/>
                </a:highlight>
              </a:rPr>
              <a:t> – The very best resources, expert-checked</a:t>
            </a:r>
            <a:r>
              <a:rPr lang="en-GB" sz="2000">
                <a:highlight>
                  <a:schemeClr val="lt1"/>
                </a:highlight>
              </a:rPr>
              <a:t>​</a:t>
            </a:r>
            <a:br>
              <a:rPr lang="en-GB" sz="2000">
                <a:highlight>
                  <a:schemeClr val="lt1"/>
                </a:highlight>
              </a:rPr>
            </a:br>
            <a:r>
              <a:rPr lang="en-GB" sz="1200">
                <a:highlight>
                  <a:schemeClr val="lt1"/>
                </a:highlight>
              </a:rPr>
              <a:t>​</a:t>
            </a:r>
            <a:endParaRPr sz="1200">
              <a:highlight>
                <a:schemeClr val="lt1"/>
              </a:highlight>
            </a:endParaRPr>
          </a:p>
          <a:p>
            <a:pPr indent="0" lvl="0" marL="0" rtl="0" algn="ctr">
              <a:spcBef>
                <a:spcPts val="0"/>
              </a:spcBef>
              <a:spcAft>
                <a:spcPts val="0"/>
              </a:spcAft>
              <a:buNone/>
            </a:pPr>
            <a:r>
              <a:rPr lang="en-GB" sz="2000">
                <a:solidFill>
                  <a:srgbClr val="096155"/>
                </a:solidFill>
                <a:highlight>
                  <a:schemeClr val="lt1"/>
                </a:highlight>
              </a:rPr>
              <a:t>Start and progress on your sustainability journey today – </a:t>
            </a:r>
            <a:r>
              <a:rPr b="1" lang="en-GB" sz="2000">
                <a:solidFill>
                  <a:srgbClr val="096155"/>
                </a:solidFill>
                <a:highlight>
                  <a:schemeClr val="lt1"/>
                </a:highlight>
              </a:rPr>
              <a:t>all in this one stop shop.</a:t>
            </a:r>
            <a:endParaRPr b="1" sz="2000">
              <a:solidFill>
                <a:srgbClr val="096155"/>
              </a:solidFill>
              <a:highlight>
                <a:schemeClr val="lt1"/>
              </a:highlight>
            </a:endParaRPr>
          </a:p>
          <a:p>
            <a:pPr indent="0" lvl="0" marL="0" rtl="0" algn="l">
              <a:spcBef>
                <a:spcPts val="0"/>
              </a:spcBef>
              <a:spcAft>
                <a:spcPts val="1000"/>
              </a:spcAft>
              <a:buNone/>
            </a:pPr>
            <a:r>
              <a:t/>
            </a:r>
            <a:endParaRPr/>
          </a:p>
        </p:txBody>
      </p:sp>
      <p:pic>
        <p:nvPicPr>
          <p:cNvPr id="359" name="Google Shape;359;p42"/>
          <p:cNvPicPr preferRelativeResize="0"/>
          <p:nvPr/>
        </p:nvPicPr>
        <p:blipFill>
          <a:blip r:embed="rId3">
            <a:alphaModFix/>
          </a:blip>
          <a:stretch>
            <a:fillRect/>
          </a:stretch>
        </p:blipFill>
        <p:spPr>
          <a:xfrm>
            <a:off x="3716350" y="4691863"/>
            <a:ext cx="1209675" cy="428625"/>
          </a:xfrm>
          <a:prstGeom prst="rect">
            <a:avLst/>
          </a:prstGeom>
          <a:noFill/>
          <a:ln>
            <a:noFill/>
          </a:ln>
        </p:spPr>
      </p:pic>
      <p:pic>
        <p:nvPicPr>
          <p:cNvPr descr="TPX Impact · SDIA" id="360" name="Google Shape;360;p42"/>
          <p:cNvPicPr preferRelativeResize="0"/>
          <p:nvPr/>
        </p:nvPicPr>
        <p:blipFill>
          <a:blip r:embed="rId4">
            <a:alphaModFix/>
          </a:blip>
          <a:stretch>
            <a:fillRect/>
          </a:stretch>
        </p:blipFill>
        <p:spPr>
          <a:xfrm>
            <a:off x="2430250" y="4477475"/>
            <a:ext cx="1286100" cy="857400"/>
          </a:xfrm>
          <a:prstGeom prst="rect">
            <a:avLst/>
          </a:prstGeom>
          <a:noFill/>
          <a:ln>
            <a:noFill/>
          </a:ln>
        </p:spPr>
      </p:pic>
      <p:pic>
        <p:nvPicPr>
          <p:cNvPr descr="United Learning | About Us | The John Roan School" id="361" name="Google Shape;361;p42"/>
          <p:cNvPicPr preferRelativeResize="0"/>
          <p:nvPr/>
        </p:nvPicPr>
        <p:blipFill>
          <a:blip r:embed="rId5">
            <a:alphaModFix/>
          </a:blip>
          <a:stretch>
            <a:fillRect/>
          </a:stretch>
        </p:blipFill>
        <p:spPr>
          <a:xfrm>
            <a:off x="5054018" y="4667975"/>
            <a:ext cx="1424432" cy="47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FE sustainability">
  <a:themeElements>
    <a:clrScheme name="Simple Light">
      <a:dk1>
        <a:srgbClr val="141414"/>
      </a:dk1>
      <a:lt1>
        <a:srgbClr val="FFFFFF"/>
      </a:lt1>
      <a:dk2>
        <a:srgbClr val="141414"/>
      </a:dk2>
      <a:lt2>
        <a:srgbClr val="FFFFFF"/>
      </a:lt2>
      <a:accent1>
        <a:srgbClr val="0252BB"/>
      </a:accent1>
      <a:accent2>
        <a:srgbClr val="C8E9FF"/>
      </a:accent2>
      <a:accent3>
        <a:srgbClr val="FFCFCA"/>
      </a:accent3>
      <a:accent4>
        <a:srgbClr val="E7D2FF"/>
      </a:accent4>
      <a:accent5>
        <a:srgbClr val="CAFCE5"/>
      </a:accent5>
      <a:accent6>
        <a:srgbClr val="141414"/>
      </a:accent6>
      <a:hlink>
        <a:srgbClr val="0252B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