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9522-5978-31DF-2E07-BDDF3868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CB702-43F2-05FD-E433-3EF7B9B6B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68EC-49D5-36E6-CB58-EA2268D1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8C72-7B7D-A980-05D3-7B59848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C060-D7F9-20E2-ECF8-9D23407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3E3C-0823-2D9F-EB29-00BF87EA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BC83-DA19-7CCA-82D6-FB76BE47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E0ED-91C7-770C-5137-F07A4E03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B974-A204-BD41-25A1-DC249B5A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10AC-A5E5-24E3-0B19-D5660F7C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F8898-F3ED-A165-642B-8F431F216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275D7-3E5D-3F6B-5BE2-48B1EF3A7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CC03-1775-9B77-A024-F25EA63C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4199-7769-2381-6465-CB9CB2B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545E-3725-3B80-0FA1-B9353F9C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1DF6-12E7-6238-3BC4-5473CD40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C947-9970-09B3-A88F-0FD02283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F64A-F856-2D72-5BF0-98AE8F8C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2233-584B-EF85-2480-A7E3DC7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19BC-0C13-D0ED-CDEC-4D9BED77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361B-BF1D-854C-24CF-2CAD54D3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4005-B7A0-5CA7-DABE-F574CFD3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812B-68F4-6B01-C3A0-F18B5023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985B-4879-AB06-6521-DE082516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362B-CAE0-0D0C-8946-A4AD94F3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122C-9206-31CF-0FD8-24AD0D1B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7197-122F-6460-B8C8-45F2376B6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3C02-E406-16C7-D60E-5055E8FA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43FD-05FD-198B-1DE8-D529B8A0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F6714-D3E5-1B38-F223-EF8F2505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846D-7ED9-6C19-85E8-84E38249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475B-D63C-E41E-A715-755C54BE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7562-C339-4A73-D353-72386539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E5556-CC25-8A49-7625-5F6D0776A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DD9BC-F192-C93F-9F21-175EE4866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3288A-97C4-E062-25E8-3212FD28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FEFE4-06C8-B8F6-AFC2-B393F3CB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7FAA5-50F5-B6FA-94C8-1CB31DFF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4BEC2-66D1-8FA9-B6F7-564EC185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293D-C3FC-773C-FB9F-16CEDF5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562F-B451-8D0B-FF89-20D96C9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05E9-67AC-467F-8F76-EB00757F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A595D-BA05-727D-8152-7D5B7ABD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89156-AAF8-574F-2419-04731028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EAC6A-24DC-3E39-24EF-8CC2CB2A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E6CF-6B80-28A8-34A1-8F7E6FAA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3FD1-CB68-871D-E93E-D543ECE5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65C9-1C4C-8292-3BB0-560B373C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E760-6702-6835-ED09-46C3AD595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CDA1-D410-6C05-28A1-0BF49C6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994B-16AC-398A-AF18-A52E0295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04E8-DFD5-9874-3542-13BBFFFD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026F-24A8-B102-F088-50B58ED5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A0A32-8CFA-2CA6-06F4-B3F66A01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6B029-08DF-B100-069C-8E8B09328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A051-43E9-887E-C0E4-93FA2B9A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8C3A-5C62-31D2-BE8E-D82BE9A8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BD2D-C832-A06B-DFD2-BBD92E41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DDBD3-C586-30E1-6CF3-5F9CCA0E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11E9-E56A-8076-853A-619DEECF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9E7D-639E-F54C-9033-487850316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49CC5-B40B-45EF-8B6C-03C4F244BF3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B4127-1040-53E4-36D6-23867146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022F-2C98-1E37-16A2-EA48890B7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47709-10C1-4C12-85F9-C2101B48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y cube with a cross on it&#10;&#10;Description automatically generated with medium confidence">
            <a:extLst>
              <a:ext uri="{FF2B5EF4-FFF2-40B4-BE49-F238E27FC236}">
                <a16:creationId xmlns:a16="http://schemas.microsoft.com/office/drawing/2014/main" id="{54AC3E0C-F2C5-D1B7-51CF-1269B4300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431" y="213784"/>
            <a:ext cx="2084637" cy="1790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AE497-4ABC-3F8F-2AFE-EF2E8401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" y="110979"/>
            <a:ext cx="10366926" cy="6636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63586-03A9-C2AD-8CF1-266052850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3" r="4421"/>
          <a:stretch/>
        </p:blipFill>
        <p:spPr>
          <a:xfrm>
            <a:off x="13166726" y="182826"/>
            <a:ext cx="4180940" cy="30155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AEA862-EA1F-C195-432C-D6A0A34D289B}"/>
              </a:ext>
            </a:extLst>
          </p:cNvPr>
          <p:cNvCxnSpPr>
            <a:cxnSpLocks/>
          </p:cNvCxnSpPr>
          <p:nvPr/>
        </p:nvCxnSpPr>
        <p:spPr>
          <a:xfrm>
            <a:off x="11913867" y="385288"/>
            <a:ext cx="0" cy="13053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418D46D-0F96-D286-174F-F6AA9C524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" y="0"/>
            <a:ext cx="1059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6DCC8B-4351-8B28-C250-353FEFCF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4" y="83126"/>
            <a:ext cx="10167029" cy="6454239"/>
          </a:xfrm>
          <a:prstGeom prst="rect">
            <a:avLst/>
          </a:prstGeom>
        </p:spPr>
      </p:pic>
      <p:pic>
        <p:nvPicPr>
          <p:cNvPr id="11" name="Picture 10" descr="A grey cube with a cross on it&#10;&#10;Description automatically generated with medium confidence">
            <a:extLst>
              <a:ext uri="{FF2B5EF4-FFF2-40B4-BE49-F238E27FC236}">
                <a16:creationId xmlns:a16="http://schemas.microsoft.com/office/drawing/2014/main" id="{40F529E2-D70C-FEBA-E6FD-EDF38810B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431" y="213784"/>
            <a:ext cx="2084637" cy="17906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5F264-EE35-BC67-703C-7F1BBEC58B37}"/>
              </a:ext>
            </a:extLst>
          </p:cNvPr>
          <p:cNvCxnSpPr>
            <a:cxnSpLocks/>
          </p:cNvCxnSpPr>
          <p:nvPr/>
        </p:nvCxnSpPr>
        <p:spPr>
          <a:xfrm flipH="1" flipV="1">
            <a:off x="11020425" y="1184275"/>
            <a:ext cx="599281" cy="8572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16AFD9-4911-2F34-0BFB-89E0A839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" y="106892"/>
            <a:ext cx="10343837" cy="6644216"/>
          </a:xfrm>
          <a:prstGeom prst="rect">
            <a:avLst/>
          </a:prstGeom>
        </p:spPr>
      </p:pic>
      <p:pic>
        <p:nvPicPr>
          <p:cNvPr id="10" name="Picture 9" descr="A grey cube with a cross on it&#10;&#10;Description automatically generated with medium confidence">
            <a:extLst>
              <a:ext uri="{FF2B5EF4-FFF2-40B4-BE49-F238E27FC236}">
                <a16:creationId xmlns:a16="http://schemas.microsoft.com/office/drawing/2014/main" id="{3FD3272E-EC62-0638-39F3-6882BB1E3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431" y="213784"/>
            <a:ext cx="2084637" cy="17906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7A39B-FA54-BBB1-BD1D-A65416771B75}"/>
              </a:ext>
            </a:extLst>
          </p:cNvPr>
          <p:cNvCxnSpPr>
            <a:cxnSpLocks/>
          </p:cNvCxnSpPr>
          <p:nvPr/>
        </p:nvCxnSpPr>
        <p:spPr>
          <a:xfrm>
            <a:off x="10837863" y="1158875"/>
            <a:ext cx="176212" cy="2063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Almaian</dc:creator>
  <cp:lastModifiedBy>Maryam Almaian</cp:lastModifiedBy>
  <cp:revision>10</cp:revision>
  <dcterms:created xsi:type="dcterms:W3CDTF">2024-02-14T00:04:10Z</dcterms:created>
  <dcterms:modified xsi:type="dcterms:W3CDTF">2024-03-30T15:20:38Z</dcterms:modified>
</cp:coreProperties>
</file>