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5" r:id="rId8"/>
    <p:sldId id="264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5"/>
    <p:restoredTop sz="94619"/>
  </p:normalViewPr>
  <p:slideViewPr>
    <p:cSldViewPr snapToGrid="0" snapToObjects="1">
      <p:cViewPr varScale="1">
        <p:scale>
          <a:sx n="71" d="100"/>
          <a:sy n="71" d="100"/>
        </p:scale>
        <p:origin x="200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ED36D-5DC3-3945-BF80-9B714456DC9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9DCE-3F89-6442-959C-918F109B8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188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83AA2-3E2C-9B42-A960-4B596BC55E53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5B79-4758-0E47-A49F-70D180783B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23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5B79-4758-0E47-A49F-70D180783BB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2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5B79-4758-0E47-A49F-70D180783BB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96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5B79-4758-0E47-A49F-70D180783BB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18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5B79-4758-0E47-A49F-70D180783BB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24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imaco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macode/aima-java/wiki/AIMA3e-Using-Eclipse-IDE" TargetMode="External"/><Relationship Id="rId2" Type="http://schemas.openxmlformats.org/officeDocument/2006/relationships/hyperlink" Target="https://github.com/aimacode/aima-java/wiki/AIMA3e-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人工智能</a:t>
            </a:r>
            <a:r>
              <a:rPr kumimoji="1" lang="en-US" altLang="zh-CN" dirty="0"/>
              <a:t>LAB</a:t>
            </a:r>
            <a:r>
              <a:rPr kumimoji="1" lang="zh-CN" altLang="en-US" dirty="0"/>
              <a:t>课程说明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赵耀</a:t>
            </a:r>
          </a:p>
        </p:txBody>
      </p:sp>
    </p:spTree>
    <p:extLst>
      <p:ext uri="{BB962C8B-B14F-4D97-AF65-F5344CB8AC3E}">
        <p14:creationId xmlns:p14="http://schemas.microsoft.com/office/powerpoint/2010/main" val="199239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np.zeros</a:t>
            </a:r>
            <a:r>
              <a:rPr lang="en-US" altLang="zh-CN" dirty="0"/>
              <a:t>((BOARD_SIZE, BOARD_SIZE))</a:t>
            </a:r>
            <a:r>
              <a:rPr lang="zh-CN" altLang="en-US" dirty="0"/>
              <a:t>创建数组，参数为维度</a:t>
            </a:r>
            <a:endParaRPr lang="en-US" altLang="zh-CN" dirty="0"/>
          </a:p>
          <a:p>
            <a:r>
              <a:rPr lang="en-US" altLang="zh-CN" dirty="0"/>
              <a:t>shape</a:t>
            </a:r>
            <a:r>
              <a:rPr lang="zh-CN" altLang="en-US" dirty="0"/>
              <a:t>函数是</a:t>
            </a:r>
            <a:r>
              <a:rPr lang="en-US" altLang="zh-CN" dirty="0" err="1"/>
              <a:t>numpy.core.fromnumeric</a:t>
            </a:r>
            <a:r>
              <a:rPr lang="zh-CN" altLang="en-US" dirty="0"/>
              <a:t>中的函数</a:t>
            </a:r>
            <a:r>
              <a:rPr lang="en-US" altLang="zh-CN" dirty="0"/>
              <a:t>,</a:t>
            </a:r>
            <a:r>
              <a:rPr lang="zh-CN" altLang="en-US" dirty="0"/>
              <a:t>它的功能是读取矩阵的长度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shape[0]</a:t>
            </a:r>
            <a:r>
              <a:rPr lang="zh-CN" altLang="en-US" dirty="0"/>
              <a:t>就是读取矩阵第一维度的长度。</a:t>
            </a:r>
            <a:endParaRPr lang="en-US" altLang="zh-CN" dirty="0"/>
          </a:p>
          <a:p>
            <a:r>
              <a:rPr lang="en-US" altLang="zh-CN" dirty="0" err="1"/>
              <a:t>np.argwhere</a:t>
            </a:r>
            <a:r>
              <a:rPr lang="en-US" altLang="zh-CN" dirty="0"/>
              <a:t> </a:t>
            </a:r>
            <a:r>
              <a:rPr lang="zh-CN" altLang="en-US" dirty="0"/>
              <a:t>条件查找，返回数组元素</a:t>
            </a:r>
            <a:endParaRPr lang="en-US" altLang="zh-CN" dirty="0"/>
          </a:p>
          <a:p>
            <a:r>
              <a:rPr lang="en-US" altLang="zh-CN" dirty="0" err="1"/>
              <a:t>np.where</a:t>
            </a:r>
            <a:r>
              <a:rPr lang="en-US" altLang="zh-CN" dirty="0"/>
              <a:t> </a:t>
            </a:r>
            <a:r>
              <a:rPr lang="zh-CN" altLang="en-US" dirty="0"/>
              <a:t> 条件查找，返回下标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更多参考：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docs.scipy.org</a:t>
            </a:r>
            <a:r>
              <a:rPr lang="en-US" altLang="zh-CN" dirty="0"/>
              <a:t>/doc/</a:t>
            </a:r>
            <a:r>
              <a:rPr lang="en-US" altLang="zh-CN" dirty="0" err="1"/>
              <a:t>numpy</a:t>
            </a:r>
            <a:r>
              <a:rPr lang="en-US" altLang="zh-CN" dirty="0"/>
              <a:t>/</a:t>
            </a:r>
            <a:r>
              <a:rPr lang="en-US" altLang="zh-CN" dirty="0" err="1"/>
              <a:t>genindex.html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0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956A-D413-6940-8006-47D4A5D8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可参考的源码文件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8A275-D399-6348-B7B0-D74D1B78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learnpython3.py</a:t>
            </a:r>
          </a:p>
          <a:p>
            <a:r>
              <a:rPr kumimoji="1" lang="en-US" altLang="zh-CN" dirty="0" err="1"/>
              <a:t>learnnumpy.py</a:t>
            </a:r>
            <a:endParaRPr kumimoji="1" lang="en-US" altLang="zh-CN" dirty="0"/>
          </a:p>
          <a:p>
            <a:r>
              <a:rPr kumimoji="1" lang="en-US" altLang="zh-CN" dirty="0" err="1"/>
              <a:t>learnconda.py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1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课程学习网站及代码下载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本书的学习网站及代码下载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hlinkClick r:id="rId3"/>
              </a:rPr>
              <a:t>http://aima.cs.berkeley.edu</a:t>
            </a:r>
            <a:endParaRPr kumimoji="1" lang="en-US" altLang="zh-CN" dirty="0"/>
          </a:p>
          <a:p>
            <a:r>
              <a:rPr kumimoji="1" lang="zh-CN" altLang="en-US" dirty="0"/>
              <a:t>相关的代码下载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hlinkClick r:id="rId4"/>
              </a:rPr>
              <a:t>https://github.com/aimacode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支持多种语言：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等等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927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</a:t>
            </a:r>
            <a:r>
              <a:rPr kumimoji="1" lang="zh-CN" altLang="en-US"/>
              <a:t>概览及导入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aima</a:t>
            </a:r>
            <a:r>
              <a:rPr kumimoji="1" lang="en-US" altLang="zh-CN" dirty="0"/>
              <a:t>-java Overview</a:t>
            </a:r>
          </a:p>
          <a:p>
            <a:pPr marL="0" indent="0">
              <a:buNone/>
            </a:pPr>
            <a:r>
              <a:rPr kumimoji="1" lang="en-US" altLang="zh-CN" dirty="0">
                <a:hlinkClick r:id="rId2"/>
              </a:rPr>
              <a:t>https://github.com/aimacode/aima-java/wiki/AIMA3e-Overview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Import </a:t>
            </a:r>
            <a:r>
              <a:rPr kumimoji="1" lang="en-US" altLang="zh-CN" dirty="0" err="1"/>
              <a:t>aima</a:t>
            </a:r>
            <a:r>
              <a:rPr kumimoji="1" lang="en-US" altLang="zh-CN" dirty="0"/>
              <a:t>-java according following steps</a:t>
            </a:r>
          </a:p>
          <a:p>
            <a:pPr marL="0" indent="0">
              <a:buNone/>
            </a:pPr>
            <a:r>
              <a:rPr kumimoji="1" lang="en-US" altLang="zh-CN" dirty="0">
                <a:hlinkClick r:id="rId3"/>
              </a:rPr>
              <a:t>https://github.com/aimacode/aima-java/wiki/AIMA3e-Using-Eclipse-IDE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python</a:t>
            </a:r>
            <a:r>
              <a:rPr kumimoji="1" lang="zh-CN" altLang="en-US" dirty="0"/>
              <a:t>类似，大家可以参考用户说明。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54954" y="232756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以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为例：</a:t>
            </a:r>
          </a:p>
        </p:txBody>
      </p:sp>
    </p:spTree>
    <p:extLst>
      <p:ext uri="{BB962C8B-B14F-4D97-AF65-F5344CB8AC3E}">
        <p14:creationId xmlns:p14="http://schemas.microsoft.com/office/powerpoint/2010/main" val="114440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课程相关代码包的阅读说明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优点：有利用深入学习课本相关的知识点，几乎书本上每一个例子，书本上的每个核心算法，在代码包中都有实现或者</a:t>
            </a:r>
            <a:r>
              <a:rPr kumimoji="1" lang="en-US" altLang="zh-CN" dirty="0"/>
              <a:t>demo</a:t>
            </a:r>
          </a:p>
          <a:p>
            <a:r>
              <a:rPr kumimoji="1" lang="zh-CN" altLang="en-US" dirty="0"/>
              <a:t>缺点：书本本身已经编写了十几年，书中例子虽然有利于深入理解概念，但是很多例子并不是当前产业化的重点。</a:t>
            </a:r>
          </a:p>
        </p:txBody>
      </p:sp>
    </p:spTree>
    <p:extLst>
      <p:ext uri="{BB962C8B-B14F-4D97-AF65-F5344CB8AC3E}">
        <p14:creationId xmlns:p14="http://schemas.microsoft.com/office/powerpoint/2010/main" val="149411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学习建议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需要理解书中知识点时，可以运行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，并阅读部分相关代码</a:t>
            </a:r>
            <a:endParaRPr kumimoji="1" lang="en-US" altLang="zh-CN" dirty="0"/>
          </a:p>
          <a:p>
            <a:r>
              <a:rPr kumimoji="1" lang="zh-CN" altLang="en-US" dirty="0"/>
              <a:t>认真做好上机课的每一个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 err="1"/>
              <a:t>ps</a:t>
            </a:r>
            <a:r>
              <a:rPr kumimoji="1" lang="zh-CN" altLang="en-US" dirty="0"/>
              <a:t>：上机课的</a:t>
            </a:r>
            <a:r>
              <a:rPr kumimoji="1" lang="en-US" altLang="zh-CN" dirty="0"/>
              <a:t>lab</a:t>
            </a:r>
            <a:r>
              <a:rPr kumimoji="1" lang="zh-CN" altLang="en-US" dirty="0"/>
              <a:t>课题均是当前人工智能比较前沿的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，希望大家可以深入思考。</a:t>
            </a:r>
          </a:p>
        </p:txBody>
      </p:sp>
    </p:spTree>
    <p:extLst>
      <p:ext uri="{BB962C8B-B14F-4D97-AF65-F5344CB8AC3E}">
        <p14:creationId xmlns:p14="http://schemas.microsoft.com/office/powerpoint/2010/main" val="173106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讲解理论课主要算法的实现</a:t>
            </a:r>
            <a:endParaRPr kumimoji="1" lang="en-US" altLang="zh-CN" dirty="0"/>
          </a:p>
          <a:p>
            <a:r>
              <a:rPr kumimoji="1" lang="zh-CN" altLang="en-US" dirty="0"/>
              <a:t>收集</a:t>
            </a:r>
            <a:r>
              <a:rPr kumimoji="1" lang="en-US" altLang="zh-CN" dirty="0"/>
              <a:t>lab</a:t>
            </a:r>
            <a:r>
              <a:rPr kumimoji="1" lang="zh-CN" altLang="en-US" dirty="0"/>
              <a:t>中较集中的问题讲解</a:t>
            </a:r>
            <a:endParaRPr kumimoji="1" lang="en-US" altLang="zh-CN" dirty="0"/>
          </a:p>
          <a:p>
            <a:r>
              <a:rPr kumimoji="1" lang="zh-CN" altLang="en-US" dirty="0"/>
              <a:t>分享设计思路、经验等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58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学生本身应该具备基本的独立编程能力</a:t>
            </a:r>
            <a:endParaRPr kumimoji="1" lang="en-US" altLang="zh-CN" dirty="0"/>
          </a:p>
          <a:p>
            <a:r>
              <a:rPr kumimoji="1" lang="zh-CN" altLang="en-US" dirty="0"/>
              <a:t>学生应该对算法进行深入思考，具备算法应用及改进的能力</a:t>
            </a:r>
            <a:endParaRPr kumimoji="1" lang="en-US" altLang="zh-CN" dirty="0"/>
          </a:p>
          <a:p>
            <a:r>
              <a:rPr kumimoji="1" lang="zh-CN" altLang="en-US" dirty="0"/>
              <a:t>所有</a:t>
            </a:r>
            <a:r>
              <a:rPr kumimoji="1" lang="en-US" altLang="zh-CN" dirty="0"/>
              <a:t>LAB</a:t>
            </a:r>
            <a:r>
              <a:rPr kumimoji="1" lang="zh-CN" altLang="en-US" dirty="0"/>
              <a:t>作业都要按照报告模板提交报告</a:t>
            </a:r>
            <a:endParaRPr kumimoji="1" lang="en-US" altLang="zh-CN" dirty="0"/>
          </a:p>
          <a:p>
            <a:r>
              <a:rPr kumimoji="1" lang="zh-CN" altLang="en-US" dirty="0"/>
              <a:t>同学之间不得相互抄袭，一经发现，两个人都为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分。把代码借给别人看的同学请三思。不得大面积抄袭网上代码和学长的代码，一经发现，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33139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学生助理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149567"/>
              </p:ext>
            </p:extLst>
          </p:nvPr>
        </p:nvGraphicFramePr>
        <p:xfrm>
          <a:off x="1155700" y="2603500"/>
          <a:ext cx="83780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173">
                  <a:extLst>
                    <a:ext uri="{9D8B030D-6E8A-4147-A177-3AD203B41FA5}">
                      <a16:colId xmlns:a16="http://schemas.microsoft.com/office/drawing/2014/main" val="1213636704"/>
                    </a:ext>
                  </a:extLst>
                </a:gridCol>
                <a:gridCol w="373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汪至圆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AI</a:t>
                      </a:r>
                      <a:r>
                        <a:rPr lang="zh-CN" altLang="en-US" sz="1400" dirty="0"/>
                        <a:t>平台开发运维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12032878@mail.sustech.edu.cn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1226951962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卢弘毅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AI</a:t>
                      </a:r>
                      <a:r>
                        <a:rPr lang="zh-CN" altLang="en-US" sz="1400" dirty="0"/>
                        <a:t>平台开发运维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12132884@mail.sustech.edu.cn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799433746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和瑞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国际生助教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her2018@mail.sustech.edu.cn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838098315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李永康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答疑批改作业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12032454@mail.sustech.edu.cn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2859306808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张怡然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答疑批改作业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11712104@mail.sustech.edu.cn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572330740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许博添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答疑批改作业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11810424@mail.sustech.edu.cn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575901384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高昊天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答疑批改作业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11812011@mail.sustech.edu.cn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1020504671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9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王子祺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答疑批改作业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11710822@mail.sustech.edu.cn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2144654576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4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郭格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答疑批改作业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12032488@mail.sustech.edu.cn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1325655051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9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2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387A4-D80E-D846-9E8E-4D528BB4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76486-A361-4449-BC45-68A35F24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快速上手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learnpython3.py</a:t>
            </a:r>
          </a:p>
          <a:p>
            <a:r>
              <a:rPr kumimoji="1" lang="zh-CN" altLang="en-US" dirty="0"/>
              <a:t>源自网站：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u="sng" dirty="0"/>
              <a:t>https://learnxinyminutes.com/docs/python/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41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人工智能LAB课程介绍" id="{82049E77-FAD6-0B42-85C6-841881B12A39}" vid="{2DF201B0-10C4-1146-8EC8-7FC5D06650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16924</TotalTime>
  <Words>605</Words>
  <Application>Microsoft Macintosh PowerPoint</Application>
  <PresentationFormat>Widescreen</PresentationFormat>
  <Paragraphs>92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DengXian</vt:lpstr>
      <vt:lpstr>Arial</vt:lpstr>
      <vt:lpstr>Century Gothic</vt:lpstr>
      <vt:lpstr>Wingdings 3</vt:lpstr>
      <vt:lpstr>离子会议室</vt:lpstr>
      <vt:lpstr>人工智能LAB课程说明</vt:lpstr>
      <vt:lpstr>课程学习网站及代码下载</vt:lpstr>
      <vt:lpstr>代码概览及导入</vt:lpstr>
      <vt:lpstr>课程相关代码包的阅读说明</vt:lpstr>
      <vt:lpstr>学习建议</vt:lpstr>
      <vt:lpstr>课程组织</vt:lpstr>
      <vt:lpstr>课程要求</vt:lpstr>
      <vt:lpstr>学生助理</vt:lpstr>
      <vt:lpstr>python</vt:lpstr>
      <vt:lpstr>numpy常用函数</vt:lpstr>
      <vt:lpstr>可参考的源码文件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yezi</dc:creator>
  <cp:lastModifiedBy>Microsoft Office User</cp:lastModifiedBy>
  <cp:revision>73</cp:revision>
  <cp:lastPrinted>2020-09-10T05:48:36Z</cp:lastPrinted>
  <dcterms:created xsi:type="dcterms:W3CDTF">2017-08-24T08:13:46Z</dcterms:created>
  <dcterms:modified xsi:type="dcterms:W3CDTF">2021-09-03T06:15:43Z</dcterms:modified>
</cp:coreProperties>
</file>