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1E9F7-E2AD-4FEC-A0E9-F2E6FAF64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AB50A-1EB9-4861-A328-38AEDC3C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979F1-BAD7-4314-B1F1-E0B5D0DE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1494-7ADA-4331-85B4-670B7C02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F895B-BBB6-4EB5-A1B3-2E326A21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91A6-0F92-487D-9E2D-5F49F620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EA22F-B651-46FE-AE43-3E2F342A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980CD-A2E0-45E8-A89E-A1249474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EC0B9-08DA-4E00-B659-32FA5EF6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D443-146D-4DBB-96AC-BAA843D8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FFE5E2-7F87-4774-9DAD-88476EA6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CCB589-FC03-420E-BD81-BF8A457C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132AA-D4EF-4C87-8E73-67F24923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FEF8E-C1AA-49B2-8CAC-0DDA1DB7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17359-56C6-4D47-AB05-D9A31B42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7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031B6-DD42-45A8-90F9-0F4B785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4A96D-DE7D-4A97-B39B-ABCF51A3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217A2-2334-43AF-877E-940691AA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45009-F526-4439-8ED2-12413231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0B77-DE3C-43F3-BABE-EA1EBB15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5B63D-C4EB-4DA6-B0D6-6AF80158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C8CE-DAC6-45C6-A8BA-00FB35BF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A04D8-AF9A-476F-BCBF-228AECC6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7CD35-3F2E-4DF8-A192-6374C35B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F5DE7-FD01-45E9-A824-558A93C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0302E-290F-4645-AE3F-20EE80A3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D29BD-3C29-4DC4-B975-E1BEE5AC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27234-C12F-4700-B764-BA5FB778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F6241-D5F3-4873-980C-52505FB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F5F5B-ECF6-4E4D-A1A9-4A939572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59101-EDFC-4A65-B3AE-535AE11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3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684E1-89FF-4017-99DC-5FE563BE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67DD7-1304-49B0-B09F-C95CF4B8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34813-7989-4A92-B28C-16255113E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C338F6-780A-4302-9C10-3C9CF298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6BA10-D232-4A33-B185-A79224889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482400-571A-44E7-9559-A416425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F7410-1DAA-4612-B759-660D4BD2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6EDF4-190E-4F6B-B34D-1EC23C29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4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1428-36C2-41A1-AB75-D0A1DC5B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AAE796-85C6-4A03-BE91-7DD140F8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EBE0D-EA18-4B24-8154-09DDA068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8AE997-DE3D-4604-A27A-3A9B3AE3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21F927-CC11-4559-86C9-40D8C41D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2B9984-7511-4192-B83E-CB716306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81163-752F-4873-BF97-CB5D966C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3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4CFDC-4AA1-42C1-AB7A-4ABA1F15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9C516-397B-4CC4-B4C4-C9A697A9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A60C6-811B-4CEC-B173-1BE7E533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298DF-5FBA-4F45-896D-0638B5E6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BDF71-BDC2-4367-88C3-E78BAF9C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8867B-8F0E-45C9-8A36-CE217D8E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A2F0-86BC-4A7A-98E8-74B19C54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FD0172-CBA8-4F20-BF7A-4172AB8FB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F96A8-2329-435C-9E26-679BB4AC2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F1F6D-6A6E-483A-9F46-95720F0D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33D3-033A-4E76-870D-E3F526E3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51E4A-A3DF-4288-A5DA-96B2A90F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6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EA2FD5-5DD0-4883-B3EF-D04BEBCF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4C30C-5DFB-4DDF-8D74-18E6E2C70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EEF33-D00E-4CB8-845D-188D04E9D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07F1-70FE-4AFA-876B-91DE8190ED8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1E394-2692-42E1-8F2F-253FB4109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EABEE-E773-42EF-8E91-2738DC79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9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opendata.cityofnewyork.us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ck.gl/examples/trips-layer/" TargetMode="External"/><Relationship Id="rId5" Type="http://schemas.openxmlformats.org/officeDocument/2006/relationships/hyperlink" Target="https://www.openstreetmap.org/#map=11/40.6971/-73.9796" TargetMode="External"/><Relationship Id="rId4" Type="http://schemas.openxmlformats.org/officeDocument/2006/relationships/hyperlink" Target="https://data.ny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2CF28-DB39-4B01-B5B4-CD77D513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基于大规模</a:t>
            </a:r>
            <a:r>
              <a:rPr lang="zh-CN" altLang="en-US" sz="4400" u="sng" dirty="0"/>
              <a:t>出租车数据</a:t>
            </a:r>
            <a:r>
              <a:rPr lang="zh-CN" altLang="en-US" sz="4400" dirty="0"/>
              <a:t>的交通流量可视化系统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EEF88-6CCF-47CA-A6CA-30BF397A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多数据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TLC Trip Record Data 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NYC Open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Data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The Official Website of NY</a:t>
            </a:r>
            <a:r>
              <a:rPr lang="en-US" altLang="zh-CN" dirty="0">
                <a:hlinkClick r:id="rId4"/>
              </a:rPr>
              <a:t>C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OSM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图结构</a:t>
            </a:r>
            <a:endParaRPr lang="en-US" altLang="zh-CN" dirty="0"/>
          </a:p>
          <a:p>
            <a:pPr lvl="1"/>
            <a:r>
              <a:rPr lang="en-US" altLang="zh-CN" dirty="0"/>
              <a:t>Multi-graph</a:t>
            </a:r>
          </a:p>
          <a:p>
            <a:pPr lvl="1"/>
            <a:r>
              <a:rPr lang="en-US" altLang="zh-CN" dirty="0"/>
              <a:t>Hierarchical structure</a:t>
            </a:r>
          </a:p>
          <a:p>
            <a:pPr lvl="1"/>
            <a:r>
              <a:rPr lang="en-US" altLang="zh-CN" dirty="0"/>
              <a:t>Heterogeneous Graph Fusion </a:t>
            </a:r>
          </a:p>
          <a:p>
            <a:r>
              <a:rPr lang="zh-CN" altLang="en-US" dirty="0"/>
              <a:t>可视化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编程语言：</a:t>
            </a:r>
            <a:r>
              <a:rPr lang="en-US" altLang="zh-CN" dirty="0"/>
              <a:t>Python</a:t>
            </a:r>
          </a:p>
          <a:p>
            <a:r>
              <a:rPr lang="en-US" altLang="zh-CN" dirty="0"/>
              <a:t>Library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Pandas/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 err="1"/>
              <a:t>Geopandas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Deck.gl</a:t>
            </a:r>
            <a:endParaRPr lang="en-US" altLang="zh-CN" dirty="0"/>
          </a:p>
          <a:p>
            <a:pPr lvl="1"/>
            <a:r>
              <a:rPr lang="en-US" altLang="zh-CN" dirty="0"/>
              <a:t>Dash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分工：数据处理</a:t>
            </a:r>
            <a:r>
              <a:rPr lang="en-US" altLang="zh-CN" dirty="0"/>
              <a:t>/</a:t>
            </a:r>
            <a:r>
              <a:rPr lang="zh-CN" altLang="en-US" dirty="0"/>
              <a:t>后台</a:t>
            </a:r>
            <a:r>
              <a:rPr lang="en-US" altLang="zh-CN" dirty="0"/>
              <a:t>/</a:t>
            </a:r>
            <a:r>
              <a:rPr lang="zh-CN" altLang="en-US" dirty="0"/>
              <a:t>前端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089BC484-F428-43EF-BA32-543C74561B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25" y="2598131"/>
            <a:ext cx="4221466" cy="2374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955089-AC17-4D92-AF11-8B70621EB6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899" y="2474911"/>
            <a:ext cx="2700897" cy="24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9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54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基于大规模出租车数据的交通流量可视化系统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　沢坤</dc:creator>
  <cp:lastModifiedBy>蔡　沢坤</cp:lastModifiedBy>
  <cp:revision>5</cp:revision>
  <dcterms:created xsi:type="dcterms:W3CDTF">2021-09-06T07:27:59Z</dcterms:created>
  <dcterms:modified xsi:type="dcterms:W3CDTF">2021-09-06T08:51:45Z</dcterms:modified>
</cp:coreProperties>
</file>