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522B4-336E-4262-9762-06DBC3D26941}" v="50" dt="2021-09-19T11:46:57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7292502406@utac.u-tokyo.ac.jp" userId="8a7a36cf-3a64-4876-9271-e4a7fac1b29e" providerId="ADAL" clId="{40F522B4-336E-4262-9762-06DBC3D26941}"/>
    <pc:docChg chg="custSel addSld modSld">
      <pc:chgData name="7292502406@utac.u-tokyo.ac.jp" userId="8a7a36cf-3a64-4876-9271-e4a7fac1b29e" providerId="ADAL" clId="{40F522B4-336E-4262-9762-06DBC3D26941}" dt="2021-09-19T11:47:28.276" v="566" actId="1076"/>
      <pc:docMkLst>
        <pc:docMk/>
      </pc:docMkLst>
      <pc:sldChg chg="modSp mod">
        <pc:chgData name="7292502406@utac.u-tokyo.ac.jp" userId="8a7a36cf-3a64-4876-9271-e4a7fac1b29e" providerId="ADAL" clId="{40F522B4-336E-4262-9762-06DBC3D26941}" dt="2021-09-19T11:35:55.445" v="351" actId="1076"/>
        <pc:sldMkLst>
          <pc:docMk/>
          <pc:sldMk cId="3296291026" sldId="257"/>
        </pc:sldMkLst>
        <pc:picChg chg="mod">
          <ac:chgData name="7292502406@utac.u-tokyo.ac.jp" userId="8a7a36cf-3a64-4876-9271-e4a7fac1b29e" providerId="ADAL" clId="{40F522B4-336E-4262-9762-06DBC3D26941}" dt="2021-09-19T11:35:53.227" v="350" actId="1076"/>
          <ac:picMkLst>
            <pc:docMk/>
            <pc:sldMk cId="3296291026" sldId="257"/>
            <ac:picMk id="5" creationId="{089BC484-F428-43EF-BA32-543C74561B20}"/>
          </ac:picMkLst>
        </pc:picChg>
        <pc:picChg chg="mod">
          <ac:chgData name="7292502406@utac.u-tokyo.ac.jp" userId="8a7a36cf-3a64-4876-9271-e4a7fac1b29e" providerId="ADAL" clId="{40F522B4-336E-4262-9762-06DBC3D26941}" dt="2021-09-19T11:35:55.445" v="351" actId="1076"/>
          <ac:picMkLst>
            <pc:docMk/>
            <pc:sldMk cId="3296291026" sldId="257"/>
            <ac:picMk id="7" creationId="{51955089-AC17-4D92-AF11-8B70621EB639}"/>
          </ac:picMkLst>
        </pc:picChg>
      </pc:sldChg>
      <pc:sldChg chg="modSp mod">
        <pc:chgData name="7292502406@utac.u-tokyo.ac.jp" userId="8a7a36cf-3a64-4876-9271-e4a7fac1b29e" providerId="ADAL" clId="{40F522B4-336E-4262-9762-06DBC3D26941}" dt="2021-09-19T11:47:28.276" v="566" actId="1076"/>
        <pc:sldMkLst>
          <pc:docMk/>
          <pc:sldMk cId="3343383388" sldId="258"/>
        </pc:sldMkLst>
        <pc:picChg chg="mod">
          <ac:chgData name="7292502406@utac.u-tokyo.ac.jp" userId="8a7a36cf-3a64-4876-9271-e4a7fac1b29e" providerId="ADAL" clId="{40F522B4-336E-4262-9762-06DBC3D26941}" dt="2021-09-19T11:47:13.561" v="561" actId="1076"/>
          <ac:picMkLst>
            <pc:docMk/>
            <pc:sldMk cId="3343383388" sldId="258"/>
            <ac:picMk id="6" creationId="{B650031A-F200-4894-A88C-F07369516A90}"/>
          </ac:picMkLst>
        </pc:picChg>
        <pc:picChg chg="mod">
          <ac:chgData name="7292502406@utac.u-tokyo.ac.jp" userId="8a7a36cf-3a64-4876-9271-e4a7fac1b29e" providerId="ADAL" clId="{40F522B4-336E-4262-9762-06DBC3D26941}" dt="2021-09-19T11:47:28.276" v="566" actId="1076"/>
          <ac:picMkLst>
            <pc:docMk/>
            <pc:sldMk cId="3343383388" sldId="258"/>
            <ac:picMk id="10" creationId="{6C8FC374-1062-4419-AAE2-E49C9369D9E9}"/>
          </ac:picMkLst>
        </pc:picChg>
      </pc:sldChg>
      <pc:sldChg chg="modSp mod">
        <pc:chgData name="7292502406@utac.u-tokyo.ac.jp" userId="8a7a36cf-3a64-4876-9271-e4a7fac1b29e" providerId="ADAL" clId="{40F522B4-336E-4262-9762-06DBC3D26941}" dt="2021-09-19T11:47:02.044" v="559" actId="20577"/>
        <pc:sldMkLst>
          <pc:docMk/>
          <pc:sldMk cId="1299826515" sldId="259"/>
        </pc:sldMkLst>
        <pc:spChg chg="mod">
          <ac:chgData name="7292502406@utac.u-tokyo.ac.jp" userId="8a7a36cf-3a64-4876-9271-e4a7fac1b29e" providerId="ADAL" clId="{40F522B4-336E-4262-9762-06DBC3D26941}" dt="2021-09-19T11:47:02.044" v="559" actId="20577"/>
          <ac:spMkLst>
            <pc:docMk/>
            <pc:sldMk cId="1299826515" sldId="259"/>
            <ac:spMk id="4" creationId="{51C36CAF-61D2-4CF9-A5E2-FD1B1E97FEAD}"/>
          </ac:spMkLst>
        </pc:spChg>
      </pc:sldChg>
      <pc:sldChg chg="addSp delSp modSp new mod">
        <pc:chgData name="7292502406@utac.u-tokyo.ac.jp" userId="8a7a36cf-3a64-4876-9271-e4a7fac1b29e" providerId="ADAL" clId="{40F522B4-336E-4262-9762-06DBC3D26941}" dt="2021-09-19T11:46:38.921" v="537" actId="20577"/>
        <pc:sldMkLst>
          <pc:docMk/>
          <pc:sldMk cId="979379396" sldId="260"/>
        </pc:sldMkLst>
        <pc:spChg chg="del">
          <ac:chgData name="7292502406@utac.u-tokyo.ac.jp" userId="8a7a36cf-3a64-4876-9271-e4a7fac1b29e" providerId="ADAL" clId="{40F522B4-336E-4262-9762-06DBC3D26941}" dt="2021-09-19T11:01:40.516" v="1" actId="3680"/>
          <ac:spMkLst>
            <pc:docMk/>
            <pc:sldMk cId="979379396" sldId="260"/>
            <ac:spMk id="3" creationId="{29849981-DFD8-4594-80A0-A0AAD04B6344}"/>
          </ac:spMkLst>
        </pc:spChg>
        <pc:graphicFrameChg chg="add mod ord modGraphic">
          <ac:chgData name="7292502406@utac.u-tokyo.ac.jp" userId="8a7a36cf-3a64-4876-9271-e4a7fac1b29e" providerId="ADAL" clId="{40F522B4-336E-4262-9762-06DBC3D26941}" dt="2021-09-19T11:46:38.921" v="537" actId="20577"/>
          <ac:graphicFrameMkLst>
            <pc:docMk/>
            <pc:sldMk cId="979379396" sldId="260"/>
            <ac:graphicFrameMk id="4" creationId="{6E9222AC-E48E-45FE-82A4-6C6B2FF73C4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1E9F7-E2AD-4FEC-A0E9-F2E6FAF64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2AB50A-1EB9-4861-A328-38AEDC3C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979F1-BAD7-4314-B1F1-E0B5D0DE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1494-7ADA-4331-85B4-670B7C02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F895B-BBB6-4EB5-A1B3-2E326A21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1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D91A6-0F92-487D-9E2D-5F49F620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EA22F-B651-46FE-AE43-3E2F342A3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980CD-A2E0-45E8-A89E-A1249474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EC0B9-08DA-4E00-B659-32FA5EF6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D443-146D-4DBB-96AC-BAA843D8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FFE5E2-7F87-4774-9DAD-88476EA60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CCB589-FC03-420E-BD81-BF8A457C6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132AA-D4EF-4C87-8E73-67F24923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FEF8E-C1AA-49B2-8CAC-0DDA1DB7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17359-56C6-4D47-AB05-D9A31B42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7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031B6-DD42-45A8-90F9-0F4B7853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4A96D-DE7D-4A97-B39B-ABCF51A36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217A2-2334-43AF-877E-940691AA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45009-F526-4439-8ED2-12413231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0B77-DE3C-43F3-BABE-EA1EBB15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5B63D-C4EB-4DA6-B0D6-6AF80158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C8CE-DAC6-45C6-A8BA-00FB35BF0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A04D8-AF9A-476F-BCBF-228AECC6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7CD35-3F2E-4DF8-A192-6374C35B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F5DE7-FD01-45E9-A824-558A93CA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0302E-290F-4645-AE3F-20EE80A3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D29BD-3C29-4DC4-B975-E1BEE5AC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27234-C12F-4700-B764-BA5FB778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F6241-D5F3-4873-980C-52505FB2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F5F5B-ECF6-4E4D-A1A9-4A939572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59101-EDFC-4A65-B3AE-535AE11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3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684E1-89FF-4017-99DC-5FE563BE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67DD7-1304-49B0-B09F-C95CF4B8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534813-7989-4A92-B28C-16255113E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C338F6-780A-4302-9C10-3C9CF2986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6BA10-D232-4A33-B185-A79224889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482400-571A-44E7-9559-A416425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F7410-1DAA-4612-B759-660D4BD2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6EDF4-190E-4F6B-B34D-1EC23C29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4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21428-36C2-41A1-AB75-D0A1DC5B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AAE796-85C6-4A03-BE91-7DD140F8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EBE0D-EA18-4B24-8154-09DDA068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8AE997-DE3D-4604-A27A-3A9B3AE3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21F927-CC11-4559-86C9-40D8C41D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2B9984-7511-4192-B83E-CB716306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181163-752F-4873-BF97-CB5D966C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3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4CFDC-4AA1-42C1-AB7A-4ABA1F15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9C516-397B-4CC4-B4C4-C9A697A9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3A60C6-811B-4CEC-B173-1BE7E5331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298DF-5FBA-4F45-896D-0638B5E6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BDF71-BDC2-4367-88C3-E78BAF9C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8867B-8F0E-45C9-8A36-CE217D8E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9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A2F0-86BC-4A7A-98E8-74B19C54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FD0172-CBA8-4F20-BF7A-4172AB8FB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F96A8-2329-435C-9E26-679BB4AC2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F1F6D-6A6E-483A-9F46-95720F0D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F07F1-70FE-4AFA-876B-91DE8190ED8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633D3-033A-4E76-870D-E3F526E3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451E4A-A3DF-4288-A5DA-96B2A90F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6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EA2FD5-5DD0-4883-B3EF-D04BEBCF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4C30C-5DFB-4DDF-8D74-18E6E2C70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EEF33-D00E-4CB8-845D-188D04E9D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07F1-70FE-4AFA-876B-91DE8190ED81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1E394-2692-42E1-8F2F-253FB4109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EABEE-E773-42EF-8E91-2738DC79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6E8F-1C0A-4280-A627-DD2BF1AE3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9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地图&#10;&#10;描述已自动生成">
            <a:extLst>
              <a:ext uri="{FF2B5EF4-FFF2-40B4-BE49-F238E27FC236}">
                <a16:creationId xmlns:a16="http://schemas.microsoft.com/office/drawing/2014/main" id="{6C8FC374-1062-4419-AAE2-E49C9369D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7"/>
          <a:stretch/>
        </p:blipFill>
        <p:spPr>
          <a:xfrm>
            <a:off x="6463196" y="1380667"/>
            <a:ext cx="4885949" cy="46570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DF7BB52-5A98-4A10-A968-E1F9BD9E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07" y="365125"/>
            <a:ext cx="10782493" cy="9513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https://www1.nyc.gov/site/tlc/about/tlc-trip-record-data.page</a:t>
            </a:r>
            <a:endParaRPr lang="zh-CN" altLang="en-US" sz="2800" dirty="0"/>
          </a:p>
        </p:txBody>
      </p:sp>
      <p:pic>
        <p:nvPicPr>
          <p:cNvPr id="6" name="内容占位符 5" descr="地图&#10;&#10;描述已自动生成">
            <a:extLst>
              <a:ext uri="{FF2B5EF4-FFF2-40B4-BE49-F238E27FC236}">
                <a16:creationId xmlns:a16="http://schemas.microsoft.com/office/drawing/2014/main" id="{B650031A-F200-4894-A88C-F07369516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8"/>
          <a:stretch/>
        </p:blipFill>
        <p:spPr>
          <a:xfrm>
            <a:off x="571307" y="1316470"/>
            <a:ext cx="5157497" cy="4785468"/>
          </a:xfr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852E0E39-1657-425C-A150-7A9144AC2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8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7BB52-5A98-4A10-A968-E1F9BD9E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Required</a:t>
            </a:r>
            <a:endParaRPr lang="zh-CN" altLang="en-US" dirty="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852E0E39-1657-425C-A150-7A9144AC2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C36CAF-61D2-4CF9-A5E2-FD1B1E97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D1C1D"/>
                </a:solidFill>
                <a:effectLst/>
                <a:latin typeface="Slack-Lato"/>
              </a:rPr>
              <a:t>时间范围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=2015</a:t>
            </a:r>
            <a:r>
              <a:rPr lang="en-US" altLang="zh-CN" dirty="0">
                <a:solidFill>
                  <a:srgbClr val="1D1C1D"/>
                </a:solidFill>
                <a:latin typeface="Slack-Lato"/>
              </a:rPr>
              <a:t>,        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2019, 2020</a:t>
            </a:r>
            <a:endParaRPr lang="zh-CN" alt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D1C1D"/>
                </a:solidFill>
                <a:effectLst/>
                <a:latin typeface="Slack-Lato"/>
              </a:rPr>
              <a:t>时间粒度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= 1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Slack-Lato"/>
              </a:rPr>
              <a:t>小时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Station 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grid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Slack-Lato"/>
              </a:rPr>
              <a:t>样式 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(Euclidean) n*m</a:t>
            </a:r>
          </a:p>
          <a:p>
            <a:pPr lvl="1"/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NYC 16x8 500x500m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NAD83 (EPSG:2263)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Top:    40.7738362 -73.9985950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Left:  40.7062855 -74.0315102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Right:  40.7613036 -73.9541783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Bottom: 40.6937655 -73.9871323</a:t>
            </a:r>
            <a:endParaRPr lang="zh-CN" alt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region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Slack-Lato"/>
              </a:rPr>
              <a:t>样式 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(Graph, non-Euclidean) 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2014.1</a:t>
            </a:r>
            <a:r>
              <a:rPr lang="en-US" altLang="zh-CN" dirty="0">
                <a:solidFill>
                  <a:srgbClr val="1D1C1D"/>
                </a:solidFill>
                <a:latin typeface="Slack-Lato"/>
              </a:rPr>
              <a:t>;</a:t>
            </a:r>
            <a:r>
              <a:rPr lang="zh-CN" altLang="en-US" dirty="0">
                <a:solidFill>
                  <a:srgbClr val="1D1C1D"/>
                </a:solidFill>
                <a:latin typeface="Slack-Lato"/>
              </a:rPr>
              <a:t> </a:t>
            </a:r>
            <a:r>
              <a:rPr lang="en-US" altLang="zh-CN" dirty="0">
                <a:solidFill>
                  <a:srgbClr val="1D1C1D"/>
                </a:solidFill>
                <a:latin typeface="Slack-Lato"/>
              </a:rPr>
              <a:t>2020.1</a:t>
            </a:r>
            <a:endParaRPr lang="en-US" altLang="zh-CN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D1C1D"/>
                </a:solidFill>
                <a:highlight>
                  <a:srgbClr val="FFFF00"/>
                </a:highlight>
                <a:latin typeface="Slack-Lato"/>
              </a:rPr>
              <a:t>Grid: in/outflow 744*16*8*2, OD flow 744*128*128*1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D1C1D"/>
                </a:solidFill>
                <a:highlight>
                  <a:srgbClr val="FFFF00"/>
                </a:highlight>
                <a:latin typeface="Slack-Lato"/>
              </a:rPr>
              <a:t>Region: in/outflow </a:t>
            </a:r>
            <a:r>
              <a:rPr lang="en-US" altLang="zh-CN" b="0" i="0" dirty="0">
                <a:solidFill>
                  <a:srgbClr val="1D1C1D"/>
                </a:solidFill>
                <a:effectLst/>
                <a:highlight>
                  <a:srgbClr val="FFFF00"/>
                </a:highlight>
                <a:latin typeface="Slack-Lato"/>
              </a:rPr>
              <a:t>744*n*2, </a:t>
            </a:r>
            <a:r>
              <a:rPr lang="en-US" altLang="zh-CN" dirty="0">
                <a:solidFill>
                  <a:srgbClr val="1D1C1D"/>
                </a:solidFill>
                <a:highlight>
                  <a:srgbClr val="FFFF00"/>
                </a:highlight>
                <a:latin typeface="Slack-Lato"/>
              </a:rPr>
              <a:t>OD flow </a:t>
            </a:r>
            <a:r>
              <a:rPr lang="en-US" altLang="zh-CN" b="0" i="0" dirty="0">
                <a:solidFill>
                  <a:srgbClr val="1D1C1D"/>
                </a:solidFill>
                <a:effectLst/>
                <a:highlight>
                  <a:srgbClr val="FFFF00"/>
                </a:highlight>
                <a:latin typeface="Slack-Lato"/>
              </a:rPr>
              <a:t>744*n*n*1</a:t>
            </a:r>
          </a:p>
          <a:p>
            <a:endParaRPr lang="zh-CN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9DE149-9D12-4C96-98C8-3B0567AC9983}"/>
              </a:ext>
            </a:extLst>
          </p:cNvPr>
          <p:cNvSpPr txBox="1"/>
          <p:nvPr/>
        </p:nvSpPr>
        <p:spPr>
          <a:xfrm>
            <a:off x="6430296" y="532241"/>
            <a:ext cx="5329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https://www1.nyc.gov/site/tlc/about/tlc-trip-record-data.page</a:t>
            </a:r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B45D6E-6194-4F00-89B6-DDE93012E405}"/>
              </a:ext>
            </a:extLst>
          </p:cNvPr>
          <p:cNvSpPr txBox="1"/>
          <p:nvPr/>
        </p:nvSpPr>
        <p:spPr>
          <a:xfrm>
            <a:off x="6430296" y="1249964"/>
            <a:ext cx="22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只处理 </a:t>
            </a:r>
            <a:r>
              <a:rPr lang="en-US" altLang="zh-CN" dirty="0"/>
              <a:t>yellow car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51C380-3AED-47F4-B721-A4007D75C919}"/>
              </a:ext>
            </a:extLst>
          </p:cNvPr>
          <p:cNvSpPr txBox="1"/>
          <p:nvPr/>
        </p:nvSpPr>
        <p:spPr>
          <a:xfrm>
            <a:off x="7895304" y="2704773"/>
            <a:ext cx="3605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https://www1.nyc.gov/assets/tlc/images/content/pages/about/taxi_zone_map_manhattan.jpg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30A17C2-F42F-4C22-A341-C83D0BA5A53C}"/>
              </a:ext>
            </a:extLst>
          </p:cNvPr>
          <p:cNvSpPr/>
          <p:nvPr/>
        </p:nvSpPr>
        <p:spPr>
          <a:xfrm rot="19626976">
            <a:off x="6235256" y="3976566"/>
            <a:ext cx="1810885" cy="300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美国房产解读：纽约五大区，到底哪个区最适合投资？">
            <a:extLst>
              <a:ext uri="{FF2B5EF4-FFF2-40B4-BE49-F238E27FC236}">
                <a16:creationId xmlns:a16="http://schemas.microsoft.com/office/drawing/2014/main" id="{0A5388D1-5855-47DB-98AB-6258BB42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051" y="3628103"/>
            <a:ext cx="3418247" cy="316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82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E9222AC-E48E-45FE-82A4-6C6B2FF73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632776"/>
              </p:ext>
            </p:extLst>
          </p:nvPr>
        </p:nvGraphicFramePr>
        <p:xfrm>
          <a:off x="625764" y="4864388"/>
          <a:ext cx="105155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0804663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893856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34785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1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Week1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数据下载与预处理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生成四个张量</a:t>
                      </a:r>
                      <a:endParaRPr lang="en-US" altLang="zh-C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收集并熟悉其他种类数据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8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61718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76250D1A-B3CE-45EF-A026-44E12212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64" y="365125"/>
            <a:ext cx="3338541" cy="438805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40AEAD-F6EA-43E6-BCFC-5392E93BA3B3}"/>
              </a:ext>
            </a:extLst>
          </p:cNvPr>
          <p:cNvSpPr txBox="1"/>
          <p:nvPr/>
        </p:nvSpPr>
        <p:spPr>
          <a:xfrm>
            <a:off x="4053072" y="1815668"/>
            <a:ext cx="3605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https://www1.nyc.gov/assets/tlc/images/content/pages/about/taxi_zone_map_manhattan.jpg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A50C1F-264F-4314-907A-45029487432A}"/>
              </a:ext>
            </a:extLst>
          </p:cNvPr>
          <p:cNvSpPr txBox="1"/>
          <p:nvPr/>
        </p:nvSpPr>
        <p:spPr>
          <a:xfrm>
            <a:off x="4053072" y="611852"/>
            <a:ext cx="3409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https://www1.nyc.gov/site/tlc/about/tlc-trip-record-data.page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7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217</Words>
  <Application>Microsoft Office PowerPoint</Application>
  <PresentationFormat>ワイド画面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Slack-Lato</vt:lpstr>
      <vt:lpstr>Arial</vt:lpstr>
      <vt:lpstr>Office 主题​​</vt:lpstr>
      <vt:lpstr>https://www1.nyc.gov/site/tlc/about/tlc-trip-record-data.page</vt:lpstr>
      <vt:lpstr>Data Required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　沢坤</dc:creator>
  <cp:lastModifiedBy>Jiang Renhe</cp:lastModifiedBy>
  <cp:revision>14</cp:revision>
  <dcterms:created xsi:type="dcterms:W3CDTF">2021-09-06T07:27:59Z</dcterms:created>
  <dcterms:modified xsi:type="dcterms:W3CDTF">2021-09-20T12:51:00Z</dcterms:modified>
</cp:coreProperties>
</file>