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600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7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8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5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/>
          <p:cNvSpPr txBox="1"/>
          <p:nvPr/>
        </p:nvSpPr>
        <p:spPr>
          <a:xfrm>
            <a:off x="3851910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3845" y="1502410"/>
            <a:ext cx="114655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/>
              <a:t>树德书院互助课堂</a:t>
            </a:r>
            <a:endParaRPr lang="zh-CN" altLang="en-US" sz="4000" b="1"/>
          </a:p>
          <a:p>
            <a:pPr algn="ctr"/>
            <a:r>
              <a:rPr lang="zh-CN" altLang="en-US" sz="4000" b="1"/>
              <a:t>计算机程序设计基础</a:t>
            </a:r>
            <a:endParaRPr lang="zh-CN" altLang="en-US" sz="4000" b="1"/>
          </a:p>
          <a:p>
            <a:pPr algn="ctr"/>
            <a:r>
              <a:rPr lang="en-US" altLang="zh-CN" sz="4000" b="1"/>
              <a:t>——</a:t>
            </a:r>
            <a:r>
              <a:rPr lang="zh-CN" altLang="en-US" sz="4000" b="1"/>
              <a:t>易翔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Enhance for</a:t>
            </a:r>
            <a:endParaRPr 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int[][] t = new int[n][n];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for (int[] array : t)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for(int i : t)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\\ Do something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Two layers of nested loop statements are required!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面对对象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r>
              <a:rPr lang="en-US" altLang="zh-CN" sz="4400"/>
              <a:t>object-oriented programming OOP</a:t>
            </a:r>
            <a:endParaRPr lang="en-US" altLang="zh-CN"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8012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72870" y="2153920"/>
            <a:ext cx="9246870" cy="234188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2468245" y="2103120"/>
            <a:ext cx="1076325" cy="4184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544570" y="2117725"/>
            <a:ext cx="1094105" cy="4362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638675" y="2117725"/>
            <a:ext cx="1094105" cy="4362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732780" y="2153920"/>
            <a:ext cx="4446905" cy="4362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097405" y="3670935"/>
            <a:ext cx="1849755" cy="43688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值传递的性质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方法重载</a:t>
            </a:r>
            <a:endParaRPr lang="en-US" altLang="zh-CN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36625" y="1784985"/>
            <a:ext cx="5166360" cy="12115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3866">
            <a:off x="-541884" y="1560614"/>
            <a:ext cx="13275768" cy="30571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0" y="2766218"/>
            <a:ext cx="10515600" cy="132556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hanks For Watching</a:t>
            </a:r>
            <a:r>
              <a:rPr lang="zh-CN" altLang="en-US" dirty="0"/>
              <a:t>！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练习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Determine whether each statement is true(T) or false(F) in Java according to its correctness.</a:t>
            </a:r>
            <a:endParaRPr lang="zh-CN" altLang="en-US"/>
          </a:p>
          <a:p>
            <a:r>
              <a:rPr lang="zh-CN" altLang="en-US"/>
              <a:t>The char type of charactors are implemented in 16 bits from '\u0000' to '\uFFFF'.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Single-floating-point number type float is implemented with 48 bits.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练习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Determine whether each statement is true(T) or false(F) in Java according to its correctness.</a:t>
            </a:r>
            <a:endParaRPr lang="zh-CN" altLang="en-US"/>
          </a:p>
          <a:p>
            <a:r>
              <a:rPr lang="zh-CN" altLang="en-US"/>
              <a:t>The char type of charactors are implemented in 16 bits from '\u0000' to '\uFFFF'. 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/>
              <a:t>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Single-floating-point number type float is implemented with 48 bits.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float is implemented with 4 bytes,  which is equivalent to 4 * 8 = 32 bits.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r>
              <a:rPr lang="en-US" altLang="zh-CN"/>
              <a:t>+-*/		</a:t>
            </a:r>
            <a:r>
              <a:rPr lang="zh-CN" altLang="en-US"/>
              <a:t>四则运算</a:t>
            </a:r>
            <a:endParaRPr lang="en-US" altLang="zh-CN"/>
          </a:p>
          <a:p>
            <a:r>
              <a:rPr lang="en-US" altLang="zh-CN"/>
              <a:t>+=</a:t>
            </a:r>
            <a:r>
              <a:rPr lang="zh-CN" altLang="en-US"/>
              <a:t>，</a:t>
            </a:r>
            <a:r>
              <a:rPr lang="en-US" altLang="zh-CN"/>
              <a:t>-=</a:t>
            </a:r>
            <a:r>
              <a:rPr lang="zh-CN" altLang="en-US"/>
              <a:t>，</a:t>
            </a:r>
            <a:r>
              <a:rPr lang="en-US" altLang="zh-CN"/>
              <a:t>*=</a:t>
            </a:r>
            <a:r>
              <a:rPr lang="zh-CN" altLang="en-US"/>
              <a:t>，</a:t>
            </a:r>
            <a:r>
              <a:rPr lang="en-US" altLang="zh-CN"/>
              <a:t>/=		</a:t>
            </a:r>
            <a:r>
              <a:rPr lang="zh-CN" altLang="en-US"/>
              <a:t>扩展</a:t>
            </a:r>
            <a:endParaRPr lang="en-US" altLang="zh-CN"/>
          </a:p>
          <a:p>
            <a:r>
              <a:rPr lang="en-US" altLang="zh-CN"/>
              <a:t>||</a:t>
            </a:r>
            <a:r>
              <a:rPr lang="zh-CN" altLang="en-US"/>
              <a:t>，</a:t>
            </a:r>
            <a:r>
              <a:rPr lang="en-US" altLang="zh-CN"/>
              <a:t>&amp;&amp;	</a:t>
            </a:r>
            <a:r>
              <a:rPr lang="zh-CN" altLang="en-US"/>
              <a:t>逻辑运算</a:t>
            </a:r>
            <a:endParaRPr lang="en-US" altLang="zh-CN"/>
          </a:p>
          <a:p>
            <a:r>
              <a:rPr lang="en-US" altLang="zh-CN"/>
              <a:t>|</a:t>
            </a:r>
            <a:r>
              <a:rPr lang="zh-CN" altLang="en-US"/>
              <a:t>，</a:t>
            </a:r>
            <a:r>
              <a:rPr lang="en-US" altLang="zh-CN"/>
              <a:t>&amp;	</a:t>
            </a:r>
            <a:r>
              <a:rPr lang="zh-CN" altLang="en-US"/>
              <a:t>位运算</a:t>
            </a:r>
            <a:endParaRPr lang="en-US" altLang="zh-CN"/>
          </a:p>
          <a:p>
            <a:r>
              <a:rPr lang="en-US" altLang="zh-CN"/>
              <a:t>~,^		</a:t>
            </a:r>
            <a:r>
              <a:rPr lang="zh-CN" altLang="en-US"/>
              <a:t>位运算 </a:t>
            </a:r>
            <a:r>
              <a:rPr lang="en-US" altLang="zh-CN"/>
              <a:t>(int)</a:t>
            </a:r>
            <a:r>
              <a:rPr lang="en-US" altLang="zh-CN"/>
              <a:t>Math.pow(a, b);</a:t>
            </a:r>
            <a:endParaRPr lang="zh-CN" altLang="en-US"/>
          </a:p>
          <a:p>
            <a:r>
              <a:rPr lang="en-US" altLang="zh-CN"/>
              <a:t>++</a:t>
            </a:r>
            <a:r>
              <a:rPr lang="zh-CN" altLang="en-US"/>
              <a:t>， </a:t>
            </a:r>
            <a:r>
              <a:rPr lang="en-US" altLang="zh-CN"/>
              <a:t>--	</a:t>
            </a:r>
            <a:r>
              <a:rPr lang="zh-CN" altLang="en-US"/>
              <a:t>自增、自减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一个问题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int m = 7;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int n = 7;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int a = 2 * ++ m;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int b = 2 * </a:t>
            </a:r>
            <a:r>
              <a:rPr lang="en-US" altLang="zh-CN"/>
              <a:t>n ++</a:t>
            </a:r>
            <a:r>
              <a:rPr lang="zh-CN" altLang="en-US"/>
              <a:t>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运行如上的代码，在第四行运行结束后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m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的值分别为多少？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位运算</a:t>
            </a:r>
            <a:r>
              <a:rPr lang="en-US" altLang="zh-CN" dirty="0"/>
              <a:t>	</a:t>
            </a:r>
            <a:endParaRPr lang="en-US" altLang="zh-CN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r>
              <a:rPr lang="en-US" altLang="zh-CN"/>
              <a:t>“a^b”</a:t>
            </a:r>
            <a:r>
              <a:rPr lang="zh-CN" altLang="en-US"/>
              <a:t>不是表示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b</a:t>
            </a:r>
            <a:r>
              <a:rPr lang="zh-CN" altLang="en-US"/>
              <a:t>此方！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&gt;&gt; </a:t>
            </a:r>
            <a:r>
              <a:rPr lang="zh-CN" altLang="en-US"/>
              <a:t>和 </a:t>
            </a:r>
            <a:r>
              <a:rPr lang="en-US" altLang="zh-CN"/>
              <a:t>&gt;&gt;&gt; </a:t>
            </a:r>
            <a:r>
              <a:rPr lang="zh-CN" altLang="en-US"/>
              <a:t>的区别？</a:t>
            </a:r>
            <a:endParaRPr lang="zh-CN" altLang="en-US"/>
          </a:p>
          <a:p>
            <a:r>
              <a:rPr lang="en-US" altLang="zh-CN"/>
              <a:t>5&gt;&gt;1;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优先级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453130" y="899795"/>
            <a:ext cx="4655185" cy="50584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多维数组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r>
              <a:rPr lang="zh-CN" altLang="en-US"/>
              <a:t>二维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数组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0740" y="1577975"/>
            <a:ext cx="9243060" cy="4236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zh-CN" altLang="en-US" dirty="0"/>
              <a:t>初始化</a:t>
            </a:r>
            <a:endParaRPr lang="zh-CN" altLang="en-US"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内容占位符 8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int[][] array = new int[][]; (Incorrect)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int[][] array = new int[3][]; (Correct)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int[][] array = new int[][3]; (Incorrect)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Enumerate each element </a:t>
            </a:r>
            <a:r>
              <a:rPr lang="en-US" altLang="zh-CN"/>
              <a:t>(Correct)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WPS 演示</Application>
  <PresentationFormat>宽屏</PresentationFormat>
  <Paragraphs>82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等线</vt:lpstr>
      <vt:lpstr>Calibri</vt:lpstr>
      <vt:lpstr>微软雅黑</vt:lpstr>
      <vt:lpstr>Arial Unicode MS</vt:lpstr>
      <vt:lpstr>等线 Light</vt:lpstr>
      <vt:lpstr>Office 主题​​</vt:lpstr>
      <vt:lpstr>1_Office 主题​​</vt:lpstr>
      <vt:lpstr>PowerPoint 演示文稿</vt:lpstr>
      <vt:lpstr>	练习</vt:lpstr>
      <vt:lpstr>	练习</vt:lpstr>
      <vt:lpstr>	运算符</vt:lpstr>
      <vt:lpstr>	一个问题</vt:lpstr>
      <vt:lpstr>	位运算	</vt:lpstr>
      <vt:lpstr>	优先级</vt:lpstr>
      <vt:lpstr>	多维数组</vt:lpstr>
      <vt:lpstr>	初始化</vt:lpstr>
      <vt:lpstr>	Enhance for</vt:lpstr>
      <vt:lpstr>	面对对象</vt:lpstr>
      <vt:lpstr>	方法</vt:lpstr>
      <vt:lpstr>	值传递的性质</vt:lpstr>
      <vt:lpstr>	方法重载</vt:lpstr>
      <vt:lpstr>Thanks For Watching！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SUSTech heyStudio</dc:creator>
  <cp:lastModifiedBy>翔翔</cp:lastModifiedBy>
  <cp:revision>14</cp:revision>
  <dcterms:created xsi:type="dcterms:W3CDTF">2019-10-15T12:44:00Z</dcterms:created>
  <dcterms:modified xsi:type="dcterms:W3CDTF">2021-03-13T11:48:30Z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