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sldIdLst>
    <p:sldId id="256" r:id="rId4"/>
    <p:sldId id="279" r:id="rId5"/>
    <p:sldId id="280" r:id="rId6"/>
    <p:sldId id="276" r:id="rId7"/>
    <p:sldId id="283" r:id="rId8"/>
    <p:sldId id="284" r:id="rId9"/>
    <p:sldId id="259" r:id="rId10"/>
    <p:sldId id="261" r:id="rId11"/>
    <p:sldId id="257" r:id="rId12"/>
    <p:sldId id="266" r:id="rId13"/>
    <p:sldId id="267" r:id="rId14"/>
    <p:sldId id="268" r:id="rId15"/>
    <p:sldId id="269" r:id="rId16"/>
    <p:sldId id="270" r:id="rId17"/>
    <p:sldId id="262" r:id="rId18"/>
    <p:sldId id="260" r:id="rId19"/>
    <p:sldId id="275" r:id="rId20"/>
    <p:sldId id="281" r:id="rId21"/>
    <p:sldId id="282" r:id="rId22"/>
    <p:sldId id="285" r:id="rId23"/>
    <p:sldId id="278" r:id="rId24"/>
    <p:sldId id="286" r:id="rId25"/>
    <p:sldId id="277" r:id="rId26"/>
    <p:sldId id="287" r:id="rId27"/>
    <p:sldId id="271" r:id="rId28"/>
    <p:sldId id="272" r:id="rId29"/>
    <p:sldId id="258" r:id="rId30"/>
  </p:sldIdLst>
  <p:sldSz cx="12192000" cy="6858000"/>
  <p:notesSz cx="6858000" cy="9144000"/>
  <p:defaultTextStyle>
    <a:defPPr>
      <a:defRPr lang="zh-S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F2C09"/>
    <a:srgbClr val="E6E6E6"/>
    <a:srgbClr val="AC5C29"/>
    <a:srgbClr val="C85A00"/>
    <a:srgbClr val="ED6D00"/>
    <a:srgbClr val="8B5E39"/>
    <a:srgbClr val="B57C4C"/>
    <a:srgbClr val="964400"/>
    <a:srgbClr val="8B4921"/>
    <a:srgbClr val="E9A26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0" autoAdjust="0"/>
    <p:restoredTop sz="94660"/>
  </p:normalViewPr>
  <p:slideViewPr>
    <p:cSldViewPr snapToGrid="0">
      <p:cViewPr>
        <p:scale>
          <a:sx n="91" d="100"/>
          <a:sy n="91" d="100"/>
        </p:scale>
        <p:origin x="76" y="3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slide" Target="slides/slide27.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SG"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SG" altLang="en-US"/>
          </a:p>
        </p:txBody>
      </p:sp>
      <p:sp>
        <p:nvSpPr>
          <p:cNvPr id="4" name="日期占位符 3"/>
          <p:cNvSpPr>
            <a:spLocks noGrp="1"/>
          </p:cNvSpPr>
          <p:nvPr>
            <p:ph type="dt" sz="half" idx="10"/>
          </p:nvPr>
        </p:nvSpPr>
        <p:spPr/>
        <p:txBody>
          <a:bodyPr/>
          <a:lstStyle/>
          <a:p>
            <a:fld id="{23E33167-1065-483D-9808-8B263CBBF3FC}" type="datetimeFigureOut">
              <a:rPr lang="zh-SG" altLang="en-US" smtClean="0"/>
            </a:fld>
            <a:endParaRPr lang="zh-SG" altLang="en-US"/>
          </a:p>
        </p:txBody>
      </p:sp>
      <p:sp>
        <p:nvSpPr>
          <p:cNvPr id="5" name="页脚占位符 4"/>
          <p:cNvSpPr>
            <a:spLocks noGrp="1"/>
          </p:cNvSpPr>
          <p:nvPr>
            <p:ph type="ftr" sz="quarter" idx="11"/>
          </p:nvPr>
        </p:nvSpPr>
        <p:spPr/>
        <p:txBody>
          <a:bodyPr/>
          <a:lstStyle/>
          <a:p>
            <a:endParaRPr lang="zh-SG" altLang="en-US"/>
          </a:p>
        </p:txBody>
      </p:sp>
      <p:sp>
        <p:nvSpPr>
          <p:cNvPr id="6" name="灯片编号占位符 5"/>
          <p:cNvSpPr>
            <a:spLocks noGrp="1"/>
          </p:cNvSpPr>
          <p:nvPr>
            <p:ph type="sldNum" sz="quarter" idx="12"/>
          </p:nvPr>
        </p:nvSpPr>
        <p:spPr/>
        <p:txBody>
          <a:bodyPr/>
          <a:lstStyle/>
          <a:p>
            <a:fld id="{EC0F9B6E-FF68-4E9C-AE09-F45AF38A1C48}" type="slidenum">
              <a:rPr lang="zh-SG" altLang="en-US" smtClean="0"/>
            </a:fld>
            <a:endParaRPr lang="zh-SG" altLang="en-US"/>
          </a:p>
        </p:txBody>
      </p:sp>
      <p:pic>
        <p:nvPicPr>
          <p:cNvPr id="7" name="图片 6"/>
          <p:cNvPicPr>
            <a:picLocks noChangeAspect="1"/>
          </p:cNvPicPr>
          <p:nvPr userDrawn="1"/>
        </p:nvPicPr>
        <p:blipFill rotWithShape="1">
          <a:blip r:embed="rId2">
            <a:extLst>
              <a:ext uri="{28A0092B-C50C-407E-A947-70E740481C1C}">
                <a14:useLocalDpi xmlns:a14="http://schemas.microsoft.com/office/drawing/2010/main" val="0"/>
              </a:ext>
            </a:extLst>
          </a:blip>
          <a:srcRect t="19706" r="15119" b="8843"/>
          <a:stretch>
            <a:fillRect/>
          </a:stretch>
        </p:blipFill>
        <p:spPr>
          <a:xfrm>
            <a:off x="0" y="1"/>
            <a:ext cx="12192000" cy="6858000"/>
          </a:xfrm>
          <a:prstGeom prst="rect">
            <a:avLst/>
          </a:prstGeom>
        </p:spPr>
      </p:pic>
      <p:sp>
        <p:nvSpPr>
          <p:cNvPr id="8" name="矩形 7"/>
          <p:cNvSpPr/>
          <p:nvPr userDrawn="1"/>
        </p:nvSpPr>
        <p:spPr>
          <a:xfrm rot="10800000">
            <a:off x="0" y="-76848"/>
            <a:ext cx="12192000" cy="7011692"/>
          </a:xfrm>
          <a:prstGeom prst="rect">
            <a:avLst/>
          </a:prstGeom>
          <a:gradFill>
            <a:gsLst>
              <a:gs pos="69000">
                <a:schemeClr val="accent2">
                  <a:lumMod val="50000"/>
                  <a:alpha val="70000"/>
                </a:schemeClr>
              </a:gs>
              <a:gs pos="0">
                <a:schemeClr val="bg2">
                  <a:alpha val="20000"/>
                </a:schemeClr>
              </a:gs>
              <a:gs pos="100000">
                <a:srgbClr val="8B492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SG" altLang="en-US" dirty="0"/>
          </a:p>
        </p:txBody>
      </p:sp>
      <p:pic>
        <p:nvPicPr>
          <p:cNvPr id="11" name="图片 10"/>
          <p:cNvPicPr>
            <a:picLocks noChangeAspect="1"/>
          </p:cNvPicPr>
          <p:nvPr userDrawn="1"/>
        </p:nvPicPr>
        <p:blipFill rotWithShape="1">
          <a:blip r:embed="rId3">
            <a:extLst>
              <a:ext uri="{28A0092B-C50C-407E-A947-70E740481C1C}">
                <a14:useLocalDpi xmlns:a14="http://schemas.microsoft.com/office/drawing/2010/main" val="0"/>
              </a:ext>
            </a:extLst>
          </a:blip>
          <a:srcRect l="25242" t="21026" r="28880" b="34512"/>
          <a:stretch>
            <a:fillRect/>
          </a:stretch>
        </p:blipFill>
        <p:spPr>
          <a:xfrm>
            <a:off x="7720050" y="2124652"/>
            <a:ext cx="3497056" cy="2394955"/>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SG"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SG" altLang="en-US"/>
          </a:p>
        </p:txBody>
      </p:sp>
      <p:sp>
        <p:nvSpPr>
          <p:cNvPr id="4" name="日期占位符 3"/>
          <p:cNvSpPr>
            <a:spLocks noGrp="1"/>
          </p:cNvSpPr>
          <p:nvPr>
            <p:ph type="dt" sz="half" idx="10"/>
          </p:nvPr>
        </p:nvSpPr>
        <p:spPr/>
        <p:txBody>
          <a:bodyPr/>
          <a:lstStyle/>
          <a:p>
            <a:fld id="{23E33167-1065-483D-9808-8B263CBBF3FC}" type="datetimeFigureOut">
              <a:rPr lang="zh-SG" altLang="en-US" smtClean="0"/>
            </a:fld>
            <a:endParaRPr lang="zh-SG" altLang="en-US"/>
          </a:p>
        </p:txBody>
      </p:sp>
      <p:sp>
        <p:nvSpPr>
          <p:cNvPr id="5" name="页脚占位符 4"/>
          <p:cNvSpPr>
            <a:spLocks noGrp="1"/>
          </p:cNvSpPr>
          <p:nvPr>
            <p:ph type="ftr" sz="quarter" idx="11"/>
          </p:nvPr>
        </p:nvSpPr>
        <p:spPr/>
        <p:txBody>
          <a:bodyPr/>
          <a:lstStyle/>
          <a:p>
            <a:endParaRPr lang="zh-SG" altLang="en-US"/>
          </a:p>
        </p:txBody>
      </p:sp>
      <p:sp>
        <p:nvSpPr>
          <p:cNvPr id="6" name="灯片编号占位符 5"/>
          <p:cNvSpPr>
            <a:spLocks noGrp="1"/>
          </p:cNvSpPr>
          <p:nvPr>
            <p:ph type="sldNum" sz="quarter" idx="12"/>
          </p:nvPr>
        </p:nvSpPr>
        <p:spPr/>
        <p:txBody>
          <a:bodyPr/>
          <a:lstStyle/>
          <a:p>
            <a:fld id="{EC0F9B6E-FF68-4E9C-AE09-F45AF38A1C48}" type="slidenum">
              <a:rPr lang="zh-SG" altLang="en-US" smtClean="0"/>
            </a:fld>
            <a:endParaRPr lang="zh-SG"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SG"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SG" altLang="en-US"/>
          </a:p>
        </p:txBody>
      </p:sp>
      <p:sp>
        <p:nvSpPr>
          <p:cNvPr id="4" name="日期占位符 3"/>
          <p:cNvSpPr>
            <a:spLocks noGrp="1"/>
          </p:cNvSpPr>
          <p:nvPr>
            <p:ph type="dt" sz="half" idx="10"/>
          </p:nvPr>
        </p:nvSpPr>
        <p:spPr/>
        <p:txBody>
          <a:bodyPr/>
          <a:lstStyle/>
          <a:p>
            <a:fld id="{23E33167-1065-483D-9808-8B263CBBF3FC}" type="datetimeFigureOut">
              <a:rPr lang="zh-SG" altLang="en-US" smtClean="0"/>
            </a:fld>
            <a:endParaRPr lang="zh-SG" altLang="en-US"/>
          </a:p>
        </p:txBody>
      </p:sp>
      <p:sp>
        <p:nvSpPr>
          <p:cNvPr id="5" name="页脚占位符 4"/>
          <p:cNvSpPr>
            <a:spLocks noGrp="1"/>
          </p:cNvSpPr>
          <p:nvPr>
            <p:ph type="ftr" sz="quarter" idx="11"/>
          </p:nvPr>
        </p:nvSpPr>
        <p:spPr/>
        <p:txBody>
          <a:bodyPr/>
          <a:lstStyle/>
          <a:p>
            <a:endParaRPr lang="zh-SG" altLang="en-US"/>
          </a:p>
        </p:txBody>
      </p:sp>
      <p:sp>
        <p:nvSpPr>
          <p:cNvPr id="6" name="灯片编号占位符 5"/>
          <p:cNvSpPr>
            <a:spLocks noGrp="1"/>
          </p:cNvSpPr>
          <p:nvPr>
            <p:ph type="sldNum" sz="quarter" idx="12"/>
          </p:nvPr>
        </p:nvSpPr>
        <p:spPr/>
        <p:txBody>
          <a:bodyPr/>
          <a:lstStyle/>
          <a:p>
            <a:fld id="{EC0F9B6E-FF68-4E9C-AE09-F45AF38A1C48}" type="slidenum">
              <a:rPr lang="zh-SG" altLang="en-US" smtClean="0"/>
            </a:fld>
            <a:endParaRPr lang="zh-SG"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SG"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SG" altLang="en-US"/>
          </a:p>
        </p:txBody>
      </p:sp>
      <p:sp>
        <p:nvSpPr>
          <p:cNvPr id="4" name="日期占位符 3"/>
          <p:cNvSpPr>
            <a:spLocks noGrp="1"/>
          </p:cNvSpPr>
          <p:nvPr>
            <p:ph type="dt" sz="half" idx="10"/>
          </p:nvPr>
        </p:nvSpPr>
        <p:spPr/>
        <p:txBody>
          <a:bodyPr/>
          <a:lstStyle/>
          <a:p>
            <a:fld id="{23E33167-1065-483D-9808-8B263CBBF3FC}" type="datetimeFigureOut">
              <a:rPr lang="zh-SG" altLang="en-US" smtClean="0"/>
            </a:fld>
            <a:endParaRPr lang="zh-SG" altLang="en-US"/>
          </a:p>
        </p:txBody>
      </p:sp>
      <p:sp>
        <p:nvSpPr>
          <p:cNvPr id="5" name="页脚占位符 4"/>
          <p:cNvSpPr>
            <a:spLocks noGrp="1"/>
          </p:cNvSpPr>
          <p:nvPr>
            <p:ph type="ftr" sz="quarter" idx="11"/>
          </p:nvPr>
        </p:nvSpPr>
        <p:spPr/>
        <p:txBody>
          <a:bodyPr/>
          <a:lstStyle/>
          <a:p>
            <a:endParaRPr lang="zh-SG" altLang="en-US"/>
          </a:p>
        </p:txBody>
      </p:sp>
      <p:sp>
        <p:nvSpPr>
          <p:cNvPr id="6" name="灯片编号占位符 5"/>
          <p:cNvSpPr>
            <a:spLocks noGrp="1"/>
          </p:cNvSpPr>
          <p:nvPr>
            <p:ph type="sldNum" sz="quarter" idx="12"/>
          </p:nvPr>
        </p:nvSpPr>
        <p:spPr/>
        <p:txBody>
          <a:bodyPr/>
          <a:lstStyle/>
          <a:p>
            <a:fld id="{EC0F9B6E-FF68-4E9C-AE09-F45AF38A1C48}" type="slidenum">
              <a:rPr lang="zh-SG" altLang="en-US" smtClean="0"/>
            </a:fld>
            <a:endParaRPr lang="zh-SG" altLang="en-US"/>
          </a:p>
        </p:txBody>
      </p:sp>
      <p:pic>
        <p:nvPicPr>
          <p:cNvPr id="7" name="图片 6"/>
          <p:cNvPicPr>
            <a:picLocks noChangeAspect="1"/>
          </p:cNvPicPr>
          <p:nvPr userDrawn="1"/>
        </p:nvPicPr>
        <p:blipFill rotWithShape="1">
          <a:blip r:embed="rId2">
            <a:extLst>
              <a:ext uri="{28A0092B-C50C-407E-A947-70E740481C1C}">
                <a14:useLocalDpi xmlns:a14="http://schemas.microsoft.com/office/drawing/2010/main" val="0"/>
              </a:ext>
            </a:extLst>
          </a:blip>
          <a:srcRect t="19706" r="15119" b="8843"/>
          <a:stretch>
            <a:fillRect/>
          </a:stretch>
        </p:blipFill>
        <p:spPr>
          <a:xfrm>
            <a:off x="0" y="1"/>
            <a:ext cx="12192000" cy="6858000"/>
          </a:xfrm>
          <a:prstGeom prst="rect">
            <a:avLst/>
          </a:prstGeom>
        </p:spPr>
      </p:pic>
      <p:sp>
        <p:nvSpPr>
          <p:cNvPr id="8" name="矩形 7"/>
          <p:cNvSpPr/>
          <p:nvPr userDrawn="1"/>
        </p:nvSpPr>
        <p:spPr>
          <a:xfrm rot="10800000">
            <a:off x="0" y="-76848"/>
            <a:ext cx="12192000" cy="7011692"/>
          </a:xfrm>
          <a:prstGeom prst="rect">
            <a:avLst/>
          </a:prstGeom>
          <a:gradFill>
            <a:gsLst>
              <a:gs pos="69000">
                <a:schemeClr val="accent2">
                  <a:lumMod val="50000"/>
                  <a:alpha val="70000"/>
                </a:schemeClr>
              </a:gs>
              <a:gs pos="0">
                <a:schemeClr val="bg2">
                  <a:alpha val="20000"/>
                </a:schemeClr>
              </a:gs>
              <a:gs pos="100000">
                <a:srgbClr val="8B492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SG" altLang="en-US" dirty="0"/>
          </a:p>
        </p:txBody>
      </p:sp>
      <p:pic>
        <p:nvPicPr>
          <p:cNvPr id="11" name="图片 10"/>
          <p:cNvPicPr>
            <a:picLocks noChangeAspect="1"/>
          </p:cNvPicPr>
          <p:nvPr userDrawn="1"/>
        </p:nvPicPr>
        <p:blipFill rotWithShape="1">
          <a:blip r:embed="rId3">
            <a:extLst>
              <a:ext uri="{28A0092B-C50C-407E-A947-70E740481C1C}">
                <a14:useLocalDpi xmlns:a14="http://schemas.microsoft.com/office/drawing/2010/main" val="0"/>
              </a:ext>
            </a:extLst>
          </a:blip>
          <a:srcRect l="25242" t="21026" r="28880" b="34512"/>
          <a:stretch>
            <a:fillRect/>
          </a:stretch>
        </p:blipFill>
        <p:spPr>
          <a:xfrm>
            <a:off x="7720050" y="2124652"/>
            <a:ext cx="3497056" cy="2394955"/>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23E33167-1065-483D-9808-8B263CBBF3FC}" type="datetimeFigureOut">
              <a:rPr lang="zh-SG" altLang="en-US" smtClean="0"/>
            </a:fld>
            <a:endParaRPr lang="zh-SG" altLang="en-US"/>
          </a:p>
        </p:txBody>
      </p:sp>
      <p:sp>
        <p:nvSpPr>
          <p:cNvPr id="5" name="页脚占位符 4"/>
          <p:cNvSpPr>
            <a:spLocks noGrp="1"/>
          </p:cNvSpPr>
          <p:nvPr>
            <p:ph type="ftr" sz="quarter" idx="11"/>
          </p:nvPr>
        </p:nvSpPr>
        <p:spPr/>
        <p:txBody>
          <a:bodyPr/>
          <a:lstStyle/>
          <a:p>
            <a:endParaRPr lang="zh-SG" altLang="en-US"/>
          </a:p>
        </p:txBody>
      </p:sp>
      <p:sp>
        <p:nvSpPr>
          <p:cNvPr id="6" name="灯片编号占位符 5"/>
          <p:cNvSpPr>
            <a:spLocks noGrp="1"/>
          </p:cNvSpPr>
          <p:nvPr>
            <p:ph type="sldNum" sz="quarter" idx="12"/>
          </p:nvPr>
        </p:nvSpPr>
        <p:spPr/>
        <p:txBody>
          <a:bodyPr/>
          <a:lstStyle/>
          <a:p>
            <a:fld id="{EC0F9B6E-FF68-4E9C-AE09-F45AF38A1C48}" type="slidenum">
              <a:rPr lang="zh-SG" altLang="en-US" smtClean="0"/>
            </a:fld>
            <a:endParaRPr lang="zh-SG" altLang="en-US"/>
          </a:p>
        </p:txBody>
      </p:sp>
      <p:pic>
        <p:nvPicPr>
          <p:cNvPr id="9" name="图片 8"/>
          <p:cNvPicPr>
            <a:picLocks noChangeAspect="1"/>
          </p:cNvPicPr>
          <p:nvPr userDrawn="1"/>
        </p:nvPicPr>
        <p:blipFill rotWithShape="1">
          <a:blip r:embed="rId2">
            <a:extLst>
              <a:ext uri="{28A0092B-C50C-407E-A947-70E740481C1C}">
                <a14:useLocalDpi xmlns:a14="http://schemas.microsoft.com/office/drawing/2010/main" val="0"/>
              </a:ext>
            </a:extLst>
          </a:blip>
          <a:srcRect t="19706" r="15119" b="8843"/>
          <a:stretch>
            <a:fillRect/>
          </a:stretch>
        </p:blipFill>
        <p:spPr>
          <a:xfrm>
            <a:off x="0" y="1"/>
            <a:ext cx="12192000" cy="6858000"/>
          </a:xfrm>
          <a:prstGeom prst="rect">
            <a:avLst/>
          </a:prstGeom>
        </p:spPr>
      </p:pic>
      <p:sp>
        <p:nvSpPr>
          <p:cNvPr id="11" name="矩形 10"/>
          <p:cNvSpPr/>
          <p:nvPr userDrawn="1"/>
        </p:nvSpPr>
        <p:spPr>
          <a:xfrm rot="10800000">
            <a:off x="4072" y="-76846"/>
            <a:ext cx="12192000" cy="7011692"/>
          </a:xfrm>
          <a:prstGeom prst="rect">
            <a:avLst/>
          </a:prstGeom>
          <a:gradFill>
            <a:gsLst>
              <a:gs pos="69000">
                <a:schemeClr val="accent2">
                  <a:lumMod val="50000"/>
                  <a:alpha val="70000"/>
                </a:schemeClr>
              </a:gs>
              <a:gs pos="0">
                <a:schemeClr val="bg2">
                  <a:alpha val="20000"/>
                </a:schemeClr>
              </a:gs>
              <a:gs pos="100000">
                <a:srgbClr val="8B492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SG" altLang="en-US" dirty="0"/>
          </a:p>
        </p:txBody>
      </p:sp>
      <p:sp>
        <p:nvSpPr>
          <p:cNvPr id="2" name="矩形 1"/>
          <p:cNvSpPr/>
          <p:nvPr userDrawn="1"/>
        </p:nvSpPr>
        <p:spPr>
          <a:xfrm>
            <a:off x="167524" y="188464"/>
            <a:ext cx="11873239" cy="6470602"/>
          </a:xfrm>
          <a:prstGeom prst="rect">
            <a:avLst/>
          </a:prstGeom>
          <a:solidFill>
            <a:schemeClr val="bg1">
              <a:alpha val="7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SG"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SG"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23E33167-1065-483D-9808-8B263CBBF3FC}" type="datetimeFigureOut">
              <a:rPr lang="zh-SG" altLang="en-US" smtClean="0"/>
            </a:fld>
            <a:endParaRPr lang="zh-SG" altLang="en-US"/>
          </a:p>
        </p:txBody>
      </p:sp>
      <p:sp>
        <p:nvSpPr>
          <p:cNvPr id="5" name="页脚占位符 4"/>
          <p:cNvSpPr>
            <a:spLocks noGrp="1"/>
          </p:cNvSpPr>
          <p:nvPr>
            <p:ph type="ftr" sz="quarter" idx="11"/>
          </p:nvPr>
        </p:nvSpPr>
        <p:spPr/>
        <p:txBody>
          <a:bodyPr/>
          <a:lstStyle/>
          <a:p>
            <a:endParaRPr lang="zh-SG" altLang="en-US"/>
          </a:p>
        </p:txBody>
      </p:sp>
      <p:sp>
        <p:nvSpPr>
          <p:cNvPr id="6" name="灯片编号占位符 5"/>
          <p:cNvSpPr>
            <a:spLocks noGrp="1"/>
          </p:cNvSpPr>
          <p:nvPr>
            <p:ph type="sldNum" sz="quarter" idx="12"/>
          </p:nvPr>
        </p:nvSpPr>
        <p:spPr/>
        <p:txBody>
          <a:bodyPr/>
          <a:lstStyle/>
          <a:p>
            <a:fld id="{EC0F9B6E-FF68-4E9C-AE09-F45AF38A1C48}" type="slidenum">
              <a:rPr lang="zh-SG" altLang="en-US" smtClean="0"/>
            </a:fld>
            <a:endParaRPr lang="zh-SG" altLang="en-US"/>
          </a:p>
        </p:txBody>
      </p:sp>
      <p:sp>
        <p:nvSpPr>
          <p:cNvPr id="7" name="矩形 6"/>
          <p:cNvSpPr/>
          <p:nvPr userDrawn="1"/>
        </p:nvSpPr>
        <p:spPr>
          <a:xfrm>
            <a:off x="0" y="465535"/>
            <a:ext cx="12192000" cy="7203626"/>
          </a:xfrm>
          <a:prstGeom prst="rect">
            <a:avLst/>
          </a:prstGeom>
          <a:gradFill>
            <a:gsLst>
              <a:gs pos="0">
                <a:schemeClr val="bg2">
                  <a:alpha val="20000"/>
                </a:schemeClr>
              </a:gs>
              <a:gs pos="100000">
                <a:schemeClr val="bg2">
                  <a:alpha val="4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SG"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SG"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SG"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SG" altLang="en-US"/>
          </a:p>
        </p:txBody>
      </p:sp>
      <p:sp>
        <p:nvSpPr>
          <p:cNvPr id="5" name="日期占位符 4"/>
          <p:cNvSpPr>
            <a:spLocks noGrp="1"/>
          </p:cNvSpPr>
          <p:nvPr>
            <p:ph type="dt" sz="half" idx="10"/>
          </p:nvPr>
        </p:nvSpPr>
        <p:spPr/>
        <p:txBody>
          <a:bodyPr/>
          <a:lstStyle/>
          <a:p>
            <a:fld id="{23E33167-1065-483D-9808-8B263CBBF3FC}" type="datetimeFigureOut">
              <a:rPr lang="zh-SG" altLang="en-US" smtClean="0"/>
            </a:fld>
            <a:endParaRPr lang="zh-SG" altLang="en-US"/>
          </a:p>
        </p:txBody>
      </p:sp>
      <p:sp>
        <p:nvSpPr>
          <p:cNvPr id="6" name="页脚占位符 5"/>
          <p:cNvSpPr>
            <a:spLocks noGrp="1"/>
          </p:cNvSpPr>
          <p:nvPr>
            <p:ph type="ftr" sz="quarter" idx="11"/>
          </p:nvPr>
        </p:nvSpPr>
        <p:spPr/>
        <p:txBody>
          <a:bodyPr/>
          <a:lstStyle/>
          <a:p>
            <a:endParaRPr lang="zh-SG" altLang="en-US"/>
          </a:p>
        </p:txBody>
      </p:sp>
      <p:sp>
        <p:nvSpPr>
          <p:cNvPr id="7" name="灯片编号占位符 6"/>
          <p:cNvSpPr>
            <a:spLocks noGrp="1"/>
          </p:cNvSpPr>
          <p:nvPr>
            <p:ph type="sldNum" sz="quarter" idx="12"/>
          </p:nvPr>
        </p:nvSpPr>
        <p:spPr/>
        <p:txBody>
          <a:bodyPr/>
          <a:lstStyle/>
          <a:p>
            <a:fld id="{EC0F9B6E-FF68-4E9C-AE09-F45AF38A1C48}" type="slidenum">
              <a:rPr lang="zh-SG" altLang="en-US" smtClean="0"/>
            </a:fld>
            <a:endParaRPr lang="zh-SG"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SG"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SG"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SG" altLang="en-US"/>
          </a:p>
        </p:txBody>
      </p:sp>
      <p:sp>
        <p:nvSpPr>
          <p:cNvPr id="7" name="日期占位符 6"/>
          <p:cNvSpPr>
            <a:spLocks noGrp="1"/>
          </p:cNvSpPr>
          <p:nvPr>
            <p:ph type="dt" sz="half" idx="10"/>
          </p:nvPr>
        </p:nvSpPr>
        <p:spPr/>
        <p:txBody>
          <a:bodyPr/>
          <a:lstStyle/>
          <a:p>
            <a:fld id="{23E33167-1065-483D-9808-8B263CBBF3FC}" type="datetimeFigureOut">
              <a:rPr lang="zh-SG" altLang="en-US" smtClean="0"/>
            </a:fld>
            <a:endParaRPr lang="zh-SG" altLang="en-US"/>
          </a:p>
        </p:txBody>
      </p:sp>
      <p:sp>
        <p:nvSpPr>
          <p:cNvPr id="8" name="页脚占位符 7"/>
          <p:cNvSpPr>
            <a:spLocks noGrp="1"/>
          </p:cNvSpPr>
          <p:nvPr>
            <p:ph type="ftr" sz="quarter" idx="11"/>
          </p:nvPr>
        </p:nvSpPr>
        <p:spPr/>
        <p:txBody>
          <a:bodyPr/>
          <a:lstStyle/>
          <a:p>
            <a:endParaRPr lang="zh-SG" altLang="en-US"/>
          </a:p>
        </p:txBody>
      </p:sp>
      <p:sp>
        <p:nvSpPr>
          <p:cNvPr id="9" name="灯片编号占位符 8"/>
          <p:cNvSpPr>
            <a:spLocks noGrp="1"/>
          </p:cNvSpPr>
          <p:nvPr>
            <p:ph type="sldNum" sz="quarter" idx="12"/>
          </p:nvPr>
        </p:nvSpPr>
        <p:spPr/>
        <p:txBody>
          <a:bodyPr/>
          <a:lstStyle/>
          <a:p>
            <a:fld id="{EC0F9B6E-FF68-4E9C-AE09-F45AF38A1C48}" type="slidenum">
              <a:rPr lang="zh-SG" altLang="en-US" smtClean="0"/>
            </a:fld>
            <a:endParaRPr lang="zh-SG"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SG" altLang="en-US"/>
          </a:p>
        </p:txBody>
      </p:sp>
      <p:sp>
        <p:nvSpPr>
          <p:cNvPr id="3" name="日期占位符 2"/>
          <p:cNvSpPr>
            <a:spLocks noGrp="1"/>
          </p:cNvSpPr>
          <p:nvPr>
            <p:ph type="dt" sz="half" idx="10"/>
          </p:nvPr>
        </p:nvSpPr>
        <p:spPr/>
        <p:txBody>
          <a:bodyPr/>
          <a:lstStyle/>
          <a:p>
            <a:fld id="{23E33167-1065-483D-9808-8B263CBBF3FC}" type="datetimeFigureOut">
              <a:rPr lang="zh-SG" altLang="en-US" smtClean="0"/>
            </a:fld>
            <a:endParaRPr lang="zh-SG" altLang="en-US"/>
          </a:p>
        </p:txBody>
      </p:sp>
      <p:sp>
        <p:nvSpPr>
          <p:cNvPr id="4" name="页脚占位符 3"/>
          <p:cNvSpPr>
            <a:spLocks noGrp="1"/>
          </p:cNvSpPr>
          <p:nvPr>
            <p:ph type="ftr" sz="quarter" idx="11"/>
          </p:nvPr>
        </p:nvSpPr>
        <p:spPr/>
        <p:txBody>
          <a:bodyPr/>
          <a:lstStyle/>
          <a:p>
            <a:endParaRPr lang="zh-SG" altLang="en-US"/>
          </a:p>
        </p:txBody>
      </p:sp>
      <p:sp>
        <p:nvSpPr>
          <p:cNvPr id="5" name="灯片编号占位符 4"/>
          <p:cNvSpPr>
            <a:spLocks noGrp="1"/>
          </p:cNvSpPr>
          <p:nvPr>
            <p:ph type="sldNum" sz="quarter" idx="12"/>
          </p:nvPr>
        </p:nvSpPr>
        <p:spPr/>
        <p:txBody>
          <a:bodyPr/>
          <a:lstStyle/>
          <a:p>
            <a:fld id="{EC0F9B6E-FF68-4E9C-AE09-F45AF38A1C48}" type="slidenum">
              <a:rPr lang="zh-SG" altLang="en-US" smtClean="0"/>
            </a:fld>
            <a:endParaRPr lang="zh-SG" altLang="en-US"/>
          </a:p>
        </p:txBody>
      </p:sp>
      <p:pic>
        <p:nvPicPr>
          <p:cNvPr id="6" name="图片 5"/>
          <p:cNvPicPr>
            <a:picLocks noChangeAspect="1"/>
          </p:cNvPicPr>
          <p:nvPr userDrawn="1"/>
        </p:nvPicPr>
        <p:blipFill rotWithShape="1">
          <a:blip r:embed="rId2">
            <a:extLst>
              <a:ext uri="{28A0092B-C50C-407E-A947-70E740481C1C}">
                <a14:useLocalDpi xmlns:a14="http://schemas.microsoft.com/office/drawing/2010/main" val="0"/>
              </a:ext>
            </a:extLst>
          </a:blip>
          <a:srcRect t="19706" r="15119" b="8843"/>
          <a:stretch>
            <a:fillRect/>
          </a:stretch>
        </p:blipFill>
        <p:spPr>
          <a:xfrm>
            <a:off x="0" y="1"/>
            <a:ext cx="12192000" cy="6858000"/>
          </a:xfrm>
          <a:prstGeom prst="rect">
            <a:avLst/>
          </a:prstGeom>
        </p:spPr>
      </p:pic>
      <p:sp>
        <p:nvSpPr>
          <p:cNvPr id="7" name="矩形 6"/>
          <p:cNvSpPr/>
          <p:nvPr userDrawn="1"/>
        </p:nvSpPr>
        <p:spPr>
          <a:xfrm rot="10800000">
            <a:off x="0" y="-76847"/>
            <a:ext cx="12192000" cy="7011692"/>
          </a:xfrm>
          <a:prstGeom prst="rect">
            <a:avLst/>
          </a:prstGeom>
          <a:gradFill>
            <a:gsLst>
              <a:gs pos="69000">
                <a:schemeClr val="accent2">
                  <a:lumMod val="50000"/>
                  <a:alpha val="70000"/>
                </a:schemeClr>
              </a:gs>
              <a:gs pos="0">
                <a:schemeClr val="bg2">
                  <a:alpha val="20000"/>
                </a:schemeClr>
              </a:gs>
              <a:gs pos="100000">
                <a:srgbClr val="8B492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SG"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3E33167-1065-483D-9808-8B263CBBF3FC}" type="datetimeFigureOut">
              <a:rPr lang="zh-SG" altLang="en-US" smtClean="0"/>
            </a:fld>
            <a:endParaRPr lang="zh-SG" altLang="en-US"/>
          </a:p>
        </p:txBody>
      </p:sp>
      <p:sp>
        <p:nvSpPr>
          <p:cNvPr id="3" name="页脚占位符 2"/>
          <p:cNvSpPr>
            <a:spLocks noGrp="1"/>
          </p:cNvSpPr>
          <p:nvPr>
            <p:ph type="ftr" sz="quarter" idx="11"/>
          </p:nvPr>
        </p:nvSpPr>
        <p:spPr/>
        <p:txBody>
          <a:bodyPr/>
          <a:lstStyle/>
          <a:p>
            <a:endParaRPr lang="zh-SG" altLang="en-US"/>
          </a:p>
        </p:txBody>
      </p:sp>
      <p:sp>
        <p:nvSpPr>
          <p:cNvPr id="4" name="灯片编号占位符 3"/>
          <p:cNvSpPr>
            <a:spLocks noGrp="1"/>
          </p:cNvSpPr>
          <p:nvPr>
            <p:ph type="sldNum" sz="quarter" idx="12"/>
          </p:nvPr>
        </p:nvSpPr>
        <p:spPr/>
        <p:txBody>
          <a:bodyPr/>
          <a:lstStyle/>
          <a:p>
            <a:fld id="{EC0F9B6E-FF68-4E9C-AE09-F45AF38A1C48}" type="slidenum">
              <a:rPr lang="zh-SG" altLang="en-US" smtClean="0"/>
            </a:fld>
            <a:endParaRPr lang="zh-SG" altLang="en-US"/>
          </a:p>
        </p:txBody>
      </p:sp>
      <p:pic>
        <p:nvPicPr>
          <p:cNvPr id="6" name="图片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76849"/>
            <a:ext cx="12192000" cy="8107680"/>
          </a:xfrm>
          <a:prstGeom prst="rect">
            <a:avLst/>
          </a:prstGeom>
        </p:spPr>
      </p:pic>
      <p:sp>
        <p:nvSpPr>
          <p:cNvPr id="7" name="矩形 6"/>
          <p:cNvSpPr/>
          <p:nvPr userDrawn="1"/>
        </p:nvSpPr>
        <p:spPr>
          <a:xfrm rot="10800000">
            <a:off x="0" y="-76848"/>
            <a:ext cx="12192000" cy="7011692"/>
          </a:xfrm>
          <a:prstGeom prst="rect">
            <a:avLst/>
          </a:prstGeom>
          <a:solidFill>
            <a:schemeClr val="accent2">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SG" altLang="en-US" dirty="0"/>
          </a:p>
        </p:txBody>
      </p:sp>
      <p:pic>
        <p:nvPicPr>
          <p:cNvPr id="1026" name="Picture 2" descr="https://www.sustech.edu.cn/wp-content/themes/twentyseventeen/images/sustech-logo-cn.png"/>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20344"/>
          <a:stretch>
            <a:fillRect/>
          </a:stretch>
        </p:blipFill>
        <p:spPr bwMode="auto">
          <a:xfrm>
            <a:off x="4096660" y="2895470"/>
            <a:ext cx="4279523" cy="106705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SG"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SG"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23E33167-1065-483D-9808-8B263CBBF3FC}" type="datetimeFigureOut">
              <a:rPr lang="zh-SG" altLang="en-US" smtClean="0"/>
            </a:fld>
            <a:endParaRPr lang="zh-SG" altLang="en-US"/>
          </a:p>
        </p:txBody>
      </p:sp>
      <p:sp>
        <p:nvSpPr>
          <p:cNvPr id="6" name="页脚占位符 5"/>
          <p:cNvSpPr>
            <a:spLocks noGrp="1"/>
          </p:cNvSpPr>
          <p:nvPr>
            <p:ph type="ftr" sz="quarter" idx="11"/>
          </p:nvPr>
        </p:nvSpPr>
        <p:spPr/>
        <p:txBody>
          <a:bodyPr/>
          <a:lstStyle/>
          <a:p>
            <a:endParaRPr lang="zh-SG" altLang="en-US"/>
          </a:p>
        </p:txBody>
      </p:sp>
      <p:sp>
        <p:nvSpPr>
          <p:cNvPr id="7" name="灯片编号占位符 6"/>
          <p:cNvSpPr>
            <a:spLocks noGrp="1"/>
          </p:cNvSpPr>
          <p:nvPr>
            <p:ph type="sldNum" sz="quarter" idx="12"/>
          </p:nvPr>
        </p:nvSpPr>
        <p:spPr/>
        <p:txBody>
          <a:bodyPr/>
          <a:lstStyle/>
          <a:p>
            <a:fld id="{EC0F9B6E-FF68-4E9C-AE09-F45AF38A1C48}" type="slidenum">
              <a:rPr lang="zh-SG" altLang="en-US" smtClean="0"/>
            </a:fld>
            <a:endParaRPr lang="zh-SG"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23E33167-1065-483D-9808-8B263CBBF3FC}" type="datetimeFigureOut">
              <a:rPr lang="zh-SG" altLang="en-US" smtClean="0"/>
            </a:fld>
            <a:endParaRPr lang="zh-SG" altLang="en-US"/>
          </a:p>
        </p:txBody>
      </p:sp>
      <p:sp>
        <p:nvSpPr>
          <p:cNvPr id="5" name="页脚占位符 4"/>
          <p:cNvSpPr>
            <a:spLocks noGrp="1"/>
          </p:cNvSpPr>
          <p:nvPr>
            <p:ph type="ftr" sz="quarter" idx="11"/>
          </p:nvPr>
        </p:nvSpPr>
        <p:spPr/>
        <p:txBody>
          <a:bodyPr/>
          <a:lstStyle/>
          <a:p>
            <a:endParaRPr lang="zh-SG" altLang="en-US"/>
          </a:p>
        </p:txBody>
      </p:sp>
      <p:sp>
        <p:nvSpPr>
          <p:cNvPr id="6" name="灯片编号占位符 5"/>
          <p:cNvSpPr>
            <a:spLocks noGrp="1"/>
          </p:cNvSpPr>
          <p:nvPr>
            <p:ph type="sldNum" sz="quarter" idx="12"/>
          </p:nvPr>
        </p:nvSpPr>
        <p:spPr/>
        <p:txBody>
          <a:bodyPr/>
          <a:lstStyle/>
          <a:p>
            <a:fld id="{EC0F9B6E-FF68-4E9C-AE09-F45AF38A1C48}" type="slidenum">
              <a:rPr lang="zh-SG" altLang="en-US" smtClean="0"/>
            </a:fld>
            <a:endParaRPr lang="zh-SG" altLang="en-US"/>
          </a:p>
        </p:txBody>
      </p:sp>
      <p:pic>
        <p:nvPicPr>
          <p:cNvPr id="9" name="图片 8"/>
          <p:cNvPicPr>
            <a:picLocks noChangeAspect="1"/>
          </p:cNvPicPr>
          <p:nvPr userDrawn="1"/>
        </p:nvPicPr>
        <p:blipFill rotWithShape="1">
          <a:blip r:embed="rId2">
            <a:extLst>
              <a:ext uri="{28A0092B-C50C-407E-A947-70E740481C1C}">
                <a14:useLocalDpi xmlns:a14="http://schemas.microsoft.com/office/drawing/2010/main" val="0"/>
              </a:ext>
            </a:extLst>
          </a:blip>
          <a:srcRect t="19706" r="15119" b="8843"/>
          <a:stretch>
            <a:fillRect/>
          </a:stretch>
        </p:blipFill>
        <p:spPr>
          <a:xfrm>
            <a:off x="0" y="1"/>
            <a:ext cx="12192000" cy="6858000"/>
          </a:xfrm>
          <a:prstGeom prst="rect">
            <a:avLst/>
          </a:prstGeom>
        </p:spPr>
      </p:pic>
      <p:sp>
        <p:nvSpPr>
          <p:cNvPr id="11" name="矩形 10"/>
          <p:cNvSpPr/>
          <p:nvPr userDrawn="1"/>
        </p:nvSpPr>
        <p:spPr>
          <a:xfrm rot="10800000">
            <a:off x="4072" y="-76846"/>
            <a:ext cx="12192000" cy="7011692"/>
          </a:xfrm>
          <a:prstGeom prst="rect">
            <a:avLst/>
          </a:prstGeom>
          <a:gradFill>
            <a:gsLst>
              <a:gs pos="69000">
                <a:schemeClr val="accent2">
                  <a:lumMod val="50000"/>
                  <a:alpha val="70000"/>
                </a:schemeClr>
              </a:gs>
              <a:gs pos="0">
                <a:schemeClr val="bg2">
                  <a:alpha val="20000"/>
                </a:schemeClr>
              </a:gs>
              <a:gs pos="100000">
                <a:srgbClr val="8B492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SG" altLang="en-US" dirty="0"/>
          </a:p>
        </p:txBody>
      </p:sp>
      <p:sp>
        <p:nvSpPr>
          <p:cNvPr id="2" name="矩形 1"/>
          <p:cNvSpPr/>
          <p:nvPr userDrawn="1"/>
        </p:nvSpPr>
        <p:spPr>
          <a:xfrm>
            <a:off x="167524" y="188464"/>
            <a:ext cx="11873239" cy="6470602"/>
          </a:xfrm>
          <a:prstGeom prst="rect">
            <a:avLst/>
          </a:prstGeom>
          <a:solidFill>
            <a:schemeClr val="bg1">
              <a:alpha val="7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SG"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SG"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SG"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23E33167-1065-483D-9808-8B263CBBF3FC}" type="datetimeFigureOut">
              <a:rPr lang="zh-SG" altLang="en-US" smtClean="0"/>
            </a:fld>
            <a:endParaRPr lang="zh-SG" altLang="en-US"/>
          </a:p>
        </p:txBody>
      </p:sp>
      <p:sp>
        <p:nvSpPr>
          <p:cNvPr id="6" name="页脚占位符 5"/>
          <p:cNvSpPr>
            <a:spLocks noGrp="1"/>
          </p:cNvSpPr>
          <p:nvPr>
            <p:ph type="ftr" sz="quarter" idx="11"/>
          </p:nvPr>
        </p:nvSpPr>
        <p:spPr/>
        <p:txBody>
          <a:bodyPr/>
          <a:lstStyle/>
          <a:p>
            <a:endParaRPr lang="zh-SG" altLang="en-US"/>
          </a:p>
        </p:txBody>
      </p:sp>
      <p:sp>
        <p:nvSpPr>
          <p:cNvPr id="7" name="灯片编号占位符 6"/>
          <p:cNvSpPr>
            <a:spLocks noGrp="1"/>
          </p:cNvSpPr>
          <p:nvPr>
            <p:ph type="sldNum" sz="quarter" idx="12"/>
          </p:nvPr>
        </p:nvSpPr>
        <p:spPr/>
        <p:txBody>
          <a:bodyPr/>
          <a:lstStyle/>
          <a:p>
            <a:fld id="{EC0F9B6E-FF68-4E9C-AE09-F45AF38A1C48}" type="slidenum">
              <a:rPr lang="zh-SG" altLang="en-US" smtClean="0"/>
            </a:fld>
            <a:endParaRPr lang="zh-SG"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SG"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SG" altLang="en-US"/>
          </a:p>
        </p:txBody>
      </p:sp>
      <p:sp>
        <p:nvSpPr>
          <p:cNvPr id="4" name="日期占位符 3"/>
          <p:cNvSpPr>
            <a:spLocks noGrp="1"/>
          </p:cNvSpPr>
          <p:nvPr>
            <p:ph type="dt" sz="half" idx="10"/>
          </p:nvPr>
        </p:nvSpPr>
        <p:spPr/>
        <p:txBody>
          <a:bodyPr/>
          <a:lstStyle/>
          <a:p>
            <a:fld id="{23E33167-1065-483D-9808-8B263CBBF3FC}" type="datetimeFigureOut">
              <a:rPr lang="zh-SG" altLang="en-US" smtClean="0"/>
            </a:fld>
            <a:endParaRPr lang="zh-SG" altLang="en-US"/>
          </a:p>
        </p:txBody>
      </p:sp>
      <p:sp>
        <p:nvSpPr>
          <p:cNvPr id="5" name="页脚占位符 4"/>
          <p:cNvSpPr>
            <a:spLocks noGrp="1"/>
          </p:cNvSpPr>
          <p:nvPr>
            <p:ph type="ftr" sz="quarter" idx="11"/>
          </p:nvPr>
        </p:nvSpPr>
        <p:spPr/>
        <p:txBody>
          <a:bodyPr/>
          <a:lstStyle/>
          <a:p>
            <a:endParaRPr lang="zh-SG" altLang="en-US"/>
          </a:p>
        </p:txBody>
      </p:sp>
      <p:sp>
        <p:nvSpPr>
          <p:cNvPr id="6" name="灯片编号占位符 5"/>
          <p:cNvSpPr>
            <a:spLocks noGrp="1"/>
          </p:cNvSpPr>
          <p:nvPr>
            <p:ph type="sldNum" sz="quarter" idx="12"/>
          </p:nvPr>
        </p:nvSpPr>
        <p:spPr/>
        <p:txBody>
          <a:bodyPr/>
          <a:lstStyle/>
          <a:p>
            <a:fld id="{EC0F9B6E-FF68-4E9C-AE09-F45AF38A1C48}" type="slidenum">
              <a:rPr lang="zh-SG" altLang="en-US" smtClean="0"/>
            </a:fld>
            <a:endParaRPr lang="zh-SG"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SG"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SG" altLang="en-US"/>
          </a:p>
        </p:txBody>
      </p:sp>
      <p:sp>
        <p:nvSpPr>
          <p:cNvPr id="4" name="日期占位符 3"/>
          <p:cNvSpPr>
            <a:spLocks noGrp="1"/>
          </p:cNvSpPr>
          <p:nvPr>
            <p:ph type="dt" sz="half" idx="10"/>
          </p:nvPr>
        </p:nvSpPr>
        <p:spPr/>
        <p:txBody>
          <a:bodyPr/>
          <a:lstStyle/>
          <a:p>
            <a:fld id="{23E33167-1065-483D-9808-8B263CBBF3FC}" type="datetimeFigureOut">
              <a:rPr lang="zh-SG" altLang="en-US" smtClean="0"/>
            </a:fld>
            <a:endParaRPr lang="zh-SG" altLang="en-US"/>
          </a:p>
        </p:txBody>
      </p:sp>
      <p:sp>
        <p:nvSpPr>
          <p:cNvPr id="5" name="页脚占位符 4"/>
          <p:cNvSpPr>
            <a:spLocks noGrp="1"/>
          </p:cNvSpPr>
          <p:nvPr>
            <p:ph type="ftr" sz="quarter" idx="11"/>
          </p:nvPr>
        </p:nvSpPr>
        <p:spPr/>
        <p:txBody>
          <a:bodyPr/>
          <a:lstStyle/>
          <a:p>
            <a:endParaRPr lang="zh-SG" altLang="en-US"/>
          </a:p>
        </p:txBody>
      </p:sp>
      <p:sp>
        <p:nvSpPr>
          <p:cNvPr id="6" name="灯片编号占位符 5"/>
          <p:cNvSpPr>
            <a:spLocks noGrp="1"/>
          </p:cNvSpPr>
          <p:nvPr>
            <p:ph type="sldNum" sz="quarter" idx="12"/>
          </p:nvPr>
        </p:nvSpPr>
        <p:spPr/>
        <p:txBody>
          <a:bodyPr/>
          <a:lstStyle/>
          <a:p>
            <a:fld id="{EC0F9B6E-FF68-4E9C-AE09-F45AF38A1C48}" type="slidenum">
              <a:rPr lang="zh-SG" altLang="en-US" smtClean="0"/>
            </a:fld>
            <a:endParaRPr lang="zh-SG"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SG"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23E33167-1065-483D-9808-8B263CBBF3FC}" type="datetimeFigureOut">
              <a:rPr lang="zh-SG" altLang="en-US" smtClean="0"/>
            </a:fld>
            <a:endParaRPr lang="zh-SG" altLang="en-US"/>
          </a:p>
        </p:txBody>
      </p:sp>
      <p:sp>
        <p:nvSpPr>
          <p:cNvPr id="5" name="页脚占位符 4"/>
          <p:cNvSpPr>
            <a:spLocks noGrp="1"/>
          </p:cNvSpPr>
          <p:nvPr>
            <p:ph type="ftr" sz="quarter" idx="11"/>
          </p:nvPr>
        </p:nvSpPr>
        <p:spPr/>
        <p:txBody>
          <a:bodyPr/>
          <a:lstStyle/>
          <a:p>
            <a:endParaRPr lang="zh-SG" altLang="en-US"/>
          </a:p>
        </p:txBody>
      </p:sp>
      <p:sp>
        <p:nvSpPr>
          <p:cNvPr id="6" name="灯片编号占位符 5"/>
          <p:cNvSpPr>
            <a:spLocks noGrp="1"/>
          </p:cNvSpPr>
          <p:nvPr>
            <p:ph type="sldNum" sz="quarter" idx="12"/>
          </p:nvPr>
        </p:nvSpPr>
        <p:spPr/>
        <p:txBody>
          <a:bodyPr/>
          <a:lstStyle/>
          <a:p>
            <a:fld id="{EC0F9B6E-FF68-4E9C-AE09-F45AF38A1C48}" type="slidenum">
              <a:rPr lang="zh-SG" altLang="en-US" smtClean="0"/>
            </a:fld>
            <a:endParaRPr lang="zh-SG" altLang="en-US"/>
          </a:p>
        </p:txBody>
      </p:sp>
      <p:sp>
        <p:nvSpPr>
          <p:cNvPr id="7" name="矩形 6"/>
          <p:cNvSpPr/>
          <p:nvPr userDrawn="1"/>
        </p:nvSpPr>
        <p:spPr>
          <a:xfrm>
            <a:off x="0" y="465535"/>
            <a:ext cx="12192000" cy="7203626"/>
          </a:xfrm>
          <a:prstGeom prst="rect">
            <a:avLst/>
          </a:prstGeom>
          <a:gradFill>
            <a:gsLst>
              <a:gs pos="0">
                <a:schemeClr val="bg2">
                  <a:alpha val="20000"/>
                </a:schemeClr>
              </a:gs>
              <a:gs pos="100000">
                <a:schemeClr val="bg2">
                  <a:alpha val="4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SG"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SG"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SG"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SG" altLang="en-US"/>
          </a:p>
        </p:txBody>
      </p:sp>
      <p:sp>
        <p:nvSpPr>
          <p:cNvPr id="5" name="日期占位符 4"/>
          <p:cNvSpPr>
            <a:spLocks noGrp="1"/>
          </p:cNvSpPr>
          <p:nvPr>
            <p:ph type="dt" sz="half" idx="10"/>
          </p:nvPr>
        </p:nvSpPr>
        <p:spPr/>
        <p:txBody>
          <a:bodyPr/>
          <a:lstStyle/>
          <a:p>
            <a:fld id="{23E33167-1065-483D-9808-8B263CBBF3FC}" type="datetimeFigureOut">
              <a:rPr lang="zh-SG" altLang="en-US" smtClean="0"/>
            </a:fld>
            <a:endParaRPr lang="zh-SG" altLang="en-US"/>
          </a:p>
        </p:txBody>
      </p:sp>
      <p:sp>
        <p:nvSpPr>
          <p:cNvPr id="6" name="页脚占位符 5"/>
          <p:cNvSpPr>
            <a:spLocks noGrp="1"/>
          </p:cNvSpPr>
          <p:nvPr>
            <p:ph type="ftr" sz="quarter" idx="11"/>
          </p:nvPr>
        </p:nvSpPr>
        <p:spPr/>
        <p:txBody>
          <a:bodyPr/>
          <a:lstStyle/>
          <a:p>
            <a:endParaRPr lang="zh-SG" altLang="en-US"/>
          </a:p>
        </p:txBody>
      </p:sp>
      <p:sp>
        <p:nvSpPr>
          <p:cNvPr id="7" name="灯片编号占位符 6"/>
          <p:cNvSpPr>
            <a:spLocks noGrp="1"/>
          </p:cNvSpPr>
          <p:nvPr>
            <p:ph type="sldNum" sz="quarter" idx="12"/>
          </p:nvPr>
        </p:nvSpPr>
        <p:spPr/>
        <p:txBody>
          <a:bodyPr/>
          <a:lstStyle/>
          <a:p>
            <a:fld id="{EC0F9B6E-FF68-4E9C-AE09-F45AF38A1C48}" type="slidenum">
              <a:rPr lang="zh-SG" altLang="en-US" smtClean="0"/>
            </a:fld>
            <a:endParaRPr lang="zh-SG"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SG"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SG"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SG" altLang="en-US"/>
          </a:p>
        </p:txBody>
      </p:sp>
      <p:sp>
        <p:nvSpPr>
          <p:cNvPr id="7" name="日期占位符 6"/>
          <p:cNvSpPr>
            <a:spLocks noGrp="1"/>
          </p:cNvSpPr>
          <p:nvPr>
            <p:ph type="dt" sz="half" idx="10"/>
          </p:nvPr>
        </p:nvSpPr>
        <p:spPr/>
        <p:txBody>
          <a:bodyPr/>
          <a:lstStyle/>
          <a:p>
            <a:fld id="{23E33167-1065-483D-9808-8B263CBBF3FC}" type="datetimeFigureOut">
              <a:rPr lang="zh-SG" altLang="en-US" smtClean="0"/>
            </a:fld>
            <a:endParaRPr lang="zh-SG" altLang="en-US"/>
          </a:p>
        </p:txBody>
      </p:sp>
      <p:sp>
        <p:nvSpPr>
          <p:cNvPr id="8" name="页脚占位符 7"/>
          <p:cNvSpPr>
            <a:spLocks noGrp="1"/>
          </p:cNvSpPr>
          <p:nvPr>
            <p:ph type="ftr" sz="quarter" idx="11"/>
          </p:nvPr>
        </p:nvSpPr>
        <p:spPr/>
        <p:txBody>
          <a:bodyPr/>
          <a:lstStyle/>
          <a:p>
            <a:endParaRPr lang="zh-SG" altLang="en-US"/>
          </a:p>
        </p:txBody>
      </p:sp>
      <p:sp>
        <p:nvSpPr>
          <p:cNvPr id="9" name="灯片编号占位符 8"/>
          <p:cNvSpPr>
            <a:spLocks noGrp="1"/>
          </p:cNvSpPr>
          <p:nvPr>
            <p:ph type="sldNum" sz="quarter" idx="12"/>
          </p:nvPr>
        </p:nvSpPr>
        <p:spPr/>
        <p:txBody>
          <a:bodyPr/>
          <a:lstStyle/>
          <a:p>
            <a:fld id="{EC0F9B6E-FF68-4E9C-AE09-F45AF38A1C48}" type="slidenum">
              <a:rPr lang="zh-SG" altLang="en-US" smtClean="0"/>
            </a:fld>
            <a:endParaRPr lang="zh-SG"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SG" altLang="en-US"/>
          </a:p>
        </p:txBody>
      </p:sp>
      <p:sp>
        <p:nvSpPr>
          <p:cNvPr id="3" name="日期占位符 2"/>
          <p:cNvSpPr>
            <a:spLocks noGrp="1"/>
          </p:cNvSpPr>
          <p:nvPr>
            <p:ph type="dt" sz="half" idx="10"/>
          </p:nvPr>
        </p:nvSpPr>
        <p:spPr/>
        <p:txBody>
          <a:bodyPr/>
          <a:lstStyle/>
          <a:p>
            <a:fld id="{23E33167-1065-483D-9808-8B263CBBF3FC}" type="datetimeFigureOut">
              <a:rPr lang="zh-SG" altLang="en-US" smtClean="0"/>
            </a:fld>
            <a:endParaRPr lang="zh-SG" altLang="en-US"/>
          </a:p>
        </p:txBody>
      </p:sp>
      <p:sp>
        <p:nvSpPr>
          <p:cNvPr id="4" name="页脚占位符 3"/>
          <p:cNvSpPr>
            <a:spLocks noGrp="1"/>
          </p:cNvSpPr>
          <p:nvPr>
            <p:ph type="ftr" sz="quarter" idx="11"/>
          </p:nvPr>
        </p:nvSpPr>
        <p:spPr/>
        <p:txBody>
          <a:bodyPr/>
          <a:lstStyle/>
          <a:p>
            <a:endParaRPr lang="zh-SG" altLang="en-US"/>
          </a:p>
        </p:txBody>
      </p:sp>
      <p:sp>
        <p:nvSpPr>
          <p:cNvPr id="5" name="灯片编号占位符 4"/>
          <p:cNvSpPr>
            <a:spLocks noGrp="1"/>
          </p:cNvSpPr>
          <p:nvPr>
            <p:ph type="sldNum" sz="quarter" idx="12"/>
          </p:nvPr>
        </p:nvSpPr>
        <p:spPr/>
        <p:txBody>
          <a:bodyPr/>
          <a:lstStyle/>
          <a:p>
            <a:fld id="{EC0F9B6E-FF68-4E9C-AE09-F45AF38A1C48}" type="slidenum">
              <a:rPr lang="zh-SG" altLang="en-US" smtClean="0"/>
            </a:fld>
            <a:endParaRPr lang="zh-SG" altLang="en-US"/>
          </a:p>
        </p:txBody>
      </p:sp>
      <p:pic>
        <p:nvPicPr>
          <p:cNvPr id="6" name="图片 5"/>
          <p:cNvPicPr>
            <a:picLocks noChangeAspect="1"/>
          </p:cNvPicPr>
          <p:nvPr userDrawn="1"/>
        </p:nvPicPr>
        <p:blipFill rotWithShape="1">
          <a:blip r:embed="rId2">
            <a:extLst>
              <a:ext uri="{28A0092B-C50C-407E-A947-70E740481C1C}">
                <a14:useLocalDpi xmlns:a14="http://schemas.microsoft.com/office/drawing/2010/main" val="0"/>
              </a:ext>
            </a:extLst>
          </a:blip>
          <a:srcRect t="19706" r="15119" b="8843"/>
          <a:stretch>
            <a:fillRect/>
          </a:stretch>
        </p:blipFill>
        <p:spPr>
          <a:xfrm>
            <a:off x="0" y="1"/>
            <a:ext cx="12192000" cy="6858000"/>
          </a:xfrm>
          <a:prstGeom prst="rect">
            <a:avLst/>
          </a:prstGeom>
        </p:spPr>
      </p:pic>
      <p:sp>
        <p:nvSpPr>
          <p:cNvPr id="7" name="矩形 6"/>
          <p:cNvSpPr/>
          <p:nvPr userDrawn="1"/>
        </p:nvSpPr>
        <p:spPr>
          <a:xfrm rot="10800000">
            <a:off x="0" y="-76847"/>
            <a:ext cx="12192000" cy="7011692"/>
          </a:xfrm>
          <a:prstGeom prst="rect">
            <a:avLst/>
          </a:prstGeom>
          <a:gradFill>
            <a:gsLst>
              <a:gs pos="69000">
                <a:schemeClr val="accent2">
                  <a:lumMod val="50000"/>
                  <a:alpha val="70000"/>
                </a:schemeClr>
              </a:gs>
              <a:gs pos="0">
                <a:schemeClr val="bg2">
                  <a:alpha val="20000"/>
                </a:schemeClr>
              </a:gs>
              <a:gs pos="100000">
                <a:srgbClr val="8B492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SG"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3E33167-1065-483D-9808-8B263CBBF3FC}" type="datetimeFigureOut">
              <a:rPr lang="zh-SG" altLang="en-US" smtClean="0"/>
            </a:fld>
            <a:endParaRPr lang="zh-SG" altLang="en-US"/>
          </a:p>
        </p:txBody>
      </p:sp>
      <p:sp>
        <p:nvSpPr>
          <p:cNvPr id="3" name="页脚占位符 2"/>
          <p:cNvSpPr>
            <a:spLocks noGrp="1"/>
          </p:cNvSpPr>
          <p:nvPr>
            <p:ph type="ftr" sz="quarter" idx="11"/>
          </p:nvPr>
        </p:nvSpPr>
        <p:spPr/>
        <p:txBody>
          <a:bodyPr/>
          <a:lstStyle/>
          <a:p>
            <a:endParaRPr lang="zh-SG" altLang="en-US"/>
          </a:p>
        </p:txBody>
      </p:sp>
      <p:sp>
        <p:nvSpPr>
          <p:cNvPr id="4" name="灯片编号占位符 3"/>
          <p:cNvSpPr>
            <a:spLocks noGrp="1"/>
          </p:cNvSpPr>
          <p:nvPr>
            <p:ph type="sldNum" sz="quarter" idx="12"/>
          </p:nvPr>
        </p:nvSpPr>
        <p:spPr/>
        <p:txBody>
          <a:bodyPr/>
          <a:lstStyle/>
          <a:p>
            <a:fld id="{EC0F9B6E-FF68-4E9C-AE09-F45AF38A1C48}" type="slidenum">
              <a:rPr lang="zh-SG" altLang="en-US" smtClean="0"/>
            </a:fld>
            <a:endParaRPr lang="zh-SG" altLang="en-US"/>
          </a:p>
        </p:txBody>
      </p:sp>
      <p:pic>
        <p:nvPicPr>
          <p:cNvPr id="6" name="图片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76849"/>
            <a:ext cx="12192000" cy="8107680"/>
          </a:xfrm>
          <a:prstGeom prst="rect">
            <a:avLst/>
          </a:prstGeom>
        </p:spPr>
      </p:pic>
      <p:sp>
        <p:nvSpPr>
          <p:cNvPr id="7" name="矩形 6"/>
          <p:cNvSpPr/>
          <p:nvPr userDrawn="1"/>
        </p:nvSpPr>
        <p:spPr>
          <a:xfrm rot="10800000">
            <a:off x="0" y="-76848"/>
            <a:ext cx="12192000" cy="7011692"/>
          </a:xfrm>
          <a:prstGeom prst="rect">
            <a:avLst/>
          </a:prstGeom>
          <a:solidFill>
            <a:schemeClr val="accent2">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SG" altLang="en-US" dirty="0"/>
          </a:p>
        </p:txBody>
      </p:sp>
      <p:pic>
        <p:nvPicPr>
          <p:cNvPr id="1026" name="Picture 2" descr="https://www.sustech.edu.cn/wp-content/themes/twentyseventeen/images/sustech-logo-cn.png"/>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20344"/>
          <a:stretch>
            <a:fillRect/>
          </a:stretch>
        </p:blipFill>
        <p:spPr bwMode="auto">
          <a:xfrm>
            <a:off x="4096660" y="2895470"/>
            <a:ext cx="4279523" cy="106705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SG"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SG"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23E33167-1065-483D-9808-8B263CBBF3FC}" type="datetimeFigureOut">
              <a:rPr lang="zh-SG" altLang="en-US" smtClean="0"/>
            </a:fld>
            <a:endParaRPr lang="zh-SG" altLang="en-US"/>
          </a:p>
        </p:txBody>
      </p:sp>
      <p:sp>
        <p:nvSpPr>
          <p:cNvPr id="6" name="页脚占位符 5"/>
          <p:cNvSpPr>
            <a:spLocks noGrp="1"/>
          </p:cNvSpPr>
          <p:nvPr>
            <p:ph type="ftr" sz="quarter" idx="11"/>
          </p:nvPr>
        </p:nvSpPr>
        <p:spPr/>
        <p:txBody>
          <a:bodyPr/>
          <a:lstStyle/>
          <a:p>
            <a:endParaRPr lang="zh-SG" altLang="en-US"/>
          </a:p>
        </p:txBody>
      </p:sp>
      <p:sp>
        <p:nvSpPr>
          <p:cNvPr id="7" name="灯片编号占位符 6"/>
          <p:cNvSpPr>
            <a:spLocks noGrp="1"/>
          </p:cNvSpPr>
          <p:nvPr>
            <p:ph type="sldNum" sz="quarter" idx="12"/>
          </p:nvPr>
        </p:nvSpPr>
        <p:spPr/>
        <p:txBody>
          <a:bodyPr/>
          <a:lstStyle/>
          <a:p>
            <a:fld id="{EC0F9B6E-FF68-4E9C-AE09-F45AF38A1C48}" type="slidenum">
              <a:rPr lang="zh-SG" altLang="en-US" smtClean="0"/>
            </a:fld>
            <a:endParaRPr lang="zh-SG"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SG"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SG"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23E33167-1065-483D-9808-8B263CBBF3FC}" type="datetimeFigureOut">
              <a:rPr lang="zh-SG" altLang="en-US" smtClean="0"/>
            </a:fld>
            <a:endParaRPr lang="zh-SG" altLang="en-US"/>
          </a:p>
        </p:txBody>
      </p:sp>
      <p:sp>
        <p:nvSpPr>
          <p:cNvPr id="6" name="页脚占位符 5"/>
          <p:cNvSpPr>
            <a:spLocks noGrp="1"/>
          </p:cNvSpPr>
          <p:nvPr>
            <p:ph type="ftr" sz="quarter" idx="11"/>
          </p:nvPr>
        </p:nvSpPr>
        <p:spPr/>
        <p:txBody>
          <a:bodyPr/>
          <a:lstStyle/>
          <a:p>
            <a:endParaRPr lang="zh-SG" altLang="en-US"/>
          </a:p>
        </p:txBody>
      </p:sp>
      <p:sp>
        <p:nvSpPr>
          <p:cNvPr id="7" name="灯片编号占位符 6"/>
          <p:cNvSpPr>
            <a:spLocks noGrp="1"/>
          </p:cNvSpPr>
          <p:nvPr>
            <p:ph type="sldNum" sz="quarter" idx="12"/>
          </p:nvPr>
        </p:nvSpPr>
        <p:spPr/>
        <p:txBody>
          <a:bodyPr/>
          <a:lstStyle/>
          <a:p>
            <a:fld id="{EC0F9B6E-FF68-4E9C-AE09-F45AF38A1C48}" type="slidenum">
              <a:rPr lang="zh-SG" altLang="en-US" smtClean="0"/>
            </a:fld>
            <a:endParaRPr lang="zh-SG"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SG"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SG"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E33167-1065-483D-9808-8B263CBBF3FC}" type="datetimeFigureOut">
              <a:rPr lang="zh-SG" altLang="en-US" smtClean="0"/>
            </a:fld>
            <a:endParaRPr lang="zh-SG"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SG"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0F9B6E-FF68-4E9C-AE09-F45AF38A1C48}" type="slidenum">
              <a:rPr lang="zh-SG" altLang="en-US" smtClean="0"/>
            </a:fld>
            <a:endParaRPr lang="zh-SG"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S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SG"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SG"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E33167-1065-483D-9808-8B263CBBF3FC}" type="datetimeFigureOut">
              <a:rPr lang="zh-SG" altLang="en-US" smtClean="0"/>
            </a:fld>
            <a:endParaRPr lang="zh-SG"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SG"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0F9B6E-FF68-4E9C-AE09-F45AF38A1C48}" type="slidenum">
              <a:rPr lang="zh-SG" altLang="en-US" smtClean="0"/>
            </a:fld>
            <a:endParaRPr lang="zh-SG"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S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1.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2.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11.png"/><Relationship Id="rId1"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12.png"/><Relationship Id="rId1"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13.png"/><Relationship Id="rId1"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5.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16.png"/><Relationship Id="rId1" Type="http://schemas.openxmlformats.org/officeDocument/2006/relationships/image" Target="../media/image5.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5.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5" Type="http://schemas.openxmlformats.org/officeDocument/2006/relationships/slideLayout" Target="../slideLayouts/slideLayout13.xml"/><Relationship Id="rId4" Type="http://schemas.openxmlformats.org/officeDocument/2006/relationships/image" Target="../media/image19.png"/><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6.png"/><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7.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8.png"/><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92328" y="2536446"/>
            <a:ext cx="7389225" cy="1383665"/>
          </a:xfrm>
          <a:prstGeom prst="rect">
            <a:avLst/>
          </a:prstGeom>
          <a:noFill/>
        </p:spPr>
        <p:txBody>
          <a:bodyPr wrap="square" rtlCol="0">
            <a:spAutoFit/>
          </a:bodyPr>
          <a:lstStyle/>
          <a:p>
            <a:r>
              <a:rPr lang="en-US" sz="4400" b="1" dirty="0">
                <a:solidFill>
                  <a:schemeClr val="bg1"/>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2020</a:t>
            </a:r>
            <a:r>
              <a:rPr lang="zh-CN" altLang="en-US" sz="4400" b="1" dirty="0">
                <a:solidFill>
                  <a:schemeClr val="bg1"/>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树德互助课堂</a:t>
            </a:r>
            <a:endParaRPr lang="zh-CN" altLang="en-US" sz="4400" b="1" dirty="0">
              <a:solidFill>
                <a:schemeClr val="bg1"/>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endParaRPr>
          </a:p>
          <a:p>
            <a:r>
              <a:rPr lang="zh-CN" altLang="en-US" sz="4000" b="1" dirty="0">
                <a:solidFill>
                  <a:schemeClr val="bg1"/>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计算机程序设计基础</a:t>
            </a:r>
            <a:r>
              <a:rPr lang="en-US" altLang="zh-CN" sz="4000" b="1" dirty="0">
                <a:solidFill>
                  <a:schemeClr val="bg1"/>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a:t>
            </a:r>
            <a:r>
              <a:rPr lang="zh-CN" altLang="en-US" sz="4000" b="1" dirty="0">
                <a:solidFill>
                  <a:schemeClr val="bg1"/>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第三周</a:t>
            </a:r>
            <a:endParaRPr lang="zh-CN" altLang="en-US" sz="4000" b="1" dirty="0">
              <a:solidFill>
                <a:schemeClr val="bg1"/>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endParaRPr>
          </a:p>
        </p:txBody>
      </p:sp>
      <p:sp>
        <p:nvSpPr>
          <p:cNvPr id="4" name="文本框 3"/>
          <p:cNvSpPr txBox="1"/>
          <p:nvPr/>
        </p:nvSpPr>
        <p:spPr>
          <a:xfrm>
            <a:off x="757476" y="4436943"/>
            <a:ext cx="5338524" cy="398780"/>
          </a:xfrm>
          <a:prstGeom prst="rect">
            <a:avLst/>
          </a:prstGeom>
          <a:noFill/>
        </p:spPr>
        <p:txBody>
          <a:bodyPr wrap="square" rtlCol="0">
            <a:spAutoFit/>
          </a:bodyPr>
          <a:lstStyle/>
          <a:p>
            <a:r>
              <a:rPr lang="zh-CN" altLang="en-US" sz="2000" b="1" dirty="0">
                <a:solidFill>
                  <a:schemeClr val="bg1"/>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作者：易翔</a:t>
            </a:r>
            <a:endParaRPr lang="zh-CN" altLang="en-US" sz="2000" b="1" dirty="0">
              <a:solidFill>
                <a:schemeClr val="bg1"/>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endParaRPr>
          </a:p>
        </p:txBody>
      </p:sp>
      <p:sp>
        <p:nvSpPr>
          <p:cNvPr id="5" name="文本框 4"/>
          <p:cNvSpPr txBox="1"/>
          <p:nvPr/>
        </p:nvSpPr>
        <p:spPr>
          <a:xfrm>
            <a:off x="757312" y="4835688"/>
            <a:ext cx="6617185" cy="706755"/>
          </a:xfrm>
          <a:prstGeom prst="rect">
            <a:avLst/>
          </a:prstGeom>
          <a:noFill/>
        </p:spPr>
        <p:txBody>
          <a:bodyPr wrap="square" rtlCol="0">
            <a:spAutoFit/>
          </a:bodyPr>
          <a:p>
            <a:pPr algn="l">
              <a:buClrTx/>
              <a:buSzTx/>
              <a:buFontTx/>
            </a:pPr>
            <a:r>
              <a:rPr lang="zh-CN" altLang="en-US" sz="2000" b="1" dirty="0">
                <a:solidFill>
                  <a:schemeClr val="bg1"/>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模板分享：1522姚瑶</a:t>
            </a:r>
            <a:endParaRPr lang="zh-CN" altLang="en-US" sz="2000" b="1" dirty="0">
              <a:solidFill>
                <a:schemeClr val="bg1"/>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endParaRPr>
          </a:p>
          <a:p>
            <a:pPr algn="l">
              <a:buClrTx/>
              <a:buSzTx/>
              <a:buFontTx/>
              <a:buNone/>
            </a:pPr>
            <a:r>
              <a:rPr lang="zh-CN" altLang="en-US" sz="2000" b="1" dirty="0">
                <a:solidFill>
                  <a:schemeClr val="bg1"/>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感谢图片分享者：15级摄影师董行</a:t>
            </a:r>
            <a:endParaRPr lang="zh-CN" altLang="en-US" sz="2000" b="1" dirty="0">
              <a:solidFill>
                <a:schemeClr val="bg1"/>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1">
            <a:extLst>
              <a:ext uri="{28A0092B-C50C-407E-A947-70E740481C1C}">
                <a14:useLocalDpi xmlns:a14="http://schemas.microsoft.com/office/drawing/2010/main" val="0"/>
              </a:ext>
            </a:extLst>
          </a:blip>
          <a:srcRect l="24300" t="40306" r="23627" b="40661"/>
          <a:stretch>
            <a:fillRect/>
          </a:stretch>
        </p:blipFill>
        <p:spPr>
          <a:xfrm>
            <a:off x="9367365" y="272202"/>
            <a:ext cx="2484934" cy="641827"/>
          </a:xfrm>
          <a:prstGeom prst="rect">
            <a:avLst/>
          </a:prstGeom>
        </p:spPr>
      </p:pic>
      <p:grpSp>
        <p:nvGrpSpPr>
          <p:cNvPr id="4" name="组合 3"/>
          <p:cNvGrpSpPr/>
          <p:nvPr/>
        </p:nvGrpSpPr>
        <p:grpSpPr>
          <a:xfrm>
            <a:off x="434903" y="329254"/>
            <a:ext cx="5847704" cy="583565"/>
            <a:chOff x="434903" y="329254"/>
            <a:chExt cx="5847704" cy="583565"/>
          </a:xfrm>
        </p:grpSpPr>
        <p:grpSp>
          <p:nvGrpSpPr>
            <p:cNvPr id="7" name="组合 6"/>
            <p:cNvGrpSpPr/>
            <p:nvPr/>
          </p:nvGrpSpPr>
          <p:grpSpPr>
            <a:xfrm>
              <a:off x="434903" y="418808"/>
              <a:ext cx="482808" cy="432771"/>
              <a:chOff x="7977188" y="1874838"/>
              <a:chExt cx="1439863" cy="1290638"/>
            </a:xfrm>
          </p:grpSpPr>
          <p:sp>
            <p:nvSpPr>
              <p:cNvPr id="8" name="Oval 1298"/>
              <p:cNvSpPr>
                <a:spLocks noChangeArrowheads="1"/>
              </p:cNvSpPr>
              <p:nvPr/>
            </p:nvSpPr>
            <p:spPr bwMode="auto">
              <a:xfrm>
                <a:off x="8124826" y="2001838"/>
                <a:ext cx="119063" cy="120650"/>
              </a:xfrm>
              <a:prstGeom prst="ellipse">
                <a:avLst/>
              </a:pr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9" name="Freeform 1299"/>
              <p:cNvSpPr/>
              <p:nvPr/>
            </p:nvSpPr>
            <p:spPr bwMode="auto">
              <a:xfrm>
                <a:off x="8942388" y="1979613"/>
                <a:ext cx="331788" cy="330200"/>
              </a:xfrm>
              <a:custGeom>
                <a:avLst/>
                <a:gdLst>
                  <a:gd name="T0" fmla="*/ 44 w 88"/>
                  <a:gd name="T1" fmla="*/ 0 h 88"/>
                  <a:gd name="T2" fmla="*/ 88 w 88"/>
                  <a:gd name="T3" fmla="*/ 44 h 88"/>
                  <a:gd name="T4" fmla="*/ 44 w 88"/>
                  <a:gd name="T5" fmla="*/ 88 h 88"/>
                  <a:gd name="T6" fmla="*/ 0 w 88"/>
                  <a:gd name="T7" fmla="*/ 44 h 88"/>
                  <a:gd name="T8" fmla="*/ 44 w 88"/>
                  <a:gd name="T9" fmla="*/ 0 h 88"/>
                </a:gdLst>
                <a:ahLst/>
                <a:cxnLst>
                  <a:cxn ang="0">
                    <a:pos x="T0" y="T1"/>
                  </a:cxn>
                  <a:cxn ang="0">
                    <a:pos x="T2" y="T3"/>
                  </a:cxn>
                  <a:cxn ang="0">
                    <a:pos x="T4" y="T5"/>
                  </a:cxn>
                  <a:cxn ang="0">
                    <a:pos x="T6" y="T7"/>
                  </a:cxn>
                  <a:cxn ang="0">
                    <a:pos x="T8" y="T9"/>
                  </a:cxn>
                </a:cxnLst>
                <a:rect l="0" t="0" r="r" b="b"/>
                <a:pathLst>
                  <a:path w="88" h="88">
                    <a:moveTo>
                      <a:pt x="44" y="0"/>
                    </a:moveTo>
                    <a:cubicBezTo>
                      <a:pt x="68" y="0"/>
                      <a:pt x="88" y="19"/>
                      <a:pt x="88" y="44"/>
                    </a:cubicBezTo>
                    <a:cubicBezTo>
                      <a:pt x="88" y="68"/>
                      <a:pt x="68" y="88"/>
                      <a:pt x="44" y="88"/>
                    </a:cubicBezTo>
                    <a:cubicBezTo>
                      <a:pt x="20" y="88"/>
                      <a:pt x="0" y="68"/>
                      <a:pt x="0" y="44"/>
                    </a:cubicBezTo>
                    <a:cubicBezTo>
                      <a:pt x="0" y="20"/>
                      <a:pt x="19" y="0"/>
                      <a:pt x="44" y="0"/>
                    </a:cubicBezTo>
                    <a:close/>
                  </a:path>
                </a:pathLst>
              </a:cu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0" name="Freeform 1300"/>
              <p:cNvSpPr/>
              <p:nvPr/>
            </p:nvSpPr>
            <p:spPr bwMode="auto">
              <a:xfrm>
                <a:off x="8131176" y="1993901"/>
                <a:ext cx="1173163" cy="1171575"/>
              </a:xfrm>
              <a:custGeom>
                <a:avLst/>
                <a:gdLst>
                  <a:gd name="T0" fmla="*/ 308 w 312"/>
                  <a:gd name="T1" fmla="*/ 121 h 312"/>
                  <a:gd name="T2" fmla="*/ 312 w 312"/>
                  <a:gd name="T3" fmla="*/ 155 h 312"/>
                  <a:gd name="T4" fmla="*/ 156 w 312"/>
                  <a:gd name="T5" fmla="*/ 312 h 312"/>
                  <a:gd name="T6" fmla="*/ 0 w 312"/>
                  <a:gd name="T7" fmla="*/ 156 h 312"/>
                  <a:gd name="T8" fmla="*/ 155 w 312"/>
                  <a:gd name="T9" fmla="*/ 0 h 312"/>
                  <a:gd name="T10" fmla="*/ 223 w 312"/>
                  <a:gd name="T11" fmla="*/ 15 h 312"/>
                </a:gdLst>
                <a:ahLst/>
                <a:cxnLst>
                  <a:cxn ang="0">
                    <a:pos x="T0" y="T1"/>
                  </a:cxn>
                  <a:cxn ang="0">
                    <a:pos x="T2" y="T3"/>
                  </a:cxn>
                  <a:cxn ang="0">
                    <a:pos x="T4" y="T5"/>
                  </a:cxn>
                  <a:cxn ang="0">
                    <a:pos x="T6" y="T7"/>
                  </a:cxn>
                  <a:cxn ang="0">
                    <a:pos x="T8" y="T9"/>
                  </a:cxn>
                  <a:cxn ang="0">
                    <a:pos x="T10" y="T11"/>
                  </a:cxn>
                </a:cxnLst>
                <a:rect l="0" t="0" r="r" b="b"/>
                <a:pathLst>
                  <a:path w="312" h="312">
                    <a:moveTo>
                      <a:pt x="308" y="121"/>
                    </a:moveTo>
                    <a:cubicBezTo>
                      <a:pt x="310" y="132"/>
                      <a:pt x="312" y="144"/>
                      <a:pt x="312" y="155"/>
                    </a:cubicBezTo>
                    <a:cubicBezTo>
                      <a:pt x="312" y="242"/>
                      <a:pt x="242" y="312"/>
                      <a:pt x="156" y="312"/>
                    </a:cubicBezTo>
                    <a:cubicBezTo>
                      <a:pt x="70" y="312"/>
                      <a:pt x="0" y="242"/>
                      <a:pt x="0" y="156"/>
                    </a:cubicBezTo>
                    <a:cubicBezTo>
                      <a:pt x="0" y="70"/>
                      <a:pt x="69" y="0"/>
                      <a:pt x="155" y="0"/>
                    </a:cubicBezTo>
                    <a:cubicBezTo>
                      <a:pt x="180" y="0"/>
                      <a:pt x="203" y="5"/>
                      <a:pt x="223" y="15"/>
                    </a:cubicBezTo>
                  </a:path>
                </a:pathLst>
              </a:cu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1" name="Freeform 1301"/>
              <p:cNvSpPr/>
              <p:nvPr/>
            </p:nvSpPr>
            <p:spPr bwMode="auto">
              <a:xfrm>
                <a:off x="7977188" y="2224088"/>
                <a:ext cx="1439863" cy="746125"/>
              </a:xfrm>
              <a:custGeom>
                <a:avLst/>
                <a:gdLst>
                  <a:gd name="T0" fmla="*/ 353 w 383"/>
                  <a:gd name="T1" fmla="*/ 96 h 199"/>
                  <a:gd name="T2" fmla="*/ 377 w 383"/>
                  <a:gd name="T3" fmla="*/ 154 h 199"/>
                  <a:gd name="T4" fmla="*/ 171 w 383"/>
                  <a:gd name="T5" fmla="*/ 165 h 199"/>
                  <a:gd name="T6" fmla="*/ 13 w 383"/>
                  <a:gd name="T7" fmla="*/ 32 h 199"/>
                  <a:gd name="T8" fmla="*/ 73 w 383"/>
                  <a:gd name="T9" fmla="*/ 0 h 199"/>
                </a:gdLst>
                <a:ahLst/>
                <a:cxnLst>
                  <a:cxn ang="0">
                    <a:pos x="T0" y="T1"/>
                  </a:cxn>
                  <a:cxn ang="0">
                    <a:pos x="T2" y="T3"/>
                  </a:cxn>
                  <a:cxn ang="0">
                    <a:pos x="T4" y="T5"/>
                  </a:cxn>
                  <a:cxn ang="0">
                    <a:pos x="T6" y="T7"/>
                  </a:cxn>
                  <a:cxn ang="0">
                    <a:pos x="T8" y="T9"/>
                  </a:cxn>
                </a:cxnLst>
                <a:rect l="0" t="0" r="r" b="b"/>
                <a:pathLst>
                  <a:path w="383" h="199">
                    <a:moveTo>
                      <a:pt x="353" y="96"/>
                    </a:moveTo>
                    <a:cubicBezTo>
                      <a:pt x="373" y="117"/>
                      <a:pt x="383" y="137"/>
                      <a:pt x="377" y="154"/>
                    </a:cubicBezTo>
                    <a:cubicBezTo>
                      <a:pt x="364" y="194"/>
                      <a:pt x="271" y="199"/>
                      <a:pt x="171" y="165"/>
                    </a:cubicBezTo>
                    <a:cubicBezTo>
                      <a:pt x="70" y="131"/>
                      <a:pt x="0" y="72"/>
                      <a:pt x="13" y="32"/>
                    </a:cubicBezTo>
                    <a:cubicBezTo>
                      <a:pt x="19" y="14"/>
                      <a:pt x="41" y="3"/>
                      <a:pt x="73" y="0"/>
                    </a:cubicBezTo>
                  </a:path>
                </a:pathLst>
              </a:cu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2" name="Freeform 1302"/>
              <p:cNvSpPr/>
              <p:nvPr/>
            </p:nvSpPr>
            <p:spPr bwMode="auto">
              <a:xfrm>
                <a:off x="8507413" y="2625726"/>
                <a:ext cx="52388" cy="22225"/>
              </a:xfrm>
              <a:custGeom>
                <a:avLst/>
                <a:gdLst>
                  <a:gd name="T0" fmla="*/ 14 w 14"/>
                  <a:gd name="T1" fmla="*/ 6 h 6"/>
                  <a:gd name="T2" fmla="*/ 0 w 14"/>
                  <a:gd name="T3" fmla="*/ 0 h 6"/>
                </a:gdLst>
                <a:ahLst/>
                <a:cxnLst>
                  <a:cxn ang="0">
                    <a:pos x="T0" y="T1"/>
                  </a:cxn>
                  <a:cxn ang="0">
                    <a:pos x="T2" y="T3"/>
                  </a:cxn>
                </a:cxnLst>
                <a:rect l="0" t="0" r="r" b="b"/>
                <a:pathLst>
                  <a:path w="14" h="6">
                    <a:moveTo>
                      <a:pt x="14" y="6"/>
                    </a:moveTo>
                    <a:cubicBezTo>
                      <a:pt x="9" y="4"/>
                      <a:pt x="5" y="2"/>
                      <a:pt x="0" y="0"/>
                    </a:cubicBezTo>
                  </a:path>
                </a:pathLst>
              </a:cu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3" name="Freeform 1303"/>
              <p:cNvSpPr/>
              <p:nvPr/>
            </p:nvSpPr>
            <p:spPr bwMode="auto">
              <a:xfrm>
                <a:off x="8680451" y="2692401"/>
                <a:ext cx="481013" cy="87313"/>
              </a:xfrm>
              <a:custGeom>
                <a:avLst/>
                <a:gdLst>
                  <a:gd name="T0" fmla="*/ 128 w 128"/>
                  <a:gd name="T1" fmla="*/ 22 h 23"/>
                  <a:gd name="T2" fmla="*/ 0 w 128"/>
                  <a:gd name="T3" fmla="*/ 0 h 23"/>
                </a:gdLst>
                <a:ahLst/>
                <a:cxnLst>
                  <a:cxn ang="0">
                    <a:pos x="T0" y="T1"/>
                  </a:cxn>
                  <a:cxn ang="0">
                    <a:pos x="T2" y="T3"/>
                  </a:cxn>
                </a:cxnLst>
                <a:rect l="0" t="0" r="r" b="b"/>
                <a:pathLst>
                  <a:path w="128" h="23">
                    <a:moveTo>
                      <a:pt x="128" y="22"/>
                    </a:moveTo>
                    <a:cubicBezTo>
                      <a:pt x="92" y="23"/>
                      <a:pt x="47" y="16"/>
                      <a:pt x="0" y="0"/>
                    </a:cubicBezTo>
                  </a:path>
                </a:pathLst>
              </a:cu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4" name="Freeform 1304"/>
              <p:cNvSpPr/>
              <p:nvPr/>
            </p:nvSpPr>
            <p:spPr bwMode="auto">
              <a:xfrm>
                <a:off x="9109076" y="1874838"/>
                <a:ext cx="269875" cy="536575"/>
              </a:xfrm>
              <a:custGeom>
                <a:avLst/>
                <a:gdLst>
                  <a:gd name="T0" fmla="*/ 0 w 72"/>
                  <a:gd name="T1" fmla="*/ 0 h 143"/>
                  <a:gd name="T2" fmla="*/ 72 w 72"/>
                  <a:gd name="T3" fmla="*/ 72 h 143"/>
                  <a:gd name="T4" fmla="*/ 41 w 72"/>
                  <a:gd name="T5" fmla="*/ 131 h 143"/>
                  <a:gd name="T6" fmla="*/ 7 w 72"/>
                  <a:gd name="T7" fmla="*/ 143 h 143"/>
                </a:gdLst>
                <a:ahLst/>
                <a:cxnLst>
                  <a:cxn ang="0">
                    <a:pos x="T0" y="T1"/>
                  </a:cxn>
                  <a:cxn ang="0">
                    <a:pos x="T2" y="T3"/>
                  </a:cxn>
                  <a:cxn ang="0">
                    <a:pos x="T4" y="T5"/>
                  </a:cxn>
                  <a:cxn ang="0">
                    <a:pos x="T6" y="T7"/>
                  </a:cxn>
                </a:cxnLst>
                <a:rect l="0" t="0" r="r" b="b"/>
                <a:pathLst>
                  <a:path w="72" h="143">
                    <a:moveTo>
                      <a:pt x="0" y="0"/>
                    </a:moveTo>
                    <a:cubicBezTo>
                      <a:pt x="39" y="0"/>
                      <a:pt x="72" y="32"/>
                      <a:pt x="72" y="72"/>
                    </a:cubicBezTo>
                    <a:cubicBezTo>
                      <a:pt x="72" y="96"/>
                      <a:pt x="60" y="118"/>
                      <a:pt x="41" y="131"/>
                    </a:cubicBezTo>
                    <a:cubicBezTo>
                      <a:pt x="31" y="138"/>
                      <a:pt x="20" y="142"/>
                      <a:pt x="7" y="143"/>
                    </a:cubicBezTo>
                  </a:path>
                </a:pathLst>
              </a:cu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5" name="Freeform 1305"/>
              <p:cNvSpPr/>
              <p:nvPr/>
            </p:nvSpPr>
            <p:spPr bwMode="auto">
              <a:xfrm>
                <a:off x="8996363" y="2389188"/>
                <a:ext cx="41275" cy="14288"/>
              </a:xfrm>
              <a:custGeom>
                <a:avLst/>
                <a:gdLst>
                  <a:gd name="T0" fmla="*/ 11 w 11"/>
                  <a:gd name="T1" fmla="*/ 4 h 4"/>
                  <a:gd name="T2" fmla="*/ 0 w 11"/>
                  <a:gd name="T3" fmla="*/ 0 h 4"/>
                </a:gdLst>
                <a:ahLst/>
                <a:cxnLst>
                  <a:cxn ang="0">
                    <a:pos x="T0" y="T1"/>
                  </a:cxn>
                  <a:cxn ang="0">
                    <a:pos x="T2" y="T3"/>
                  </a:cxn>
                </a:cxnLst>
                <a:rect l="0" t="0" r="r" b="b"/>
                <a:pathLst>
                  <a:path w="11" h="4">
                    <a:moveTo>
                      <a:pt x="11" y="4"/>
                    </a:moveTo>
                    <a:cubicBezTo>
                      <a:pt x="7" y="3"/>
                      <a:pt x="3" y="2"/>
                      <a:pt x="0" y="0"/>
                    </a:cubicBezTo>
                  </a:path>
                </a:pathLst>
              </a:cu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grpSp>
        <p:sp>
          <p:nvSpPr>
            <p:cNvPr id="16" name="文本框 15"/>
            <p:cNvSpPr txBox="1"/>
            <p:nvPr/>
          </p:nvSpPr>
          <p:spPr>
            <a:xfrm>
              <a:off x="935810" y="329254"/>
              <a:ext cx="5346797" cy="583565"/>
            </a:xfrm>
            <a:prstGeom prst="rect">
              <a:avLst/>
            </a:prstGeom>
            <a:noFill/>
          </p:spPr>
          <p:txBody>
            <a:bodyPr wrap="square" rtlCol="0">
              <a:spAutoFit/>
            </a:bodyPr>
            <a:lstStyle/>
            <a:p>
              <a:r>
                <a:rPr lang="en-US" sz="3200" b="1" dirty="0" err="1">
                  <a:solidFill>
                    <a:srgbClr val="5F2C09"/>
                  </a:solidFill>
                  <a:latin typeface="Times New Roman" panose="02020603050405020304" pitchFamily="18" charset="0"/>
                  <a:cs typeface="Times New Roman" panose="02020603050405020304" pitchFamily="18" charset="0"/>
                </a:rPr>
                <a:t>Git Merge</a:t>
              </a:r>
              <a:endParaRPr lang="en-US" sz="3200" b="1" dirty="0" err="1">
                <a:solidFill>
                  <a:srgbClr val="5F2C09"/>
                </a:solidFill>
                <a:latin typeface="Times New Roman" panose="02020603050405020304" pitchFamily="18" charset="0"/>
                <a:cs typeface="Times New Roman" panose="02020603050405020304" pitchFamily="18" charset="0"/>
              </a:endParaRPr>
            </a:p>
          </p:txBody>
        </p:sp>
      </p:grpSp>
      <p:graphicFrame>
        <p:nvGraphicFramePr>
          <p:cNvPr id="6" name="表格 5"/>
          <p:cNvGraphicFramePr/>
          <p:nvPr>
            <p:custDataLst>
              <p:tags r:id="rId2"/>
            </p:custDataLst>
          </p:nvPr>
        </p:nvGraphicFramePr>
        <p:xfrm>
          <a:off x="932180" y="1750695"/>
          <a:ext cx="8530590" cy="792480"/>
        </p:xfrm>
        <a:graphic>
          <a:graphicData uri="http://schemas.openxmlformats.org/drawingml/2006/table">
            <a:tbl>
              <a:tblPr firstRow="1" bandRow="1">
                <a:tableStyleId>{5C22544A-7EE6-4342-B048-85BDC9FD1C3A}</a:tableStyleId>
              </a:tblPr>
              <a:tblGrid>
                <a:gridCol w="1421765"/>
                <a:gridCol w="1421765"/>
                <a:gridCol w="1421765"/>
                <a:gridCol w="1421765"/>
                <a:gridCol w="1421765"/>
                <a:gridCol w="1421765"/>
              </a:tblGrid>
              <a:tr h="381000">
                <a:tc>
                  <a:txBody>
                    <a:bodyPr/>
                    <a:p>
                      <a:pPr algn="ctr">
                        <a:buNone/>
                      </a:pPr>
                      <a:r>
                        <a:rPr lang="en-US" altLang="zh-CN" sz="2000"/>
                        <a:t>1</a:t>
                      </a:r>
                      <a:endParaRPr lang="en-US" altLang="zh-CN" sz="2000"/>
                    </a:p>
                  </a:txBody>
                  <a:tcPr/>
                </a:tc>
                <a:tc>
                  <a:txBody>
                    <a:bodyPr/>
                    <a:p>
                      <a:pPr algn="ctr">
                        <a:buNone/>
                      </a:pPr>
                      <a:r>
                        <a:rPr lang="en-US" altLang="zh-CN" sz="2000"/>
                        <a:t>3</a:t>
                      </a:r>
                      <a:endParaRPr lang="en-US" altLang="zh-CN" sz="2000"/>
                    </a:p>
                  </a:txBody>
                  <a:tcPr/>
                </a:tc>
                <a:tc>
                  <a:txBody>
                    <a:bodyPr/>
                    <a:p>
                      <a:pPr algn="ctr">
                        <a:buNone/>
                      </a:pPr>
                      <a:r>
                        <a:rPr lang="en-US" altLang="zh-CN" sz="2000"/>
                        <a:t>5</a:t>
                      </a:r>
                      <a:endParaRPr lang="en-US" altLang="zh-CN" sz="2000"/>
                    </a:p>
                  </a:txBody>
                  <a:tcPr/>
                </a:tc>
                <a:tc>
                  <a:txBody>
                    <a:bodyPr/>
                    <a:p>
                      <a:pPr algn="ctr">
                        <a:buNone/>
                      </a:pPr>
                      <a:r>
                        <a:rPr lang="en-US" altLang="zh-CN" sz="2000"/>
                        <a:t>7</a:t>
                      </a:r>
                      <a:endParaRPr lang="en-US" altLang="zh-CN" sz="2000"/>
                    </a:p>
                  </a:txBody>
                  <a:tcPr/>
                </a:tc>
                <a:tc>
                  <a:txBody>
                    <a:bodyPr/>
                    <a:p>
                      <a:pPr algn="ctr">
                        <a:buNone/>
                      </a:pPr>
                      <a:r>
                        <a:rPr lang="en-US" altLang="zh-CN" sz="2000"/>
                        <a:t>9</a:t>
                      </a:r>
                      <a:endParaRPr lang="en-US" altLang="zh-CN" sz="2000"/>
                    </a:p>
                  </a:txBody>
                  <a:tcPr/>
                </a:tc>
                <a:tc>
                  <a:txBody>
                    <a:bodyPr/>
                    <a:p>
                      <a:pPr algn="ctr">
                        <a:buNone/>
                      </a:pPr>
                      <a:endParaRPr lang="zh-CN" altLang="en-US" sz="2000"/>
                    </a:p>
                  </a:txBody>
                  <a:tcPr/>
                </a:tc>
              </a:tr>
              <a:tr h="381000">
                <a:tc>
                  <a:txBody>
                    <a:bodyPr/>
                    <a:p>
                      <a:pPr algn="ctr">
                        <a:buNone/>
                      </a:pPr>
                      <a:r>
                        <a:rPr lang="en-US" altLang="zh-CN" sz="2000"/>
                        <a:t>1</a:t>
                      </a:r>
                      <a:endParaRPr lang="en-US" altLang="zh-CN" sz="2000"/>
                    </a:p>
                  </a:txBody>
                  <a:tcPr/>
                </a:tc>
                <a:tc>
                  <a:txBody>
                    <a:bodyPr/>
                    <a:p>
                      <a:pPr algn="ctr">
                        <a:buNone/>
                      </a:pPr>
                      <a:r>
                        <a:rPr lang="en-US" altLang="zh-CN" sz="2000"/>
                        <a:t>3</a:t>
                      </a:r>
                      <a:endParaRPr lang="en-US" altLang="zh-CN" sz="2000"/>
                    </a:p>
                  </a:txBody>
                  <a:tcPr/>
                </a:tc>
                <a:tc>
                  <a:txBody>
                    <a:bodyPr/>
                    <a:p>
                      <a:pPr algn="ctr">
                        <a:buNone/>
                      </a:pPr>
                      <a:r>
                        <a:rPr lang="en-US" altLang="zh-CN" sz="2000"/>
                        <a:t>3</a:t>
                      </a:r>
                      <a:endParaRPr lang="en-US" altLang="zh-CN" sz="2000"/>
                    </a:p>
                  </a:txBody>
                  <a:tcPr/>
                </a:tc>
                <a:tc>
                  <a:txBody>
                    <a:bodyPr/>
                    <a:p>
                      <a:pPr algn="ctr">
                        <a:buNone/>
                      </a:pPr>
                      <a:r>
                        <a:rPr lang="en-US" altLang="zh-CN" sz="2000"/>
                        <a:t>5</a:t>
                      </a:r>
                      <a:endParaRPr lang="en-US" altLang="zh-CN" sz="2000"/>
                    </a:p>
                  </a:txBody>
                  <a:tcPr/>
                </a:tc>
                <a:tc>
                  <a:txBody>
                    <a:bodyPr/>
                    <a:p>
                      <a:pPr algn="ctr">
                        <a:buNone/>
                      </a:pPr>
                      <a:r>
                        <a:rPr lang="en-US" altLang="zh-CN" sz="2000"/>
                        <a:t>7</a:t>
                      </a:r>
                      <a:endParaRPr lang="en-US" altLang="zh-CN" sz="2000"/>
                    </a:p>
                  </a:txBody>
                  <a:tcPr/>
                </a:tc>
                <a:tc>
                  <a:txBody>
                    <a:bodyPr/>
                    <a:p>
                      <a:pPr algn="ctr">
                        <a:buNone/>
                      </a:pPr>
                      <a:r>
                        <a:rPr lang="en-US" altLang="zh-CN" sz="2000"/>
                        <a:t>9</a:t>
                      </a:r>
                      <a:endParaRPr lang="en-US" altLang="zh-CN" sz="2000"/>
                    </a:p>
                  </a:txBody>
                  <a:tcPr/>
                </a:tc>
              </a:tr>
            </a:tbl>
          </a:graphicData>
        </a:graphic>
      </p:graphicFrame>
      <p:sp>
        <p:nvSpPr>
          <p:cNvPr id="18" name="上箭头 17"/>
          <p:cNvSpPr/>
          <p:nvPr/>
        </p:nvSpPr>
        <p:spPr>
          <a:xfrm>
            <a:off x="1504315" y="2698115"/>
            <a:ext cx="208915" cy="53975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 name="下箭头 18"/>
          <p:cNvSpPr/>
          <p:nvPr/>
        </p:nvSpPr>
        <p:spPr>
          <a:xfrm>
            <a:off x="1530350" y="1092200"/>
            <a:ext cx="182880" cy="47879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 name="文本框 19"/>
          <p:cNvSpPr txBox="1"/>
          <p:nvPr/>
        </p:nvSpPr>
        <p:spPr>
          <a:xfrm>
            <a:off x="2028190" y="3839210"/>
            <a:ext cx="6653530" cy="521970"/>
          </a:xfrm>
          <a:prstGeom prst="rect">
            <a:avLst/>
          </a:prstGeom>
          <a:noFill/>
        </p:spPr>
        <p:txBody>
          <a:bodyPr wrap="square" rtlCol="0">
            <a:spAutoFit/>
          </a:bodyPr>
          <a:p>
            <a:r>
              <a:rPr lang="en-US" altLang="zh-CN" sz="2800"/>
              <a:t>Print “Yes”</a:t>
            </a:r>
            <a:endParaRPr lang="en-US" altLang="zh-CN" sz="2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00000 0.000000 L 0.117083 0.000000 " pathEditMode="relative" ptsTypes="">
                                      <p:cBhvr>
                                        <p:cTn id="6" dur="2000" fill="hold"/>
                                        <p:tgtEl>
                                          <p:spTgt spid="19"/>
                                        </p:tgtEl>
                                        <p:attrNameLst>
                                          <p:attrName>ppt_x</p:attrName>
                                          <p:attrName>ppt_y</p:attrName>
                                        </p:attrNameLst>
                                      </p:cBhvr>
                                    </p:animMotion>
                                  </p:childTnLst>
                                </p:cTn>
                              </p:par>
                              <p:par>
                                <p:cTn id="7" presetID="0" presetClass="path" presetSubtype="0" accel="50000" decel="50000" fill="hold" grpId="0" nodeType="withEffect">
                                  <p:stCondLst>
                                    <p:cond delay="0"/>
                                  </p:stCondLst>
                                  <p:childTnLst>
                                    <p:animMotion origin="layout" path="M 0.000000 0.000000 L 0.115625 0.000000 " pathEditMode="relative" ptsTypes="">
                                      <p:cBhvr>
                                        <p:cTn id="8" dur="2000" fill="hold"/>
                                        <p:tgtEl>
                                          <p:spTgt spid="18"/>
                                        </p:tgtEl>
                                        <p:attrNameLst>
                                          <p:attrName>ppt_x</p:attrName>
                                          <p:attrName>ppt_y</p:attrName>
                                        </p:attrNameLst>
                                      </p:cBhvr>
                                    </p:animMotion>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grpId="1" nodeType="clickEffect">
                                  <p:stCondLst>
                                    <p:cond delay="0"/>
                                  </p:stCondLst>
                                  <p:childTnLst>
                                    <p:animMotion origin="layout" path="M 0.114896 -0.002593 L 0.234688 -0.002593 " pathEditMode="relative" ptsTypes="">
                                      <p:cBhvr>
                                        <p:cTn id="12" dur="2000" fill="hold"/>
                                        <p:tgtEl>
                                          <p:spTgt spid="19"/>
                                        </p:tgtEl>
                                        <p:attrNameLst>
                                          <p:attrName>ppt_x</p:attrName>
                                          <p:attrName>ppt_y</p:attrName>
                                        </p:attrNameLst>
                                      </p:cBhvr>
                                    </p:animMotion>
                                  </p:childTnLst>
                                </p:cTn>
                              </p:par>
                              <p:par>
                                <p:cTn id="13" presetID="0" presetClass="path" presetSubtype="0" accel="50000" decel="50000" fill="hold" grpId="1" nodeType="withEffect">
                                  <p:stCondLst>
                                    <p:cond delay="0"/>
                                  </p:stCondLst>
                                  <p:childTnLst>
                                    <p:animMotion origin="layout" path="M 0.113490 -0.000093 L 0.234948 -0.000093 " pathEditMode="relative" ptsTypes="">
                                      <p:cBhvr>
                                        <p:cTn id="14" dur="2000" fill="hold"/>
                                        <p:tgtEl>
                                          <p:spTgt spid="18"/>
                                        </p:tgtEl>
                                        <p:attrNameLst>
                                          <p:attrName>ppt_x</p:attrName>
                                          <p:attrName>ppt_y</p:attrName>
                                        </p:attrNameLst>
                                      </p:cBhvr>
                                    </p:animMotion>
                                  </p:childTnLst>
                                </p:cTn>
                              </p:par>
                            </p:childTnLst>
                          </p:cTn>
                        </p:par>
                      </p:childTnLst>
                    </p:cTn>
                  </p:par>
                  <p:par>
                    <p:cTn id="15" fill="hold">
                      <p:stCondLst>
                        <p:cond delay="indefinite"/>
                      </p:stCondLst>
                      <p:childTnLst>
                        <p:par>
                          <p:cTn id="16" fill="hold">
                            <p:stCondLst>
                              <p:cond delay="0"/>
                            </p:stCondLst>
                            <p:childTnLst>
                              <p:par>
                                <p:cTn id="17" presetID="0" presetClass="path" presetSubtype="0" accel="50000" decel="50000" fill="hold" grpId="2" nodeType="clickEffect">
                                  <p:stCondLst>
                                    <p:cond delay="0"/>
                                  </p:stCondLst>
                                  <p:childTnLst>
                                    <p:animMotion origin="layout" path="M 0.232448 -0.004537 L 0.353906 -0.001574 " pathEditMode="relative" ptsTypes="">
                                      <p:cBhvr>
                                        <p:cTn id="18" dur="2000" fill="hold"/>
                                        <p:tgtEl>
                                          <p:spTgt spid="18"/>
                                        </p:tgtEl>
                                        <p:attrNameLst>
                                          <p:attrName>ppt_x</p:attrName>
                                          <p:attrName>ppt_y</p:attrName>
                                        </p:attrNameLst>
                                      </p:cBhvr>
                                    </p:animMotion>
                                  </p:childTnLst>
                                </p:cTn>
                              </p:par>
                            </p:childTnLst>
                          </p:cTn>
                        </p:par>
                      </p:childTnLst>
                    </p:cTn>
                  </p:par>
                  <p:par>
                    <p:cTn id="19" fill="hold">
                      <p:stCondLst>
                        <p:cond delay="indefinite"/>
                      </p:stCondLst>
                      <p:childTnLst>
                        <p:par>
                          <p:cTn id="20" fill="hold">
                            <p:stCondLst>
                              <p:cond delay="0"/>
                            </p:stCondLst>
                            <p:childTnLst>
                              <p:par>
                                <p:cTn id="21" presetID="0" presetClass="path" presetSubtype="0" accel="50000" decel="50000" fill="hold" grpId="3" nodeType="clickEffect">
                                  <p:stCondLst>
                                    <p:cond delay="0"/>
                                  </p:stCondLst>
                                  <p:childTnLst>
                                    <p:animMotion origin="layout" path="M 0.350573 -0.001574 L 0.476198 -0.003056 " pathEditMode="relative" ptsTypes="">
                                      <p:cBhvr>
                                        <p:cTn id="22" dur="2000" fill="hold"/>
                                        <p:tgtEl>
                                          <p:spTgt spid="18"/>
                                        </p:tgtEl>
                                        <p:attrNameLst>
                                          <p:attrName>ppt_x</p:attrName>
                                          <p:attrName>ppt_y</p:attrName>
                                        </p:attrNameLst>
                                      </p:cBhvr>
                                    </p:animMotion>
                                  </p:childTnLst>
                                </p:cTn>
                              </p:par>
                              <p:par>
                                <p:cTn id="23" presetID="0" presetClass="path" presetSubtype="0" accel="50000" decel="50000" fill="hold" grpId="2" nodeType="withEffect">
                                  <p:stCondLst>
                                    <p:cond delay="0"/>
                                  </p:stCondLst>
                                  <p:childTnLst>
                                    <p:animMotion origin="layout" path="M 0.230521 -0.001111 L 0.351979 -0.002593 " pathEditMode="relative" ptsTypes="">
                                      <p:cBhvr>
                                        <p:cTn id="24" dur="2000" fill="hold"/>
                                        <p:tgtEl>
                                          <p:spTgt spid="19"/>
                                        </p:tgtEl>
                                        <p:attrNameLst>
                                          <p:attrName>ppt_x</p:attrName>
                                          <p:attrName>ppt_y</p:attrName>
                                        </p:attrNameLst>
                                      </p:cBhvr>
                                    </p:animMotion>
                                  </p:childTnLst>
                                </p:cTn>
                              </p:par>
                            </p:childTnLst>
                          </p:cTn>
                        </p:par>
                      </p:childTnLst>
                    </p:cTn>
                  </p:par>
                  <p:par>
                    <p:cTn id="25" fill="hold">
                      <p:stCondLst>
                        <p:cond delay="indefinite"/>
                      </p:stCondLst>
                      <p:childTnLst>
                        <p:par>
                          <p:cTn id="26" fill="hold">
                            <p:stCondLst>
                              <p:cond delay="0"/>
                            </p:stCondLst>
                            <p:childTnLst>
                              <p:par>
                                <p:cTn id="27" presetID="0" presetClass="path" presetSubtype="0" accel="50000" decel="50000" fill="hold" grpId="3" nodeType="clickEffect">
                                  <p:stCondLst>
                                    <p:cond delay="0"/>
                                  </p:stCondLst>
                                  <p:childTnLst>
                                    <p:animMotion origin="layout" path="M 0.348698 -0.005556 L 0.465990 -0.002593 " pathEditMode="relative" ptsTypes="">
                                      <p:cBhvr>
                                        <p:cTn id="28" dur="2000" fill="hold"/>
                                        <p:tgtEl>
                                          <p:spTgt spid="19"/>
                                        </p:tgtEl>
                                        <p:attrNameLst>
                                          <p:attrName>ppt_x</p:attrName>
                                          <p:attrName>ppt_y</p:attrName>
                                        </p:attrNameLst>
                                      </p:cBhvr>
                                    </p:animMotion>
                                  </p:childTnLst>
                                </p:cTn>
                              </p:par>
                              <p:par>
                                <p:cTn id="29" presetID="0" presetClass="path" presetSubtype="0" accel="50000" decel="50000" fill="hold" grpId="4" nodeType="withEffect">
                                  <p:stCondLst>
                                    <p:cond delay="0"/>
                                  </p:stCondLst>
                                  <p:childTnLst>
                                    <p:animMotion origin="layout" path="M 0.472917 -0.006019 L 0.586042 -0.007500 " pathEditMode="relative" ptsTypes="">
                                      <p:cBhvr>
                                        <p:cTn id="30" dur="2000" fill="hold"/>
                                        <p:tgtEl>
                                          <p:spTgt spid="18"/>
                                        </p:tgtEl>
                                        <p:attrNameLst>
                                          <p:attrName>ppt_x</p:attrName>
                                          <p:attrName>ppt_y</p:attrName>
                                        </p:attrNameLst>
                                      </p:cBhvr>
                                    </p:animMotion>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blinds(horizontal)">
                                      <p:cBhvr>
                                        <p:cTn id="35"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8" grpId="0" animBg="1"/>
      <p:bldP spid="19" grpId="1" animBg="1"/>
      <p:bldP spid="18" grpId="1" animBg="1"/>
      <p:bldP spid="18" grpId="2" animBg="1"/>
      <p:bldP spid="18" grpId="3" animBg="1"/>
      <p:bldP spid="19" grpId="2" animBg="1"/>
      <p:bldP spid="19" grpId="3" animBg="1"/>
      <p:bldP spid="18" grpId="4" animBg="1"/>
      <p:bldP spid="2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1">
            <a:extLst>
              <a:ext uri="{28A0092B-C50C-407E-A947-70E740481C1C}">
                <a14:useLocalDpi xmlns:a14="http://schemas.microsoft.com/office/drawing/2010/main" val="0"/>
              </a:ext>
            </a:extLst>
          </a:blip>
          <a:srcRect l="24300" t="40306" r="23627" b="40661"/>
          <a:stretch>
            <a:fillRect/>
          </a:stretch>
        </p:blipFill>
        <p:spPr>
          <a:xfrm>
            <a:off x="9367365" y="272202"/>
            <a:ext cx="2484934" cy="641827"/>
          </a:xfrm>
          <a:prstGeom prst="rect">
            <a:avLst/>
          </a:prstGeom>
        </p:spPr>
      </p:pic>
      <p:grpSp>
        <p:nvGrpSpPr>
          <p:cNvPr id="4" name="组合 3"/>
          <p:cNvGrpSpPr/>
          <p:nvPr/>
        </p:nvGrpSpPr>
        <p:grpSpPr>
          <a:xfrm>
            <a:off x="434903" y="329254"/>
            <a:ext cx="5847704" cy="583565"/>
            <a:chOff x="434903" y="329254"/>
            <a:chExt cx="5847704" cy="583565"/>
          </a:xfrm>
        </p:grpSpPr>
        <p:grpSp>
          <p:nvGrpSpPr>
            <p:cNvPr id="7" name="组合 6"/>
            <p:cNvGrpSpPr/>
            <p:nvPr/>
          </p:nvGrpSpPr>
          <p:grpSpPr>
            <a:xfrm>
              <a:off x="434903" y="418808"/>
              <a:ext cx="482808" cy="432771"/>
              <a:chOff x="7977188" y="1874838"/>
              <a:chExt cx="1439863" cy="1290638"/>
            </a:xfrm>
          </p:grpSpPr>
          <p:sp>
            <p:nvSpPr>
              <p:cNvPr id="8" name="Oval 1298"/>
              <p:cNvSpPr>
                <a:spLocks noChangeArrowheads="1"/>
              </p:cNvSpPr>
              <p:nvPr/>
            </p:nvSpPr>
            <p:spPr bwMode="auto">
              <a:xfrm>
                <a:off x="8124826" y="2001838"/>
                <a:ext cx="119063" cy="120650"/>
              </a:xfrm>
              <a:prstGeom prst="ellipse">
                <a:avLst/>
              </a:pr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9" name="Freeform 1299"/>
              <p:cNvSpPr/>
              <p:nvPr/>
            </p:nvSpPr>
            <p:spPr bwMode="auto">
              <a:xfrm>
                <a:off x="8942388" y="1979613"/>
                <a:ext cx="331788" cy="330200"/>
              </a:xfrm>
              <a:custGeom>
                <a:avLst/>
                <a:gdLst>
                  <a:gd name="T0" fmla="*/ 44 w 88"/>
                  <a:gd name="T1" fmla="*/ 0 h 88"/>
                  <a:gd name="T2" fmla="*/ 88 w 88"/>
                  <a:gd name="T3" fmla="*/ 44 h 88"/>
                  <a:gd name="T4" fmla="*/ 44 w 88"/>
                  <a:gd name="T5" fmla="*/ 88 h 88"/>
                  <a:gd name="T6" fmla="*/ 0 w 88"/>
                  <a:gd name="T7" fmla="*/ 44 h 88"/>
                  <a:gd name="T8" fmla="*/ 44 w 88"/>
                  <a:gd name="T9" fmla="*/ 0 h 88"/>
                </a:gdLst>
                <a:ahLst/>
                <a:cxnLst>
                  <a:cxn ang="0">
                    <a:pos x="T0" y="T1"/>
                  </a:cxn>
                  <a:cxn ang="0">
                    <a:pos x="T2" y="T3"/>
                  </a:cxn>
                  <a:cxn ang="0">
                    <a:pos x="T4" y="T5"/>
                  </a:cxn>
                  <a:cxn ang="0">
                    <a:pos x="T6" y="T7"/>
                  </a:cxn>
                  <a:cxn ang="0">
                    <a:pos x="T8" y="T9"/>
                  </a:cxn>
                </a:cxnLst>
                <a:rect l="0" t="0" r="r" b="b"/>
                <a:pathLst>
                  <a:path w="88" h="88">
                    <a:moveTo>
                      <a:pt x="44" y="0"/>
                    </a:moveTo>
                    <a:cubicBezTo>
                      <a:pt x="68" y="0"/>
                      <a:pt x="88" y="19"/>
                      <a:pt x="88" y="44"/>
                    </a:cubicBezTo>
                    <a:cubicBezTo>
                      <a:pt x="88" y="68"/>
                      <a:pt x="68" y="88"/>
                      <a:pt x="44" y="88"/>
                    </a:cubicBezTo>
                    <a:cubicBezTo>
                      <a:pt x="20" y="88"/>
                      <a:pt x="0" y="68"/>
                      <a:pt x="0" y="44"/>
                    </a:cubicBezTo>
                    <a:cubicBezTo>
                      <a:pt x="0" y="20"/>
                      <a:pt x="19" y="0"/>
                      <a:pt x="44" y="0"/>
                    </a:cubicBezTo>
                    <a:close/>
                  </a:path>
                </a:pathLst>
              </a:cu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0" name="Freeform 1300"/>
              <p:cNvSpPr/>
              <p:nvPr/>
            </p:nvSpPr>
            <p:spPr bwMode="auto">
              <a:xfrm>
                <a:off x="8131176" y="1993901"/>
                <a:ext cx="1173163" cy="1171575"/>
              </a:xfrm>
              <a:custGeom>
                <a:avLst/>
                <a:gdLst>
                  <a:gd name="T0" fmla="*/ 308 w 312"/>
                  <a:gd name="T1" fmla="*/ 121 h 312"/>
                  <a:gd name="T2" fmla="*/ 312 w 312"/>
                  <a:gd name="T3" fmla="*/ 155 h 312"/>
                  <a:gd name="T4" fmla="*/ 156 w 312"/>
                  <a:gd name="T5" fmla="*/ 312 h 312"/>
                  <a:gd name="T6" fmla="*/ 0 w 312"/>
                  <a:gd name="T7" fmla="*/ 156 h 312"/>
                  <a:gd name="T8" fmla="*/ 155 w 312"/>
                  <a:gd name="T9" fmla="*/ 0 h 312"/>
                  <a:gd name="T10" fmla="*/ 223 w 312"/>
                  <a:gd name="T11" fmla="*/ 15 h 312"/>
                </a:gdLst>
                <a:ahLst/>
                <a:cxnLst>
                  <a:cxn ang="0">
                    <a:pos x="T0" y="T1"/>
                  </a:cxn>
                  <a:cxn ang="0">
                    <a:pos x="T2" y="T3"/>
                  </a:cxn>
                  <a:cxn ang="0">
                    <a:pos x="T4" y="T5"/>
                  </a:cxn>
                  <a:cxn ang="0">
                    <a:pos x="T6" y="T7"/>
                  </a:cxn>
                  <a:cxn ang="0">
                    <a:pos x="T8" y="T9"/>
                  </a:cxn>
                  <a:cxn ang="0">
                    <a:pos x="T10" y="T11"/>
                  </a:cxn>
                </a:cxnLst>
                <a:rect l="0" t="0" r="r" b="b"/>
                <a:pathLst>
                  <a:path w="312" h="312">
                    <a:moveTo>
                      <a:pt x="308" y="121"/>
                    </a:moveTo>
                    <a:cubicBezTo>
                      <a:pt x="310" y="132"/>
                      <a:pt x="312" y="144"/>
                      <a:pt x="312" y="155"/>
                    </a:cubicBezTo>
                    <a:cubicBezTo>
                      <a:pt x="312" y="242"/>
                      <a:pt x="242" y="312"/>
                      <a:pt x="156" y="312"/>
                    </a:cubicBezTo>
                    <a:cubicBezTo>
                      <a:pt x="70" y="312"/>
                      <a:pt x="0" y="242"/>
                      <a:pt x="0" y="156"/>
                    </a:cubicBezTo>
                    <a:cubicBezTo>
                      <a:pt x="0" y="70"/>
                      <a:pt x="69" y="0"/>
                      <a:pt x="155" y="0"/>
                    </a:cubicBezTo>
                    <a:cubicBezTo>
                      <a:pt x="180" y="0"/>
                      <a:pt x="203" y="5"/>
                      <a:pt x="223" y="15"/>
                    </a:cubicBezTo>
                  </a:path>
                </a:pathLst>
              </a:cu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1" name="Freeform 1301"/>
              <p:cNvSpPr/>
              <p:nvPr/>
            </p:nvSpPr>
            <p:spPr bwMode="auto">
              <a:xfrm>
                <a:off x="7977188" y="2224088"/>
                <a:ext cx="1439863" cy="746125"/>
              </a:xfrm>
              <a:custGeom>
                <a:avLst/>
                <a:gdLst>
                  <a:gd name="T0" fmla="*/ 353 w 383"/>
                  <a:gd name="T1" fmla="*/ 96 h 199"/>
                  <a:gd name="T2" fmla="*/ 377 w 383"/>
                  <a:gd name="T3" fmla="*/ 154 h 199"/>
                  <a:gd name="T4" fmla="*/ 171 w 383"/>
                  <a:gd name="T5" fmla="*/ 165 h 199"/>
                  <a:gd name="T6" fmla="*/ 13 w 383"/>
                  <a:gd name="T7" fmla="*/ 32 h 199"/>
                  <a:gd name="T8" fmla="*/ 73 w 383"/>
                  <a:gd name="T9" fmla="*/ 0 h 199"/>
                </a:gdLst>
                <a:ahLst/>
                <a:cxnLst>
                  <a:cxn ang="0">
                    <a:pos x="T0" y="T1"/>
                  </a:cxn>
                  <a:cxn ang="0">
                    <a:pos x="T2" y="T3"/>
                  </a:cxn>
                  <a:cxn ang="0">
                    <a:pos x="T4" y="T5"/>
                  </a:cxn>
                  <a:cxn ang="0">
                    <a:pos x="T6" y="T7"/>
                  </a:cxn>
                  <a:cxn ang="0">
                    <a:pos x="T8" y="T9"/>
                  </a:cxn>
                </a:cxnLst>
                <a:rect l="0" t="0" r="r" b="b"/>
                <a:pathLst>
                  <a:path w="383" h="199">
                    <a:moveTo>
                      <a:pt x="353" y="96"/>
                    </a:moveTo>
                    <a:cubicBezTo>
                      <a:pt x="373" y="117"/>
                      <a:pt x="383" y="137"/>
                      <a:pt x="377" y="154"/>
                    </a:cubicBezTo>
                    <a:cubicBezTo>
                      <a:pt x="364" y="194"/>
                      <a:pt x="271" y="199"/>
                      <a:pt x="171" y="165"/>
                    </a:cubicBezTo>
                    <a:cubicBezTo>
                      <a:pt x="70" y="131"/>
                      <a:pt x="0" y="72"/>
                      <a:pt x="13" y="32"/>
                    </a:cubicBezTo>
                    <a:cubicBezTo>
                      <a:pt x="19" y="14"/>
                      <a:pt x="41" y="3"/>
                      <a:pt x="73" y="0"/>
                    </a:cubicBezTo>
                  </a:path>
                </a:pathLst>
              </a:cu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2" name="Freeform 1302"/>
              <p:cNvSpPr/>
              <p:nvPr/>
            </p:nvSpPr>
            <p:spPr bwMode="auto">
              <a:xfrm>
                <a:off x="8507413" y="2625726"/>
                <a:ext cx="52388" cy="22225"/>
              </a:xfrm>
              <a:custGeom>
                <a:avLst/>
                <a:gdLst>
                  <a:gd name="T0" fmla="*/ 14 w 14"/>
                  <a:gd name="T1" fmla="*/ 6 h 6"/>
                  <a:gd name="T2" fmla="*/ 0 w 14"/>
                  <a:gd name="T3" fmla="*/ 0 h 6"/>
                </a:gdLst>
                <a:ahLst/>
                <a:cxnLst>
                  <a:cxn ang="0">
                    <a:pos x="T0" y="T1"/>
                  </a:cxn>
                  <a:cxn ang="0">
                    <a:pos x="T2" y="T3"/>
                  </a:cxn>
                </a:cxnLst>
                <a:rect l="0" t="0" r="r" b="b"/>
                <a:pathLst>
                  <a:path w="14" h="6">
                    <a:moveTo>
                      <a:pt x="14" y="6"/>
                    </a:moveTo>
                    <a:cubicBezTo>
                      <a:pt x="9" y="4"/>
                      <a:pt x="5" y="2"/>
                      <a:pt x="0" y="0"/>
                    </a:cubicBezTo>
                  </a:path>
                </a:pathLst>
              </a:cu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3" name="Freeform 1303"/>
              <p:cNvSpPr/>
              <p:nvPr/>
            </p:nvSpPr>
            <p:spPr bwMode="auto">
              <a:xfrm>
                <a:off x="8680451" y="2692401"/>
                <a:ext cx="481013" cy="87313"/>
              </a:xfrm>
              <a:custGeom>
                <a:avLst/>
                <a:gdLst>
                  <a:gd name="T0" fmla="*/ 128 w 128"/>
                  <a:gd name="T1" fmla="*/ 22 h 23"/>
                  <a:gd name="T2" fmla="*/ 0 w 128"/>
                  <a:gd name="T3" fmla="*/ 0 h 23"/>
                </a:gdLst>
                <a:ahLst/>
                <a:cxnLst>
                  <a:cxn ang="0">
                    <a:pos x="T0" y="T1"/>
                  </a:cxn>
                  <a:cxn ang="0">
                    <a:pos x="T2" y="T3"/>
                  </a:cxn>
                </a:cxnLst>
                <a:rect l="0" t="0" r="r" b="b"/>
                <a:pathLst>
                  <a:path w="128" h="23">
                    <a:moveTo>
                      <a:pt x="128" y="22"/>
                    </a:moveTo>
                    <a:cubicBezTo>
                      <a:pt x="92" y="23"/>
                      <a:pt x="47" y="16"/>
                      <a:pt x="0" y="0"/>
                    </a:cubicBezTo>
                  </a:path>
                </a:pathLst>
              </a:cu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4" name="Freeform 1304"/>
              <p:cNvSpPr/>
              <p:nvPr/>
            </p:nvSpPr>
            <p:spPr bwMode="auto">
              <a:xfrm>
                <a:off x="9109076" y="1874838"/>
                <a:ext cx="269875" cy="536575"/>
              </a:xfrm>
              <a:custGeom>
                <a:avLst/>
                <a:gdLst>
                  <a:gd name="T0" fmla="*/ 0 w 72"/>
                  <a:gd name="T1" fmla="*/ 0 h 143"/>
                  <a:gd name="T2" fmla="*/ 72 w 72"/>
                  <a:gd name="T3" fmla="*/ 72 h 143"/>
                  <a:gd name="T4" fmla="*/ 41 w 72"/>
                  <a:gd name="T5" fmla="*/ 131 h 143"/>
                  <a:gd name="T6" fmla="*/ 7 w 72"/>
                  <a:gd name="T7" fmla="*/ 143 h 143"/>
                </a:gdLst>
                <a:ahLst/>
                <a:cxnLst>
                  <a:cxn ang="0">
                    <a:pos x="T0" y="T1"/>
                  </a:cxn>
                  <a:cxn ang="0">
                    <a:pos x="T2" y="T3"/>
                  </a:cxn>
                  <a:cxn ang="0">
                    <a:pos x="T4" y="T5"/>
                  </a:cxn>
                  <a:cxn ang="0">
                    <a:pos x="T6" y="T7"/>
                  </a:cxn>
                </a:cxnLst>
                <a:rect l="0" t="0" r="r" b="b"/>
                <a:pathLst>
                  <a:path w="72" h="143">
                    <a:moveTo>
                      <a:pt x="0" y="0"/>
                    </a:moveTo>
                    <a:cubicBezTo>
                      <a:pt x="39" y="0"/>
                      <a:pt x="72" y="32"/>
                      <a:pt x="72" y="72"/>
                    </a:cubicBezTo>
                    <a:cubicBezTo>
                      <a:pt x="72" y="96"/>
                      <a:pt x="60" y="118"/>
                      <a:pt x="41" y="131"/>
                    </a:cubicBezTo>
                    <a:cubicBezTo>
                      <a:pt x="31" y="138"/>
                      <a:pt x="20" y="142"/>
                      <a:pt x="7" y="143"/>
                    </a:cubicBezTo>
                  </a:path>
                </a:pathLst>
              </a:cu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5" name="Freeform 1305"/>
              <p:cNvSpPr/>
              <p:nvPr/>
            </p:nvSpPr>
            <p:spPr bwMode="auto">
              <a:xfrm>
                <a:off x="8996363" y="2389188"/>
                <a:ext cx="41275" cy="14288"/>
              </a:xfrm>
              <a:custGeom>
                <a:avLst/>
                <a:gdLst>
                  <a:gd name="T0" fmla="*/ 11 w 11"/>
                  <a:gd name="T1" fmla="*/ 4 h 4"/>
                  <a:gd name="T2" fmla="*/ 0 w 11"/>
                  <a:gd name="T3" fmla="*/ 0 h 4"/>
                </a:gdLst>
                <a:ahLst/>
                <a:cxnLst>
                  <a:cxn ang="0">
                    <a:pos x="T0" y="T1"/>
                  </a:cxn>
                  <a:cxn ang="0">
                    <a:pos x="T2" y="T3"/>
                  </a:cxn>
                </a:cxnLst>
                <a:rect l="0" t="0" r="r" b="b"/>
                <a:pathLst>
                  <a:path w="11" h="4">
                    <a:moveTo>
                      <a:pt x="11" y="4"/>
                    </a:moveTo>
                    <a:cubicBezTo>
                      <a:pt x="7" y="3"/>
                      <a:pt x="3" y="2"/>
                      <a:pt x="0" y="0"/>
                    </a:cubicBezTo>
                  </a:path>
                </a:pathLst>
              </a:cu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grpSp>
        <p:sp>
          <p:nvSpPr>
            <p:cNvPr id="16" name="文本框 15"/>
            <p:cNvSpPr txBox="1"/>
            <p:nvPr/>
          </p:nvSpPr>
          <p:spPr>
            <a:xfrm>
              <a:off x="935810" y="329254"/>
              <a:ext cx="5346797" cy="583565"/>
            </a:xfrm>
            <a:prstGeom prst="rect">
              <a:avLst/>
            </a:prstGeom>
            <a:noFill/>
          </p:spPr>
          <p:txBody>
            <a:bodyPr wrap="square" rtlCol="0">
              <a:spAutoFit/>
            </a:bodyPr>
            <a:lstStyle/>
            <a:p>
              <a:r>
                <a:rPr lang="en-US" sz="3200" b="1" dirty="0" err="1">
                  <a:solidFill>
                    <a:srgbClr val="5F2C09"/>
                  </a:solidFill>
                  <a:latin typeface="Times New Roman" panose="02020603050405020304" pitchFamily="18" charset="0"/>
                  <a:cs typeface="Times New Roman" panose="02020603050405020304" pitchFamily="18" charset="0"/>
                </a:rPr>
                <a:t>Git Merge</a:t>
              </a:r>
              <a:endParaRPr lang="en-US" sz="3200" b="1" dirty="0">
                <a:solidFill>
                  <a:srgbClr val="5F2C09"/>
                </a:solidFill>
                <a:latin typeface="Times New Roman" panose="02020603050405020304" pitchFamily="18" charset="0"/>
                <a:cs typeface="Times New Roman" panose="02020603050405020304" pitchFamily="18" charset="0"/>
              </a:endParaRPr>
            </a:p>
          </p:txBody>
        </p:sp>
      </p:grpSp>
      <p:graphicFrame>
        <p:nvGraphicFramePr>
          <p:cNvPr id="6" name="表格 5"/>
          <p:cNvGraphicFramePr/>
          <p:nvPr>
            <p:custDataLst>
              <p:tags r:id="rId2"/>
            </p:custDataLst>
          </p:nvPr>
        </p:nvGraphicFramePr>
        <p:xfrm>
          <a:off x="932180" y="1750695"/>
          <a:ext cx="8530590" cy="792480"/>
        </p:xfrm>
        <a:graphic>
          <a:graphicData uri="http://schemas.openxmlformats.org/drawingml/2006/table">
            <a:tbl>
              <a:tblPr firstRow="1" bandRow="1">
                <a:tableStyleId>{5C22544A-7EE6-4342-B048-85BDC9FD1C3A}</a:tableStyleId>
              </a:tblPr>
              <a:tblGrid>
                <a:gridCol w="1421765"/>
                <a:gridCol w="1421765"/>
                <a:gridCol w="1421765"/>
                <a:gridCol w="1421765"/>
                <a:gridCol w="1421765"/>
                <a:gridCol w="1421765"/>
              </a:tblGrid>
              <a:tr h="381000">
                <a:tc>
                  <a:txBody>
                    <a:bodyPr/>
                    <a:p>
                      <a:pPr algn="ctr">
                        <a:buNone/>
                      </a:pPr>
                      <a:r>
                        <a:rPr lang="en-US" altLang="zh-CN" sz="2000"/>
                        <a:t>1</a:t>
                      </a:r>
                      <a:endParaRPr lang="en-US" altLang="zh-CN" sz="2000"/>
                    </a:p>
                  </a:txBody>
                  <a:tcPr/>
                </a:tc>
                <a:tc>
                  <a:txBody>
                    <a:bodyPr/>
                    <a:p>
                      <a:pPr algn="ctr">
                        <a:buNone/>
                      </a:pPr>
                      <a:r>
                        <a:rPr lang="en-US" altLang="zh-CN" sz="2000"/>
                        <a:t>3</a:t>
                      </a:r>
                      <a:endParaRPr lang="en-US" altLang="zh-CN" sz="2000"/>
                    </a:p>
                  </a:txBody>
                  <a:tcPr/>
                </a:tc>
                <a:tc>
                  <a:txBody>
                    <a:bodyPr/>
                    <a:p>
                      <a:pPr algn="ctr">
                        <a:buNone/>
                      </a:pPr>
                      <a:r>
                        <a:rPr lang="en-US" altLang="zh-CN" sz="2000"/>
                        <a:t>5</a:t>
                      </a:r>
                      <a:endParaRPr lang="en-US" altLang="zh-CN" sz="2000"/>
                    </a:p>
                  </a:txBody>
                  <a:tcPr/>
                </a:tc>
                <a:tc>
                  <a:txBody>
                    <a:bodyPr/>
                    <a:p>
                      <a:pPr algn="ctr">
                        <a:buNone/>
                      </a:pPr>
                      <a:r>
                        <a:rPr lang="en-US" altLang="zh-CN" sz="2000"/>
                        <a:t>7</a:t>
                      </a:r>
                      <a:endParaRPr lang="en-US" altLang="zh-CN" sz="2000"/>
                    </a:p>
                  </a:txBody>
                  <a:tcPr/>
                </a:tc>
                <a:tc>
                  <a:txBody>
                    <a:bodyPr/>
                    <a:p>
                      <a:pPr algn="ctr">
                        <a:buNone/>
                      </a:pPr>
                      <a:r>
                        <a:rPr lang="en-US" altLang="zh-CN" sz="2000"/>
                        <a:t>9</a:t>
                      </a:r>
                      <a:endParaRPr lang="en-US" altLang="zh-CN" sz="2000"/>
                    </a:p>
                  </a:txBody>
                  <a:tcPr/>
                </a:tc>
                <a:tc>
                  <a:txBody>
                    <a:bodyPr/>
                    <a:p>
                      <a:pPr algn="ctr">
                        <a:buNone/>
                      </a:pPr>
                      <a:endParaRPr lang="zh-CN" altLang="en-US" sz="2000"/>
                    </a:p>
                  </a:txBody>
                  <a:tcPr/>
                </a:tc>
              </a:tr>
              <a:tr h="381000">
                <a:tc>
                  <a:txBody>
                    <a:bodyPr/>
                    <a:p>
                      <a:pPr algn="ctr">
                        <a:buNone/>
                      </a:pPr>
                      <a:r>
                        <a:rPr lang="en-US" altLang="zh-CN" sz="2000"/>
                        <a:t>1</a:t>
                      </a:r>
                      <a:endParaRPr lang="en-US" altLang="zh-CN" sz="2000"/>
                    </a:p>
                  </a:txBody>
                  <a:tcPr/>
                </a:tc>
                <a:tc>
                  <a:txBody>
                    <a:bodyPr/>
                    <a:p>
                      <a:pPr algn="ctr">
                        <a:buNone/>
                      </a:pPr>
                      <a:r>
                        <a:rPr lang="en-US" altLang="zh-CN" sz="2000"/>
                        <a:t>2</a:t>
                      </a:r>
                      <a:endParaRPr lang="en-US" altLang="zh-CN" sz="2000"/>
                    </a:p>
                  </a:txBody>
                  <a:tcPr/>
                </a:tc>
                <a:tc>
                  <a:txBody>
                    <a:bodyPr/>
                    <a:p>
                      <a:pPr algn="ctr">
                        <a:buNone/>
                      </a:pPr>
                      <a:r>
                        <a:rPr lang="en-US" altLang="zh-CN" sz="2000"/>
                        <a:t>4</a:t>
                      </a:r>
                      <a:endParaRPr lang="en-US" altLang="zh-CN" sz="2000"/>
                    </a:p>
                  </a:txBody>
                  <a:tcPr/>
                </a:tc>
                <a:tc>
                  <a:txBody>
                    <a:bodyPr/>
                    <a:p>
                      <a:pPr algn="ctr">
                        <a:buNone/>
                      </a:pPr>
                      <a:r>
                        <a:rPr lang="en-US" altLang="zh-CN" sz="2000"/>
                        <a:t>5</a:t>
                      </a:r>
                      <a:endParaRPr lang="en-US" altLang="zh-CN" sz="2000"/>
                    </a:p>
                  </a:txBody>
                  <a:tcPr/>
                </a:tc>
                <a:tc>
                  <a:txBody>
                    <a:bodyPr/>
                    <a:p>
                      <a:pPr algn="ctr">
                        <a:buNone/>
                      </a:pPr>
                      <a:r>
                        <a:rPr lang="en-US" altLang="zh-CN" sz="2000"/>
                        <a:t>7</a:t>
                      </a:r>
                      <a:endParaRPr lang="en-US" altLang="zh-CN" sz="2000"/>
                    </a:p>
                  </a:txBody>
                  <a:tcPr/>
                </a:tc>
                <a:tc>
                  <a:txBody>
                    <a:bodyPr/>
                    <a:p>
                      <a:pPr algn="ctr">
                        <a:buNone/>
                      </a:pPr>
                      <a:r>
                        <a:rPr lang="en-US" altLang="zh-CN" sz="2000"/>
                        <a:t>9</a:t>
                      </a:r>
                      <a:endParaRPr lang="en-US" altLang="zh-CN" sz="2000"/>
                    </a:p>
                  </a:txBody>
                  <a:tcPr/>
                </a:tc>
              </a:tr>
            </a:tbl>
          </a:graphicData>
        </a:graphic>
      </p:graphicFrame>
      <p:sp>
        <p:nvSpPr>
          <p:cNvPr id="19" name="下箭头 18"/>
          <p:cNvSpPr/>
          <p:nvPr/>
        </p:nvSpPr>
        <p:spPr>
          <a:xfrm>
            <a:off x="1530350" y="1092200"/>
            <a:ext cx="182880" cy="47879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上箭头 17"/>
          <p:cNvSpPr/>
          <p:nvPr/>
        </p:nvSpPr>
        <p:spPr>
          <a:xfrm>
            <a:off x="1504315" y="2698115"/>
            <a:ext cx="208915" cy="53975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a:t>
            </a:r>
            <a:endParaRPr lang="en-US" altLang="zh-CN"/>
          </a:p>
        </p:txBody>
      </p:sp>
      <p:sp>
        <p:nvSpPr>
          <p:cNvPr id="20" name="文本框 19"/>
          <p:cNvSpPr txBox="1"/>
          <p:nvPr/>
        </p:nvSpPr>
        <p:spPr>
          <a:xfrm>
            <a:off x="2028190" y="3839210"/>
            <a:ext cx="6653530" cy="521970"/>
          </a:xfrm>
          <a:prstGeom prst="rect">
            <a:avLst/>
          </a:prstGeom>
          <a:noFill/>
        </p:spPr>
        <p:txBody>
          <a:bodyPr wrap="square" rtlCol="0">
            <a:spAutoFit/>
          </a:bodyPr>
          <a:p>
            <a:r>
              <a:rPr lang="en-US" altLang="zh-CN" sz="2800"/>
              <a:t>Print “No”</a:t>
            </a:r>
            <a:endParaRPr lang="en-US" altLang="zh-CN" sz="2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00000 0.000000 L 0.117083 0.000000 " pathEditMode="relative" ptsTypes="">
                                      <p:cBhvr>
                                        <p:cTn id="6" dur="2000" fill="hold"/>
                                        <p:tgtEl>
                                          <p:spTgt spid="19"/>
                                        </p:tgtEl>
                                        <p:attrNameLst>
                                          <p:attrName>ppt_x</p:attrName>
                                          <p:attrName>ppt_y</p:attrName>
                                        </p:attrNameLst>
                                      </p:cBhvr>
                                    </p:animMotion>
                                  </p:childTnLst>
                                </p:cTn>
                              </p:par>
                              <p:par>
                                <p:cTn id="7" presetID="0" presetClass="path" presetSubtype="0" accel="50000" decel="50000" fill="hold" grpId="0" nodeType="withEffect">
                                  <p:stCondLst>
                                    <p:cond delay="0"/>
                                  </p:stCondLst>
                                  <p:childTnLst>
                                    <p:animMotion origin="layout" path="M 0.000000 0.000000 L 0.120625 -0.001481 " pathEditMode="relative" ptsTypes="">
                                      <p:cBhvr>
                                        <p:cTn id="8" dur="2000" fill="hold"/>
                                        <p:tgtEl>
                                          <p:spTgt spid="18"/>
                                        </p:tgtEl>
                                        <p:attrNameLst>
                                          <p:attrName>ppt_x</p:attrName>
                                          <p:attrName>ppt_y</p:attrName>
                                        </p:attrNameLst>
                                      </p:cBhvr>
                                    </p:animMotion>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grpId="1" nodeType="clickEffect">
                                  <p:stCondLst>
                                    <p:cond delay="0"/>
                                  </p:stCondLst>
                                  <p:childTnLst>
                                    <p:animMotion origin="layout" path="M 0.116823 0.002870 L 0.236615 0.002870 " pathEditMode="relative" ptsTypes="">
                                      <p:cBhvr>
                                        <p:cTn id="12" dur="2000" fill="hold"/>
                                        <p:tgtEl>
                                          <p:spTgt spid="18"/>
                                        </p:tgtEl>
                                        <p:attrNameLst>
                                          <p:attrName>ppt_x</p:attrName>
                                          <p:attrName>ppt_y</p:attrName>
                                        </p:attrNameLst>
                                      </p:cBhvr>
                                    </p:animMotion>
                                  </p:childTnLst>
                                </p:cTn>
                              </p:par>
                            </p:childTnLst>
                          </p:cTn>
                        </p:par>
                      </p:childTnLst>
                    </p:cTn>
                  </p:par>
                  <p:par>
                    <p:cTn id="13" fill="hold">
                      <p:stCondLst>
                        <p:cond delay="indefinite"/>
                      </p:stCondLst>
                      <p:childTnLst>
                        <p:par>
                          <p:cTn id="14" fill="hold">
                            <p:stCondLst>
                              <p:cond delay="0"/>
                            </p:stCondLst>
                            <p:childTnLst>
                              <p:par>
                                <p:cTn id="15" presetID="0" presetClass="path" presetSubtype="0" accel="50000" decel="50000" fill="hold" grpId="2" nodeType="clickEffect">
                                  <p:stCondLst>
                                    <p:cond delay="0"/>
                                  </p:stCondLst>
                                  <p:childTnLst>
                                    <p:animMotion origin="layout" path="M 0.234115 0.002870 L 0.354740 -0.000093 " pathEditMode="relative" ptsTypes="">
                                      <p:cBhvr>
                                        <p:cTn id="16" dur="2000" fill="hold"/>
                                        <p:tgtEl>
                                          <p:spTgt spid="18"/>
                                        </p:tgtEl>
                                        <p:attrNameLst>
                                          <p:attrName>ppt_x</p:attrName>
                                          <p:attrName>ppt_y</p:attrName>
                                        </p:attrNameLst>
                                      </p:cBhvr>
                                    </p:animMotion>
                                  </p:childTnLst>
                                </p:cTn>
                              </p:par>
                            </p:childTnLst>
                          </p:cTn>
                        </p:par>
                      </p:childTnLst>
                    </p:cTn>
                  </p:par>
                  <p:par>
                    <p:cTn id="17" fill="hold">
                      <p:stCondLst>
                        <p:cond delay="indefinite"/>
                      </p:stCondLst>
                      <p:childTnLst>
                        <p:par>
                          <p:cTn id="18" fill="hold">
                            <p:stCondLst>
                              <p:cond delay="0"/>
                            </p:stCondLst>
                            <p:childTnLst>
                              <p:par>
                                <p:cTn id="19" presetID="0" presetClass="path" presetSubtype="0" accel="50000" decel="50000" fill="hold" grpId="3" nodeType="clickEffect">
                                  <p:stCondLst>
                                    <p:cond delay="0"/>
                                  </p:stCondLst>
                                  <p:childTnLst>
                                    <p:animMotion origin="layout" path="M 0.352240 -0.003056 L 0.471250 -0.004537 " pathEditMode="relative" ptsTypes="">
                                      <p:cBhvr>
                                        <p:cTn id="20" dur="2000" fill="hold"/>
                                        <p:tgtEl>
                                          <p:spTgt spid="18"/>
                                        </p:tgtEl>
                                        <p:attrNameLst>
                                          <p:attrName>ppt_x</p:attrName>
                                          <p:attrName>ppt_y</p:attrName>
                                        </p:attrNameLst>
                                      </p:cBhvr>
                                    </p:animMotion>
                                  </p:childTnLst>
                                </p:cTn>
                              </p:par>
                            </p:childTnLst>
                          </p:cTn>
                        </p:par>
                      </p:childTnLst>
                    </p:cTn>
                  </p:par>
                  <p:par>
                    <p:cTn id="21" fill="hold">
                      <p:stCondLst>
                        <p:cond delay="indefinite"/>
                      </p:stCondLst>
                      <p:childTnLst>
                        <p:par>
                          <p:cTn id="22" fill="hold">
                            <p:stCondLst>
                              <p:cond delay="0"/>
                            </p:stCondLst>
                            <p:childTnLst>
                              <p:par>
                                <p:cTn id="23" presetID="0" presetClass="path" presetSubtype="0" accel="50000" decel="50000" fill="hold" grpId="4" nodeType="clickEffect">
                                  <p:stCondLst>
                                    <p:cond delay="0"/>
                                  </p:stCondLst>
                                  <p:childTnLst>
                                    <p:animMotion origin="layout" path="M 0.468750 -0.001574 L 0.587708 -0.000093 " pathEditMode="relative" ptsTypes="">
                                      <p:cBhvr>
                                        <p:cTn id="24" dur="2000" fill="hold"/>
                                        <p:tgtEl>
                                          <p:spTgt spid="18"/>
                                        </p:tgtEl>
                                        <p:attrNameLst>
                                          <p:attrName>ppt_x</p:attrName>
                                          <p:attrName>ppt_y</p:attrName>
                                        </p:attrNameLst>
                                      </p:cBhvr>
                                    </p:animMotion>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blinds(horizontal)">
                                      <p:cBhvr>
                                        <p:cTn id="29"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ldLvl="0" animBg="1"/>
      <p:bldP spid="18" grpId="0" animBg="1"/>
      <p:bldP spid="18" grpId="1" animBg="1"/>
      <p:bldP spid="18" grpId="2" animBg="1"/>
      <p:bldP spid="18" grpId="3" animBg="1"/>
      <p:bldP spid="18" grpId="4" animBg="1"/>
      <p:bldP spid="2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1">
            <a:extLst>
              <a:ext uri="{28A0092B-C50C-407E-A947-70E740481C1C}">
                <a14:useLocalDpi xmlns:a14="http://schemas.microsoft.com/office/drawing/2010/main" val="0"/>
              </a:ext>
            </a:extLst>
          </a:blip>
          <a:srcRect l="24300" t="40306" r="23627" b="40661"/>
          <a:stretch>
            <a:fillRect/>
          </a:stretch>
        </p:blipFill>
        <p:spPr>
          <a:xfrm>
            <a:off x="9367365" y="272202"/>
            <a:ext cx="2484934" cy="641827"/>
          </a:xfrm>
          <a:prstGeom prst="rect">
            <a:avLst/>
          </a:prstGeom>
        </p:spPr>
      </p:pic>
      <p:grpSp>
        <p:nvGrpSpPr>
          <p:cNvPr id="4" name="组合 3"/>
          <p:cNvGrpSpPr/>
          <p:nvPr/>
        </p:nvGrpSpPr>
        <p:grpSpPr>
          <a:xfrm>
            <a:off x="434903" y="329254"/>
            <a:ext cx="5847704" cy="583565"/>
            <a:chOff x="434903" y="329254"/>
            <a:chExt cx="5847704" cy="583565"/>
          </a:xfrm>
        </p:grpSpPr>
        <p:grpSp>
          <p:nvGrpSpPr>
            <p:cNvPr id="7" name="组合 6"/>
            <p:cNvGrpSpPr/>
            <p:nvPr/>
          </p:nvGrpSpPr>
          <p:grpSpPr>
            <a:xfrm>
              <a:off x="434903" y="418808"/>
              <a:ext cx="482808" cy="432771"/>
              <a:chOff x="7977188" y="1874838"/>
              <a:chExt cx="1439863" cy="1290638"/>
            </a:xfrm>
          </p:grpSpPr>
          <p:sp>
            <p:nvSpPr>
              <p:cNvPr id="8" name="Oval 1298"/>
              <p:cNvSpPr>
                <a:spLocks noChangeArrowheads="1"/>
              </p:cNvSpPr>
              <p:nvPr/>
            </p:nvSpPr>
            <p:spPr bwMode="auto">
              <a:xfrm>
                <a:off x="8124826" y="2001838"/>
                <a:ext cx="119063" cy="120650"/>
              </a:xfrm>
              <a:prstGeom prst="ellipse">
                <a:avLst/>
              </a:pr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9" name="Freeform 1299"/>
              <p:cNvSpPr/>
              <p:nvPr/>
            </p:nvSpPr>
            <p:spPr bwMode="auto">
              <a:xfrm>
                <a:off x="8942388" y="1979613"/>
                <a:ext cx="331788" cy="330200"/>
              </a:xfrm>
              <a:custGeom>
                <a:avLst/>
                <a:gdLst>
                  <a:gd name="T0" fmla="*/ 44 w 88"/>
                  <a:gd name="T1" fmla="*/ 0 h 88"/>
                  <a:gd name="T2" fmla="*/ 88 w 88"/>
                  <a:gd name="T3" fmla="*/ 44 h 88"/>
                  <a:gd name="T4" fmla="*/ 44 w 88"/>
                  <a:gd name="T5" fmla="*/ 88 h 88"/>
                  <a:gd name="T6" fmla="*/ 0 w 88"/>
                  <a:gd name="T7" fmla="*/ 44 h 88"/>
                  <a:gd name="T8" fmla="*/ 44 w 88"/>
                  <a:gd name="T9" fmla="*/ 0 h 88"/>
                </a:gdLst>
                <a:ahLst/>
                <a:cxnLst>
                  <a:cxn ang="0">
                    <a:pos x="T0" y="T1"/>
                  </a:cxn>
                  <a:cxn ang="0">
                    <a:pos x="T2" y="T3"/>
                  </a:cxn>
                  <a:cxn ang="0">
                    <a:pos x="T4" y="T5"/>
                  </a:cxn>
                  <a:cxn ang="0">
                    <a:pos x="T6" y="T7"/>
                  </a:cxn>
                  <a:cxn ang="0">
                    <a:pos x="T8" y="T9"/>
                  </a:cxn>
                </a:cxnLst>
                <a:rect l="0" t="0" r="r" b="b"/>
                <a:pathLst>
                  <a:path w="88" h="88">
                    <a:moveTo>
                      <a:pt x="44" y="0"/>
                    </a:moveTo>
                    <a:cubicBezTo>
                      <a:pt x="68" y="0"/>
                      <a:pt x="88" y="19"/>
                      <a:pt x="88" y="44"/>
                    </a:cubicBezTo>
                    <a:cubicBezTo>
                      <a:pt x="88" y="68"/>
                      <a:pt x="68" y="88"/>
                      <a:pt x="44" y="88"/>
                    </a:cubicBezTo>
                    <a:cubicBezTo>
                      <a:pt x="20" y="88"/>
                      <a:pt x="0" y="68"/>
                      <a:pt x="0" y="44"/>
                    </a:cubicBezTo>
                    <a:cubicBezTo>
                      <a:pt x="0" y="20"/>
                      <a:pt x="19" y="0"/>
                      <a:pt x="44" y="0"/>
                    </a:cubicBezTo>
                    <a:close/>
                  </a:path>
                </a:pathLst>
              </a:cu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0" name="Freeform 1300"/>
              <p:cNvSpPr/>
              <p:nvPr/>
            </p:nvSpPr>
            <p:spPr bwMode="auto">
              <a:xfrm>
                <a:off x="8131176" y="1993901"/>
                <a:ext cx="1173163" cy="1171575"/>
              </a:xfrm>
              <a:custGeom>
                <a:avLst/>
                <a:gdLst>
                  <a:gd name="T0" fmla="*/ 308 w 312"/>
                  <a:gd name="T1" fmla="*/ 121 h 312"/>
                  <a:gd name="T2" fmla="*/ 312 w 312"/>
                  <a:gd name="T3" fmla="*/ 155 h 312"/>
                  <a:gd name="T4" fmla="*/ 156 w 312"/>
                  <a:gd name="T5" fmla="*/ 312 h 312"/>
                  <a:gd name="T6" fmla="*/ 0 w 312"/>
                  <a:gd name="T7" fmla="*/ 156 h 312"/>
                  <a:gd name="T8" fmla="*/ 155 w 312"/>
                  <a:gd name="T9" fmla="*/ 0 h 312"/>
                  <a:gd name="T10" fmla="*/ 223 w 312"/>
                  <a:gd name="T11" fmla="*/ 15 h 312"/>
                </a:gdLst>
                <a:ahLst/>
                <a:cxnLst>
                  <a:cxn ang="0">
                    <a:pos x="T0" y="T1"/>
                  </a:cxn>
                  <a:cxn ang="0">
                    <a:pos x="T2" y="T3"/>
                  </a:cxn>
                  <a:cxn ang="0">
                    <a:pos x="T4" y="T5"/>
                  </a:cxn>
                  <a:cxn ang="0">
                    <a:pos x="T6" y="T7"/>
                  </a:cxn>
                  <a:cxn ang="0">
                    <a:pos x="T8" y="T9"/>
                  </a:cxn>
                  <a:cxn ang="0">
                    <a:pos x="T10" y="T11"/>
                  </a:cxn>
                </a:cxnLst>
                <a:rect l="0" t="0" r="r" b="b"/>
                <a:pathLst>
                  <a:path w="312" h="312">
                    <a:moveTo>
                      <a:pt x="308" y="121"/>
                    </a:moveTo>
                    <a:cubicBezTo>
                      <a:pt x="310" y="132"/>
                      <a:pt x="312" y="144"/>
                      <a:pt x="312" y="155"/>
                    </a:cubicBezTo>
                    <a:cubicBezTo>
                      <a:pt x="312" y="242"/>
                      <a:pt x="242" y="312"/>
                      <a:pt x="156" y="312"/>
                    </a:cubicBezTo>
                    <a:cubicBezTo>
                      <a:pt x="70" y="312"/>
                      <a:pt x="0" y="242"/>
                      <a:pt x="0" y="156"/>
                    </a:cubicBezTo>
                    <a:cubicBezTo>
                      <a:pt x="0" y="70"/>
                      <a:pt x="69" y="0"/>
                      <a:pt x="155" y="0"/>
                    </a:cubicBezTo>
                    <a:cubicBezTo>
                      <a:pt x="180" y="0"/>
                      <a:pt x="203" y="5"/>
                      <a:pt x="223" y="15"/>
                    </a:cubicBezTo>
                  </a:path>
                </a:pathLst>
              </a:cu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1" name="Freeform 1301"/>
              <p:cNvSpPr/>
              <p:nvPr/>
            </p:nvSpPr>
            <p:spPr bwMode="auto">
              <a:xfrm>
                <a:off x="7977188" y="2224088"/>
                <a:ext cx="1439863" cy="746125"/>
              </a:xfrm>
              <a:custGeom>
                <a:avLst/>
                <a:gdLst>
                  <a:gd name="T0" fmla="*/ 353 w 383"/>
                  <a:gd name="T1" fmla="*/ 96 h 199"/>
                  <a:gd name="T2" fmla="*/ 377 w 383"/>
                  <a:gd name="T3" fmla="*/ 154 h 199"/>
                  <a:gd name="T4" fmla="*/ 171 w 383"/>
                  <a:gd name="T5" fmla="*/ 165 h 199"/>
                  <a:gd name="T6" fmla="*/ 13 w 383"/>
                  <a:gd name="T7" fmla="*/ 32 h 199"/>
                  <a:gd name="T8" fmla="*/ 73 w 383"/>
                  <a:gd name="T9" fmla="*/ 0 h 199"/>
                </a:gdLst>
                <a:ahLst/>
                <a:cxnLst>
                  <a:cxn ang="0">
                    <a:pos x="T0" y="T1"/>
                  </a:cxn>
                  <a:cxn ang="0">
                    <a:pos x="T2" y="T3"/>
                  </a:cxn>
                  <a:cxn ang="0">
                    <a:pos x="T4" y="T5"/>
                  </a:cxn>
                  <a:cxn ang="0">
                    <a:pos x="T6" y="T7"/>
                  </a:cxn>
                  <a:cxn ang="0">
                    <a:pos x="T8" y="T9"/>
                  </a:cxn>
                </a:cxnLst>
                <a:rect l="0" t="0" r="r" b="b"/>
                <a:pathLst>
                  <a:path w="383" h="199">
                    <a:moveTo>
                      <a:pt x="353" y="96"/>
                    </a:moveTo>
                    <a:cubicBezTo>
                      <a:pt x="373" y="117"/>
                      <a:pt x="383" y="137"/>
                      <a:pt x="377" y="154"/>
                    </a:cubicBezTo>
                    <a:cubicBezTo>
                      <a:pt x="364" y="194"/>
                      <a:pt x="271" y="199"/>
                      <a:pt x="171" y="165"/>
                    </a:cubicBezTo>
                    <a:cubicBezTo>
                      <a:pt x="70" y="131"/>
                      <a:pt x="0" y="72"/>
                      <a:pt x="13" y="32"/>
                    </a:cubicBezTo>
                    <a:cubicBezTo>
                      <a:pt x="19" y="14"/>
                      <a:pt x="41" y="3"/>
                      <a:pt x="73" y="0"/>
                    </a:cubicBezTo>
                  </a:path>
                </a:pathLst>
              </a:cu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2" name="Freeform 1302"/>
              <p:cNvSpPr/>
              <p:nvPr/>
            </p:nvSpPr>
            <p:spPr bwMode="auto">
              <a:xfrm>
                <a:off x="8507413" y="2625726"/>
                <a:ext cx="52388" cy="22225"/>
              </a:xfrm>
              <a:custGeom>
                <a:avLst/>
                <a:gdLst>
                  <a:gd name="T0" fmla="*/ 14 w 14"/>
                  <a:gd name="T1" fmla="*/ 6 h 6"/>
                  <a:gd name="T2" fmla="*/ 0 w 14"/>
                  <a:gd name="T3" fmla="*/ 0 h 6"/>
                </a:gdLst>
                <a:ahLst/>
                <a:cxnLst>
                  <a:cxn ang="0">
                    <a:pos x="T0" y="T1"/>
                  </a:cxn>
                  <a:cxn ang="0">
                    <a:pos x="T2" y="T3"/>
                  </a:cxn>
                </a:cxnLst>
                <a:rect l="0" t="0" r="r" b="b"/>
                <a:pathLst>
                  <a:path w="14" h="6">
                    <a:moveTo>
                      <a:pt x="14" y="6"/>
                    </a:moveTo>
                    <a:cubicBezTo>
                      <a:pt x="9" y="4"/>
                      <a:pt x="5" y="2"/>
                      <a:pt x="0" y="0"/>
                    </a:cubicBezTo>
                  </a:path>
                </a:pathLst>
              </a:cu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3" name="Freeform 1303"/>
              <p:cNvSpPr/>
              <p:nvPr/>
            </p:nvSpPr>
            <p:spPr bwMode="auto">
              <a:xfrm>
                <a:off x="8680451" y="2692401"/>
                <a:ext cx="481013" cy="87313"/>
              </a:xfrm>
              <a:custGeom>
                <a:avLst/>
                <a:gdLst>
                  <a:gd name="T0" fmla="*/ 128 w 128"/>
                  <a:gd name="T1" fmla="*/ 22 h 23"/>
                  <a:gd name="T2" fmla="*/ 0 w 128"/>
                  <a:gd name="T3" fmla="*/ 0 h 23"/>
                </a:gdLst>
                <a:ahLst/>
                <a:cxnLst>
                  <a:cxn ang="0">
                    <a:pos x="T0" y="T1"/>
                  </a:cxn>
                  <a:cxn ang="0">
                    <a:pos x="T2" y="T3"/>
                  </a:cxn>
                </a:cxnLst>
                <a:rect l="0" t="0" r="r" b="b"/>
                <a:pathLst>
                  <a:path w="128" h="23">
                    <a:moveTo>
                      <a:pt x="128" y="22"/>
                    </a:moveTo>
                    <a:cubicBezTo>
                      <a:pt x="92" y="23"/>
                      <a:pt x="47" y="16"/>
                      <a:pt x="0" y="0"/>
                    </a:cubicBezTo>
                  </a:path>
                </a:pathLst>
              </a:cu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4" name="Freeform 1304"/>
              <p:cNvSpPr/>
              <p:nvPr/>
            </p:nvSpPr>
            <p:spPr bwMode="auto">
              <a:xfrm>
                <a:off x="9109076" y="1874838"/>
                <a:ext cx="269875" cy="536575"/>
              </a:xfrm>
              <a:custGeom>
                <a:avLst/>
                <a:gdLst>
                  <a:gd name="T0" fmla="*/ 0 w 72"/>
                  <a:gd name="T1" fmla="*/ 0 h 143"/>
                  <a:gd name="T2" fmla="*/ 72 w 72"/>
                  <a:gd name="T3" fmla="*/ 72 h 143"/>
                  <a:gd name="T4" fmla="*/ 41 w 72"/>
                  <a:gd name="T5" fmla="*/ 131 h 143"/>
                  <a:gd name="T6" fmla="*/ 7 w 72"/>
                  <a:gd name="T7" fmla="*/ 143 h 143"/>
                </a:gdLst>
                <a:ahLst/>
                <a:cxnLst>
                  <a:cxn ang="0">
                    <a:pos x="T0" y="T1"/>
                  </a:cxn>
                  <a:cxn ang="0">
                    <a:pos x="T2" y="T3"/>
                  </a:cxn>
                  <a:cxn ang="0">
                    <a:pos x="T4" y="T5"/>
                  </a:cxn>
                  <a:cxn ang="0">
                    <a:pos x="T6" y="T7"/>
                  </a:cxn>
                </a:cxnLst>
                <a:rect l="0" t="0" r="r" b="b"/>
                <a:pathLst>
                  <a:path w="72" h="143">
                    <a:moveTo>
                      <a:pt x="0" y="0"/>
                    </a:moveTo>
                    <a:cubicBezTo>
                      <a:pt x="39" y="0"/>
                      <a:pt x="72" y="32"/>
                      <a:pt x="72" y="72"/>
                    </a:cubicBezTo>
                    <a:cubicBezTo>
                      <a:pt x="72" y="96"/>
                      <a:pt x="60" y="118"/>
                      <a:pt x="41" y="131"/>
                    </a:cubicBezTo>
                    <a:cubicBezTo>
                      <a:pt x="31" y="138"/>
                      <a:pt x="20" y="142"/>
                      <a:pt x="7" y="143"/>
                    </a:cubicBezTo>
                  </a:path>
                </a:pathLst>
              </a:cu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5" name="Freeform 1305"/>
              <p:cNvSpPr/>
              <p:nvPr/>
            </p:nvSpPr>
            <p:spPr bwMode="auto">
              <a:xfrm>
                <a:off x="8996363" y="2389188"/>
                <a:ext cx="41275" cy="14288"/>
              </a:xfrm>
              <a:custGeom>
                <a:avLst/>
                <a:gdLst>
                  <a:gd name="T0" fmla="*/ 11 w 11"/>
                  <a:gd name="T1" fmla="*/ 4 h 4"/>
                  <a:gd name="T2" fmla="*/ 0 w 11"/>
                  <a:gd name="T3" fmla="*/ 0 h 4"/>
                </a:gdLst>
                <a:ahLst/>
                <a:cxnLst>
                  <a:cxn ang="0">
                    <a:pos x="T0" y="T1"/>
                  </a:cxn>
                  <a:cxn ang="0">
                    <a:pos x="T2" y="T3"/>
                  </a:cxn>
                </a:cxnLst>
                <a:rect l="0" t="0" r="r" b="b"/>
                <a:pathLst>
                  <a:path w="11" h="4">
                    <a:moveTo>
                      <a:pt x="11" y="4"/>
                    </a:moveTo>
                    <a:cubicBezTo>
                      <a:pt x="7" y="3"/>
                      <a:pt x="3" y="2"/>
                      <a:pt x="0" y="0"/>
                    </a:cubicBezTo>
                  </a:path>
                </a:pathLst>
              </a:cu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grpSp>
        <p:sp>
          <p:nvSpPr>
            <p:cNvPr id="16" name="文本框 15"/>
            <p:cNvSpPr txBox="1"/>
            <p:nvPr/>
          </p:nvSpPr>
          <p:spPr>
            <a:xfrm>
              <a:off x="935810" y="329254"/>
              <a:ext cx="5346797" cy="583565"/>
            </a:xfrm>
            <a:prstGeom prst="rect">
              <a:avLst/>
            </a:prstGeom>
            <a:noFill/>
          </p:spPr>
          <p:txBody>
            <a:bodyPr wrap="square" rtlCol="0">
              <a:spAutoFit/>
            </a:bodyPr>
            <a:lstStyle/>
            <a:p>
              <a:r>
                <a:rPr lang="en-US" sz="3200" b="1" dirty="0" err="1">
                  <a:solidFill>
                    <a:srgbClr val="5F2C09"/>
                  </a:solidFill>
                  <a:latin typeface="Times New Roman" panose="02020603050405020304" pitchFamily="18" charset="0"/>
                  <a:cs typeface="Times New Roman" panose="02020603050405020304" pitchFamily="18" charset="0"/>
                </a:rPr>
                <a:t>CS301</a:t>
              </a:r>
              <a:endParaRPr lang="en-US" sz="3200" b="1" dirty="0" err="1">
                <a:solidFill>
                  <a:srgbClr val="5F2C09"/>
                </a:solidFill>
                <a:latin typeface="Times New Roman" panose="02020603050405020304" pitchFamily="18" charset="0"/>
                <a:cs typeface="Times New Roman" panose="02020603050405020304" pitchFamily="18" charset="0"/>
              </a:endParaRPr>
            </a:p>
          </p:txBody>
        </p:sp>
      </p:grpSp>
      <p:sp>
        <p:nvSpPr>
          <p:cNvPr id="2" name="文本框 1"/>
          <p:cNvSpPr txBox="1"/>
          <p:nvPr/>
        </p:nvSpPr>
        <p:spPr>
          <a:xfrm>
            <a:off x="407670" y="1080135"/>
            <a:ext cx="11444605" cy="2306955"/>
          </a:xfrm>
          <a:prstGeom prst="rect">
            <a:avLst/>
          </a:prstGeom>
          <a:noFill/>
        </p:spPr>
        <p:txBody>
          <a:bodyPr wrap="square" rtlCol="0">
            <a:spAutoFit/>
          </a:bodyPr>
          <a:p>
            <a:r>
              <a:rPr lang="en-US" sz="3600" dirty="0" err="1">
                <a:solidFill>
                  <a:srgbClr val="5F2C09"/>
                </a:solidFill>
                <a:latin typeface="Times New Roman" panose="02020603050405020304" pitchFamily="18" charset="0"/>
                <a:cs typeface="Times New Roman" panose="02020603050405020304" pitchFamily="18" charset="0"/>
              </a:rPr>
              <a:t>Another simple question, which require you to implement two array to store two binary string and add them together. The only thing you need to remember is that you should notice the order of carry-bit (</a:t>
            </a:r>
            <a:r>
              <a:rPr lang="zh-CN" altLang="en-US" sz="3600" dirty="0" err="1">
                <a:solidFill>
                  <a:srgbClr val="5F2C09"/>
                </a:solidFill>
                <a:latin typeface="Times New Roman" panose="02020603050405020304" pitchFamily="18" charset="0"/>
                <a:cs typeface="Times New Roman" panose="02020603050405020304" pitchFamily="18" charset="0"/>
              </a:rPr>
              <a:t>进位</a:t>
            </a:r>
            <a:r>
              <a:rPr lang="en-US" sz="3600" dirty="0" err="1">
                <a:solidFill>
                  <a:srgbClr val="5F2C09"/>
                </a:solidFill>
                <a:latin typeface="Times New Roman" panose="02020603050405020304" pitchFamily="18" charset="0"/>
                <a:cs typeface="Times New Roman" panose="02020603050405020304" pitchFamily="18" charset="0"/>
              </a:rPr>
              <a:t>) of the addition.</a:t>
            </a:r>
            <a:endParaRPr lang="en-US" sz="3600" dirty="0" err="1">
              <a:solidFill>
                <a:srgbClr val="5F2C09"/>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1">
            <a:extLst>
              <a:ext uri="{28A0092B-C50C-407E-A947-70E740481C1C}">
                <a14:useLocalDpi xmlns:a14="http://schemas.microsoft.com/office/drawing/2010/main" val="0"/>
              </a:ext>
            </a:extLst>
          </a:blip>
          <a:srcRect l="24300" t="40306" r="23627" b="40661"/>
          <a:stretch>
            <a:fillRect/>
          </a:stretch>
        </p:blipFill>
        <p:spPr>
          <a:xfrm>
            <a:off x="9367365" y="272202"/>
            <a:ext cx="2484934" cy="641827"/>
          </a:xfrm>
          <a:prstGeom prst="rect">
            <a:avLst/>
          </a:prstGeom>
        </p:spPr>
      </p:pic>
      <p:grpSp>
        <p:nvGrpSpPr>
          <p:cNvPr id="4" name="组合 3"/>
          <p:cNvGrpSpPr/>
          <p:nvPr/>
        </p:nvGrpSpPr>
        <p:grpSpPr>
          <a:xfrm>
            <a:off x="434903" y="329254"/>
            <a:ext cx="5847704" cy="583565"/>
            <a:chOff x="434903" y="329254"/>
            <a:chExt cx="5847704" cy="583565"/>
          </a:xfrm>
        </p:grpSpPr>
        <p:grpSp>
          <p:nvGrpSpPr>
            <p:cNvPr id="7" name="组合 6"/>
            <p:cNvGrpSpPr/>
            <p:nvPr/>
          </p:nvGrpSpPr>
          <p:grpSpPr>
            <a:xfrm>
              <a:off x="434903" y="418808"/>
              <a:ext cx="482808" cy="432771"/>
              <a:chOff x="7977188" y="1874838"/>
              <a:chExt cx="1439863" cy="1290638"/>
            </a:xfrm>
          </p:grpSpPr>
          <p:sp>
            <p:nvSpPr>
              <p:cNvPr id="8" name="Oval 1298"/>
              <p:cNvSpPr>
                <a:spLocks noChangeArrowheads="1"/>
              </p:cNvSpPr>
              <p:nvPr/>
            </p:nvSpPr>
            <p:spPr bwMode="auto">
              <a:xfrm>
                <a:off x="8124826" y="2001838"/>
                <a:ext cx="119063" cy="120650"/>
              </a:xfrm>
              <a:prstGeom prst="ellipse">
                <a:avLst/>
              </a:pr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9" name="Freeform 1299"/>
              <p:cNvSpPr/>
              <p:nvPr/>
            </p:nvSpPr>
            <p:spPr bwMode="auto">
              <a:xfrm>
                <a:off x="8942388" y="1979613"/>
                <a:ext cx="331788" cy="330200"/>
              </a:xfrm>
              <a:custGeom>
                <a:avLst/>
                <a:gdLst>
                  <a:gd name="T0" fmla="*/ 44 w 88"/>
                  <a:gd name="T1" fmla="*/ 0 h 88"/>
                  <a:gd name="T2" fmla="*/ 88 w 88"/>
                  <a:gd name="T3" fmla="*/ 44 h 88"/>
                  <a:gd name="T4" fmla="*/ 44 w 88"/>
                  <a:gd name="T5" fmla="*/ 88 h 88"/>
                  <a:gd name="T6" fmla="*/ 0 w 88"/>
                  <a:gd name="T7" fmla="*/ 44 h 88"/>
                  <a:gd name="T8" fmla="*/ 44 w 88"/>
                  <a:gd name="T9" fmla="*/ 0 h 88"/>
                </a:gdLst>
                <a:ahLst/>
                <a:cxnLst>
                  <a:cxn ang="0">
                    <a:pos x="T0" y="T1"/>
                  </a:cxn>
                  <a:cxn ang="0">
                    <a:pos x="T2" y="T3"/>
                  </a:cxn>
                  <a:cxn ang="0">
                    <a:pos x="T4" y="T5"/>
                  </a:cxn>
                  <a:cxn ang="0">
                    <a:pos x="T6" y="T7"/>
                  </a:cxn>
                  <a:cxn ang="0">
                    <a:pos x="T8" y="T9"/>
                  </a:cxn>
                </a:cxnLst>
                <a:rect l="0" t="0" r="r" b="b"/>
                <a:pathLst>
                  <a:path w="88" h="88">
                    <a:moveTo>
                      <a:pt x="44" y="0"/>
                    </a:moveTo>
                    <a:cubicBezTo>
                      <a:pt x="68" y="0"/>
                      <a:pt x="88" y="19"/>
                      <a:pt x="88" y="44"/>
                    </a:cubicBezTo>
                    <a:cubicBezTo>
                      <a:pt x="88" y="68"/>
                      <a:pt x="68" y="88"/>
                      <a:pt x="44" y="88"/>
                    </a:cubicBezTo>
                    <a:cubicBezTo>
                      <a:pt x="20" y="88"/>
                      <a:pt x="0" y="68"/>
                      <a:pt x="0" y="44"/>
                    </a:cubicBezTo>
                    <a:cubicBezTo>
                      <a:pt x="0" y="20"/>
                      <a:pt x="19" y="0"/>
                      <a:pt x="44" y="0"/>
                    </a:cubicBezTo>
                    <a:close/>
                  </a:path>
                </a:pathLst>
              </a:cu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0" name="Freeform 1300"/>
              <p:cNvSpPr/>
              <p:nvPr/>
            </p:nvSpPr>
            <p:spPr bwMode="auto">
              <a:xfrm>
                <a:off x="8131176" y="1993901"/>
                <a:ext cx="1173163" cy="1171575"/>
              </a:xfrm>
              <a:custGeom>
                <a:avLst/>
                <a:gdLst>
                  <a:gd name="T0" fmla="*/ 308 w 312"/>
                  <a:gd name="T1" fmla="*/ 121 h 312"/>
                  <a:gd name="T2" fmla="*/ 312 w 312"/>
                  <a:gd name="T3" fmla="*/ 155 h 312"/>
                  <a:gd name="T4" fmla="*/ 156 w 312"/>
                  <a:gd name="T5" fmla="*/ 312 h 312"/>
                  <a:gd name="T6" fmla="*/ 0 w 312"/>
                  <a:gd name="T7" fmla="*/ 156 h 312"/>
                  <a:gd name="T8" fmla="*/ 155 w 312"/>
                  <a:gd name="T9" fmla="*/ 0 h 312"/>
                  <a:gd name="T10" fmla="*/ 223 w 312"/>
                  <a:gd name="T11" fmla="*/ 15 h 312"/>
                </a:gdLst>
                <a:ahLst/>
                <a:cxnLst>
                  <a:cxn ang="0">
                    <a:pos x="T0" y="T1"/>
                  </a:cxn>
                  <a:cxn ang="0">
                    <a:pos x="T2" y="T3"/>
                  </a:cxn>
                  <a:cxn ang="0">
                    <a:pos x="T4" y="T5"/>
                  </a:cxn>
                  <a:cxn ang="0">
                    <a:pos x="T6" y="T7"/>
                  </a:cxn>
                  <a:cxn ang="0">
                    <a:pos x="T8" y="T9"/>
                  </a:cxn>
                  <a:cxn ang="0">
                    <a:pos x="T10" y="T11"/>
                  </a:cxn>
                </a:cxnLst>
                <a:rect l="0" t="0" r="r" b="b"/>
                <a:pathLst>
                  <a:path w="312" h="312">
                    <a:moveTo>
                      <a:pt x="308" y="121"/>
                    </a:moveTo>
                    <a:cubicBezTo>
                      <a:pt x="310" y="132"/>
                      <a:pt x="312" y="144"/>
                      <a:pt x="312" y="155"/>
                    </a:cubicBezTo>
                    <a:cubicBezTo>
                      <a:pt x="312" y="242"/>
                      <a:pt x="242" y="312"/>
                      <a:pt x="156" y="312"/>
                    </a:cubicBezTo>
                    <a:cubicBezTo>
                      <a:pt x="70" y="312"/>
                      <a:pt x="0" y="242"/>
                      <a:pt x="0" y="156"/>
                    </a:cubicBezTo>
                    <a:cubicBezTo>
                      <a:pt x="0" y="70"/>
                      <a:pt x="69" y="0"/>
                      <a:pt x="155" y="0"/>
                    </a:cubicBezTo>
                    <a:cubicBezTo>
                      <a:pt x="180" y="0"/>
                      <a:pt x="203" y="5"/>
                      <a:pt x="223" y="15"/>
                    </a:cubicBezTo>
                  </a:path>
                </a:pathLst>
              </a:cu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1" name="Freeform 1301"/>
              <p:cNvSpPr/>
              <p:nvPr/>
            </p:nvSpPr>
            <p:spPr bwMode="auto">
              <a:xfrm>
                <a:off x="7977188" y="2224088"/>
                <a:ext cx="1439863" cy="746125"/>
              </a:xfrm>
              <a:custGeom>
                <a:avLst/>
                <a:gdLst>
                  <a:gd name="T0" fmla="*/ 353 w 383"/>
                  <a:gd name="T1" fmla="*/ 96 h 199"/>
                  <a:gd name="T2" fmla="*/ 377 w 383"/>
                  <a:gd name="T3" fmla="*/ 154 h 199"/>
                  <a:gd name="T4" fmla="*/ 171 w 383"/>
                  <a:gd name="T5" fmla="*/ 165 h 199"/>
                  <a:gd name="T6" fmla="*/ 13 w 383"/>
                  <a:gd name="T7" fmla="*/ 32 h 199"/>
                  <a:gd name="T8" fmla="*/ 73 w 383"/>
                  <a:gd name="T9" fmla="*/ 0 h 199"/>
                </a:gdLst>
                <a:ahLst/>
                <a:cxnLst>
                  <a:cxn ang="0">
                    <a:pos x="T0" y="T1"/>
                  </a:cxn>
                  <a:cxn ang="0">
                    <a:pos x="T2" y="T3"/>
                  </a:cxn>
                  <a:cxn ang="0">
                    <a:pos x="T4" y="T5"/>
                  </a:cxn>
                  <a:cxn ang="0">
                    <a:pos x="T6" y="T7"/>
                  </a:cxn>
                  <a:cxn ang="0">
                    <a:pos x="T8" y="T9"/>
                  </a:cxn>
                </a:cxnLst>
                <a:rect l="0" t="0" r="r" b="b"/>
                <a:pathLst>
                  <a:path w="383" h="199">
                    <a:moveTo>
                      <a:pt x="353" y="96"/>
                    </a:moveTo>
                    <a:cubicBezTo>
                      <a:pt x="373" y="117"/>
                      <a:pt x="383" y="137"/>
                      <a:pt x="377" y="154"/>
                    </a:cubicBezTo>
                    <a:cubicBezTo>
                      <a:pt x="364" y="194"/>
                      <a:pt x="271" y="199"/>
                      <a:pt x="171" y="165"/>
                    </a:cubicBezTo>
                    <a:cubicBezTo>
                      <a:pt x="70" y="131"/>
                      <a:pt x="0" y="72"/>
                      <a:pt x="13" y="32"/>
                    </a:cubicBezTo>
                    <a:cubicBezTo>
                      <a:pt x="19" y="14"/>
                      <a:pt x="41" y="3"/>
                      <a:pt x="73" y="0"/>
                    </a:cubicBezTo>
                  </a:path>
                </a:pathLst>
              </a:cu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2" name="Freeform 1302"/>
              <p:cNvSpPr/>
              <p:nvPr/>
            </p:nvSpPr>
            <p:spPr bwMode="auto">
              <a:xfrm>
                <a:off x="8507413" y="2625726"/>
                <a:ext cx="52388" cy="22225"/>
              </a:xfrm>
              <a:custGeom>
                <a:avLst/>
                <a:gdLst>
                  <a:gd name="T0" fmla="*/ 14 w 14"/>
                  <a:gd name="T1" fmla="*/ 6 h 6"/>
                  <a:gd name="T2" fmla="*/ 0 w 14"/>
                  <a:gd name="T3" fmla="*/ 0 h 6"/>
                </a:gdLst>
                <a:ahLst/>
                <a:cxnLst>
                  <a:cxn ang="0">
                    <a:pos x="T0" y="T1"/>
                  </a:cxn>
                  <a:cxn ang="0">
                    <a:pos x="T2" y="T3"/>
                  </a:cxn>
                </a:cxnLst>
                <a:rect l="0" t="0" r="r" b="b"/>
                <a:pathLst>
                  <a:path w="14" h="6">
                    <a:moveTo>
                      <a:pt x="14" y="6"/>
                    </a:moveTo>
                    <a:cubicBezTo>
                      <a:pt x="9" y="4"/>
                      <a:pt x="5" y="2"/>
                      <a:pt x="0" y="0"/>
                    </a:cubicBezTo>
                  </a:path>
                </a:pathLst>
              </a:cu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3" name="Freeform 1303"/>
              <p:cNvSpPr/>
              <p:nvPr/>
            </p:nvSpPr>
            <p:spPr bwMode="auto">
              <a:xfrm>
                <a:off x="8680451" y="2692401"/>
                <a:ext cx="481013" cy="87313"/>
              </a:xfrm>
              <a:custGeom>
                <a:avLst/>
                <a:gdLst>
                  <a:gd name="T0" fmla="*/ 128 w 128"/>
                  <a:gd name="T1" fmla="*/ 22 h 23"/>
                  <a:gd name="T2" fmla="*/ 0 w 128"/>
                  <a:gd name="T3" fmla="*/ 0 h 23"/>
                </a:gdLst>
                <a:ahLst/>
                <a:cxnLst>
                  <a:cxn ang="0">
                    <a:pos x="T0" y="T1"/>
                  </a:cxn>
                  <a:cxn ang="0">
                    <a:pos x="T2" y="T3"/>
                  </a:cxn>
                </a:cxnLst>
                <a:rect l="0" t="0" r="r" b="b"/>
                <a:pathLst>
                  <a:path w="128" h="23">
                    <a:moveTo>
                      <a:pt x="128" y="22"/>
                    </a:moveTo>
                    <a:cubicBezTo>
                      <a:pt x="92" y="23"/>
                      <a:pt x="47" y="16"/>
                      <a:pt x="0" y="0"/>
                    </a:cubicBezTo>
                  </a:path>
                </a:pathLst>
              </a:cu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4" name="Freeform 1304"/>
              <p:cNvSpPr/>
              <p:nvPr/>
            </p:nvSpPr>
            <p:spPr bwMode="auto">
              <a:xfrm>
                <a:off x="9109076" y="1874838"/>
                <a:ext cx="269875" cy="536575"/>
              </a:xfrm>
              <a:custGeom>
                <a:avLst/>
                <a:gdLst>
                  <a:gd name="T0" fmla="*/ 0 w 72"/>
                  <a:gd name="T1" fmla="*/ 0 h 143"/>
                  <a:gd name="T2" fmla="*/ 72 w 72"/>
                  <a:gd name="T3" fmla="*/ 72 h 143"/>
                  <a:gd name="T4" fmla="*/ 41 w 72"/>
                  <a:gd name="T5" fmla="*/ 131 h 143"/>
                  <a:gd name="T6" fmla="*/ 7 w 72"/>
                  <a:gd name="T7" fmla="*/ 143 h 143"/>
                </a:gdLst>
                <a:ahLst/>
                <a:cxnLst>
                  <a:cxn ang="0">
                    <a:pos x="T0" y="T1"/>
                  </a:cxn>
                  <a:cxn ang="0">
                    <a:pos x="T2" y="T3"/>
                  </a:cxn>
                  <a:cxn ang="0">
                    <a:pos x="T4" y="T5"/>
                  </a:cxn>
                  <a:cxn ang="0">
                    <a:pos x="T6" y="T7"/>
                  </a:cxn>
                </a:cxnLst>
                <a:rect l="0" t="0" r="r" b="b"/>
                <a:pathLst>
                  <a:path w="72" h="143">
                    <a:moveTo>
                      <a:pt x="0" y="0"/>
                    </a:moveTo>
                    <a:cubicBezTo>
                      <a:pt x="39" y="0"/>
                      <a:pt x="72" y="32"/>
                      <a:pt x="72" y="72"/>
                    </a:cubicBezTo>
                    <a:cubicBezTo>
                      <a:pt x="72" y="96"/>
                      <a:pt x="60" y="118"/>
                      <a:pt x="41" y="131"/>
                    </a:cubicBezTo>
                    <a:cubicBezTo>
                      <a:pt x="31" y="138"/>
                      <a:pt x="20" y="142"/>
                      <a:pt x="7" y="143"/>
                    </a:cubicBezTo>
                  </a:path>
                </a:pathLst>
              </a:cu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5" name="Freeform 1305"/>
              <p:cNvSpPr/>
              <p:nvPr/>
            </p:nvSpPr>
            <p:spPr bwMode="auto">
              <a:xfrm>
                <a:off x="8996363" y="2389188"/>
                <a:ext cx="41275" cy="14288"/>
              </a:xfrm>
              <a:custGeom>
                <a:avLst/>
                <a:gdLst>
                  <a:gd name="T0" fmla="*/ 11 w 11"/>
                  <a:gd name="T1" fmla="*/ 4 h 4"/>
                  <a:gd name="T2" fmla="*/ 0 w 11"/>
                  <a:gd name="T3" fmla="*/ 0 h 4"/>
                </a:gdLst>
                <a:ahLst/>
                <a:cxnLst>
                  <a:cxn ang="0">
                    <a:pos x="T0" y="T1"/>
                  </a:cxn>
                  <a:cxn ang="0">
                    <a:pos x="T2" y="T3"/>
                  </a:cxn>
                </a:cxnLst>
                <a:rect l="0" t="0" r="r" b="b"/>
                <a:pathLst>
                  <a:path w="11" h="4">
                    <a:moveTo>
                      <a:pt x="11" y="4"/>
                    </a:moveTo>
                    <a:cubicBezTo>
                      <a:pt x="7" y="3"/>
                      <a:pt x="3" y="2"/>
                      <a:pt x="0" y="0"/>
                    </a:cubicBezTo>
                  </a:path>
                </a:pathLst>
              </a:cu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grpSp>
        <p:sp>
          <p:nvSpPr>
            <p:cNvPr id="16" name="文本框 15"/>
            <p:cNvSpPr txBox="1"/>
            <p:nvPr/>
          </p:nvSpPr>
          <p:spPr>
            <a:xfrm>
              <a:off x="935810" y="329254"/>
              <a:ext cx="5346797" cy="583565"/>
            </a:xfrm>
            <a:prstGeom prst="rect">
              <a:avLst/>
            </a:prstGeom>
            <a:noFill/>
          </p:spPr>
          <p:txBody>
            <a:bodyPr wrap="square" rtlCol="0">
              <a:spAutoFit/>
            </a:bodyPr>
            <a:lstStyle/>
            <a:p>
              <a:r>
                <a:rPr lang="en-US" sz="3200" b="1" dirty="0" err="1">
                  <a:solidFill>
                    <a:srgbClr val="5F2C09"/>
                  </a:solidFill>
                  <a:latin typeface="Times New Roman" panose="02020603050405020304" pitchFamily="18" charset="0"/>
                  <a:cs typeface="Times New Roman" panose="02020603050405020304" pitchFamily="18" charset="0"/>
                </a:rPr>
                <a:t>Dating Date</a:t>
              </a:r>
              <a:endParaRPr lang="en-US" sz="3200" b="1" dirty="0" err="1">
                <a:solidFill>
                  <a:srgbClr val="5F2C09"/>
                </a:solidFill>
                <a:latin typeface="Times New Roman" panose="02020603050405020304" pitchFamily="18" charset="0"/>
                <a:cs typeface="Times New Roman" panose="02020603050405020304" pitchFamily="18" charset="0"/>
              </a:endParaRPr>
            </a:p>
          </p:txBody>
        </p:sp>
      </p:grpSp>
      <p:sp>
        <p:nvSpPr>
          <p:cNvPr id="2" name="文本框 1"/>
          <p:cNvSpPr txBox="1"/>
          <p:nvPr/>
        </p:nvSpPr>
        <p:spPr>
          <a:xfrm>
            <a:off x="407670" y="1080135"/>
            <a:ext cx="11444605" cy="4831080"/>
          </a:xfrm>
          <a:prstGeom prst="rect">
            <a:avLst/>
          </a:prstGeom>
          <a:noFill/>
        </p:spPr>
        <p:txBody>
          <a:bodyPr wrap="square" rtlCol="0">
            <a:spAutoFit/>
          </a:bodyPr>
          <a:p>
            <a:pPr marL="457200" indent="-457200">
              <a:buAutoNum type="arabicPeriod"/>
            </a:pPr>
            <a:r>
              <a:rPr lang="en-US" sz="2800" dirty="0" err="1">
                <a:solidFill>
                  <a:srgbClr val="5F2C09"/>
                </a:solidFill>
                <a:latin typeface="Times New Roman" panose="02020603050405020304" pitchFamily="18" charset="0"/>
                <a:cs typeface="Times New Roman" panose="02020603050405020304" pitchFamily="18" charset="0"/>
              </a:rPr>
              <a:t>Run the meter</a:t>
            </a:r>
            <a:endParaRPr lang="en-US" sz="2800" dirty="0" err="1">
              <a:solidFill>
                <a:srgbClr val="5F2C09"/>
              </a:solidFill>
              <a:latin typeface="Times New Roman" panose="02020603050405020304" pitchFamily="18" charset="0"/>
              <a:cs typeface="Times New Roman" panose="02020603050405020304" pitchFamily="18" charset="0"/>
            </a:endParaRPr>
          </a:p>
          <a:p>
            <a:pPr indent="0">
              <a:buNone/>
            </a:pPr>
            <a:r>
              <a:rPr lang="en-US" sz="2800" dirty="0" err="1">
                <a:solidFill>
                  <a:srgbClr val="5F2C09"/>
                </a:solidFill>
                <a:latin typeface="Times New Roman" panose="02020603050405020304" pitchFamily="18" charset="0"/>
                <a:cs typeface="Times New Roman" panose="02020603050405020304" pitchFamily="18" charset="0"/>
              </a:rPr>
              <a:t>You can write down all the echo date (totally, 366). It is a very easy things you can do. Then you can initialize such an array in you answer like:</a:t>
            </a:r>
            <a:endParaRPr lang="en-US" sz="2800" dirty="0" err="1">
              <a:solidFill>
                <a:srgbClr val="5F2C09"/>
              </a:solidFill>
              <a:latin typeface="Times New Roman" panose="02020603050405020304" pitchFamily="18" charset="0"/>
              <a:cs typeface="Times New Roman" panose="02020603050405020304" pitchFamily="18" charset="0"/>
            </a:endParaRPr>
          </a:p>
          <a:p>
            <a:pPr indent="0">
              <a:buNone/>
            </a:pPr>
            <a:r>
              <a:rPr lang="en-US" sz="2800" dirty="0" err="1">
                <a:solidFill>
                  <a:srgbClr val="5F2C09"/>
                </a:solidFill>
                <a:latin typeface="Times New Roman" panose="02020603050405020304" pitchFamily="18" charset="0"/>
                <a:cs typeface="Times New Roman" panose="02020603050405020304" pitchFamily="18" charset="0"/>
              </a:rPr>
              <a:t>int[] array = {20200202, ......};</a:t>
            </a:r>
            <a:endParaRPr lang="en-US" sz="2800" dirty="0" err="1">
              <a:solidFill>
                <a:srgbClr val="5F2C09"/>
              </a:solidFill>
              <a:latin typeface="Times New Roman" panose="02020603050405020304" pitchFamily="18" charset="0"/>
              <a:cs typeface="Times New Roman" panose="02020603050405020304" pitchFamily="18" charset="0"/>
            </a:endParaRPr>
          </a:p>
          <a:p>
            <a:pPr indent="0">
              <a:buNone/>
            </a:pPr>
            <a:r>
              <a:rPr lang="en-US" sz="2800" dirty="0" err="1">
                <a:solidFill>
                  <a:srgbClr val="5F2C09"/>
                </a:solidFill>
                <a:latin typeface="Times New Roman" panose="02020603050405020304" pitchFamily="18" charset="0"/>
                <a:cs typeface="Times New Roman" panose="02020603050405020304" pitchFamily="18" charset="0"/>
              </a:rPr>
              <a:t>And the other thing you need to do is to check how many date are there is in the proving date time.</a:t>
            </a:r>
            <a:endParaRPr lang="en-US" sz="2800" dirty="0" err="1">
              <a:solidFill>
                <a:srgbClr val="5F2C09"/>
              </a:solidFill>
              <a:latin typeface="Times New Roman" panose="02020603050405020304" pitchFamily="18" charset="0"/>
              <a:cs typeface="Times New Roman" panose="02020603050405020304" pitchFamily="18" charset="0"/>
            </a:endParaRPr>
          </a:p>
          <a:p>
            <a:pPr indent="0">
              <a:buNone/>
            </a:pPr>
            <a:endParaRPr lang="en-US" sz="2800" dirty="0" err="1">
              <a:solidFill>
                <a:srgbClr val="5F2C09"/>
              </a:solidFill>
              <a:latin typeface="Times New Roman" panose="02020603050405020304" pitchFamily="18" charset="0"/>
              <a:cs typeface="Times New Roman" panose="02020603050405020304" pitchFamily="18" charset="0"/>
            </a:endParaRPr>
          </a:p>
          <a:p>
            <a:pPr indent="0">
              <a:buNone/>
            </a:pPr>
            <a:r>
              <a:rPr lang="en-US" sz="2800" dirty="0" err="1">
                <a:solidFill>
                  <a:srgbClr val="5F2C09"/>
                </a:solidFill>
                <a:latin typeface="Times New Roman" panose="02020603050405020304" pitchFamily="18" charset="0"/>
                <a:cs typeface="Times New Roman" panose="02020603050405020304" pitchFamily="18" charset="0"/>
              </a:rPr>
              <a:t>2.  Positive solution</a:t>
            </a:r>
            <a:endParaRPr lang="en-US" sz="2800" dirty="0" err="1">
              <a:solidFill>
                <a:srgbClr val="5F2C09"/>
              </a:solidFill>
              <a:latin typeface="Times New Roman" panose="02020603050405020304" pitchFamily="18" charset="0"/>
              <a:cs typeface="Times New Roman" panose="02020603050405020304" pitchFamily="18" charset="0"/>
            </a:endParaRPr>
          </a:p>
          <a:p>
            <a:pPr indent="0">
              <a:buNone/>
            </a:pPr>
            <a:r>
              <a:rPr lang="en-US" sz="2800" dirty="0" err="1">
                <a:solidFill>
                  <a:srgbClr val="5F2C09"/>
                </a:solidFill>
                <a:latin typeface="Times New Roman" panose="02020603050405020304" pitchFamily="18" charset="0"/>
                <a:cs typeface="Times New Roman" panose="02020603050405020304" pitchFamily="18" charset="0"/>
              </a:rPr>
              <a:t>You have know that there is finite echo date. So why not implement it in your answer?</a:t>
            </a:r>
            <a:endParaRPr lang="en-US" sz="2800" dirty="0" err="1">
              <a:solidFill>
                <a:srgbClr val="5F2C09"/>
              </a:solidFill>
              <a:latin typeface="Times New Roman" panose="02020603050405020304" pitchFamily="18" charset="0"/>
              <a:cs typeface="Times New Roman" panose="02020603050405020304" pitchFamily="18" charset="0"/>
            </a:endParaRPr>
          </a:p>
          <a:p>
            <a:pPr indent="0">
              <a:buNone/>
            </a:pPr>
            <a:r>
              <a:rPr lang="en-US" sz="2800" dirty="0" err="1">
                <a:solidFill>
                  <a:srgbClr val="5F2C09"/>
                </a:solidFill>
                <a:latin typeface="Times New Roman" panose="02020603050405020304" pitchFamily="18" charset="0"/>
                <a:cs typeface="Times New Roman" panose="02020603050405020304" pitchFamily="18" charset="0"/>
              </a:rPr>
              <a:t>* From 01.01 to 12.31.</a:t>
            </a:r>
            <a:endParaRPr lang="en-US" sz="2800" dirty="0" err="1">
              <a:solidFill>
                <a:srgbClr val="5F2C09"/>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1">
            <a:extLst>
              <a:ext uri="{28A0092B-C50C-407E-A947-70E740481C1C}">
                <a14:useLocalDpi xmlns:a14="http://schemas.microsoft.com/office/drawing/2010/main" val="0"/>
              </a:ext>
            </a:extLst>
          </a:blip>
          <a:srcRect l="24300" t="40306" r="23627" b="40661"/>
          <a:stretch>
            <a:fillRect/>
          </a:stretch>
        </p:blipFill>
        <p:spPr>
          <a:xfrm>
            <a:off x="9367365" y="272202"/>
            <a:ext cx="2484934" cy="641827"/>
          </a:xfrm>
          <a:prstGeom prst="rect">
            <a:avLst/>
          </a:prstGeom>
        </p:spPr>
      </p:pic>
      <p:grpSp>
        <p:nvGrpSpPr>
          <p:cNvPr id="4" name="组合 3"/>
          <p:cNvGrpSpPr/>
          <p:nvPr/>
        </p:nvGrpSpPr>
        <p:grpSpPr>
          <a:xfrm>
            <a:off x="434903" y="329254"/>
            <a:ext cx="5847704" cy="583565"/>
            <a:chOff x="434903" y="329254"/>
            <a:chExt cx="5847704" cy="583565"/>
          </a:xfrm>
        </p:grpSpPr>
        <p:grpSp>
          <p:nvGrpSpPr>
            <p:cNvPr id="7" name="组合 6"/>
            <p:cNvGrpSpPr/>
            <p:nvPr/>
          </p:nvGrpSpPr>
          <p:grpSpPr>
            <a:xfrm>
              <a:off x="434903" y="418808"/>
              <a:ext cx="482808" cy="432771"/>
              <a:chOff x="7977188" y="1874838"/>
              <a:chExt cx="1439863" cy="1290638"/>
            </a:xfrm>
          </p:grpSpPr>
          <p:sp>
            <p:nvSpPr>
              <p:cNvPr id="8" name="Oval 1298"/>
              <p:cNvSpPr>
                <a:spLocks noChangeArrowheads="1"/>
              </p:cNvSpPr>
              <p:nvPr/>
            </p:nvSpPr>
            <p:spPr bwMode="auto">
              <a:xfrm>
                <a:off x="8124826" y="2001838"/>
                <a:ext cx="119063" cy="120650"/>
              </a:xfrm>
              <a:prstGeom prst="ellipse">
                <a:avLst/>
              </a:pr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9" name="Freeform 1299"/>
              <p:cNvSpPr/>
              <p:nvPr/>
            </p:nvSpPr>
            <p:spPr bwMode="auto">
              <a:xfrm>
                <a:off x="8942388" y="1979613"/>
                <a:ext cx="331788" cy="330200"/>
              </a:xfrm>
              <a:custGeom>
                <a:avLst/>
                <a:gdLst>
                  <a:gd name="T0" fmla="*/ 44 w 88"/>
                  <a:gd name="T1" fmla="*/ 0 h 88"/>
                  <a:gd name="T2" fmla="*/ 88 w 88"/>
                  <a:gd name="T3" fmla="*/ 44 h 88"/>
                  <a:gd name="T4" fmla="*/ 44 w 88"/>
                  <a:gd name="T5" fmla="*/ 88 h 88"/>
                  <a:gd name="T6" fmla="*/ 0 w 88"/>
                  <a:gd name="T7" fmla="*/ 44 h 88"/>
                  <a:gd name="T8" fmla="*/ 44 w 88"/>
                  <a:gd name="T9" fmla="*/ 0 h 88"/>
                </a:gdLst>
                <a:ahLst/>
                <a:cxnLst>
                  <a:cxn ang="0">
                    <a:pos x="T0" y="T1"/>
                  </a:cxn>
                  <a:cxn ang="0">
                    <a:pos x="T2" y="T3"/>
                  </a:cxn>
                  <a:cxn ang="0">
                    <a:pos x="T4" y="T5"/>
                  </a:cxn>
                  <a:cxn ang="0">
                    <a:pos x="T6" y="T7"/>
                  </a:cxn>
                  <a:cxn ang="0">
                    <a:pos x="T8" y="T9"/>
                  </a:cxn>
                </a:cxnLst>
                <a:rect l="0" t="0" r="r" b="b"/>
                <a:pathLst>
                  <a:path w="88" h="88">
                    <a:moveTo>
                      <a:pt x="44" y="0"/>
                    </a:moveTo>
                    <a:cubicBezTo>
                      <a:pt x="68" y="0"/>
                      <a:pt x="88" y="19"/>
                      <a:pt x="88" y="44"/>
                    </a:cubicBezTo>
                    <a:cubicBezTo>
                      <a:pt x="88" y="68"/>
                      <a:pt x="68" y="88"/>
                      <a:pt x="44" y="88"/>
                    </a:cubicBezTo>
                    <a:cubicBezTo>
                      <a:pt x="20" y="88"/>
                      <a:pt x="0" y="68"/>
                      <a:pt x="0" y="44"/>
                    </a:cubicBezTo>
                    <a:cubicBezTo>
                      <a:pt x="0" y="20"/>
                      <a:pt x="19" y="0"/>
                      <a:pt x="44" y="0"/>
                    </a:cubicBezTo>
                    <a:close/>
                  </a:path>
                </a:pathLst>
              </a:cu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0" name="Freeform 1300"/>
              <p:cNvSpPr/>
              <p:nvPr/>
            </p:nvSpPr>
            <p:spPr bwMode="auto">
              <a:xfrm>
                <a:off x="8131176" y="1993901"/>
                <a:ext cx="1173163" cy="1171575"/>
              </a:xfrm>
              <a:custGeom>
                <a:avLst/>
                <a:gdLst>
                  <a:gd name="T0" fmla="*/ 308 w 312"/>
                  <a:gd name="T1" fmla="*/ 121 h 312"/>
                  <a:gd name="T2" fmla="*/ 312 w 312"/>
                  <a:gd name="T3" fmla="*/ 155 h 312"/>
                  <a:gd name="T4" fmla="*/ 156 w 312"/>
                  <a:gd name="T5" fmla="*/ 312 h 312"/>
                  <a:gd name="T6" fmla="*/ 0 w 312"/>
                  <a:gd name="T7" fmla="*/ 156 h 312"/>
                  <a:gd name="T8" fmla="*/ 155 w 312"/>
                  <a:gd name="T9" fmla="*/ 0 h 312"/>
                  <a:gd name="T10" fmla="*/ 223 w 312"/>
                  <a:gd name="T11" fmla="*/ 15 h 312"/>
                </a:gdLst>
                <a:ahLst/>
                <a:cxnLst>
                  <a:cxn ang="0">
                    <a:pos x="T0" y="T1"/>
                  </a:cxn>
                  <a:cxn ang="0">
                    <a:pos x="T2" y="T3"/>
                  </a:cxn>
                  <a:cxn ang="0">
                    <a:pos x="T4" y="T5"/>
                  </a:cxn>
                  <a:cxn ang="0">
                    <a:pos x="T6" y="T7"/>
                  </a:cxn>
                  <a:cxn ang="0">
                    <a:pos x="T8" y="T9"/>
                  </a:cxn>
                  <a:cxn ang="0">
                    <a:pos x="T10" y="T11"/>
                  </a:cxn>
                </a:cxnLst>
                <a:rect l="0" t="0" r="r" b="b"/>
                <a:pathLst>
                  <a:path w="312" h="312">
                    <a:moveTo>
                      <a:pt x="308" y="121"/>
                    </a:moveTo>
                    <a:cubicBezTo>
                      <a:pt x="310" y="132"/>
                      <a:pt x="312" y="144"/>
                      <a:pt x="312" y="155"/>
                    </a:cubicBezTo>
                    <a:cubicBezTo>
                      <a:pt x="312" y="242"/>
                      <a:pt x="242" y="312"/>
                      <a:pt x="156" y="312"/>
                    </a:cubicBezTo>
                    <a:cubicBezTo>
                      <a:pt x="70" y="312"/>
                      <a:pt x="0" y="242"/>
                      <a:pt x="0" y="156"/>
                    </a:cubicBezTo>
                    <a:cubicBezTo>
                      <a:pt x="0" y="70"/>
                      <a:pt x="69" y="0"/>
                      <a:pt x="155" y="0"/>
                    </a:cubicBezTo>
                    <a:cubicBezTo>
                      <a:pt x="180" y="0"/>
                      <a:pt x="203" y="5"/>
                      <a:pt x="223" y="15"/>
                    </a:cubicBezTo>
                  </a:path>
                </a:pathLst>
              </a:cu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1" name="Freeform 1301"/>
              <p:cNvSpPr/>
              <p:nvPr/>
            </p:nvSpPr>
            <p:spPr bwMode="auto">
              <a:xfrm>
                <a:off x="7977188" y="2224088"/>
                <a:ext cx="1439863" cy="746125"/>
              </a:xfrm>
              <a:custGeom>
                <a:avLst/>
                <a:gdLst>
                  <a:gd name="T0" fmla="*/ 353 w 383"/>
                  <a:gd name="T1" fmla="*/ 96 h 199"/>
                  <a:gd name="T2" fmla="*/ 377 w 383"/>
                  <a:gd name="T3" fmla="*/ 154 h 199"/>
                  <a:gd name="T4" fmla="*/ 171 w 383"/>
                  <a:gd name="T5" fmla="*/ 165 h 199"/>
                  <a:gd name="T6" fmla="*/ 13 w 383"/>
                  <a:gd name="T7" fmla="*/ 32 h 199"/>
                  <a:gd name="T8" fmla="*/ 73 w 383"/>
                  <a:gd name="T9" fmla="*/ 0 h 199"/>
                </a:gdLst>
                <a:ahLst/>
                <a:cxnLst>
                  <a:cxn ang="0">
                    <a:pos x="T0" y="T1"/>
                  </a:cxn>
                  <a:cxn ang="0">
                    <a:pos x="T2" y="T3"/>
                  </a:cxn>
                  <a:cxn ang="0">
                    <a:pos x="T4" y="T5"/>
                  </a:cxn>
                  <a:cxn ang="0">
                    <a:pos x="T6" y="T7"/>
                  </a:cxn>
                  <a:cxn ang="0">
                    <a:pos x="T8" y="T9"/>
                  </a:cxn>
                </a:cxnLst>
                <a:rect l="0" t="0" r="r" b="b"/>
                <a:pathLst>
                  <a:path w="383" h="199">
                    <a:moveTo>
                      <a:pt x="353" y="96"/>
                    </a:moveTo>
                    <a:cubicBezTo>
                      <a:pt x="373" y="117"/>
                      <a:pt x="383" y="137"/>
                      <a:pt x="377" y="154"/>
                    </a:cubicBezTo>
                    <a:cubicBezTo>
                      <a:pt x="364" y="194"/>
                      <a:pt x="271" y="199"/>
                      <a:pt x="171" y="165"/>
                    </a:cubicBezTo>
                    <a:cubicBezTo>
                      <a:pt x="70" y="131"/>
                      <a:pt x="0" y="72"/>
                      <a:pt x="13" y="32"/>
                    </a:cubicBezTo>
                    <a:cubicBezTo>
                      <a:pt x="19" y="14"/>
                      <a:pt x="41" y="3"/>
                      <a:pt x="73" y="0"/>
                    </a:cubicBezTo>
                  </a:path>
                </a:pathLst>
              </a:cu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2" name="Freeform 1302"/>
              <p:cNvSpPr/>
              <p:nvPr/>
            </p:nvSpPr>
            <p:spPr bwMode="auto">
              <a:xfrm>
                <a:off x="8507413" y="2625726"/>
                <a:ext cx="52388" cy="22225"/>
              </a:xfrm>
              <a:custGeom>
                <a:avLst/>
                <a:gdLst>
                  <a:gd name="T0" fmla="*/ 14 w 14"/>
                  <a:gd name="T1" fmla="*/ 6 h 6"/>
                  <a:gd name="T2" fmla="*/ 0 w 14"/>
                  <a:gd name="T3" fmla="*/ 0 h 6"/>
                </a:gdLst>
                <a:ahLst/>
                <a:cxnLst>
                  <a:cxn ang="0">
                    <a:pos x="T0" y="T1"/>
                  </a:cxn>
                  <a:cxn ang="0">
                    <a:pos x="T2" y="T3"/>
                  </a:cxn>
                </a:cxnLst>
                <a:rect l="0" t="0" r="r" b="b"/>
                <a:pathLst>
                  <a:path w="14" h="6">
                    <a:moveTo>
                      <a:pt x="14" y="6"/>
                    </a:moveTo>
                    <a:cubicBezTo>
                      <a:pt x="9" y="4"/>
                      <a:pt x="5" y="2"/>
                      <a:pt x="0" y="0"/>
                    </a:cubicBezTo>
                  </a:path>
                </a:pathLst>
              </a:cu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3" name="Freeform 1303"/>
              <p:cNvSpPr/>
              <p:nvPr/>
            </p:nvSpPr>
            <p:spPr bwMode="auto">
              <a:xfrm>
                <a:off x="8680451" y="2692401"/>
                <a:ext cx="481013" cy="87313"/>
              </a:xfrm>
              <a:custGeom>
                <a:avLst/>
                <a:gdLst>
                  <a:gd name="T0" fmla="*/ 128 w 128"/>
                  <a:gd name="T1" fmla="*/ 22 h 23"/>
                  <a:gd name="T2" fmla="*/ 0 w 128"/>
                  <a:gd name="T3" fmla="*/ 0 h 23"/>
                </a:gdLst>
                <a:ahLst/>
                <a:cxnLst>
                  <a:cxn ang="0">
                    <a:pos x="T0" y="T1"/>
                  </a:cxn>
                  <a:cxn ang="0">
                    <a:pos x="T2" y="T3"/>
                  </a:cxn>
                </a:cxnLst>
                <a:rect l="0" t="0" r="r" b="b"/>
                <a:pathLst>
                  <a:path w="128" h="23">
                    <a:moveTo>
                      <a:pt x="128" y="22"/>
                    </a:moveTo>
                    <a:cubicBezTo>
                      <a:pt x="92" y="23"/>
                      <a:pt x="47" y="16"/>
                      <a:pt x="0" y="0"/>
                    </a:cubicBezTo>
                  </a:path>
                </a:pathLst>
              </a:cu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4" name="Freeform 1304"/>
              <p:cNvSpPr/>
              <p:nvPr/>
            </p:nvSpPr>
            <p:spPr bwMode="auto">
              <a:xfrm>
                <a:off x="9109076" y="1874838"/>
                <a:ext cx="269875" cy="536575"/>
              </a:xfrm>
              <a:custGeom>
                <a:avLst/>
                <a:gdLst>
                  <a:gd name="T0" fmla="*/ 0 w 72"/>
                  <a:gd name="T1" fmla="*/ 0 h 143"/>
                  <a:gd name="T2" fmla="*/ 72 w 72"/>
                  <a:gd name="T3" fmla="*/ 72 h 143"/>
                  <a:gd name="T4" fmla="*/ 41 w 72"/>
                  <a:gd name="T5" fmla="*/ 131 h 143"/>
                  <a:gd name="T6" fmla="*/ 7 w 72"/>
                  <a:gd name="T7" fmla="*/ 143 h 143"/>
                </a:gdLst>
                <a:ahLst/>
                <a:cxnLst>
                  <a:cxn ang="0">
                    <a:pos x="T0" y="T1"/>
                  </a:cxn>
                  <a:cxn ang="0">
                    <a:pos x="T2" y="T3"/>
                  </a:cxn>
                  <a:cxn ang="0">
                    <a:pos x="T4" y="T5"/>
                  </a:cxn>
                  <a:cxn ang="0">
                    <a:pos x="T6" y="T7"/>
                  </a:cxn>
                </a:cxnLst>
                <a:rect l="0" t="0" r="r" b="b"/>
                <a:pathLst>
                  <a:path w="72" h="143">
                    <a:moveTo>
                      <a:pt x="0" y="0"/>
                    </a:moveTo>
                    <a:cubicBezTo>
                      <a:pt x="39" y="0"/>
                      <a:pt x="72" y="32"/>
                      <a:pt x="72" y="72"/>
                    </a:cubicBezTo>
                    <a:cubicBezTo>
                      <a:pt x="72" y="96"/>
                      <a:pt x="60" y="118"/>
                      <a:pt x="41" y="131"/>
                    </a:cubicBezTo>
                    <a:cubicBezTo>
                      <a:pt x="31" y="138"/>
                      <a:pt x="20" y="142"/>
                      <a:pt x="7" y="143"/>
                    </a:cubicBezTo>
                  </a:path>
                </a:pathLst>
              </a:cu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5" name="Freeform 1305"/>
              <p:cNvSpPr/>
              <p:nvPr/>
            </p:nvSpPr>
            <p:spPr bwMode="auto">
              <a:xfrm>
                <a:off x="8996363" y="2389188"/>
                <a:ext cx="41275" cy="14288"/>
              </a:xfrm>
              <a:custGeom>
                <a:avLst/>
                <a:gdLst>
                  <a:gd name="T0" fmla="*/ 11 w 11"/>
                  <a:gd name="T1" fmla="*/ 4 h 4"/>
                  <a:gd name="T2" fmla="*/ 0 w 11"/>
                  <a:gd name="T3" fmla="*/ 0 h 4"/>
                </a:gdLst>
                <a:ahLst/>
                <a:cxnLst>
                  <a:cxn ang="0">
                    <a:pos x="T0" y="T1"/>
                  </a:cxn>
                  <a:cxn ang="0">
                    <a:pos x="T2" y="T3"/>
                  </a:cxn>
                </a:cxnLst>
                <a:rect l="0" t="0" r="r" b="b"/>
                <a:pathLst>
                  <a:path w="11" h="4">
                    <a:moveTo>
                      <a:pt x="11" y="4"/>
                    </a:moveTo>
                    <a:cubicBezTo>
                      <a:pt x="7" y="3"/>
                      <a:pt x="3" y="2"/>
                      <a:pt x="0" y="0"/>
                    </a:cubicBezTo>
                  </a:path>
                </a:pathLst>
              </a:cu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grpSp>
        <p:sp>
          <p:nvSpPr>
            <p:cNvPr id="16" name="文本框 15"/>
            <p:cNvSpPr txBox="1"/>
            <p:nvPr/>
          </p:nvSpPr>
          <p:spPr>
            <a:xfrm>
              <a:off x="935810" y="329254"/>
              <a:ext cx="5346797" cy="583565"/>
            </a:xfrm>
            <a:prstGeom prst="rect">
              <a:avLst/>
            </a:prstGeom>
            <a:noFill/>
          </p:spPr>
          <p:txBody>
            <a:bodyPr wrap="square" rtlCol="0">
              <a:spAutoFit/>
            </a:bodyPr>
            <a:lstStyle/>
            <a:p>
              <a:r>
                <a:rPr lang="en-US" sz="3200" b="1" dirty="0" err="1">
                  <a:solidFill>
                    <a:srgbClr val="5F2C09"/>
                  </a:solidFill>
                  <a:latin typeface="Times New Roman" panose="02020603050405020304" pitchFamily="18" charset="0"/>
                  <a:cs typeface="Times New Roman" panose="02020603050405020304" pitchFamily="18" charset="0"/>
                </a:rPr>
                <a:t>Which Restaurant</a:t>
              </a:r>
              <a:endParaRPr lang="en-US" sz="3200" b="1" dirty="0" err="1">
                <a:solidFill>
                  <a:srgbClr val="5F2C09"/>
                </a:solidFill>
                <a:latin typeface="Times New Roman" panose="02020603050405020304" pitchFamily="18" charset="0"/>
                <a:cs typeface="Times New Roman" panose="02020603050405020304" pitchFamily="18" charset="0"/>
              </a:endParaRPr>
            </a:p>
          </p:txBody>
        </p:sp>
      </p:grpSp>
      <p:sp>
        <p:nvSpPr>
          <p:cNvPr id="2" name="文本框 1"/>
          <p:cNvSpPr txBox="1"/>
          <p:nvPr/>
        </p:nvSpPr>
        <p:spPr>
          <a:xfrm>
            <a:off x="407670" y="1080135"/>
            <a:ext cx="11444605" cy="4769485"/>
          </a:xfrm>
          <a:prstGeom prst="rect">
            <a:avLst/>
          </a:prstGeom>
          <a:noFill/>
        </p:spPr>
        <p:txBody>
          <a:bodyPr wrap="square" rtlCol="0">
            <a:spAutoFit/>
          </a:bodyPr>
          <a:p>
            <a:pPr indent="0">
              <a:buNone/>
            </a:pPr>
            <a:r>
              <a:rPr lang="en-US" sz="2800" dirty="0" err="1">
                <a:solidFill>
                  <a:srgbClr val="5F2C09"/>
                </a:solidFill>
                <a:latin typeface="Times New Roman" panose="02020603050405020304" pitchFamily="18" charset="0"/>
                <a:cs typeface="Times New Roman" panose="02020603050405020304" pitchFamily="18" charset="0"/>
              </a:rPr>
              <a:t>Hint: The only thing you need to do is to record and update the start_index and end_index of the continuous increasing array. After you traversal through the array, the two index you recorded is the answer index you need. Then use another for-loop statement to output the answer.</a:t>
            </a:r>
            <a:endParaRPr lang="en-US" sz="2800" dirty="0" err="1">
              <a:solidFill>
                <a:srgbClr val="5F2C09"/>
              </a:solidFill>
              <a:latin typeface="Times New Roman" panose="02020603050405020304" pitchFamily="18" charset="0"/>
              <a:cs typeface="Times New Roman" panose="02020603050405020304" pitchFamily="18" charset="0"/>
            </a:endParaRPr>
          </a:p>
          <a:p>
            <a:pPr indent="0">
              <a:buNone/>
            </a:pPr>
            <a:endParaRPr lang="en-US" sz="2400" dirty="0" err="1">
              <a:solidFill>
                <a:srgbClr val="5F2C09"/>
              </a:solidFill>
              <a:latin typeface="Times New Roman" panose="02020603050405020304" pitchFamily="18" charset="0"/>
              <a:cs typeface="Times New Roman" panose="02020603050405020304" pitchFamily="18" charset="0"/>
            </a:endParaRPr>
          </a:p>
          <a:p>
            <a:pPr indent="0">
              <a:buNone/>
            </a:pPr>
            <a:endParaRPr lang="en-US" sz="2400" dirty="0" err="1">
              <a:solidFill>
                <a:srgbClr val="5F2C09"/>
              </a:solidFill>
              <a:latin typeface="Times New Roman" panose="02020603050405020304" pitchFamily="18" charset="0"/>
              <a:cs typeface="Times New Roman" panose="02020603050405020304" pitchFamily="18" charset="0"/>
            </a:endParaRPr>
          </a:p>
          <a:p>
            <a:pPr indent="0">
              <a:buNone/>
            </a:pPr>
            <a:endParaRPr lang="en-US" sz="2400" dirty="0" err="1">
              <a:solidFill>
                <a:srgbClr val="5F2C09"/>
              </a:solidFill>
              <a:latin typeface="Times New Roman" panose="02020603050405020304" pitchFamily="18" charset="0"/>
              <a:cs typeface="Times New Roman" panose="02020603050405020304" pitchFamily="18" charset="0"/>
            </a:endParaRPr>
          </a:p>
          <a:p>
            <a:pPr indent="0">
              <a:buNone/>
            </a:pPr>
            <a:endParaRPr lang="en-US" sz="2400" dirty="0" err="1">
              <a:solidFill>
                <a:srgbClr val="5F2C09"/>
              </a:solidFill>
              <a:latin typeface="Times New Roman" panose="02020603050405020304" pitchFamily="18" charset="0"/>
              <a:cs typeface="Times New Roman" panose="02020603050405020304" pitchFamily="18" charset="0"/>
            </a:endParaRPr>
          </a:p>
          <a:p>
            <a:pPr marL="457200" indent="-457200">
              <a:buAutoNum type="arabicPeriod"/>
            </a:pPr>
            <a:r>
              <a:rPr lang="en-US" sz="2400" dirty="0" err="1">
                <a:solidFill>
                  <a:srgbClr val="5F2C09"/>
                </a:solidFill>
                <a:latin typeface="Times New Roman" panose="02020603050405020304" pitchFamily="18" charset="0"/>
                <a:cs typeface="Times New Roman" panose="02020603050405020304" pitchFamily="18" charset="0"/>
              </a:rPr>
              <a:t>Bonus*</a:t>
            </a:r>
            <a:endParaRPr lang="en-US" sz="2400" dirty="0" err="1">
              <a:solidFill>
                <a:srgbClr val="5F2C09"/>
              </a:solidFill>
              <a:latin typeface="Times New Roman" panose="02020603050405020304" pitchFamily="18" charset="0"/>
              <a:cs typeface="Times New Roman" panose="02020603050405020304" pitchFamily="18" charset="0"/>
            </a:endParaRPr>
          </a:p>
          <a:p>
            <a:pPr indent="0">
              <a:buNone/>
            </a:pPr>
            <a:r>
              <a:rPr lang="en-US" sz="2400" dirty="0" err="1">
                <a:solidFill>
                  <a:srgbClr val="5F2C09"/>
                </a:solidFill>
                <a:latin typeface="Times New Roman" panose="02020603050405020304" pitchFamily="18" charset="0"/>
                <a:cs typeface="Times New Roman" panose="02020603050405020304" pitchFamily="18" charset="0"/>
              </a:rPr>
              <a:t>How to find the penult (</a:t>
            </a:r>
            <a:r>
              <a:rPr lang="zh-CN" altLang="en-US" sz="2400" dirty="0" err="1">
                <a:solidFill>
                  <a:srgbClr val="5F2C09"/>
                </a:solidFill>
                <a:latin typeface="Times New Roman" panose="02020603050405020304" pitchFamily="18" charset="0"/>
                <a:cs typeface="Times New Roman" panose="02020603050405020304" pitchFamily="18" charset="0"/>
              </a:rPr>
              <a:t>倒数第二个</a:t>
            </a:r>
            <a:r>
              <a:rPr lang="en-US" sz="2400" dirty="0" err="1">
                <a:solidFill>
                  <a:srgbClr val="5F2C09"/>
                </a:solidFill>
                <a:latin typeface="Times New Roman" panose="02020603050405020304" pitchFamily="18" charset="0"/>
                <a:cs typeface="Times New Roman" panose="02020603050405020304" pitchFamily="18" charset="0"/>
              </a:rPr>
              <a:t>) of the longest increasing continuous subsequence?</a:t>
            </a:r>
            <a:endParaRPr lang="en-US" sz="2400" dirty="0" err="1">
              <a:solidFill>
                <a:srgbClr val="5F2C09"/>
              </a:solidFill>
              <a:latin typeface="Times New Roman" panose="02020603050405020304" pitchFamily="18" charset="0"/>
              <a:cs typeface="Times New Roman" panose="02020603050405020304" pitchFamily="18" charset="0"/>
            </a:endParaRPr>
          </a:p>
          <a:p>
            <a:pPr indent="0">
              <a:buNone/>
            </a:pPr>
            <a:r>
              <a:rPr lang="en-US" sz="2400" dirty="0" err="1">
                <a:solidFill>
                  <a:srgbClr val="5F2C09"/>
                </a:solidFill>
                <a:latin typeface="Times New Roman" panose="02020603050405020304" pitchFamily="18" charset="0"/>
                <a:cs typeface="Times New Roman" panose="02020603050405020304" pitchFamily="18" charset="0"/>
              </a:rPr>
              <a:t>2.  Bonus**</a:t>
            </a:r>
            <a:endParaRPr lang="en-US" sz="2400" dirty="0" err="1">
              <a:solidFill>
                <a:srgbClr val="5F2C09"/>
              </a:solidFill>
              <a:latin typeface="Times New Roman" panose="02020603050405020304" pitchFamily="18" charset="0"/>
              <a:cs typeface="Times New Roman" panose="02020603050405020304" pitchFamily="18" charset="0"/>
            </a:endParaRPr>
          </a:p>
          <a:p>
            <a:pPr indent="0">
              <a:buNone/>
            </a:pPr>
            <a:r>
              <a:rPr lang="en-US" sz="2400" dirty="0" err="1">
                <a:solidFill>
                  <a:srgbClr val="5F2C09"/>
                </a:solidFill>
                <a:latin typeface="Times New Roman" panose="02020603050405020304" pitchFamily="18" charset="0"/>
                <a:cs typeface="Times New Roman" panose="02020603050405020304" pitchFamily="18" charset="0"/>
              </a:rPr>
              <a:t>How to find the k</a:t>
            </a:r>
            <a:r>
              <a:rPr lang="en-US" sz="2400" baseline="30000" dirty="0" err="1">
                <a:solidFill>
                  <a:srgbClr val="5F2C09"/>
                </a:solidFill>
                <a:latin typeface="Times New Roman" panose="02020603050405020304" pitchFamily="18" charset="0"/>
                <a:cs typeface="Times New Roman" panose="02020603050405020304" pitchFamily="18" charset="0"/>
              </a:rPr>
              <a:t>th</a:t>
            </a:r>
            <a:r>
              <a:rPr lang="en-US" sz="2400" dirty="0" err="1">
                <a:solidFill>
                  <a:srgbClr val="5F2C09"/>
                </a:solidFill>
                <a:latin typeface="Times New Roman" panose="02020603050405020304" pitchFamily="18" charset="0"/>
                <a:cs typeface="Times New Roman" panose="02020603050405020304" pitchFamily="18" charset="0"/>
              </a:rPr>
              <a:t> </a:t>
            </a:r>
            <a:r>
              <a:rPr lang="en-US" sz="2400" dirty="0" err="1">
                <a:solidFill>
                  <a:srgbClr val="5F2C09"/>
                </a:solidFill>
                <a:latin typeface="Times New Roman" panose="02020603050405020304" pitchFamily="18" charset="0"/>
                <a:cs typeface="Times New Roman" panose="02020603050405020304" pitchFamily="18" charset="0"/>
                <a:sym typeface="+mn-ea"/>
              </a:rPr>
              <a:t>of the longest increasing continuous subsequence?</a:t>
            </a:r>
            <a:endParaRPr lang="en-US" sz="2400" dirty="0" err="1">
              <a:solidFill>
                <a:srgbClr val="5F2C09"/>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5" end="5"/>
                                            </p:txEl>
                                          </p:spTgt>
                                        </p:tgtEl>
                                        <p:attrNameLst>
                                          <p:attrName>style.visibility</p:attrName>
                                        </p:attrNameLst>
                                      </p:cBhvr>
                                      <p:to>
                                        <p:strVal val="visible"/>
                                      </p:to>
                                    </p:set>
                                    <p:animEffect transition="in" filter="blinds(horizontal)">
                                      <p:cBhvr>
                                        <p:cTn id="7" dur="500"/>
                                        <p:tgtEl>
                                          <p:spTgt spid="2">
                                            <p:txEl>
                                              <p:pRg st="5" end="5"/>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
                                            <p:txEl>
                                              <p:pRg st="6" end="6"/>
                                            </p:txEl>
                                          </p:spTgt>
                                        </p:tgtEl>
                                        <p:attrNameLst>
                                          <p:attrName>style.visibility</p:attrName>
                                        </p:attrNameLst>
                                      </p:cBhvr>
                                      <p:to>
                                        <p:strVal val="visible"/>
                                      </p:to>
                                    </p:set>
                                    <p:animEffect transition="in" filter="blinds(horizontal)">
                                      <p:cBhvr>
                                        <p:cTn id="10" dur="500"/>
                                        <p:tgtEl>
                                          <p:spTgt spid="2">
                                            <p:txEl>
                                              <p:pRg st="6" end="6"/>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
                                            <p:txEl>
                                              <p:pRg st="7" end="7"/>
                                            </p:txEl>
                                          </p:spTgt>
                                        </p:tgtEl>
                                        <p:attrNameLst>
                                          <p:attrName>style.visibility</p:attrName>
                                        </p:attrNameLst>
                                      </p:cBhvr>
                                      <p:to>
                                        <p:strVal val="visible"/>
                                      </p:to>
                                    </p:set>
                                    <p:animEffect transition="in" filter="blinds(horizontal)">
                                      <p:cBhvr>
                                        <p:cTn id="13" dur="500"/>
                                        <p:tgtEl>
                                          <p:spTgt spid="2">
                                            <p:txEl>
                                              <p:pRg st="7" end="7"/>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2">
                                            <p:txEl>
                                              <p:pRg st="8" end="8"/>
                                            </p:txEl>
                                          </p:spTgt>
                                        </p:tgtEl>
                                        <p:attrNameLst>
                                          <p:attrName>style.visibility</p:attrName>
                                        </p:attrNameLst>
                                      </p:cBhvr>
                                      <p:to>
                                        <p:strVal val="visible"/>
                                      </p:to>
                                    </p:set>
                                    <p:animEffect transition="in" filter="blinds(horizontal)">
                                      <p:cBhvr>
                                        <p:cTn id="16"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6182088" y="1690688"/>
            <a:ext cx="6009912" cy="2215991"/>
          </a:xfrm>
          <a:prstGeom prst="rect">
            <a:avLst/>
          </a:prstGeom>
          <a:noFill/>
        </p:spPr>
        <p:txBody>
          <a:bodyPr wrap="square" rtlCol="0">
            <a:spAutoFit/>
          </a:bodyPr>
          <a:lstStyle/>
          <a:p>
            <a:r>
              <a:rPr lang="en-US" altLang="zh-CN" sz="13800" b="1" u="sng" dirty="0">
                <a:solidFill>
                  <a:schemeClr val="bg1"/>
                </a:solidFill>
                <a:latin typeface="华文中宋" panose="02010600040101010101" pitchFamily="2" charset="-122"/>
                <a:ea typeface="华文中宋" panose="02010600040101010101" pitchFamily="2" charset="-122"/>
              </a:rPr>
              <a:t>Part 2</a:t>
            </a:r>
            <a:endParaRPr lang="en-US" altLang="zh-CN" sz="13800" b="1" u="sng" dirty="0">
              <a:solidFill>
                <a:schemeClr val="bg1"/>
              </a:solidFill>
              <a:latin typeface="华文中宋" panose="02010600040101010101" pitchFamily="2" charset="-122"/>
              <a:ea typeface="华文中宋" panose="02010600040101010101" pitchFamily="2" charset="-122"/>
            </a:endParaRPr>
          </a:p>
        </p:txBody>
      </p:sp>
      <p:sp>
        <p:nvSpPr>
          <p:cNvPr id="4" name="文本框 3"/>
          <p:cNvSpPr txBox="1"/>
          <p:nvPr/>
        </p:nvSpPr>
        <p:spPr>
          <a:xfrm>
            <a:off x="3022406" y="3983528"/>
            <a:ext cx="8871775" cy="461665"/>
          </a:xfrm>
          <a:prstGeom prst="rect">
            <a:avLst/>
          </a:prstGeom>
          <a:noFill/>
        </p:spPr>
        <p:txBody>
          <a:bodyPr wrap="square" rtlCol="0">
            <a:spAutoFit/>
          </a:bodyPr>
          <a:lstStyle/>
          <a:p>
            <a:r>
              <a:rPr lang="en-US" altLang="zh-SG" sz="2400" dirty="0">
                <a:solidFill>
                  <a:schemeClr val="bg1"/>
                </a:solidFill>
                <a:latin typeface="华文中宋" panose="02010600040101010101" pitchFamily="2" charset="-122"/>
                <a:ea typeface="华文中宋" panose="02010600040101010101" pitchFamily="2" charset="-122"/>
              </a:rPr>
              <a:t>Here you can put something to give a brief introduction. </a:t>
            </a:r>
            <a:endParaRPr lang="zh-SG" altLang="en-US" sz="2400" dirty="0">
              <a:solidFill>
                <a:schemeClr val="bg1"/>
              </a:solidFill>
              <a:latin typeface="华文中宋" panose="02010600040101010101" pitchFamily="2" charset="-122"/>
              <a:ea typeface="华文中宋" panose="02010600040101010101" pitchFamily="2"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1">
            <a:extLst>
              <a:ext uri="{28A0092B-C50C-407E-A947-70E740481C1C}">
                <a14:useLocalDpi xmlns:a14="http://schemas.microsoft.com/office/drawing/2010/main" val="0"/>
              </a:ext>
            </a:extLst>
          </a:blip>
          <a:srcRect l="24300" t="40306" r="23627" b="40661"/>
          <a:stretch>
            <a:fillRect/>
          </a:stretch>
        </p:blipFill>
        <p:spPr>
          <a:xfrm>
            <a:off x="9367365" y="272202"/>
            <a:ext cx="2484934" cy="641827"/>
          </a:xfrm>
          <a:prstGeom prst="rect">
            <a:avLst/>
          </a:prstGeom>
        </p:spPr>
      </p:pic>
      <p:grpSp>
        <p:nvGrpSpPr>
          <p:cNvPr id="4" name="组合 3"/>
          <p:cNvGrpSpPr/>
          <p:nvPr/>
        </p:nvGrpSpPr>
        <p:grpSpPr>
          <a:xfrm>
            <a:off x="434903" y="329254"/>
            <a:ext cx="5847704" cy="768350"/>
            <a:chOff x="434903" y="329254"/>
            <a:chExt cx="5847704" cy="768350"/>
          </a:xfrm>
        </p:grpSpPr>
        <p:grpSp>
          <p:nvGrpSpPr>
            <p:cNvPr id="7" name="组合 6"/>
            <p:cNvGrpSpPr/>
            <p:nvPr/>
          </p:nvGrpSpPr>
          <p:grpSpPr>
            <a:xfrm>
              <a:off x="434903" y="418808"/>
              <a:ext cx="482808" cy="432771"/>
              <a:chOff x="7977188" y="1874838"/>
              <a:chExt cx="1439863" cy="1290638"/>
            </a:xfrm>
          </p:grpSpPr>
          <p:sp>
            <p:nvSpPr>
              <p:cNvPr id="8" name="Oval 1298"/>
              <p:cNvSpPr>
                <a:spLocks noChangeArrowheads="1"/>
              </p:cNvSpPr>
              <p:nvPr/>
            </p:nvSpPr>
            <p:spPr bwMode="auto">
              <a:xfrm>
                <a:off x="8124826" y="2001838"/>
                <a:ext cx="119063" cy="120650"/>
              </a:xfrm>
              <a:prstGeom prst="ellipse">
                <a:avLst/>
              </a:pr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9" name="Freeform 1299"/>
              <p:cNvSpPr/>
              <p:nvPr/>
            </p:nvSpPr>
            <p:spPr bwMode="auto">
              <a:xfrm>
                <a:off x="8942388" y="1979613"/>
                <a:ext cx="331788" cy="330200"/>
              </a:xfrm>
              <a:custGeom>
                <a:avLst/>
                <a:gdLst>
                  <a:gd name="T0" fmla="*/ 44 w 88"/>
                  <a:gd name="T1" fmla="*/ 0 h 88"/>
                  <a:gd name="T2" fmla="*/ 88 w 88"/>
                  <a:gd name="T3" fmla="*/ 44 h 88"/>
                  <a:gd name="T4" fmla="*/ 44 w 88"/>
                  <a:gd name="T5" fmla="*/ 88 h 88"/>
                  <a:gd name="T6" fmla="*/ 0 w 88"/>
                  <a:gd name="T7" fmla="*/ 44 h 88"/>
                  <a:gd name="T8" fmla="*/ 44 w 88"/>
                  <a:gd name="T9" fmla="*/ 0 h 88"/>
                </a:gdLst>
                <a:ahLst/>
                <a:cxnLst>
                  <a:cxn ang="0">
                    <a:pos x="T0" y="T1"/>
                  </a:cxn>
                  <a:cxn ang="0">
                    <a:pos x="T2" y="T3"/>
                  </a:cxn>
                  <a:cxn ang="0">
                    <a:pos x="T4" y="T5"/>
                  </a:cxn>
                  <a:cxn ang="0">
                    <a:pos x="T6" y="T7"/>
                  </a:cxn>
                  <a:cxn ang="0">
                    <a:pos x="T8" y="T9"/>
                  </a:cxn>
                </a:cxnLst>
                <a:rect l="0" t="0" r="r" b="b"/>
                <a:pathLst>
                  <a:path w="88" h="88">
                    <a:moveTo>
                      <a:pt x="44" y="0"/>
                    </a:moveTo>
                    <a:cubicBezTo>
                      <a:pt x="68" y="0"/>
                      <a:pt x="88" y="19"/>
                      <a:pt x="88" y="44"/>
                    </a:cubicBezTo>
                    <a:cubicBezTo>
                      <a:pt x="88" y="68"/>
                      <a:pt x="68" y="88"/>
                      <a:pt x="44" y="88"/>
                    </a:cubicBezTo>
                    <a:cubicBezTo>
                      <a:pt x="20" y="88"/>
                      <a:pt x="0" y="68"/>
                      <a:pt x="0" y="44"/>
                    </a:cubicBezTo>
                    <a:cubicBezTo>
                      <a:pt x="0" y="20"/>
                      <a:pt x="19" y="0"/>
                      <a:pt x="44" y="0"/>
                    </a:cubicBezTo>
                    <a:close/>
                  </a:path>
                </a:pathLst>
              </a:cu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0" name="Freeform 1300"/>
              <p:cNvSpPr/>
              <p:nvPr/>
            </p:nvSpPr>
            <p:spPr bwMode="auto">
              <a:xfrm>
                <a:off x="8131176" y="1993901"/>
                <a:ext cx="1173163" cy="1171575"/>
              </a:xfrm>
              <a:custGeom>
                <a:avLst/>
                <a:gdLst>
                  <a:gd name="T0" fmla="*/ 308 w 312"/>
                  <a:gd name="T1" fmla="*/ 121 h 312"/>
                  <a:gd name="T2" fmla="*/ 312 w 312"/>
                  <a:gd name="T3" fmla="*/ 155 h 312"/>
                  <a:gd name="T4" fmla="*/ 156 w 312"/>
                  <a:gd name="T5" fmla="*/ 312 h 312"/>
                  <a:gd name="T6" fmla="*/ 0 w 312"/>
                  <a:gd name="T7" fmla="*/ 156 h 312"/>
                  <a:gd name="T8" fmla="*/ 155 w 312"/>
                  <a:gd name="T9" fmla="*/ 0 h 312"/>
                  <a:gd name="T10" fmla="*/ 223 w 312"/>
                  <a:gd name="T11" fmla="*/ 15 h 312"/>
                </a:gdLst>
                <a:ahLst/>
                <a:cxnLst>
                  <a:cxn ang="0">
                    <a:pos x="T0" y="T1"/>
                  </a:cxn>
                  <a:cxn ang="0">
                    <a:pos x="T2" y="T3"/>
                  </a:cxn>
                  <a:cxn ang="0">
                    <a:pos x="T4" y="T5"/>
                  </a:cxn>
                  <a:cxn ang="0">
                    <a:pos x="T6" y="T7"/>
                  </a:cxn>
                  <a:cxn ang="0">
                    <a:pos x="T8" y="T9"/>
                  </a:cxn>
                  <a:cxn ang="0">
                    <a:pos x="T10" y="T11"/>
                  </a:cxn>
                </a:cxnLst>
                <a:rect l="0" t="0" r="r" b="b"/>
                <a:pathLst>
                  <a:path w="312" h="312">
                    <a:moveTo>
                      <a:pt x="308" y="121"/>
                    </a:moveTo>
                    <a:cubicBezTo>
                      <a:pt x="310" y="132"/>
                      <a:pt x="312" y="144"/>
                      <a:pt x="312" y="155"/>
                    </a:cubicBezTo>
                    <a:cubicBezTo>
                      <a:pt x="312" y="242"/>
                      <a:pt x="242" y="312"/>
                      <a:pt x="156" y="312"/>
                    </a:cubicBezTo>
                    <a:cubicBezTo>
                      <a:pt x="70" y="312"/>
                      <a:pt x="0" y="242"/>
                      <a:pt x="0" y="156"/>
                    </a:cubicBezTo>
                    <a:cubicBezTo>
                      <a:pt x="0" y="70"/>
                      <a:pt x="69" y="0"/>
                      <a:pt x="155" y="0"/>
                    </a:cubicBezTo>
                    <a:cubicBezTo>
                      <a:pt x="180" y="0"/>
                      <a:pt x="203" y="5"/>
                      <a:pt x="223" y="15"/>
                    </a:cubicBezTo>
                  </a:path>
                </a:pathLst>
              </a:cu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1" name="Freeform 1301"/>
              <p:cNvSpPr/>
              <p:nvPr/>
            </p:nvSpPr>
            <p:spPr bwMode="auto">
              <a:xfrm>
                <a:off x="7977188" y="2224088"/>
                <a:ext cx="1439863" cy="746125"/>
              </a:xfrm>
              <a:custGeom>
                <a:avLst/>
                <a:gdLst>
                  <a:gd name="T0" fmla="*/ 353 w 383"/>
                  <a:gd name="T1" fmla="*/ 96 h 199"/>
                  <a:gd name="T2" fmla="*/ 377 w 383"/>
                  <a:gd name="T3" fmla="*/ 154 h 199"/>
                  <a:gd name="T4" fmla="*/ 171 w 383"/>
                  <a:gd name="T5" fmla="*/ 165 h 199"/>
                  <a:gd name="T6" fmla="*/ 13 w 383"/>
                  <a:gd name="T7" fmla="*/ 32 h 199"/>
                  <a:gd name="T8" fmla="*/ 73 w 383"/>
                  <a:gd name="T9" fmla="*/ 0 h 199"/>
                </a:gdLst>
                <a:ahLst/>
                <a:cxnLst>
                  <a:cxn ang="0">
                    <a:pos x="T0" y="T1"/>
                  </a:cxn>
                  <a:cxn ang="0">
                    <a:pos x="T2" y="T3"/>
                  </a:cxn>
                  <a:cxn ang="0">
                    <a:pos x="T4" y="T5"/>
                  </a:cxn>
                  <a:cxn ang="0">
                    <a:pos x="T6" y="T7"/>
                  </a:cxn>
                  <a:cxn ang="0">
                    <a:pos x="T8" y="T9"/>
                  </a:cxn>
                </a:cxnLst>
                <a:rect l="0" t="0" r="r" b="b"/>
                <a:pathLst>
                  <a:path w="383" h="199">
                    <a:moveTo>
                      <a:pt x="353" y="96"/>
                    </a:moveTo>
                    <a:cubicBezTo>
                      <a:pt x="373" y="117"/>
                      <a:pt x="383" y="137"/>
                      <a:pt x="377" y="154"/>
                    </a:cubicBezTo>
                    <a:cubicBezTo>
                      <a:pt x="364" y="194"/>
                      <a:pt x="271" y="199"/>
                      <a:pt x="171" y="165"/>
                    </a:cubicBezTo>
                    <a:cubicBezTo>
                      <a:pt x="70" y="131"/>
                      <a:pt x="0" y="72"/>
                      <a:pt x="13" y="32"/>
                    </a:cubicBezTo>
                    <a:cubicBezTo>
                      <a:pt x="19" y="14"/>
                      <a:pt x="41" y="3"/>
                      <a:pt x="73" y="0"/>
                    </a:cubicBezTo>
                  </a:path>
                </a:pathLst>
              </a:cu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2" name="Freeform 1302"/>
              <p:cNvSpPr/>
              <p:nvPr/>
            </p:nvSpPr>
            <p:spPr bwMode="auto">
              <a:xfrm>
                <a:off x="8507413" y="2625726"/>
                <a:ext cx="52388" cy="22225"/>
              </a:xfrm>
              <a:custGeom>
                <a:avLst/>
                <a:gdLst>
                  <a:gd name="T0" fmla="*/ 14 w 14"/>
                  <a:gd name="T1" fmla="*/ 6 h 6"/>
                  <a:gd name="T2" fmla="*/ 0 w 14"/>
                  <a:gd name="T3" fmla="*/ 0 h 6"/>
                </a:gdLst>
                <a:ahLst/>
                <a:cxnLst>
                  <a:cxn ang="0">
                    <a:pos x="T0" y="T1"/>
                  </a:cxn>
                  <a:cxn ang="0">
                    <a:pos x="T2" y="T3"/>
                  </a:cxn>
                </a:cxnLst>
                <a:rect l="0" t="0" r="r" b="b"/>
                <a:pathLst>
                  <a:path w="14" h="6">
                    <a:moveTo>
                      <a:pt x="14" y="6"/>
                    </a:moveTo>
                    <a:cubicBezTo>
                      <a:pt x="9" y="4"/>
                      <a:pt x="5" y="2"/>
                      <a:pt x="0" y="0"/>
                    </a:cubicBezTo>
                  </a:path>
                </a:pathLst>
              </a:cu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3" name="Freeform 1303"/>
              <p:cNvSpPr/>
              <p:nvPr/>
            </p:nvSpPr>
            <p:spPr bwMode="auto">
              <a:xfrm>
                <a:off x="8680451" y="2692401"/>
                <a:ext cx="481013" cy="87313"/>
              </a:xfrm>
              <a:custGeom>
                <a:avLst/>
                <a:gdLst>
                  <a:gd name="T0" fmla="*/ 128 w 128"/>
                  <a:gd name="T1" fmla="*/ 22 h 23"/>
                  <a:gd name="T2" fmla="*/ 0 w 128"/>
                  <a:gd name="T3" fmla="*/ 0 h 23"/>
                </a:gdLst>
                <a:ahLst/>
                <a:cxnLst>
                  <a:cxn ang="0">
                    <a:pos x="T0" y="T1"/>
                  </a:cxn>
                  <a:cxn ang="0">
                    <a:pos x="T2" y="T3"/>
                  </a:cxn>
                </a:cxnLst>
                <a:rect l="0" t="0" r="r" b="b"/>
                <a:pathLst>
                  <a:path w="128" h="23">
                    <a:moveTo>
                      <a:pt x="128" y="22"/>
                    </a:moveTo>
                    <a:cubicBezTo>
                      <a:pt x="92" y="23"/>
                      <a:pt x="47" y="16"/>
                      <a:pt x="0" y="0"/>
                    </a:cubicBezTo>
                  </a:path>
                </a:pathLst>
              </a:cu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4" name="Freeform 1304"/>
              <p:cNvSpPr/>
              <p:nvPr/>
            </p:nvSpPr>
            <p:spPr bwMode="auto">
              <a:xfrm>
                <a:off x="9109076" y="1874838"/>
                <a:ext cx="269875" cy="536575"/>
              </a:xfrm>
              <a:custGeom>
                <a:avLst/>
                <a:gdLst>
                  <a:gd name="T0" fmla="*/ 0 w 72"/>
                  <a:gd name="T1" fmla="*/ 0 h 143"/>
                  <a:gd name="T2" fmla="*/ 72 w 72"/>
                  <a:gd name="T3" fmla="*/ 72 h 143"/>
                  <a:gd name="T4" fmla="*/ 41 w 72"/>
                  <a:gd name="T5" fmla="*/ 131 h 143"/>
                  <a:gd name="T6" fmla="*/ 7 w 72"/>
                  <a:gd name="T7" fmla="*/ 143 h 143"/>
                </a:gdLst>
                <a:ahLst/>
                <a:cxnLst>
                  <a:cxn ang="0">
                    <a:pos x="T0" y="T1"/>
                  </a:cxn>
                  <a:cxn ang="0">
                    <a:pos x="T2" y="T3"/>
                  </a:cxn>
                  <a:cxn ang="0">
                    <a:pos x="T4" y="T5"/>
                  </a:cxn>
                  <a:cxn ang="0">
                    <a:pos x="T6" y="T7"/>
                  </a:cxn>
                </a:cxnLst>
                <a:rect l="0" t="0" r="r" b="b"/>
                <a:pathLst>
                  <a:path w="72" h="143">
                    <a:moveTo>
                      <a:pt x="0" y="0"/>
                    </a:moveTo>
                    <a:cubicBezTo>
                      <a:pt x="39" y="0"/>
                      <a:pt x="72" y="32"/>
                      <a:pt x="72" y="72"/>
                    </a:cubicBezTo>
                    <a:cubicBezTo>
                      <a:pt x="72" y="96"/>
                      <a:pt x="60" y="118"/>
                      <a:pt x="41" y="131"/>
                    </a:cubicBezTo>
                    <a:cubicBezTo>
                      <a:pt x="31" y="138"/>
                      <a:pt x="20" y="142"/>
                      <a:pt x="7" y="143"/>
                    </a:cubicBezTo>
                  </a:path>
                </a:pathLst>
              </a:cu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5" name="Freeform 1305"/>
              <p:cNvSpPr/>
              <p:nvPr/>
            </p:nvSpPr>
            <p:spPr bwMode="auto">
              <a:xfrm>
                <a:off x="8996363" y="2389188"/>
                <a:ext cx="41275" cy="14288"/>
              </a:xfrm>
              <a:custGeom>
                <a:avLst/>
                <a:gdLst>
                  <a:gd name="T0" fmla="*/ 11 w 11"/>
                  <a:gd name="T1" fmla="*/ 4 h 4"/>
                  <a:gd name="T2" fmla="*/ 0 w 11"/>
                  <a:gd name="T3" fmla="*/ 0 h 4"/>
                </a:gdLst>
                <a:ahLst/>
                <a:cxnLst>
                  <a:cxn ang="0">
                    <a:pos x="T0" y="T1"/>
                  </a:cxn>
                  <a:cxn ang="0">
                    <a:pos x="T2" y="T3"/>
                  </a:cxn>
                </a:cxnLst>
                <a:rect l="0" t="0" r="r" b="b"/>
                <a:pathLst>
                  <a:path w="11" h="4">
                    <a:moveTo>
                      <a:pt x="11" y="4"/>
                    </a:moveTo>
                    <a:cubicBezTo>
                      <a:pt x="7" y="3"/>
                      <a:pt x="3" y="2"/>
                      <a:pt x="0" y="0"/>
                    </a:cubicBezTo>
                  </a:path>
                </a:pathLst>
              </a:cu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grpSp>
        <p:sp>
          <p:nvSpPr>
            <p:cNvPr id="16" name="文本框 15"/>
            <p:cNvSpPr txBox="1"/>
            <p:nvPr/>
          </p:nvSpPr>
          <p:spPr>
            <a:xfrm>
              <a:off x="935810" y="329254"/>
              <a:ext cx="5346797" cy="768350"/>
            </a:xfrm>
            <a:prstGeom prst="rect">
              <a:avLst/>
            </a:prstGeom>
            <a:noFill/>
          </p:spPr>
          <p:txBody>
            <a:bodyPr wrap="square" rtlCol="0">
              <a:spAutoFit/>
            </a:bodyPr>
            <a:lstStyle/>
            <a:p>
              <a:r>
                <a:rPr lang="zh-CN" altLang="en-US" sz="4400" b="1" dirty="0">
                  <a:solidFill>
                    <a:srgbClr val="5F2C09"/>
                  </a:solidFill>
                  <a:latin typeface="Times New Roman" panose="02020603050405020304" pitchFamily="18" charset="0"/>
                  <a:cs typeface="Times New Roman" panose="02020603050405020304" pitchFamily="18" charset="0"/>
                </a:rPr>
                <a:t>船新报错！</a:t>
              </a:r>
              <a:endParaRPr lang="zh-CN" altLang="en-US" sz="4400" b="1" dirty="0">
                <a:solidFill>
                  <a:srgbClr val="5F2C09"/>
                </a:solidFill>
                <a:latin typeface="Times New Roman" panose="02020603050405020304" pitchFamily="18" charset="0"/>
                <a:cs typeface="Times New Roman" panose="02020603050405020304" pitchFamily="18" charset="0"/>
              </a:endParaRPr>
            </a:p>
          </p:txBody>
        </p:sp>
      </p:grpSp>
      <p:pic>
        <p:nvPicPr>
          <p:cNvPr id="2" name="图片 1"/>
          <p:cNvPicPr>
            <a:picLocks noChangeAspect="1"/>
          </p:cNvPicPr>
          <p:nvPr/>
        </p:nvPicPr>
        <p:blipFill>
          <a:blip r:embed="rId2"/>
          <a:stretch>
            <a:fillRect/>
          </a:stretch>
        </p:blipFill>
        <p:spPr>
          <a:xfrm>
            <a:off x="351790" y="1252220"/>
            <a:ext cx="11600815" cy="1798320"/>
          </a:xfrm>
          <a:prstGeom prst="rect">
            <a:avLst/>
          </a:prstGeom>
        </p:spPr>
      </p:pic>
      <p:sp>
        <p:nvSpPr>
          <p:cNvPr id="5" name="矩形 4"/>
          <p:cNvSpPr/>
          <p:nvPr/>
        </p:nvSpPr>
        <p:spPr>
          <a:xfrm rot="21420000">
            <a:off x="1820228" y="2322830"/>
            <a:ext cx="8896985" cy="1198880"/>
          </a:xfrm>
          <a:prstGeom prst="rect">
            <a:avLst/>
          </a:prstGeom>
          <a:noFill/>
          <a:ln>
            <a:noFill/>
          </a:ln>
        </p:spPr>
        <p:txBody>
          <a:bodyPr wrap="none" rtlCol="0" anchor="t">
            <a:spAutoFit/>
          </a:bodyPr>
          <a:p>
            <a:pPr algn="ctr"/>
            <a:r>
              <a:rPr lang="en-US" altLang="zh-CN" sz="7200" b="1">
                <a:ln w="22225">
                  <a:solidFill>
                    <a:schemeClr val="accent2"/>
                  </a:solidFill>
                  <a:prstDash val="solid"/>
                </a:ln>
                <a:solidFill>
                  <a:schemeClr val="accent2">
                    <a:lumMod val="40000"/>
                    <a:lumOff val="60000"/>
                  </a:schemeClr>
                </a:solidFill>
                <a:effectLst/>
              </a:rPr>
              <a:t>Null Pointer Exception!</a:t>
            </a:r>
            <a:endParaRPr lang="en-US" altLang="zh-CN" sz="7200" b="1">
              <a:ln w="22225">
                <a:solidFill>
                  <a:schemeClr val="accent2"/>
                </a:solidFill>
                <a:prstDash val="solid"/>
              </a:ln>
              <a:solidFill>
                <a:schemeClr val="accent2">
                  <a:lumMod val="40000"/>
                  <a:lumOff val="60000"/>
                </a:schemeClr>
              </a:solidFill>
              <a:effectLst/>
            </a:endParaRPr>
          </a:p>
        </p:txBody>
      </p:sp>
      <p:pic>
        <p:nvPicPr>
          <p:cNvPr id="6" name="图片 5"/>
          <p:cNvPicPr>
            <a:picLocks noChangeAspect="1"/>
          </p:cNvPicPr>
          <p:nvPr/>
        </p:nvPicPr>
        <p:blipFill>
          <a:blip r:embed="rId3"/>
          <a:stretch>
            <a:fillRect/>
          </a:stretch>
        </p:blipFill>
        <p:spPr>
          <a:xfrm>
            <a:off x="612775" y="3551555"/>
            <a:ext cx="10122535" cy="206248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1">
            <a:extLst>
              <a:ext uri="{28A0092B-C50C-407E-A947-70E740481C1C}">
                <a14:useLocalDpi xmlns:a14="http://schemas.microsoft.com/office/drawing/2010/main" val="0"/>
              </a:ext>
            </a:extLst>
          </a:blip>
          <a:srcRect l="24300" t="40306" r="23627" b="40661"/>
          <a:stretch>
            <a:fillRect/>
          </a:stretch>
        </p:blipFill>
        <p:spPr>
          <a:xfrm>
            <a:off x="9367365" y="272202"/>
            <a:ext cx="2484934" cy="641827"/>
          </a:xfrm>
          <a:prstGeom prst="rect">
            <a:avLst/>
          </a:prstGeom>
        </p:spPr>
      </p:pic>
      <p:grpSp>
        <p:nvGrpSpPr>
          <p:cNvPr id="4" name="组合 3"/>
          <p:cNvGrpSpPr/>
          <p:nvPr/>
        </p:nvGrpSpPr>
        <p:grpSpPr>
          <a:xfrm>
            <a:off x="434975" y="330835"/>
            <a:ext cx="7561580" cy="583565"/>
            <a:chOff x="434903" y="329254"/>
            <a:chExt cx="5847704" cy="583565"/>
          </a:xfrm>
        </p:grpSpPr>
        <p:grpSp>
          <p:nvGrpSpPr>
            <p:cNvPr id="7" name="组合 6"/>
            <p:cNvGrpSpPr/>
            <p:nvPr/>
          </p:nvGrpSpPr>
          <p:grpSpPr>
            <a:xfrm>
              <a:off x="434903" y="418808"/>
              <a:ext cx="482808" cy="432771"/>
              <a:chOff x="7977188" y="1874838"/>
              <a:chExt cx="1439863" cy="1290638"/>
            </a:xfrm>
          </p:grpSpPr>
          <p:sp>
            <p:nvSpPr>
              <p:cNvPr id="8" name="Oval 1298"/>
              <p:cNvSpPr>
                <a:spLocks noChangeArrowheads="1"/>
              </p:cNvSpPr>
              <p:nvPr/>
            </p:nvSpPr>
            <p:spPr bwMode="auto">
              <a:xfrm>
                <a:off x="8124826" y="2001838"/>
                <a:ext cx="119063" cy="120650"/>
              </a:xfrm>
              <a:prstGeom prst="ellipse">
                <a:avLst/>
              </a:pr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9" name="Freeform 1299"/>
              <p:cNvSpPr/>
              <p:nvPr/>
            </p:nvSpPr>
            <p:spPr bwMode="auto">
              <a:xfrm>
                <a:off x="8942388" y="1979613"/>
                <a:ext cx="331788" cy="330200"/>
              </a:xfrm>
              <a:custGeom>
                <a:avLst/>
                <a:gdLst>
                  <a:gd name="T0" fmla="*/ 44 w 88"/>
                  <a:gd name="T1" fmla="*/ 0 h 88"/>
                  <a:gd name="T2" fmla="*/ 88 w 88"/>
                  <a:gd name="T3" fmla="*/ 44 h 88"/>
                  <a:gd name="T4" fmla="*/ 44 w 88"/>
                  <a:gd name="T5" fmla="*/ 88 h 88"/>
                  <a:gd name="T6" fmla="*/ 0 w 88"/>
                  <a:gd name="T7" fmla="*/ 44 h 88"/>
                  <a:gd name="T8" fmla="*/ 44 w 88"/>
                  <a:gd name="T9" fmla="*/ 0 h 88"/>
                </a:gdLst>
                <a:ahLst/>
                <a:cxnLst>
                  <a:cxn ang="0">
                    <a:pos x="T0" y="T1"/>
                  </a:cxn>
                  <a:cxn ang="0">
                    <a:pos x="T2" y="T3"/>
                  </a:cxn>
                  <a:cxn ang="0">
                    <a:pos x="T4" y="T5"/>
                  </a:cxn>
                  <a:cxn ang="0">
                    <a:pos x="T6" y="T7"/>
                  </a:cxn>
                  <a:cxn ang="0">
                    <a:pos x="T8" y="T9"/>
                  </a:cxn>
                </a:cxnLst>
                <a:rect l="0" t="0" r="r" b="b"/>
                <a:pathLst>
                  <a:path w="88" h="88">
                    <a:moveTo>
                      <a:pt x="44" y="0"/>
                    </a:moveTo>
                    <a:cubicBezTo>
                      <a:pt x="68" y="0"/>
                      <a:pt x="88" y="19"/>
                      <a:pt x="88" y="44"/>
                    </a:cubicBezTo>
                    <a:cubicBezTo>
                      <a:pt x="88" y="68"/>
                      <a:pt x="68" y="88"/>
                      <a:pt x="44" y="88"/>
                    </a:cubicBezTo>
                    <a:cubicBezTo>
                      <a:pt x="20" y="88"/>
                      <a:pt x="0" y="68"/>
                      <a:pt x="0" y="44"/>
                    </a:cubicBezTo>
                    <a:cubicBezTo>
                      <a:pt x="0" y="20"/>
                      <a:pt x="19" y="0"/>
                      <a:pt x="44" y="0"/>
                    </a:cubicBezTo>
                    <a:close/>
                  </a:path>
                </a:pathLst>
              </a:cu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0" name="Freeform 1300"/>
              <p:cNvSpPr/>
              <p:nvPr/>
            </p:nvSpPr>
            <p:spPr bwMode="auto">
              <a:xfrm>
                <a:off x="8131176" y="1993901"/>
                <a:ext cx="1173163" cy="1171575"/>
              </a:xfrm>
              <a:custGeom>
                <a:avLst/>
                <a:gdLst>
                  <a:gd name="T0" fmla="*/ 308 w 312"/>
                  <a:gd name="T1" fmla="*/ 121 h 312"/>
                  <a:gd name="T2" fmla="*/ 312 w 312"/>
                  <a:gd name="T3" fmla="*/ 155 h 312"/>
                  <a:gd name="T4" fmla="*/ 156 w 312"/>
                  <a:gd name="T5" fmla="*/ 312 h 312"/>
                  <a:gd name="T6" fmla="*/ 0 w 312"/>
                  <a:gd name="T7" fmla="*/ 156 h 312"/>
                  <a:gd name="T8" fmla="*/ 155 w 312"/>
                  <a:gd name="T9" fmla="*/ 0 h 312"/>
                  <a:gd name="T10" fmla="*/ 223 w 312"/>
                  <a:gd name="T11" fmla="*/ 15 h 312"/>
                </a:gdLst>
                <a:ahLst/>
                <a:cxnLst>
                  <a:cxn ang="0">
                    <a:pos x="T0" y="T1"/>
                  </a:cxn>
                  <a:cxn ang="0">
                    <a:pos x="T2" y="T3"/>
                  </a:cxn>
                  <a:cxn ang="0">
                    <a:pos x="T4" y="T5"/>
                  </a:cxn>
                  <a:cxn ang="0">
                    <a:pos x="T6" y="T7"/>
                  </a:cxn>
                  <a:cxn ang="0">
                    <a:pos x="T8" y="T9"/>
                  </a:cxn>
                  <a:cxn ang="0">
                    <a:pos x="T10" y="T11"/>
                  </a:cxn>
                </a:cxnLst>
                <a:rect l="0" t="0" r="r" b="b"/>
                <a:pathLst>
                  <a:path w="312" h="312">
                    <a:moveTo>
                      <a:pt x="308" y="121"/>
                    </a:moveTo>
                    <a:cubicBezTo>
                      <a:pt x="310" y="132"/>
                      <a:pt x="312" y="144"/>
                      <a:pt x="312" y="155"/>
                    </a:cubicBezTo>
                    <a:cubicBezTo>
                      <a:pt x="312" y="242"/>
                      <a:pt x="242" y="312"/>
                      <a:pt x="156" y="312"/>
                    </a:cubicBezTo>
                    <a:cubicBezTo>
                      <a:pt x="70" y="312"/>
                      <a:pt x="0" y="242"/>
                      <a:pt x="0" y="156"/>
                    </a:cubicBezTo>
                    <a:cubicBezTo>
                      <a:pt x="0" y="70"/>
                      <a:pt x="69" y="0"/>
                      <a:pt x="155" y="0"/>
                    </a:cubicBezTo>
                    <a:cubicBezTo>
                      <a:pt x="180" y="0"/>
                      <a:pt x="203" y="5"/>
                      <a:pt x="223" y="15"/>
                    </a:cubicBezTo>
                  </a:path>
                </a:pathLst>
              </a:cu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1" name="Freeform 1301"/>
              <p:cNvSpPr/>
              <p:nvPr/>
            </p:nvSpPr>
            <p:spPr bwMode="auto">
              <a:xfrm>
                <a:off x="7977188" y="2224088"/>
                <a:ext cx="1439863" cy="746125"/>
              </a:xfrm>
              <a:custGeom>
                <a:avLst/>
                <a:gdLst>
                  <a:gd name="T0" fmla="*/ 353 w 383"/>
                  <a:gd name="T1" fmla="*/ 96 h 199"/>
                  <a:gd name="T2" fmla="*/ 377 w 383"/>
                  <a:gd name="T3" fmla="*/ 154 h 199"/>
                  <a:gd name="T4" fmla="*/ 171 w 383"/>
                  <a:gd name="T5" fmla="*/ 165 h 199"/>
                  <a:gd name="T6" fmla="*/ 13 w 383"/>
                  <a:gd name="T7" fmla="*/ 32 h 199"/>
                  <a:gd name="T8" fmla="*/ 73 w 383"/>
                  <a:gd name="T9" fmla="*/ 0 h 199"/>
                </a:gdLst>
                <a:ahLst/>
                <a:cxnLst>
                  <a:cxn ang="0">
                    <a:pos x="T0" y="T1"/>
                  </a:cxn>
                  <a:cxn ang="0">
                    <a:pos x="T2" y="T3"/>
                  </a:cxn>
                  <a:cxn ang="0">
                    <a:pos x="T4" y="T5"/>
                  </a:cxn>
                  <a:cxn ang="0">
                    <a:pos x="T6" y="T7"/>
                  </a:cxn>
                  <a:cxn ang="0">
                    <a:pos x="T8" y="T9"/>
                  </a:cxn>
                </a:cxnLst>
                <a:rect l="0" t="0" r="r" b="b"/>
                <a:pathLst>
                  <a:path w="383" h="199">
                    <a:moveTo>
                      <a:pt x="353" y="96"/>
                    </a:moveTo>
                    <a:cubicBezTo>
                      <a:pt x="373" y="117"/>
                      <a:pt x="383" y="137"/>
                      <a:pt x="377" y="154"/>
                    </a:cubicBezTo>
                    <a:cubicBezTo>
                      <a:pt x="364" y="194"/>
                      <a:pt x="271" y="199"/>
                      <a:pt x="171" y="165"/>
                    </a:cubicBezTo>
                    <a:cubicBezTo>
                      <a:pt x="70" y="131"/>
                      <a:pt x="0" y="72"/>
                      <a:pt x="13" y="32"/>
                    </a:cubicBezTo>
                    <a:cubicBezTo>
                      <a:pt x="19" y="14"/>
                      <a:pt x="41" y="3"/>
                      <a:pt x="73" y="0"/>
                    </a:cubicBezTo>
                  </a:path>
                </a:pathLst>
              </a:cu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2" name="Freeform 1302"/>
              <p:cNvSpPr/>
              <p:nvPr/>
            </p:nvSpPr>
            <p:spPr bwMode="auto">
              <a:xfrm>
                <a:off x="8507413" y="2625726"/>
                <a:ext cx="52388" cy="22225"/>
              </a:xfrm>
              <a:custGeom>
                <a:avLst/>
                <a:gdLst>
                  <a:gd name="T0" fmla="*/ 14 w 14"/>
                  <a:gd name="T1" fmla="*/ 6 h 6"/>
                  <a:gd name="T2" fmla="*/ 0 w 14"/>
                  <a:gd name="T3" fmla="*/ 0 h 6"/>
                </a:gdLst>
                <a:ahLst/>
                <a:cxnLst>
                  <a:cxn ang="0">
                    <a:pos x="T0" y="T1"/>
                  </a:cxn>
                  <a:cxn ang="0">
                    <a:pos x="T2" y="T3"/>
                  </a:cxn>
                </a:cxnLst>
                <a:rect l="0" t="0" r="r" b="b"/>
                <a:pathLst>
                  <a:path w="14" h="6">
                    <a:moveTo>
                      <a:pt x="14" y="6"/>
                    </a:moveTo>
                    <a:cubicBezTo>
                      <a:pt x="9" y="4"/>
                      <a:pt x="5" y="2"/>
                      <a:pt x="0" y="0"/>
                    </a:cubicBezTo>
                  </a:path>
                </a:pathLst>
              </a:cu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3" name="Freeform 1303"/>
              <p:cNvSpPr/>
              <p:nvPr/>
            </p:nvSpPr>
            <p:spPr bwMode="auto">
              <a:xfrm>
                <a:off x="8680451" y="2692401"/>
                <a:ext cx="481013" cy="87313"/>
              </a:xfrm>
              <a:custGeom>
                <a:avLst/>
                <a:gdLst>
                  <a:gd name="T0" fmla="*/ 128 w 128"/>
                  <a:gd name="T1" fmla="*/ 22 h 23"/>
                  <a:gd name="T2" fmla="*/ 0 w 128"/>
                  <a:gd name="T3" fmla="*/ 0 h 23"/>
                </a:gdLst>
                <a:ahLst/>
                <a:cxnLst>
                  <a:cxn ang="0">
                    <a:pos x="T0" y="T1"/>
                  </a:cxn>
                  <a:cxn ang="0">
                    <a:pos x="T2" y="T3"/>
                  </a:cxn>
                </a:cxnLst>
                <a:rect l="0" t="0" r="r" b="b"/>
                <a:pathLst>
                  <a:path w="128" h="23">
                    <a:moveTo>
                      <a:pt x="128" y="22"/>
                    </a:moveTo>
                    <a:cubicBezTo>
                      <a:pt x="92" y="23"/>
                      <a:pt x="47" y="16"/>
                      <a:pt x="0" y="0"/>
                    </a:cubicBezTo>
                  </a:path>
                </a:pathLst>
              </a:cu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4" name="Freeform 1304"/>
              <p:cNvSpPr/>
              <p:nvPr/>
            </p:nvSpPr>
            <p:spPr bwMode="auto">
              <a:xfrm>
                <a:off x="9109076" y="1874838"/>
                <a:ext cx="269875" cy="536575"/>
              </a:xfrm>
              <a:custGeom>
                <a:avLst/>
                <a:gdLst>
                  <a:gd name="T0" fmla="*/ 0 w 72"/>
                  <a:gd name="T1" fmla="*/ 0 h 143"/>
                  <a:gd name="T2" fmla="*/ 72 w 72"/>
                  <a:gd name="T3" fmla="*/ 72 h 143"/>
                  <a:gd name="T4" fmla="*/ 41 w 72"/>
                  <a:gd name="T5" fmla="*/ 131 h 143"/>
                  <a:gd name="T6" fmla="*/ 7 w 72"/>
                  <a:gd name="T7" fmla="*/ 143 h 143"/>
                </a:gdLst>
                <a:ahLst/>
                <a:cxnLst>
                  <a:cxn ang="0">
                    <a:pos x="T0" y="T1"/>
                  </a:cxn>
                  <a:cxn ang="0">
                    <a:pos x="T2" y="T3"/>
                  </a:cxn>
                  <a:cxn ang="0">
                    <a:pos x="T4" y="T5"/>
                  </a:cxn>
                  <a:cxn ang="0">
                    <a:pos x="T6" y="T7"/>
                  </a:cxn>
                </a:cxnLst>
                <a:rect l="0" t="0" r="r" b="b"/>
                <a:pathLst>
                  <a:path w="72" h="143">
                    <a:moveTo>
                      <a:pt x="0" y="0"/>
                    </a:moveTo>
                    <a:cubicBezTo>
                      <a:pt x="39" y="0"/>
                      <a:pt x="72" y="32"/>
                      <a:pt x="72" y="72"/>
                    </a:cubicBezTo>
                    <a:cubicBezTo>
                      <a:pt x="72" y="96"/>
                      <a:pt x="60" y="118"/>
                      <a:pt x="41" y="131"/>
                    </a:cubicBezTo>
                    <a:cubicBezTo>
                      <a:pt x="31" y="138"/>
                      <a:pt x="20" y="142"/>
                      <a:pt x="7" y="143"/>
                    </a:cubicBezTo>
                  </a:path>
                </a:pathLst>
              </a:cu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5" name="Freeform 1305"/>
              <p:cNvSpPr/>
              <p:nvPr/>
            </p:nvSpPr>
            <p:spPr bwMode="auto">
              <a:xfrm>
                <a:off x="8996363" y="2389188"/>
                <a:ext cx="41275" cy="14288"/>
              </a:xfrm>
              <a:custGeom>
                <a:avLst/>
                <a:gdLst>
                  <a:gd name="T0" fmla="*/ 11 w 11"/>
                  <a:gd name="T1" fmla="*/ 4 h 4"/>
                  <a:gd name="T2" fmla="*/ 0 w 11"/>
                  <a:gd name="T3" fmla="*/ 0 h 4"/>
                </a:gdLst>
                <a:ahLst/>
                <a:cxnLst>
                  <a:cxn ang="0">
                    <a:pos x="T0" y="T1"/>
                  </a:cxn>
                  <a:cxn ang="0">
                    <a:pos x="T2" y="T3"/>
                  </a:cxn>
                </a:cxnLst>
                <a:rect l="0" t="0" r="r" b="b"/>
                <a:pathLst>
                  <a:path w="11" h="4">
                    <a:moveTo>
                      <a:pt x="11" y="4"/>
                    </a:moveTo>
                    <a:cubicBezTo>
                      <a:pt x="7" y="3"/>
                      <a:pt x="3" y="2"/>
                      <a:pt x="0" y="0"/>
                    </a:cubicBezTo>
                  </a:path>
                </a:pathLst>
              </a:cu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grpSp>
        <p:sp>
          <p:nvSpPr>
            <p:cNvPr id="16" name="文本框 15"/>
            <p:cNvSpPr txBox="1"/>
            <p:nvPr/>
          </p:nvSpPr>
          <p:spPr>
            <a:xfrm>
              <a:off x="935810" y="329254"/>
              <a:ext cx="5346797" cy="583565"/>
            </a:xfrm>
            <a:prstGeom prst="rect">
              <a:avLst/>
            </a:prstGeom>
            <a:noFill/>
          </p:spPr>
          <p:txBody>
            <a:bodyPr wrap="square" rtlCol="0">
              <a:spAutoFit/>
            </a:bodyPr>
            <a:lstStyle/>
            <a:p>
              <a:r>
                <a:rPr lang="en-US" sz="3200" b="1" dirty="0" err="1">
                  <a:solidFill>
                    <a:srgbClr val="5F2C09"/>
                  </a:solidFill>
                  <a:latin typeface="Times New Roman" panose="02020603050405020304" pitchFamily="18" charset="0"/>
                  <a:cs typeface="Times New Roman" panose="02020603050405020304" pitchFamily="18" charset="0"/>
                </a:rPr>
                <a:t>Why using more than one Class?</a:t>
              </a:r>
              <a:endParaRPr lang="en-US" sz="3200" b="1" dirty="0">
                <a:solidFill>
                  <a:srgbClr val="5F2C09"/>
                </a:solidFill>
                <a:latin typeface="Times New Roman" panose="02020603050405020304" pitchFamily="18" charset="0"/>
                <a:cs typeface="Times New Roman" panose="02020603050405020304" pitchFamily="18" charset="0"/>
              </a:endParaRPr>
            </a:p>
          </p:txBody>
        </p:sp>
      </p:grpSp>
      <p:sp>
        <p:nvSpPr>
          <p:cNvPr id="2" name="文本框 1"/>
          <p:cNvSpPr txBox="1"/>
          <p:nvPr/>
        </p:nvSpPr>
        <p:spPr>
          <a:xfrm>
            <a:off x="407670" y="1080135"/>
            <a:ext cx="11444605" cy="1938020"/>
          </a:xfrm>
          <a:prstGeom prst="rect">
            <a:avLst/>
          </a:prstGeom>
          <a:noFill/>
        </p:spPr>
        <p:txBody>
          <a:bodyPr wrap="square" rtlCol="0">
            <a:spAutoFit/>
          </a:bodyPr>
          <a:p>
            <a:pPr indent="0">
              <a:buNone/>
            </a:pPr>
            <a:r>
              <a:rPr lang="en-US" sz="2400" dirty="0" err="1">
                <a:solidFill>
                  <a:srgbClr val="5F2C09"/>
                </a:solidFill>
                <a:latin typeface="Times New Roman" panose="02020603050405020304" pitchFamily="18" charset="0"/>
                <a:cs typeface="Times New Roman" panose="02020603050405020304" pitchFamily="18" charset="0"/>
              </a:rPr>
              <a:t>When solving some complex problem, we need to implement the corresponding functionality in several different classes and use one main class to activate them, rather than write all of them just in one class!</a:t>
            </a:r>
            <a:endParaRPr lang="en-US" sz="2400" dirty="0" err="1">
              <a:solidFill>
                <a:srgbClr val="5F2C09"/>
              </a:solidFill>
              <a:latin typeface="Times New Roman" panose="02020603050405020304" pitchFamily="18" charset="0"/>
              <a:cs typeface="Times New Roman" panose="02020603050405020304" pitchFamily="18" charset="0"/>
            </a:endParaRPr>
          </a:p>
          <a:p>
            <a:pPr indent="0">
              <a:buNone/>
            </a:pPr>
            <a:endParaRPr lang="en-US" sz="2400" dirty="0" err="1">
              <a:solidFill>
                <a:srgbClr val="5F2C09"/>
              </a:solidFill>
              <a:latin typeface="Times New Roman" panose="02020603050405020304" pitchFamily="18" charset="0"/>
              <a:cs typeface="Times New Roman" panose="02020603050405020304" pitchFamily="18" charset="0"/>
            </a:endParaRPr>
          </a:p>
          <a:p>
            <a:pPr indent="0">
              <a:buNone/>
            </a:pPr>
            <a:endParaRPr lang="en-US" sz="2400" dirty="0" err="1">
              <a:solidFill>
                <a:srgbClr val="5F2C09"/>
              </a:solidFill>
              <a:latin typeface="Times New Roman" panose="02020603050405020304" pitchFamily="18" charset="0"/>
              <a:cs typeface="Times New Roman" panose="02020603050405020304" pitchFamily="18" charset="0"/>
            </a:endParaRPr>
          </a:p>
        </p:txBody>
      </p:sp>
      <p:pic>
        <p:nvPicPr>
          <p:cNvPr id="6" name="图片 5"/>
          <p:cNvPicPr>
            <a:picLocks noChangeAspect="1"/>
          </p:cNvPicPr>
          <p:nvPr/>
        </p:nvPicPr>
        <p:blipFill>
          <a:blip r:embed="rId2"/>
          <a:stretch>
            <a:fillRect/>
          </a:stretch>
        </p:blipFill>
        <p:spPr>
          <a:xfrm>
            <a:off x="1196340" y="2706370"/>
            <a:ext cx="5219700" cy="2788920"/>
          </a:xfrm>
          <a:prstGeom prst="rect">
            <a:avLst/>
          </a:prstGeom>
        </p:spPr>
      </p:pic>
      <p:sp>
        <p:nvSpPr>
          <p:cNvPr id="17" name="文本框 16"/>
          <p:cNvSpPr txBox="1"/>
          <p:nvPr/>
        </p:nvSpPr>
        <p:spPr>
          <a:xfrm>
            <a:off x="6595745" y="2692400"/>
            <a:ext cx="5256530" cy="1938020"/>
          </a:xfrm>
          <a:prstGeom prst="rect">
            <a:avLst/>
          </a:prstGeom>
          <a:noFill/>
        </p:spPr>
        <p:txBody>
          <a:bodyPr wrap="square" rtlCol="0">
            <a:spAutoFit/>
          </a:bodyPr>
          <a:p>
            <a:r>
              <a:rPr lang="en-US" sz="2400" dirty="0" err="1">
                <a:solidFill>
                  <a:srgbClr val="5F2C09"/>
                </a:solidFill>
                <a:latin typeface="Times New Roman" panose="02020603050405020304" pitchFamily="18" charset="0"/>
                <a:cs typeface="Times New Roman" panose="02020603050405020304" pitchFamily="18" charset="0"/>
              </a:rPr>
              <a:t>• </a:t>
            </a:r>
            <a:r>
              <a:rPr lang="en-US" sz="2400" b="1" dirty="0" err="1">
                <a:solidFill>
                  <a:srgbClr val="5F2C09"/>
                </a:solidFill>
                <a:latin typeface="Times New Roman" panose="02020603050405020304" pitchFamily="18" charset="0"/>
                <a:cs typeface="Times New Roman" panose="02020603050405020304" pitchFamily="18" charset="0"/>
              </a:rPr>
              <a:t>class</a:t>
            </a:r>
            <a:r>
              <a:rPr lang="en-US" sz="2400" dirty="0" err="1">
                <a:solidFill>
                  <a:srgbClr val="5F2C09"/>
                </a:solidFill>
                <a:latin typeface="Times New Roman" panose="02020603050405020304" pitchFamily="18" charset="0"/>
                <a:cs typeface="Times New Roman" panose="02020603050405020304" pitchFamily="18" charset="0"/>
              </a:rPr>
              <a:t> – a car’s engineering drawings (blueprint)</a:t>
            </a:r>
            <a:endParaRPr lang="en-US" sz="2400" dirty="0" err="1">
              <a:solidFill>
                <a:srgbClr val="5F2C09"/>
              </a:solidFill>
              <a:latin typeface="Times New Roman" panose="02020603050405020304" pitchFamily="18" charset="0"/>
              <a:cs typeface="Times New Roman" panose="02020603050405020304" pitchFamily="18" charset="0"/>
            </a:endParaRPr>
          </a:p>
          <a:p>
            <a:r>
              <a:rPr lang="en-US" sz="2400" dirty="0" err="1">
                <a:solidFill>
                  <a:srgbClr val="5F2C09"/>
                </a:solidFill>
                <a:latin typeface="Times New Roman" panose="02020603050405020304" pitchFamily="18" charset="0"/>
                <a:cs typeface="Times New Roman" panose="02020603050405020304" pitchFamily="18" charset="0"/>
              </a:rPr>
              <a:t>•</a:t>
            </a:r>
            <a:r>
              <a:rPr lang="en-US" sz="2400" b="1" dirty="0" err="1">
                <a:solidFill>
                  <a:srgbClr val="5F2C09"/>
                </a:solidFill>
                <a:latin typeface="Times New Roman" panose="02020603050405020304" pitchFamily="18" charset="0"/>
                <a:cs typeface="Times New Roman" panose="02020603050405020304" pitchFamily="18" charset="0"/>
              </a:rPr>
              <a:t> method </a:t>
            </a:r>
            <a:r>
              <a:rPr lang="en-US" sz="2400" dirty="0" err="1">
                <a:solidFill>
                  <a:srgbClr val="5F2C09"/>
                </a:solidFill>
                <a:latin typeface="Times New Roman" panose="02020603050405020304" pitchFamily="18" charset="0"/>
                <a:cs typeface="Times New Roman" panose="02020603050405020304" pitchFamily="18" charset="0"/>
              </a:rPr>
              <a:t>– designed to perform tasks (make a car move)</a:t>
            </a:r>
            <a:endParaRPr lang="en-US" sz="2400" dirty="0" err="1">
              <a:solidFill>
                <a:srgbClr val="5F2C09"/>
              </a:solidFill>
              <a:latin typeface="Times New Roman" panose="02020603050405020304" pitchFamily="18" charset="0"/>
              <a:cs typeface="Times New Roman" panose="02020603050405020304" pitchFamily="18" charset="0"/>
            </a:endParaRPr>
          </a:p>
          <a:p>
            <a:r>
              <a:rPr lang="en-US" sz="2400" dirty="0" err="1">
                <a:solidFill>
                  <a:srgbClr val="5F2C09"/>
                </a:solidFill>
                <a:latin typeface="Times New Roman" panose="02020603050405020304" pitchFamily="18" charset="0"/>
                <a:cs typeface="Times New Roman" panose="02020603050405020304" pitchFamily="18" charset="0"/>
              </a:rPr>
              <a:t>•</a:t>
            </a:r>
            <a:r>
              <a:rPr lang="en-US" sz="2400" b="1" dirty="0" err="1">
                <a:solidFill>
                  <a:srgbClr val="5F2C09"/>
                </a:solidFill>
                <a:latin typeface="Times New Roman" panose="02020603050405020304" pitchFamily="18" charset="0"/>
                <a:cs typeface="Times New Roman" panose="02020603050405020304" pitchFamily="18" charset="0"/>
              </a:rPr>
              <a:t> object</a:t>
            </a:r>
            <a:r>
              <a:rPr lang="en-US" sz="2400" dirty="0" err="1">
                <a:solidFill>
                  <a:srgbClr val="5F2C09"/>
                </a:solidFill>
                <a:latin typeface="Times New Roman" panose="02020603050405020304" pitchFamily="18" charset="0"/>
                <a:cs typeface="Times New Roman" panose="02020603050405020304" pitchFamily="18" charset="0"/>
              </a:rPr>
              <a:t> – the car we drive</a:t>
            </a:r>
            <a:endParaRPr lang="en-US" sz="2400" dirty="0" err="1">
              <a:solidFill>
                <a:srgbClr val="5F2C09"/>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1">
            <a:extLst>
              <a:ext uri="{28A0092B-C50C-407E-A947-70E740481C1C}">
                <a14:useLocalDpi xmlns:a14="http://schemas.microsoft.com/office/drawing/2010/main" val="0"/>
              </a:ext>
            </a:extLst>
          </a:blip>
          <a:srcRect l="24300" t="40306" r="23627" b="40661"/>
          <a:stretch>
            <a:fillRect/>
          </a:stretch>
        </p:blipFill>
        <p:spPr>
          <a:xfrm>
            <a:off x="9367365" y="272202"/>
            <a:ext cx="2484934" cy="641827"/>
          </a:xfrm>
          <a:prstGeom prst="rect">
            <a:avLst/>
          </a:prstGeom>
        </p:spPr>
      </p:pic>
      <p:grpSp>
        <p:nvGrpSpPr>
          <p:cNvPr id="4" name="组合 3"/>
          <p:cNvGrpSpPr/>
          <p:nvPr/>
        </p:nvGrpSpPr>
        <p:grpSpPr>
          <a:xfrm>
            <a:off x="434975" y="329565"/>
            <a:ext cx="8373110" cy="583565"/>
            <a:chOff x="434903" y="329254"/>
            <a:chExt cx="5847704" cy="583565"/>
          </a:xfrm>
        </p:grpSpPr>
        <p:grpSp>
          <p:nvGrpSpPr>
            <p:cNvPr id="7" name="组合 6"/>
            <p:cNvGrpSpPr/>
            <p:nvPr/>
          </p:nvGrpSpPr>
          <p:grpSpPr>
            <a:xfrm>
              <a:off x="434903" y="418808"/>
              <a:ext cx="482808" cy="432771"/>
              <a:chOff x="7977188" y="1874838"/>
              <a:chExt cx="1439863" cy="1290638"/>
            </a:xfrm>
          </p:grpSpPr>
          <p:sp>
            <p:nvSpPr>
              <p:cNvPr id="8" name="Oval 1298"/>
              <p:cNvSpPr>
                <a:spLocks noChangeArrowheads="1"/>
              </p:cNvSpPr>
              <p:nvPr/>
            </p:nvSpPr>
            <p:spPr bwMode="auto">
              <a:xfrm>
                <a:off x="8124826" y="2001838"/>
                <a:ext cx="119063" cy="120650"/>
              </a:xfrm>
              <a:prstGeom prst="ellipse">
                <a:avLst/>
              </a:pr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9" name="Freeform 1299"/>
              <p:cNvSpPr/>
              <p:nvPr/>
            </p:nvSpPr>
            <p:spPr bwMode="auto">
              <a:xfrm>
                <a:off x="8942388" y="1979613"/>
                <a:ext cx="331788" cy="330200"/>
              </a:xfrm>
              <a:custGeom>
                <a:avLst/>
                <a:gdLst>
                  <a:gd name="T0" fmla="*/ 44 w 88"/>
                  <a:gd name="T1" fmla="*/ 0 h 88"/>
                  <a:gd name="T2" fmla="*/ 88 w 88"/>
                  <a:gd name="T3" fmla="*/ 44 h 88"/>
                  <a:gd name="T4" fmla="*/ 44 w 88"/>
                  <a:gd name="T5" fmla="*/ 88 h 88"/>
                  <a:gd name="T6" fmla="*/ 0 w 88"/>
                  <a:gd name="T7" fmla="*/ 44 h 88"/>
                  <a:gd name="T8" fmla="*/ 44 w 88"/>
                  <a:gd name="T9" fmla="*/ 0 h 88"/>
                </a:gdLst>
                <a:ahLst/>
                <a:cxnLst>
                  <a:cxn ang="0">
                    <a:pos x="T0" y="T1"/>
                  </a:cxn>
                  <a:cxn ang="0">
                    <a:pos x="T2" y="T3"/>
                  </a:cxn>
                  <a:cxn ang="0">
                    <a:pos x="T4" y="T5"/>
                  </a:cxn>
                  <a:cxn ang="0">
                    <a:pos x="T6" y="T7"/>
                  </a:cxn>
                  <a:cxn ang="0">
                    <a:pos x="T8" y="T9"/>
                  </a:cxn>
                </a:cxnLst>
                <a:rect l="0" t="0" r="r" b="b"/>
                <a:pathLst>
                  <a:path w="88" h="88">
                    <a:moveTo>
                      <a:pt x="44" y="0"/>
                    </a:moveTo>
                    <a:cubicBezTo>
                      <a:pt x="68" y="0"/>
                      <a:pt x="88" y="19"/>
                      <a:pt x="88" y="44"/>
                    </a:cubicBezTo>
                    <a:cubicBezTo>
                      <a:pt x="88" y="68"/>
                      <a:pt x="68" y="88"/>
                      <a:pt x="44" y="88"/>
                    </a:cubicBezTo>
                    <a:cubicBezTo>
                      <a:pt x="20" y="88"/>
                      <a:pt x="0" y="68"/>
                      <a:pt x="0" y="44"/>
                    </a:cubicBezTo>
                    <a:cubicBezTo>
                      <a:pt x="0" y="20"/>
                      <a:pt x="19" y="0"/>
                      <a:pt x="44" y="0"/>
                    </a:cubicBezTo>
                    <a:close/>
                  </a:path>
                </a:pathLst>
              </a:cu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0" name="Freeform 1300"/>
              <p:cNvSpPr/>
              <p:nvPr/>
            </p:nvSpPr>
            <p:spPr bwMode="auto">
              <a:xfrm>
                <a:off x="8131176" y="1993901"/>
                <a:ext cx="1173163" cy="1171575"/>
              </a:xfrm>
              <a:custGeom>
                <a:avLst/>
                <a:gdLst>
                  <a:gd name="T0" fmla="*/ 308 w 312"/>
                  <a:gd name="T1" fmla="*/ 121 h 312"/>
                  <a:gd name="T2" fmla="*/ 312 w 312"/>
                  <a:gd name="T3" fmla="*/ 155 h 312"/>
                  <a:gd name="T4" fmla="*/ 156 w 312"/>
                  <a:gd name="T5" fmla="*/ 312 h 312"/>
                  <a:gd name="T6" fmla="*/ 0 w 312"/>
                  <a:gd name="T7" fmla="*/ 156 h 312"/>
                  <a:gd name="T8" fmla="*/ 155 w 312"/>
                  <a:gd name="T9" fmla="*/ 0 h 312"/>
                  <a:gd name="T10" fmla="*/ 223 w 312"/>
                  <a:gd name="T11" fmla="*/ 15 h 312"/>
                </a:gdLst>
                <a:ahLst/>
                <a:cxnLst>
                  <a:cxn ang="0">
                    <a:pos x="T0" y="T1"/>
                  </a:cxn>
                  <a:cxn ang="0">
                    <a:pos x="T2" y="T3"/>
                  </a:cxn>
                  <a:cxn ang="0">
                    <a:pos x="T4" y="T5"/>
                  </a:cxn>
                  <a:cxn ang="0">
                    <a:pos x="T6" y="T7"/>
                  </a:cxn>
                  <a:cxn ang="0">
                    <a:pos x="T8" y="T9"/>
                  </a:cxn>
                  <a:cxn ang="0">
                    <a:pos x="T10" y="T11"/>
                  </a:cxn>
                </a:cxnLst>
                <a:rect l="0" t="0" r="r" b="b"/>
                <a:pathLst>
                  <a:path w="312" h="312">
                    <a:moveTo>
                      <a:pt x="308" y="121"/>
                    </a:moveTo>
                    <a:cubicBezTo>
                      <a:pt x="310" y="132"/>
                      <a:pt x="312" y="144"/>
                      <a:pt x="312" y="155"/>
                    </a:cubicBezTo>
                    <a:cubicBezTo>
                      <a:pt x="312" y="242"/>
                      <a:pt x="242" y="312"/>
                      <a:pt x="156" y="312"/>
                    </a:cubicBezTo>
                    <a:cubicBezTo>
                      <a:pt x="70" y="312"/>
                      <a:pt x="0" y="242"/>
                      <a:pt x="0" y="156"/>
                    </a:cubicBezTo>
                    <a:cubicBezTo>
                      <a:pt x="0" y="70"/>
                      <a:pt x="69" y="0"/>
                      <a:pt x="155" y="0"/>
                    </a:cubicBezTo>
                    <a:cubicBezTo>
                      <a:pt x="180" y="0"/>
                      <a:pt x="203" y="5"/>
                      <a:pt x="223" y="15"/>
                    </a:cubicBezTo>
                  </a:path>
                </a:pathLst>
              </a:cu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1" name="Freeform 1301"/>
              <p:cNvSpPr/>
              <p:nvPr/>
            </p:nvSpPr>
            <p:spPr bwMode="auto">
              <a:xfrm>
                <a:off x="7977188" y="2224088"/>
                <a:ext cx="1439863" cy="746125"/>
              </a:xfrm>
              <a:custGeom>
                <a:avLst/>
                <a:gdLst>
                  <a:gd name="T0" fmla="*/ 353 w 383"/>
                  <a:gd name="T1" fmla="*/ 96 h 199"/>
                  <a:gd name="T2" fmla="*/ 377 w 383"/>
                  <a:gd name="T3" fmla="*/ 154 h 199"/>
                  <a:gd name="T4" fmla="*/ 171 w 383"/>
                  <a:gd name="T5" fmla="*/ 165 h 199"/>
                  <a:gd name="T6" fmla="*/ 13 w 383"/>
                  <a:gd name="T7" fmla="*/ 32 h 199"/>
                  <a:gd name="T8" fmla="*/ 73 w 383"/>
                  <a:gd name="T9" fmla="*/ 0 h 199"/>
                </a:gdLst>
                <a:ahLst/>
                <a:cxnLst>
                  <a:cxn ang="0">
                    <a:pos x="T0" y="T1"/>
                  </a:cxn>
                  <a:cxn ang="0">
                    <a:pos x="T2" y="T3"/>
                  </a:cxn>
                  <a:cxn ang="0">
                    <a:pos x="T4" y="T5"/>
                  </a:cxn>
                  <a:cxn ang="0">
                    <a:pos x="T6" y="T7"/>
                  </a:cxn>
                  <a:cxn ang="0">
                    <a:pos x="T8" y="T9"/>
                  </a:cxn>
                </a:cxnLst>
                <a:rect l="0" t="0" r="r" b="b"/>
                <a:pathLst>
                  <a:path w="383" h="199">
                    <a:moveTo>
                      <a:pt x="353" y="96"/>
                    </a:moveTo>
                    <a:cubicBezTo>
                      <a:pt x="373" y="117"/>
                      <a:pt x="383" y="137"/>
                      <a:pt x="377" y="154"/>
                    </a:cubicBezTo>
                    <a:cubicBezTo>
                      <a:pt x="364" y="194"/>
                      <a:pt x="271" y="199"/>
                      <a:pt x="171" y="165"/>
                    </a:cubicBezTo>
                    <a:cubicBezTo>
                      <a:pt x="70" y="131"/>
                      <a:pt x="0" y="72"/>
                      <a:pt x="13" y="32"/>
                    </a:cubicBezTo>
                    <a:cubicBezTo>
                      <a:pt x="19" y="14"/>
                      <a:pt x="41" y="3"/>
                      <a:pt x="73" y="0"/>
                    </a:cubicBezTo>
                  </a:path>
                </a:pathLst>
              </a:cu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2" name="Freeform 1302"/>
              <p:cNvSpPr/>
              <p:nvPr/>
            </p:nvSpPr>
            <p:spPr bwMode="auto">
              <a:xfrm>
                <a:off x="8507413" y="2625726"/>
                <a:ext cx="52388" cy="22225"/>
              </a:xfrm>
              <a:custGeom>
                <a:avLst/>
                <a:gdLst>
                  <a:gd name="T0" fmla="*/ 14 w 14"/>
                  <a:gd name="T1" fmla="*/ 6 h 6"/>
                  <a:gd name="T2" fmla="*/ 0 w 14"/>
                  <a:gd name="T3" fmla="*/ 0 h 6"/>
                </a:gdLst>
                <a:ahLst/>
                <a:cxnLst>
                  <a:cxn ang="0">
                    <a:pos x="T0" y="T1"/>
                  </a:cxn>
                  <a:cxn ang="0">
                    <a:pos x="T2" y="T3"/>
                  </a:cxn>
                </a:cxnLst>
                <a:rect l="0" t="0" r="r" b="b"/>
                <a:pathLst>
                  <a:path w="14" h="6">
                    <a:moveTo>
                      <a:pt x="14" y="6"/>
                    </a:moveTo>
                    <a:cubicBezTo>
                      <a:pt x="9" y="4"/>
                      <a:pt x="5" y="2"/>
                      <a:pt x="0" y="0"/>
                    </a:cubicBezTo>
                  </a:path>
                </a:pathLst>
              </a:cu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3" name="Freeform 1303"/>
              <p:cNvSpPr/>
              <p:nvPr/>
            </p:nvSpPr>
            <p:spPr bwMode="auto">
              <a:xfrm>
                <a:off x="8680451" y="2692401"/>
                <a:ext cx="481013" cy="87313"/>
              </a:xfrm>
              <a:custGeom>
                <a:avLst/>
                <a:gdLst>
                  <a:gd name="T0" fmla="*/ 128 w 128"/>
                  <a:gd name="T1" fmla="*/ 22 h 23"/>
                  <a:gd name="T2" fmla="*/ 0 w 128"/>
                  <a:gd name="T3" fmla="*/ 0 h 23"/>
                </a:gdLst>
                <a:ahLst/>
                <a:cxnLst>
                  <a:cxn ang="0">
                    <a:pos x="T0" y="T1"/>
                  </a:cxn>
                  <a:cxn ang="0">
                    <a:pos x="T2" y="T3"/>
                  </a:cxn>
                </a:cxnLst>
                <a:rect l="0" t="0" r="r" b="b"/>
                <a:pathLst>
                  <a:path w="128" h="23">
                    <a:moveTo>
                      <a:pt x="128" y="22"/>
                    </a:moveTo>
                    <a:cubicBezTo>
                      <a:pt x="92" y="23"/>
                      <a:pt x="47" y="16"/>
                      <a:pt x="0" y="0"/>
                    </a:cubicBezTo>
                  </a:path>
                </a:pathLst>
              </a:cu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4" name="Freeform 1304"/>
              <p:cNvSpPr/>
              <p:nvPr/>
            </p:nvSpPr>
            <p:spPr bwMode="auto">
              <a:xfrm>
                <a:off x="9109076" y="1874838"/>
                <a:ext cx="269875" cy="536575"/>
              </a:xfrm>
              <a:custGeom>
                <a:avLst/>
                <a:gdLst>
                  <a:gd name="T0" fmla="*/ 0 w 72"/>
                  <a:gd name="T1" fmla="*/ 0 h 143"/>
                  <a:gd name="T2" fmla="*/ 72 w 72"/>
                  <a:gd name="T3" fmla="*/ 72 h 143"/>
                  <a:gd name="T4" fmla="*/ 41 w 72"/>
                  <a:gd name="T5" fmla="*/ 131 h 143"/>
                  <a:gd name="T6" fmla="*/ 7 w 72"/>
                  <a:gd name="T7" fmla="*/ 143 h 143"/>
                </a:gdLst>
                <a:ahLst/>
                <a:cxnLst>
                  <a:cxn ang="0">
                    <a:pos x="T0" y="T1"/>
                  </a:cxn>
                  <a:cxn ang="0">
                    <a:pos x="T2" y="T3"/>
                  </a:cxn>
                  <a:cxn ang="0">
                    <a:pos x="T4" y="T5"/>
                  </a:cxn>
                  <a:cxn ang="0">
                    <a:pos x="T6" y="T7"/>
                  </a:cxn>
                </a:cxnLst>
                <a:rect l="0" t="0" r="r" b="b"/>
                <a:pathLst>
                  <a:path w="72" h="143">
                    <a:moveTo>
                      <a:pt x="0" y="0"/>
                    </a:moveTo>
                    <a:cubicBezTo>
                      <a:pt x="39" y="0"/>
                      <a:pt x="72" y="32"/>
                      <a:pt x="72" y="72"/>
                    </a:cubicBezTo>
                    <a:cubicBezTo>
                      <a:pt x="72" y="96"/>
                      <a:pt x="60" y="118"/>
                      <a:pt x="41" y="131"/>
                    </a:cubicBezTo>
                    <a:cubicBezTo>
                      <a:pt x="31" y="138"/>
                      <a:pt x="20" y="142"/>
                      <a:pt x="7" y="143"/>
                    </a:cubicBezTo>
                  </a:path>
                </a:pathLst>
              </a:cu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5" name="Freeform 1305"/>
              <p:cNvSpPr/>
              <p:nvPr/>
            </p:nvSpPr>
            <p:spPr bwMode="auto">
              <a:xfrm>
                <a:off x="8996363" y="2389188"/>
                <a:ext cx="41275" cy="14288"/>
              </a:xfrm>
              <a:custGeom>
                <a:avLst/>
                <a:gdLst>
                  <a:gd name="T0" fmla="*/ 11 w 11"/>
                  <a:gd name="T1" fmla="*/ 4 h 4"/>
                  <a:gd name="T2" fmla="*/ 0 w 11"/>
                  <a:gd name="T3" fmla="*/ 0 h 4"/>
                </a:gdLst>
                <a:ahLst/>
                <a:cxnLst>
                  <a:cxn ang="0">
                    <a:pos x="T0" y="T1"/>
                  </a:cxn>
                  <a:cxn ang="0">
                    <a:pos x="T2" y="T3"/>
                  </a:cxn>
                </a:cxnLst>
                <a:rect l="0" t="0" r="r" b="b"/>
                <a:pathLst>
                  <a:path w="11" h="4">
                    <a:moveTo>
                      <a:pt x="11" y="4"/>
                    </a:moveTo>
                    <a:cubicBezTo>
                      <a:pt x="7" y="3"/>
                      <a:pt x="3" y="2"/>
                      <a:pt x="0" y="0"/>
                    </a:cubicBezTo>
                  </a:path>
                </a:pathLst>
              </a:cu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grpSp>
        <p:sp>
          <p:nvSpPr>
            <p:cNvPr id="16" name="文本框 15"/>
            <p:cNvSpPr txBox="1"/>
            <p:nvPr/>
          </p:nvSpPr>
          <p:spPr>
            <a:xfrm>
              <a:off x="935810" y="329254"/>
              <a:ext cx="5346797" cy="583565"/>
            </a:xfrm>
            <a:prstGeom prst="rect">
              <a:avLst/>
            </a:prstGeom>
            <a:noFill/>
          </p:spPr>
          <p:txBody>
            <a:bodyPr wrap="square" rtlCol="0">
              <a:spAutoFit/>
            </a:bodyPr>
            <a:lstStyle/>
            <a:p>
              <a:r>
                <a:rPr lang="en-US" sz="3200" b="1" dirty="0" err="1">
                  <a:solidFill>
                    <a:srgbClr val="5F2C09"/>
                  </a:solidFill>
                  <a:latin typeface="Times New Roman" panose="02020603050405020304" pitchFamily="18" charset="0"/>
                  <a:cs typeface="Times New Roman" panose="02020603050405020304" pitchFamily="18" charset="0"/>
                  <a:sym typeface="+mn-ea"/>
                </a:rPr>
                <a:t>Why using more than one Class?</a:t>
              </a:r>
              <a:endParaRPr lang="zh-SG" altLang="en-US" sz="3200" b="1" dirty="0">
                <a:solidFill>
                  <a:srgbClr val="5F2C09"/>
                </a:solidFill>
                <a:latin typeface="Times New Roman" panose="02020603050405020304" pitchFamily="18" charset="0"/>
                <a:cs typeface="Times New Roman" panose="02020603050405020304" pitchFamily="18" charset="0"/>
              </a:endParaRPr>
            </a:p>
          </p:txBody>
        </p:sp>
      </p:grpSp>
      <p:sp>
        <p:nvSpPr>
          <p:cNvPr id="2" name="文本框 1"/>
          <p:cNvSpPr txBox="1"/>
          <p:nvPr/>
        </p:nvSpPr>
        <p:spPr>
          <a:xfrm>
            <a:off x="407670" y="1080135"/>
            <a:ext cx="11444605" cy="1938020"/>
          </a:xfrm>
          <a:prstGeom prst="rect">
            <a:avLst/>
          </a:prstGeom>
          <a:noFill/>
        </p:spPr>
        <p:txBody>
          <a:bodyPr wrap="square" rtlCol="0">
            <a:spAutoFit/>
          </a:bodyPr>
          <a:p>
            <a:pPr indent="0">
              <a:buNone/>
            </a:pPr>
            <a:r>
              <a:rPr lang="en-US" sz="2400" dirty="0" err="1">
                <a:solidFill>
                  <a:srgbClr val="5F2C09"/>
                </a:solidFill>
                <a:latin typeface="Times New Roman" panose="02020603050405020304" pitchFamily="18" charset="0"/>
                <a:cs typeface="Times New Roman" panose="02020603050405020304" pitchFamily="18" charset="0"/>
              </a:rPr>
              <a:t> Similarly, an object has attributes that are carried with the object as it’s </a:t>
            </a:r>
            <a:endParaRPr lang="en-US" sz="2400" dirty="0" err="1">
              <a:solidFill>
                <a:srgbClr val="5F2C09"/>
              </a:solidFill>
              <a:latin typeface="Times New Roman" panose="02020603050405020304" pitchFamily="18" charset="0"/>
              <a:cs typeface="Times New Roman" panose="02020603050405020304" pitchFamily="18" charset="0"/>
            </a:endParaRPr>
          </a:p>
          <a:p>
            <a:pPr indent="0">
              <a:buNone/>
            </a:pPr>
            <a:r>
              <a:rPr lang="en-US" sz="2400" dirty="0" err="1">
                <a:solidFill>
                  <a:srgbClr val="5F2C09"/>
                </a:solidFill>
                <a:latin typeface="Times New Roman" panose="02020603050405020304" pitchFamily="18" charset="0"/>
                <a:cs typeface="Times New Roman" panose="02020603050405020304" pitchFamily="18" charset="0"/>
              </a:rPr>
              <a:t>used in a program.</a:t>
            </a:r>
            <a:endParaRPr lang="en-US" sz="2400" dirty="0" err="1">
              <a:solidFill>
                <a:srgbClr val="5F2C09"/>
              </a:solidFill>
              <a:latin typeface="Times New Roman" panose="02020603050405020304" pitchFamily="18" charset="0"/>
              <a:cs typeface="Times New Roman" panose="02020603050405020304" pitchFamily="18" charset="0"/>
            </a:endParaRPr>
          </a:p>
          <a:p>
            <a:pPr indent="0">
              <a:buNone/>
            </a:pPr>
            <a:r>
              <a:rPr lang="en-US" sz="2400" dirty="0" err="1">
                <a:solidFill>
                  <a:srgbClr val="5F2C09"/>
                </a:solidFill>
                <a:latin typeface="Times New Roman" panose="02020603050405020304" pitchFamily="18" charset="0"/>
                <a:cs typeface="Times New Roman" panose="02020603050405020304" pitchFamily="18" charset="0"/>
              </a:rPr>
              <a:t>These attributes are specified as the class’s instance variables. E.g., a bank account </a:t>
            </a:r>
            <a:endParaRPr lang="en-US" sz="2400" dirty="0" err="1">
              <a:solidFill>
                <a:srgbClr val="5F2C09"/>
              </a:solidFill>
              <a:latin typeface="Times New Roman" panose="02020603050405020304" pitchFamily="18" charset="0"/>
              <a:cs typeface="Times New Roman" panose="02020603050405020304" pitchFamily="18" charset="0"/>
            </a:endParaRPr>
          </a:p>
          <a:p>
            <a:pPr indent="0">
              <a:buNone/>
            </a:pPr>
            <a:r>
              <a:rPr lang="en-US" sz="2400" dirty="0" err="1">
                <a:solidFill>
                  <a:srgbClr val="5F2C09"/>
                </a:solidFill>
                <a:latin typeface="Times New Roman" panose="02020603050405020304" pitchFamily="18" charset="0"/>
                <a:cs typeface="Times New Roman" panose="02020603050405020304" pitchFamily="18" charset="0"/>
              </a:rPr>
              <a:t>object has a balance attribute (implemented as an instance variable) that represents </a:t>
            </a:r>
            <a:endParaRPr lang="en-US" sz="2400" dirty="0" err="1">
              <a:solidFill>
                <a:srgbClr val="5F2C09"/>
              </a:solidFill>
              <a:latin typeface="Times New Roman" panose="02020603050405020304" pitchFamily="18" charset="0"/>
              <a:cs typeface="Times New Roman" panose="02020603050405020304" pitchFamily="18" charset="0"/>
            </a:endParaRPr>
          </a:p>
          <a:p>
            <a:pPr indent="0">
              <a:buNone/>
            </a:pPr>
            <a:r>
              <a:rPr lang="en-US" sz="2400" dirty="0" err="1">
                <a:solidFill>
                  <a:srgbClr val="5F2C09"/>
                </a:solidFill>
                <a:latin typeface="Times New Roman" panose="02020603050405020304" pitchFamily="18" charset="0"/>
                <a:cs typeface="Times New Roman" panose="02020603050405020304" pitchFamily="18" charset="0"/>
              </a:rPr>
              <a:t>the amount of money in that account.</a:t>
            </a:r>
            <a:endParaRPr lang="en-US" sz="2400" dirty="0" err="1">
              <a:solidFill>
                <a:srgbClr val="5F2C09"/>
              </a:solidFill>
              <a:latin typeface="Times New Roman" panose="02020603050405020304" pitchFamily="18" charset="0"/>
              <a:cs typeface="Times New Roman" panose="02020603050405020304" pitchFamily="18" charset="0"/>
            </a:endParaRPr>
          </a:p>
        </p:txBody>
      </p:sp>
      <p:pic>
        <p:nvPicPr>
          <p:cNvPr id="5" name="图片 4"/>
          <p:cNvPicPr>
            <a:picLocks noChangeAspect="1"/>
          </p:cNvPicPr>
          <p:nvPr/>
        </p:nvPicPr>
        <p:blipFill>
          <a:blip r:embed="rId2"/>
          <a:stretch>
            <a:fillRect/>
          </a:stretch>
        </p:blipFill>
        <p:spPr>
          <a:xfrm>
            <a:off x="819785" y="3235325"/>
            <a:ext cx="8319770" cy="242697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blinds(horizontal)">
                                      <p:cBhvr>
                                        <p:cTn id="12" dur="500"/>
                                        <p:tgtEl>
                                          <p:spTgt spid="2">
                                            <p:txEl>
                                              <p:pRg st="2" end="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animEffect transition="in" filter="blinds(horizontal)">
                                      <p:cBhvr>
                                        <p:cTn id="15" dur="500"/>
                                        <p:tgtEl>
                                          <p:spTgt spid="2">
                                            <p:txEl>
                                              <p:pRg st="3" end="3"/>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2">
                                            <p:txEl>
                                              <p:pRg st="4" end="4"/>
                                            </p:txEl>
                                          </p:spTgt>
                                        </p:tgtEl>
                                        <p:attrNameLst>
                                          <p:attrName>style.visibility</p:attrName>
                                        </p:attrNameLst>
                                      </p:cBhvr>
                                      <p:to>
                                        <p:strVal val="visible"/>
                                      </p:to>
                                    </p:set>
                                    <p:animEffect transition="in" filter="blinds(horizontal)">
                                      <p:cBhvr>
                                        <p:cTn id="18" dur="500"/>
                                        <p:tgtEl>
                                          <p:spTgt spid="2">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8" presetClass="entr" presetSubtype="16"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diamond(in)">
                                      <p:cBhvr>
                                        <p:cTn id="23"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1">
            <a:extLst>
              <a:ext uri="{28A0092B-C50C-407E-A947-70E740481C1C}">
                <a14:useLocalDpi xmlns:a14="http://schemas.microsoft.com/office/drawing/2010/main" val="0"/>
              </a:ext>
            </a:extLst>
          </a:blip>
          <a:srcRect l="24300" t="40306" r="23627" b="40661"/>
          <a:stretch>
            <a:fillRect/>
          </a:stretch>
        </p:blipFill>
        <p:spPr>
          <a:xfrm>
            <a:off x="9367365" y="272202"/>
            <a:ext cx="2484934" cy="641827"/>
          </a:xfrm>
          <a:prstGeom prst="rect">
            <a:avLst/>
          </a:prstGeom>
        </p:spPr>
      </p:pic>
      <p:grpSp>
        <p:nvGrpSpPr>
          <p:cNvPr id="4" name="组合 3"/>
          <p:cNvGrpSpPr/>
          <p:nvPr/>
        </p:nvGrpSpPr>
        <p:grpSpPr>
          <a:xfrm>
            <a:off x="434903" y="329254"/>
            <a:ext cx="5847704" cy="583565"/>
            <a:chOff x="434903" y="329254"/>
            <a:chExt cx="5847704" cy="583565"/>
          </a:xfrm>
        </p:grpSpPr>
        <p:grpSp>
          <p:nvGrpSpPr>
            <p:cNvPr id="7" name="组合 6"/>
            <p:cNvGrpSpPr/>
            <p:nvPr/>
          </p:nvGrpSpPr>
          <p:grpSpPr>
            <a:xfrm>
              <a:off x="434903" y="418808"/>
              <a:ext cx="482808" cy="432771"/>
              <a:chOff x="7977188" y="1874838"/>
              <a:chExt cx="1439863" cy="1290638"/>
            </a:xfrm>
          </p:grpSpPr>
          <p:sp>
            <p:nvSpPr>
              <p:cNvPr id="8" name="Oval 1298"/>
              <p:cNvSpPr>
                <a:spLocks noChangeArrowheads="1"/>
              </p:cNvSpPr>
              <p:nvPr/>
            </p:nvSpPr>
            <p:spPr bwMode="auto">
              <a:xfrm>
                <a:off x="8124826" y="2001838"/>
                <a:ext cx="119063" cy="120650"/>
              </a:xfrm>
              <a:prstGeom prst="ellipse">
                <a:avLst/>
              </a:pr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9" name="Freeform 1299"/>
              <p:cNvSpPr/>
              <p:nvPr/>
            </p:nvSpPr>
            <p:spPr bwMode="auto">
              <a:xfrm>
                <a:off x="8942388" y="1979613"/>
                <a:ext cx="331788" cy="330200"/>
              </a:xfrm>
              <a:custGeom>
                <a:avLst/>
                <a:gdLst>
                  <a:gd name="T0" fmla="*/ 44 w 88"/>
                  <a:gd name="T1" fmla="*/ 0 h 88"/>
                  <a:gd name="T2" fmla="*/ 88 w 88"/>
                  <a:gd name="T3" fmla="*/ 44 h 88"/>
                  <a:gd name="T4" fmla="*/ 44 w 88"/>
                  <a:gd name="T5" fmla="*/ 88 h 88"/>
                  <a:gd name="T6" fmla="*/ 0 w 88"/>
                  <a:gd name="T7" fmla="*/ 44 h 88"/>
                  <a:gd name="T8" fmla="*/ 44 w 88"/>
                  <a:gd name="T9" fmla="*/ 0 h 88"/>
                </a:gdLst>
                <a:ahLst/>
                <a:cxnLst>
                  <a:cxn ang="0">
                    <a:pos x="T0" y="T1"/>
                  </a:cxn>
                  <a:cxn ang="0">
                    <a:pos x="T2" y="T3"/>
                  </a:cxn>
                  <a:cxn ang="0">
                    <a:pos x="T4" y="T5"/>
                  </a:cxn>
                  <a:cxn ang="0">
                    <a:pos x="T6" y="T7"/>
                  </a:cxn>
                  <a:cxn ang="0">
                    <a:pos x="T8" y="T9"/>
                  </a:cxn>
                </a:cxnLst>
                <a:rect l="0" t="0" r="r" b="b"/>
                <a:pathLst>
                  <a:path w="88" h="88">
                    <a:moveTo>
                      <a:pt x="44" y="0"/>
                    </a:moveTo>
                    <a:cubicBezTo>
                      <a:pt x="68" y="0"/>
                      <a:pt x="88" y="19"/>
                      <a:pt x="88" y="44"/>
                    </a:cubicBezTo>
                    <a:cubicBezTo>
                      <a:pt x="88" y="68"/>
                      <a:pt x="68" y="88"/>
                      <a:pt x="44" y="88"/>
                    </a:cubicBezTo>
                    <a:cubicBezTo>
                      <a:pt x="20" y="88"/>
                      <a:pt x="0" y="68"/>
                      <a:pt x="0" y="44"/>
                    </a:cubicBezTo>
                    <a:cubicBezTo>
                      <a:pt x="0" y="20"/>
                      <a:pt x="19" y="0"/>
                      <a:pt x="44" y="0"/>
                    </a:cubicBezTo>
                    <a:close/>
                  </a:path>
                </a:pathLst>
              </a:cu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0" name="Freeform 1300"/>
              <p:cNvSpPr/>
              <p:nvPr/>
            </p:nvSpPr>
            <p:spPr bwMode="auto">
              <a:xfrm>
                <a:off x="8131176" y="1993901"/>
                <a:ext cx="1173163" cy="1171575"/>
              </a:xfrm>
              <a:custGeom>
                <a:avLst/>
                <a:gdLst>
                  <a:gd name="T0" fmla="*/ 308 w 312"/>
                  <a:gd name="T1" fmla="*/ 121 h 312"/>
                  <a:gd name="T2" fmla="*/ 312 w 312"/>
                  <a:gd name="T3" fmla="*/ 155 h 312"/>
                  <a:gd name="T4" fmla="*/ 156 w 312"/>
                  <a:gd name="T5" fmla="*/ 312 h 312"/>
                  <a:gd name="T6" fmla="*/ 0 w 312"/>
                  <a:gd name="T7" fmla="*/ 156 h 312"/>
                  <a:gd name="T8" fmla="*/ 155 w 312"/>
                  <a:gd name="T9" fmla="*/ 0 h 312"/>
                  <a:gd name="T10" fmla="*/ 223 w 312"/>
                  <a:gd name="T11" fmla="*/ 15 h 312"/>
                </a:gdLst>
                <a:ahLst/>
                <a:cxnLst>
                  <a:cxn ang="0">
                    <a:pos x="T0" y="T1"/>
                  </a:cxn>
                  <a:cxn ang="0">
                    <a:pos x="T2" y="T3"/>
                  </a:cxn>
                  <a:cxn ang="0">
                    <a:pos x="T4" y="T5"/>
                  </a:cxn>
                  <a:cxn ang="0">
                    <a:pos x="T6" y="T7"/>
                  </a:cxn>
                  <a:cxn ang="0">
                    <a:pos x="T8" y="T9"/>
                  </a:cxn>
                  <a:cxn ang="0">
                    <a:pos x="T10" y="T11"/>
                  </a:cxn>
                </a:cxnLst>
                <a:rect l="0" t="0" r="r" b="b"/>
                <a:pathLst>
                  <a:path w="312" h="312">
                    <a:moveTo>
                      <a:pt x="308" y="121"/>
                    </a:moveTo>
                    <a:cubicBezTo>
                      <a:pt x="310" y="132"/>
                      <a:pt x="312" y="144"/>
                      <a:pt x="312" y="155"/>
                    </a:cubicBezTo>
                    <a:cubicBezTo>
                      <a:pt x="312" y="242"/>
                      <a:pt x="242" y="312"/>
                      <a:pt x="156" y="312"/>
                    </a:cubicBezTo>
                    <a:cubicBezTo>
                      <a:pt x="70" y="312"/>
                      <a:pt x="0" y="242"/>
                      <a:pt x="0" y="156"/>
                    </a:cubicBezTo>
                    <a:cubicBezTo>
                      <a:pt x="0" y="70"/>
                      <a:pt x="69" y="0"/>
                      <a:pt x="155" y="0"/>
                    </a:cubicBezTo>
                    <a:cubicBezTo>
                      <a:pt x="180" y="0"/>
                      <a:pt x="203" y="5"/>
                      <a:pt x="223" y="15"/>
                    </a:cubicBezTo>
                  </a:path>
                </a:pathLst>
              </a:cu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1" name="Freeform 1301"/>
              <p:cNvSpPr/>
              <p:nvPr/>
            </p:nvSpPr>
            <p:spPr bwMode="auto">
              <a:xfrm>
                <a:off x="7977188" y="2224088"/>
                <a:ext cx="1439863" cy="746125"/>
              </a:xfrm>
              <a:custGeom>
                <a:avLst/>
                <a:gdLst>
                  <a:gd name="T0" fmla="*/ 353 w 383"/>
                  <a:gd name="T1" fmla="*/ 96 h 199"/>
                  <a:gd name="T2" fmla="*/ 377 w 383"/>
                  <a:gd name="T3" fmla="*/ 154 h 199"/>
                  <a:gd name="T4" fmla="*/ 171 w 383"/>
                  <a:gd name="T5" fmla="*/ 165 h 199"/>
                  <a:gd name="T6" fmla="*/ 13 w 383"/>
                  <a:gd name="T7" fmla="*/ 32 h 199"/>
                  <a:gd name="T8" fmla="*/ 73 w 383"/>
                  <a:gd name="T9" fmla="*/ 0 h 199"/>
                </a:gdLst>
                <a:ahLst/>
                <a:cxnLst>
                  <a:cxn ang="0">
                    <a:pos x="T0" y="T1"/>
                  </a:cxn>
                  <a:cxn ang="0">
                    <a:pos x="T2" y="T3"/>
                  </a:cxn>
                  <a:cxn ang="0">
                    <a:pos x="T4" y="T5"/>
                  </a:cxn>
                  <a:cxn ang="0">
                    <a:pos x="T6" y="T7"/>
                  </a:cxn>
                  <a:cxn ang="0">
                    <a:pos x="T8" y="T9"/>
                  </a:cxn>
                </a:cxnLst>
                <a:rect l="0" t="0" r="r" b="b"/>
                <a:pathLst>
                  <a:path w="383" h="199">
                    <a:moveTo>
                      <a:pt x="353" y="96"/>
                    </a:moveTo>
                    <a:cubicBezTo>
                      <a:pt x="373" y="117"/>
                      <a:pt x="383" y="137"/>
                      <a:pt x="377" y="154"/>
                    </a:cubicBezTo>
                    <a:cubicBezTo>
                      <a:pt x="364" y="194"/>
                      <a:pt x="271" y="199"/>
                      <a:pt x="171" y="165"/>
                    </a:cubicBezTo>
                    <a:cubicBezTo>
                      <a:pt x="70" y="131"/>
                      <a:pt x="0" y="72"/>
                      <a:pt x="13" y="32"/>
                    </a:cubicBezTo>
                    <a:cubicBezTo>
                      <a:pt x="19" y="14"/>
                      <a:pt x="41" y="3"/>
                      <a:pt x="73" y="0"/>
                    </a:cubicBezTo>
                  </a:path>
                </a:pathLst>
              </a:cu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2" name="Freeform 1302"/>
              <p:cNvSpPr/>
              <p:nvPr/>
            </p:nvSpPr>
            <p:spPr bwMode="auto">
              <a:xfrm>
                <a:off x="8507413" y="2625726"/>
                <a:ext cx="52388" cy="22225"/>
              </a:xfrm>
              <a:custGeom>
                <a:avLst/>
                <a:gdLst>
                  <a:gd name="T0" fmla="*/ 14 w 14"/>
                  <a:gd name="T1" fmla="*/ 6 h 6"/>
                  <a:gd name="T2" fmla="*/ 0 w 14"/>
                  <a:gd name="T3" fmla="*/ 0 h 6"/>
                </a:gdLst>
                <a:ahLst/>
                <a:cxnLst>
                  <a:cxn ang="0">
                    <a:pos x="T0" y="T1"/>
                  </a:cxn>
                  <a:cxn ang="0">
                    <a:pos x="T2" y="T3"/>
                  </a:cxn>
                </a:cxnLst>
                <a:rect l="0" t="0" r="r" b="b"/>
                <a:pathLst>
                  <a:path w="14" h="6">
                    <a:moveTo>
                      <a:pt x="14" y="6"/>
                    </a:moveTo>
                    <a:cubicBezTo>
                      <a:pt x="9" y="4"/>
                      <a:pt x="5" y="2"/>
                      <a:pt x="0" y="0"/>
                    </a:cubicBezTo>
                  </a:path>
                </a:pathLst>
              </a:cu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3" name="Freeform 1303"/>
              <p:cNvSpPr/>
              <p:nvPr/>
            </p:nvSpPr>
            <p:spPr bwMode="auto">
              <a:xfrm>
                <a:off x="8680451" y="2692401"/>
                <a:ext cx="481013" cy="87313"/>
              </a:xfrm>
              <a:custGeom>
                <a:avLst/>
                <a:gdLst>
                  <a:gd name="T0" fmla="*/ 128 w 128"/>
                  <a:gd name="T1" fmla="*/ 22 h 23"/>
                  <a:gd name="T2" fmla="*/ 0 w 128"/>
                  <a:gd name="T3" fmla="*/ 0 h 23"/>
                </a:gdLst>
                <a:ahLst/>
                <a:cxnLst>
                  <a:cxn ang="0">
                    <a:pos x="T0" y="T1"/>
                  </a:cxn>
                  <a:cxn ang="0">
                    <a:pos x="T2" y="T3"/>
                  </a:cxn>
                </a:cxnLst>
                <a:rect l="0" t="0" r="r" b="b"/>
                <a:pathLst>
                  <a:path w="128" h="23">
                    <a:moveTo>
                      <a:pt x="128" y="22"/>
                    </a:moveTo>
                    <a:cubicBezTo>
                      <a:pt x="92" y="23"/>
                      <a:pt x="47" y="16"/>
                      <a:pt x="0" y="0"/>
                    </a:cubicBezTo>
                  </a:path>
                </a:pathLst>
              </a:cu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4" name="Freeform 1304"/>
              <p:cNvSpPr/>
              <p:nvPr/>
            </p:nvSpPr>
            <p:spPr bwMode="auto">
              <a:xfrm>
                <a:off x="9109076" y="1874838"/>
                <a:ext cx="269875" cy="536575"/>
              </a:xfrm>
              <a:custGeom>
                <a:avLst/>
                <a:gdLst>
                  <a:gd name="T0" fmla="*/ 0 w 72"/>
                  <a:gd name="T1" fmla="*/ 0 h 143"/>
                  <a:gd name="T2" fmla="*/ 72 w 72"/>
                  <a:gd name="T3" fmla="*/ 72 h 143"/>
                  <a:gd name="T4" fmla="*/ 41 w 72"/>
                  <a:gd name="T5" fmla="*/ 131 h 143"/>
                  <a:gd name="T6" fmla="*/ 7 w 72"/>
                  <a:gd name="T7" fmla="*/ 143 h 143"/>
                </a:gdLst>
                <a:ahLst/>
                <a:cxnLst>
                  <a:cxn ang="0">
                    <a:pos x="T0" y="T1"/>
                  </a:cxn>
                  <a:cxn ang="0">
                    <a:pos x="T2" y="T3"/>
                  </a:cxn>
                  <a:cxn ang="0">
                    <a:pos x="T4" y="T5"/>
                  </a:cxn>
                  <a:cxn ang="0">
                    <a:pos x="T6" y="T7"/>
                  </a:cxn>
                </a:cxnLst>
                <a:rect l="0" t="0" r="r" b="b"/>
                <a:pathLst>
                  <a:path w="72" h="143">
                    <a:moveTo>
                      <a:pt x="0" y="0"/>
                    </a:moveTo>
                    <a:cubicBezTo>
                      <a:pt x="39" y="0"/>
                      <a:pt x="72" y="32"/>
                      <a:pt x="72" y="72"/>
                    </a:cubicBezTo>
                    <a:cubicBezTo>
                      <a:pt x="72" y="96"/>
                      <a:pt x="60" y="118"/>
                      <a:pt x="41" y="131"/>
                    </a:cubicBezTo>
                    <a:cubicBezTo>
                      <a:pt x="31" y="138"/>
                      <a:pt x="20" y="142"/>
                      <a:pt x="7" y="143"/>
                    </a:cubicBezTo>
                  </a:path>
                </a:pathLst>
              </a:cu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5" name="Freeform 1305"/>
              <p:cNvSpPr/>
              <p:nvPr/>
            </p:nvSpPr>
            <p:spPr bwMode="auto">
              <a:xfrm>
                <a:off x="8996363" y="2389188"/>
                <a:ext cx="41275" cy="14288"/>
              </a:xfrm>
              <a:custGeom>
                <a:avLst/>
                <a:gdLst>
                  <a:gd name="T0" fmla="*/ 11 w 11"/>
                  <a:gd name="T1" fmla="*/ 4 h 4"/>
                  <a:gd name="T2" fmla="*/ 0 w 11"/>
                  <a:gd name="T3" fmla="*/ 0 h 4"/>
                </a:gdLst>
                <a:ahLst/>
                <a:cxnLst>
                  <a:cxn ang="0">
                    <a:pos x="T0" y="T1"/>
                  </a:cxn>
                  <a:cxn ang="0">
                    <a:pos x="T2" y="T3"/>
                  </a:cxn>
                </a:cxnLst>
                <a:rect l="0" t="0" r="r" b="b"/>
                <a:pathLst>
                  <a:path w="11" h="4">
                    <a:moveTo>
                      <a:pt x="11" y="4"/>
                    </a:moveTo>
                    <a:cubicBezTo>
                      <a:pt x="7" y="3"/>
                      <a:pt x="3" y="2"/>
                      <a:pt x="0" y="0"/>
                    </a:cubicBezTo>
                  </a:path>
                </a:pathLst>
              </a:cu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grpSp>
        <p:sp>
          <p:nvSpPr>
            <p:cNvPr id="16" name="文本框 15"/>
            <p:cNvSpPr txBox="1"/>
            <p:nvPr/>
          </p:nvSpPr>
          <p:spPr>
            <a:xfrm>
              <a:off x="935810" y="329254"/>
              <a:ext cx="5346797" cy="583565"/>
            </a:xfrm>
            <a:prstGeom prst="rect">
              <a:avLst/>
            </a:prstGeom>
            <a:noFill/>
          </p:spPr>
          <p:txBody>
            <a:bodyPr wrap="square" rtlCol="0">
              <a:spAutoFit/>
            </a:bodyPr>
            <a:lstStyle/>
            <a:p>
              <a:r>
                <a:rPr lang="en-US" sz="3200" b="1" dirty="0" err="1">
                  <a:solidFill>
                    <a:srgbClr val="5F2C09"/>
                  </a:solidFill>
                  <a:latin typeface="Times New Roman" panose="02020603050405020304" pitchFamily="18" charset="0"/>
                  <a:cs typeface="Times New Roman" panose="02020603050405020304" pitchFamily="18" charset="0"/>
                </a:rPr>
                <a:t>A sample class “Student”</a:t>
              </a:r>
              <a:endParaRPr lang="en-US" sz="3200" b="1" dirty="0">
                <a:solidFill>
                  <a:srgbClr val="5F2C09"/>
                </a:solidFill>
                <a:latin typeface="Times New Roman" panose="02020603050405020304" pitchFamily="18" charset="0"/>
                <a:cs typeface="Times New Roman" panose="02020603050405020304" pitchFamily="18" charset="0"/>
              </a:endParaRPr>
            </a:p>
          </p:txBody>
        </p:sp>
      </p:grpSp>
      <p:pic>
        <p:nvPicPr>
          <p:cNvPr id="5" name="图片 4"/>
          <p:cNvPicPr>
            <a:picLocks noChangeAspect="1"/>
          </p:cNvPicPr>
          <p:nvPr/>
        </p:nvPicPr>
        <p:blipFill>
          <a:blip r:embed="rId2"/>
          <a:stretch>
            <a:fillRect/>
          </a:stretch>
        </p:blipFill>
        <p:spPr>
          <a:xfrm>
            <a:off x="1174115" y="1148715"/>
            <a:ext cx="7038975" cy="391795"/>
          </a:xfrm>
          <a:prstGeom prst="rect">
            <a:avLst/>
          </a:prstGeom>
        </p:spPr>
      </p:pic>
      <p:sp>
        <p:nvSpPr>
          <p:cNvPr id="6" name="文本框 5"/>
          <p:cNvSpPr txBox="1"/>
          <p:nvPr/>
        </p:nvSpPr>
        <p:spPr>
          <a:xfrm>
            <a:off x="140970" y="2289175"/>
            <a:ext cx="2169160" cy="460375"/>
          </a:xfrm>
          <a:prstGeom prst="rect">
            <a:avLst/>
          </a:prstGeom>
          <a:noFill/>
        </p:spPr>
        <p:txBody>
          <a:bodyPr wrap="square" rtlCol="0">
            <a:spAutoFit/>
          </a:bodyPr>
          <a:p>
            <a:pPr algn="l"/>
            <a:r>
              <a:rPr lang="en-US" sz="2400" dirty="0" err="1">
                <a:solidFill>
                  <a:srgbClr val="5F2C09"/>
                </a:solidFill>
                <a:latin typeface="Times New Roman" panose="02020603050405020304" pitchFamily="18" charset="0"/>
                <a:cs typeface="Times New Roman" panose="02020603050405020304" pitchFamily="18" charset="0"/>
              </a:rPr>
              <a:t>access modifier</a:t>
            </a:r>
            <a:endParaRPr lang="en-US" sz="2400" dirty="0" err="1">
              <a:solidFill>
                <a:srgbClr val="5F2C09"/>
              </a:solidFill>
              <a:latin typeface="Times New Roman" panose="02020603050405020304" pitchFamily="18" charset="0"/>
              <a:cs typeface="Times New Roman" panose="02020603050405020304" pitchFamily="18" charset="0"/>
            </a:endParaRPr>
          </a:p>
        </p:txBody>
      </p:sp>
      <p:cxnSp>
        <p:nvCxnSpPr>
          <p:cNvPr id="17" name="直接箭头连接符 16"/>
          <p:cNvCxnSpPr>
            <a:stCxn id="6" idx="0"/>
          </p:cNvCxnSpPr>
          <p:nvPr/>
        </p:nvCxnSpPr>
        <p:spPr>
          <a:xfrm flipV="1">
            <a:off x="1225550" y="1532890"/>
            <a:ext cx="594360" cy="756285"/>
          </a:xfrm>
          <a:prstGeom prst="straightConnector1">
            <a:avLst/>
          </a:prstGeom>
          <a:ln>
            <a:tailEnd type="arrow" w="med" len="med"/>
          </a:ln>
        </p:spPr>
        <p:style>
          <a:lnRef idx="3">
            <a:schemeClr val="accent1"/>
          </a:lnRef>
          <a:fillRef idx="0">
            <a:schemeClr val="accent1"/>
          </a:fillRef>
          <a:effectRef idx="2">
            <a:schemeClr val="accent1"/>
          </a:effectRef>
          <a:fontRef idx="minor">
            <a:schemeClr val="tx1"/>
          </a:fontRef>
        </p:style>
      </p:cxnSp>
      <p:sp>
        <p:nvSpPr>
          <p:cNvPr id="18" name="圆角矩形 17"/>
          <p:cNvSpPr/>
          <p:nvPr/>
        </p:nvSpPr>
        <p:spPr>
          <a:xfrm>
            <a:off x="1104265" y="1149985"/>
            <a:ext cx="974725" cy="365125"/>
          </a:xfrm>
          <a:prstGeom prst="roundRect">
            <a:avLst/>
          </a:prstGeom>
          <a:noFill/>
          <a:ln w="76200"/>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 name="圆角矩形 18"/>
          <p:cNvSpPr/>
          <p:nvPr/>
        </p:nvSpPr>
        <p:spPr>
          <a:xfrm>
            <a:off x="2078990" y="1175385"/>
            <a:ext cx="731520" cy="365125"/>
          </a:xfrm>
          <a:prstGeom prst="roundRect">
            <a:avLst/>
          </a:prstGeom>
          <a:noFill/>
          <a:ln w="76200"/>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 name="文本框 19"/>
          <p:cNvSpPr txBox="1"/>
          <p:nvPr/>
        </p:nvSpPr>
        <p:spPr>
          <a:xfrm>
            <a:off x="1938655" y="1990090"/>
            <a:ext cx="2169160" cy="460375"/>
          </a:xfrm>
          <a:prstGeom prst="rect">
            <a:avLst/>
          </a:prstGeom>
          <a:noFill/>
        </p:spPr>
        <p:txBody>
          <a:bodyPr wrap="square" rtlCol="0">
            <a:spAutoFit/>
          </a:bodyPr>
          <a:p>
            <a:pPr algn="l"/>
            <a:r>
              <a:rPr lang="en-US" sz="2400" dirty="0" err="1">
                <a:solidFill>
                  <a:srgbClr val="5F2C09"/>
                </a:solidFill>
                <a:latin typeface="Times New Roman" panose="02020603050405020304" pitchFamily="18" charset="0"/>
                <a:cs typeface="Times New Roman" panose="02020603050405020304" pitchFamily="18" charset="0"/>
              </a:rPr>
              <a:t>keyword “class”</a:t>
            </a:r>
            <a:endParaRPr lang="en-US" sz="2400" dirty="0" err="1">
              <a:solidFill>
                <a:srgbClr val="5F2C09"/>
              </a:solidFill>
              <a:latin typeface="Times New Roman" panose="02020603050405020304" pitchFamily="18" charset="0"/>
              <a:cs typeface="Times New Roman" panose="02020603050405020304" pitchFamily="18" charset="0"/>
            </a:endParaRPr>
          </a:p>
        </p:txBody>
      </p:sp>
      <p:cxnSp>
        <p:nvCxnSpPr>
          <p:cNvPr id="21" name="直接箭头连接符 20"/>
          <p:cNvCxnSpPr>
            <a:stCxn id="20" idx="0"/>
          </p:cNvCxnSpPr>
          <p:nvPr/>
        </p:nvCxnSpPr>
        <p:spPr>
          <a:xfrm flipH="1" flipV="1">
            <a:off x="2414270" y="1540510"/>
            <a:ext cx="608965" cy="449580"/>
          </a:xfrm>
          <a:prstGeom prst="straightConnector1">
            <a:avLst/>
          </a:prstGeom>
          <a:ln>
            <a:tailEnd type="arrow" w="med" len="med"/>
          </a:ln>
        </p:spPr>
        <p:style>
          <a:lnRef idx="3">
            <a:schemeClr val="accent1"/>
          </a:lnRef>
          <a:fillRef idx="0">
            <a:schemeClr val="accent1"/>
          </a:fillRef>
          <a:effectRef idx="2">
            <a:schemeClr val="accent1"/>
          </a:effectRef>
          <a:fontRef idx="minor">
            <a:schemeClr val="tx1"/>
          </a:fontRef>
        </p:style>
      </p:cxnSp>
      <p:sp>
        <p:nvSpPr>
          <p:cNvPr id="22" name="圆角矩形 21"/>
          <p:cNvSpPr/>
          <p:nvPr/>
        </p:nvSpPr>
        <p:spPr>
          <a:xfrm>
            <a:off x="2810510" y="1149985"/>
            <a:ext cx="1097280" cy="365125"/>
          </a:xfrm>
          <a:prstGeom prst="roundRect">
            <a:avLst/>
          </a:prstGeom>
          <a:noFill/>
          <a:ln w="76200"/>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3" name="文本框 22"/>
          <p:cNvSpPr txBox="1"/>
          <p:nvPr/>
        </p:nvSpPr>
        <p:spPr>
          <a:xfrm>
            <a:off x="4267200" y="2289175"/>
            <a:ext cx="2629535" cy="460375"/>
          </a:xfrm>
          <a:prstGeom prst="rect">
            <a:avLst/>
          </a:prstGeom>
          <a:noFill/>
        </p:spPr>
        <p:txBody>
          <a:bodyPr wrap="square" rtlCol="0">
            <a:spAutoFit/>
          </a:bodyPr>
          <a:p>
            <a:pPr algn="l"/>
            <a:r>
              <a:rPr lang="en-US" sz="2400" dirty="0" err="1">
                <a:solidFill>
                  <a:srgbClr val="5F2C09"/>
                </a:solidFill>
                <a:latin typeface="Times New Roman" panose="02020603050405020304" pitchFamily="18" charset="0"/>
                <a:cs typeface="Times New Roman" panose="02020603050405020304" pitchFamily="18" charset="0"/>
              </a:rPr>
              <a:t>name of the class</a:t>
            </a:r>
            <a:endParaRPr lang="en-US" sz="2400" dirty="0" err="1">
              <a:solidFill>
                <a:srgbClr val="5F2C09"/>
              </a:solidFill>
              <a:latin typeface="Times New Roman" panose="02020603050405020304" pitchFamily="18" charset="0"/>
              <a:cs typeface="Times New Roman" panose="02020603050405020304" pitchFamily="18" charset="0"/>
            </a:endParaRPr>
          </a:p>
        </p:txBody>
      </p:sp>
      <p:cxnSp>
        <p:nvCxnSpPr>
          <p:cNvPr id="24" name="直接箭头连接符 23"/>
          <p:cNvCxnSpPr>
            <a:stCxn id="23" idx="0"/>
          </p:cNvCxnSpPr>
          <p:nvPr/>
        </p:nvCxnSpPr>
        <p:spPr>
          <a:xfrm flipH="1" flipV="1">
            <a:off x="3498850" y="1515110"/>
            <a:ext cx="2083435" cy="774065"/>
          </a:xfrm>
          <a:prstGeom prst="straightConnector1">
            <a:avLst/>
          </a:prstGeom>
          <a:ln>
            <a:tailEnd type="arrow" w="med" len="med"/>
          </a:ln>
        </p:spPr>
        <p:style>
          <a:lnRef idx="3">
            <a:schemeClr val="accent1"/>
          </a:lnRef>
          <a:fillRef idx="0">
            <a:schemeClr val="accent1"/>
          </a:fillRef>
          <a:effectRef idx="2">
            <a:schemeClr val="accent1"/>
          </a:effectRef>
          <a:fontRef idx="minor">
            <a:schemeClr val="tx1"/>
          </a:fontRef>
        </p:style>
      </p:cxnSp>
      <p:sp>
        <p:nvSpPr>
          <p:cNvPr id="25" name="文本框 24"/>
          <p:cNvSpPr txBox="1"/>
          <p:nvPr/>
        </p:nvSpPr>
        <p:spPr>
          <a:xfrm>
            <a:off x="670560" y="2942590"/>
            <a:ext cx="8828405" cy="2245360"/>
          </a:xfrm>
          <a:prstGeom prst="rect">
            <a:avLst/>
          </a:prstGeom>
          <a:noFill/>
        </p:spPr>
        <p:txBody>
          <a:bodyPr wrap="square" rtlCol="0">
            <a:spAutoFit/>
          </a:bodyPr>
          <a:p>
            <a:r>
              <a:rPr lang="en-US" sz="2800" dirty="0" err="1">
                <a:solidFill>
                  <a:srgbClr val="5F2C09"/>
                </a:solidFill>
                <a:latin typeface="Times New Roman" panose="02020603050405020304" pitchFamily="18" charset="0"/>
                <a:cs typeface="Times New Roman" panose="02020603050405020304" pitchFamily="18" charset="0"/>
              </a:rPr>
              <a:t>Brief summary of </a:t>
            </a:r>
            <a:r>
              <a:rPr lang="en-US" sz="2800" dirty="0" err="1">
                <a:solidFill>
                  <a:srgbClr val="5F2C09"/>
                </a:solidFill>
                <a:latin typeface="Times New Roman" panose="02020603050405020304" pitchFamily="18" charset="0"/>
                <a:cs typeface="Times New Roman" panose="02020603050405020304" pitchFamily="18" charset="0"/>
                <a:sym typeface="+mn-ea"/>
              </a:rPr>
              <a:t>access modifier:</a:t>
            </a:r>
            <a:endParaRPr lang="en-US" sz="2800" dirty="0" err="1">
              <a:solidFill>
                <a:srgbClr val="5F2C09"/>
              </a:solidFill>
              <a:latin typeface="Times New Roman" panose="02020603050405020304" pitchFamily="18" charset="0"/>
              <a:cs typeface="Times New Roman" panose="02020603050405020304" pitchFamily="18" charset="0"/>
              <a:sym typeface="+mn-ea"/>
            </a:endParaRPr>
          </a:p>
          <a:p>
            <a:pPr marL="285750" indent="-285750">
              <a:buFont typeface="Arial" panose="020B0604020202020204" pitchFamily="34" charset="0"/>
              <a:buChar char="•"/>
            </a:pPr>
            <a:r>
              <a:rPr lang="en-US" sz="2800" dirty="0" err="1">
                <a:solidFill>
                  <a:srgbClr val="5F2C09"/>
                </a:solidFill>
                <a:latin typeface="Times New Roman" panose="02020603050405020304" pitchFamily="18" charset="0"/>
                <a:cs typeface="Times New Roman" panose="02020603050405020304" pitchFamily="18" charset="0"/>
                <a:sym typeface="+mn-ea"/>
              </a:rPr>
              <a:t>private- Visible only for this class;</a:t>
            </a:r>
            <a:endParaRPr lang="en-US" sz="2800" dirty="0" err="1">
              <a:solidFill>
                <a:srgbClr val="5F2C09"/>
              </a:solidFill>
              <a:latin typeface="Times New Roman" panose="02020603050405020304" pitchFamily="18" charset="0"/>
              <a:cs typeface="Times New Roman" panose="02020603050405020304" pitchFamily="18" charset="0"/>
              <a:sym typeface="+mn-ea"/>
            </a:endParaRPr>
          </a:p>
          <a:p>
            <a:pPr marL="285750" indent="-285750">
              <a:buFont typeface="Arial" panose="020B0604020202020204" pitchFamily="34" charset="0"/>
              <a:buChar char="•"/>
            </a:pPr>
            <a:r>
              <a:rPr lang="en-US" sz="2800" dirty="0" err="1">
                <a:solidFill>
                  <a:srgbClr val="5F2C09"/>
                </a:solidFill>
                <a:latin typeface="Times New Roman" panose="02020603050405020304" pitchFamily="18" charset="0"/>
                <a:cs typeface="Times New Roman" panose="02020603050405020304" pitchFamily="18" charset="0"/>
                <a:sym typeface="+mn-ea"/>
              </a:rPr>
              <a:t>public- Fully visible to the outside;</a:t>
            </a:r>
            <a:endParaRPr lang="en-US" sz="2800" dirty="0" err="1">
              <a:solidFill>
                <a:srgbClr val="5F2C09"/>
              </a:solidFill>
              <a:latin typeface="Times New Roman" panose="02020603050405020304" pitchFamily="18" charset="0"/>
              <a:cs typeface="Times New Roman" panose="02020603050405020304" pitchFamily="18" charset="0"/>
              <a:sym typeface="+mn-ea"/>
            </a:endParaRPr>
          </a:p>
          <a:p>
            <a:pPr marL="285750" indent="-285750">
              <a:buFont typeface="Arial" panose="020B0604020202020204" pitchFamily="34" charset="0"/>
              <a:buChar char="•"/>
            </a:pPr>
            <a:r>
              <a:rPr lang="en-US" sz="2800" dirty="0" err="1">
                <a:solidFill>
                  <a:srgbClr val="5F2C09"/>
                </a:solidFill>
                <a:latin typeface="Times New Roman" panose="02020603050405020304" pitchFamily="18" charset="0"/>
                <a:cs typeface="Times New Roman" panose="02020603050405020304" pitchFamily="18" charset="0"/>
                <a:sym typeface="+mn-ea"/>
              </a:rPr>
              <a:t>protected- Visible to this package and all subclasses;</a:t>
            </a:r>
            <a:endParaRPr lang="en-US" sz="2800" dirty="0" err="1">
              <a:solidFill>
                <a:srgbClr val="5F2C09"/>
              </a:solidFill>
              <a:latin typeface="Times New Roman" panose="02020603050405020304" pitchFamily="18" charset="0"/>
              <a:cs typeface="Times New Roman" panose="02020603050405020304" pitchFamily="18" charset="0"/>
              <a:sym typeface="+mn-ea"/>
            </a:endParaRPr>
          </a:p>
          <a:p>
            <a:pPr marL="285750" indent="-285750">
              <a:buFont typeface="Arial" panose="020B0604020202020204" pitchFamily="34" charset="0"/>
              <a:buChar char="•"/>
            </a:pPr>
            <a:r>
              <a:rPr lang="en-US" sz="2800" dirty="0" err="1">
                <a:solidFill>
                  <a:srgbClr val="5F2C09"/>
                </a:solidFill>
                <a:latin typeface="Times New Roman" panose="02020603050405020304" pitchFamily="18" charset="0"/>
                <a:cs typeface="Times New Roman" panose="02020603050405020304" pitchFamily="18" charset="0"/>
                <a:sym typeface="+mn-ea"/>
              </a:rPr>
              <a:t>(default)- Only visible to this package.</a:t>
            </a:r>
            <a:endParaRPr lang="en-US" altLang="zh-CN" sz="2800" dirty="0" err="1">
              <a:solidFill>
                <a:srgbClr val="5F2C09"/>
              </a:solidFill>
              <a:latin typeface="Times New Roman" panose="02020603050405020304" pitchFamily="18" charset="0"/>
              <a:cs typeface="Times New Roman" panose="02020603050405020304" pitchFamily="18" charset="0"/>
              <a:sym typeface="+mn-ea"/>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6182088" y="1690688"/>
            <a:ext cx="6009912" cy="2214880"/>
          </a:xfrm>
          <a:prstGeom prst="rect">
            <a:avLst/>
          </a:prstGeom>
          <a:noFill/>
        </p:spPr>
        <p:txBody>
          <a:bodyPr wrap="square" rtlCol="0">
            <a:spAutoFit/>
          </a:bodyPr>
          <a:lstStyle/>
          <a:p>
            <a:r>
              <a:rPr lang="en-US" altLang="zh-CN" sz="13800" b="1" u="sng" dirty="0">
                <a:solidFill>
                  <a:schemeClr val="bg1"/>
                </a:solidFill>
                <a:latin typeface="华文中宋" panose="02010600040101010101" pitchFamily="2" charset="-122"/>
                <a:ea typeface="华文中宋" panose="02010600040101010101" pitchFamily="2" charset="-122"/>
              </a:rPr>
              <a:t>Recall</a:t>
            </a:r>
            <a:endParaRPr lang="en-US" altLang="zh-CN" sz="13800" b="1" u="sng" dirty="0">
              <a:solidFill>
                <a:schemeClr val="bg1"/>
              </a:solidFill>
              <a:latin typeface="华文中宋" panose="02010600040101010101" pitchFamily="2" charset="-122"/>
              <a:ea typeface="华文中宋" panose="02010600040101010101" pitchFamily="2" charset="-122"/>
            </a:endParaRPr>
          </a:p>
        </p:txBody>
      </p:sp>
      <p:sp>
        <p:nvSpPr>
          <p:cNvPr id="2" name="文本框 1"/>
          <p:cNvSpPr txBox="1"/>
          <p:nvPr/>
        </p:nvSpPr>
        <p:spPr>
          <a:xfrm>
            <a:off x="2604576" y="4001308"/>
            <a:ext cx="8871775" cy="460375"/>
          </a:xfrm>
          <a:prstGeom prst="rect">
            <a:avLst/>
          </a:prstGeom>
          <a:noFill/>
        </p:spPr>
        <p:txBody>
          <a:bodyPr wrap="square" rtlCol="0">
            <a:spAutoFit/>
          </a:bodyPr>
          <a:p>
            <a:pPr algn="r"/>
            <a:r>
              <a:rPr lang="en-US" altLang="zh-SG" sz="2400" dirty="0">
                <a:solidFill>
                  <a:schemeClr val="bg1"/>
                </a:solidFill>
                <a:latin typeface="华文中宋" panose="02010600040101010101" pitchFamily="2" charset="-122"/>
                <a:ea typeface="华文中宋" panose="02010600040101010101" pitchFamily="2" charset="-122"/>
              </a:rPr>
              <a:t> Power by James YU</a:t>
            </a:r>
            <a:endParaRPr lang="en-US" altLang="zh-SG" sz="2400" dirty="0">
              <a:solidFill>
                <a:schemeClr val="bg1"/>
              </a:solidFill>
              <a:latin typeface="华文中宋" panose="02010600040101010101" pitchFamily="2" charset="-122"/>
              <a:ea typeface="华文中宋" panose="02010600040101010101" pitchFamily="2"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1">
            <a:extLst>
              <a:ext uri="{28A0092B-C50C-407E-A947-70E740481C1C}">
                <a14:useLocalDpi xmlns:a14="http://schemas.microsoft.com/office/drawing/2010/main" val="0"/>
              </a:ext>
            </a:extLst>
          </a:blip>
          <a:srcRect l="24300" t="40306" r="23627" b="40661"/>
          <a:stretch>
            <a:fillRect/>
          </a:stretch>
        </p:blipFill>
        <p:spPr>
          <a:xfrm>
            <a:off x="9367365" y="272202"/>
            <a:ext cx="2484934" cy="641827"/>
          </a:xfrm>
          <a:prstGeom prst="rect">
            <a:avLst/>
          </a:prstGeom>
        </p:spPr>
      </p:pic>
      <p:grpSp>
        <p:nvGrpSpPr>
          <p:cNvPr id="4" name="组合 3"/>
          <p:cNvGrpSpPr/>
          <p:nvPr/>
        </p:nvGrpSpPr>
        <p:grpSpPr>
          <a:xfrm>
            <a:off x="434975" y="329565"/>
            <a:ext cx="4594860" cy="583565"/>
            <a:chOff x="434903" y="329254"/>
            <a:chExt cx="3851395" cy="583565"/>
          </a:xfrm>
        </p:grpSpPr>
        <p:grpSp>
          <p:nvGrpSpPr>
            <p:cNvPr id="7" name="组合 6"/>
            <p:cNvGrpSpPr/>
            <p:nvPr/>
          </p:nvGrpSpPr>
          <p:grpSpPr>
            <a:xfrm>
              <a:off x="434903" y="418808"/>
              <a:ext cx="482808" cy="432771"/>
              <a:chOff x="7977188" y="1874838"/>
              <a:chExt cx="1439863" cy="1290638"/>
            </a:xfrm>
          </p:grpSpPr>
          <p:sp>
            <p:nvSpPr>
              <p:cNvPr id="8" name="Oval 1298"/>
              <p:cNvSpPr>
                <a:spLocks noChangeArrowheads="1"/>
              </p:cNvSpPr>
              <p:nvPr/>
            </p:nvSpPr>
            <p:spPr bwMode="auto">
              <a:xfrm>
                <a:off x="8124826" y="2001838"/>
                <a:ext cx="119063" cy="120650"/>
              </a:xfrm>
              <a:prstGeom prst="ellipse">
                <a:avLst/>
              </a:pr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9" name="Freeform 1299"/>
              <p:cNvSpPr/>
              <p:nvPr/>
            </p:nvSpPr>
            <p:spPr bwMode="auto">
              <a:xfrm>
                <a:off x="8942388" y="1979613"/>
                <a:ext cx="331788" cy="330200"/>
              </a:xfrm>
              <a:custGeom>
                <a:avLst/>
                <a:gdLst>
                  <a:gd name="T0" fmla="*/ 44 w 88"/>
                  <a:gd name="T1" fmla="*/ 0 h 88"/>
                  <a:gd name="T2" fmla="*/ 88 w 88"/>
                  <a:gd name="T3" fmla="*/ 44 h 88"/>
                  <a:gd name="T4" fmla="*/ 44 w 88"/>
                  <a:gd name="T5" fmla="*/ 88 h 88"/>
                  <a:gd name="T6" fmla="*/ 0 w 88"/>
                  <a:gd name="T7" fmla="*/ 44 h 88"/>
                  <a:gd name="T8" fmla="*/ 44 w 88"/>
                  <a:gd name="T9" fmla="*/ 0 h 88"/>
                </a:gdLst>
                <a:ahLst/>
                <a:cxnLst>
                  <a:cxn ang="0">
                    <a:pos x="T0" y="T1"/>
                  </a:cxn>
                  <a:cxn ang="0">
                    <a:pos x="T2" y="T3"/>
                  </a:cxn>
                  <a:cxn ang="0">
                    <a:pos x="T4" y="T5"/>
                  </a:cxn>
                  <a:cxn ang="0">
                    <a:pos x="T6" y="T7"/>
                  </a:cxn>
                  <a:cxn ang="0">
                    <a:pos x="T8" y="T9"/>
                  </a:cxn>
                </a:cxnLst>
                <a:rect l="0" t="0" r="r" b="b"/>
                <a:pathLst>
                  <a:path w="88" h="88">
                    <a:moveTo>
                      <a:pt x="44" y="0"/>
                    </a:moveTo>
                    <a:cubicBezTo>
                      <a:pt x="68" y="0"/>
                      <a:pt x="88" y="19"/>
                      <a:pt x="88" y="44"/>
                    </a:cubicBezTo>
                    <a:cubicBezTo>
                      <a:pt x="88" y="68"/>
                      <a:pt x="68" y="88"/>
                      <a:pt x="44" y="88"/>
                    </a:cubicBezTo>
                    <a:cubicBezTo>
                      <a:pt x="20" y="88"/>
                      <a:pt x="0" y="68"/>
                      <a:pt x="0" y="44"/>
                    </a:cubicBezTo>
                    <a:cubicBezTo>
                      <a:pt x="0" y="20"/>
                      <a:pt x="19" y="0"/>
                      <a:pt x="44" y="0"/>
                    </a:cubicBezTo>
                    <a:close/>
                  </a:path>
                </a:pathLst>
              </a:cu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0" name="Freeform 1300"/>
              <p:cNvSpPr/>
              <p:nvPr/>
            </p:nvSpPr>
            <p:spPr bwMode="auto">
              <a:xfrm>
                <a:off x="8131176" y="1993901"/>
                <a:ext cx="1173163" cy="1171575"/>
              </a:xfrm>
              <a:custGeom>
                <a:avLst/>
                <a:gdLst>
                  <a:gd name="T0" fmla="*/ 308 w 312"/>
                  <a:gd name="T1" fmla="*/ 121 h 312"/>
                  <a:gd name="T2" fmla="*/ 312 w 312"/>
                  <a:gd name="T3" fmla="*/ 155 h 312"/>
                  <a:gd name="T4" fmla="*/ 156 w 312"/>
                  <a:gd name="T5" fmla="*/ 312 h 312"/>
                  <a:gd name="T6" fmla="*/ 0 w 312"/>
                  <a:gd name="T7" fmla="*/ 156 h 312"/>
                  <a:gd name="T8" fmla="*/ 155 w 312"/>
                  <a:gd name="T9" fmla="*/ 0 h 312"/>
                  <a:gd name="T10" fmla="*/ 223 w 312"/>
                  <a:gd name="T11" fmla="*/ 15 h 312"/>
                </a:gdLst>
                <a:ahLst/>
                <a:cxnLst>
                  <a:cxn ang="0">
                    <a:pos x="T0" y="T1"/>
                  </a:cxn>
                  <a:cxn ang="0">
                    <a:pos x="T2" y="T3"/>
                  </a:cxn>
                  <a:cxn ang="0">
                    <a:pos x="T4" y="T5"/>
                  </a:cxn>
                  <a:cxn ang="0">
                    <a:pos x="T6" y="T7"/>
                  </a:cxn>
                  <a:cxn ang="0">
                    <a:pos x="T8" y="T9"/>
                  </a:cxn>
                  <a:cxn ang="0">
                    <a:pos x="T10" y="T11"/>
                  </a:cxn>
                </a:cxnLst>
                <a:rect l="0" t="0" r="r" b="b"/>
                <a:pathLst>
                  <a:path w="312" h="312">
                    <a:moveTo>
                      <a:pt x="308" y="121"/>
                    </a:moveTo>
                    <a:cubicBezTo>
                      <a:pt x="310" y="132"/>
                      <a:pt x="312" y="144"/>
                      <a:pt x="312" y="155"/>
                    </a:cubicBezTo>
                    <a:cubicBezTo>
                      <a:pt x="312" y="242"/>
                      <a:pt x="242" y="312"/>
                      <a:pt x="156" y="312"/>
                    </a:cubicBezTo>
                    <a:cubicBezTo>
                      <a:pt x="70" y="312"/>
                      <a:pt x="0" y="242"/>
                      <a:pt x="0" y="156"/>
                    </a:cubicBezTo>
                    <a:cubicBezTo>
                      <a:pt x="0" y="70"/>
                      <a:pt x="69" y="0"/>
                      <a:pt x="155" y="0"/>
                    </a:cubicBezTo>
                    <a:cubicBezTo>
                      <a:pt x="180" y="0"/>
                      <a:pt x="203" y="5"/>
                      <a:pt x="223" y="15"/>
                    </a:cubicBezTo>
                  </a:path>
                </a:pathLst>
              </a:cu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1" name="Freeform 1301"/>
              <p:cNvSpPr/>
              <p:nvPr/>
            </p:nvSpPr>
            <p:spPr bwMode="auto">
              <a:xfrm>
                <a:off x="7977188" y="2224088"/>
                <a:ext cx="1439863" cy="746125"/>
              </a:xfrm>
              <a:custGeom>
                <a:avLst/>
                <a:gdLst>
                  <a:gd name="T0" fmla="*/ 353 w 383"/>
                  <a:gd name="T1" fmla="*/ 96 h 199"/>
                  <a:gd name="T2" fmla="*/ 377 w 383"/>
                  <a:gd name="T3" fmla="*/ 154 h 199"/>
                  <a:gd name="T4" fmla="*/ 171 w 383"/>
                  <a:gd name="T5" fmla="*/ 165 h 199"/>
                  <a:gd name="T6" fmla="*/ 13 w 383"/>
                  <a:gd name="T7" fmla="*/ 32 h 199"/>
                  <a:gd name="T8" fmla="*/ 73 w 383"/>
                  <a:gd name="T9" fmla="*/ 0 h 199"/>
                </a:gdLst>
                <a:ahLst/>
                <a:cxnLst>
                  <a:cxn ang="0">
                    <a:pos x="T0" y="T1"/>
                  </a:cxn>
                  <a:cxn ang="0">
                    <a:pos x="T2" y="T3"/>
                  </a:cxn>
                  <a:cxn ang="0">
                    <a:pos x="T4" y="T5"/>
                  </a:cxn>
                  <a:cxn ang="0">
                    <a:pos x="T6" y="T7"/>
                  </a:cxn>
                  <a:cxn ang="0">
                    <a:pos x="T8" y="T9"/>
                  </a:cxn>
                </a:cxnLst>
                <a:rect l="0" t="0" r="r" b="b"/>
                <a:pathLst>
                  <a:path w="383" h="199">
                    <a:moveTo>
                      <a:pt x="353" y="96"/>
                    </a:moveTo>
                    <a:cubicBezTo>
                      <a:pt x="373" y="117"/>
                      <a:pt x="383" y="137"/>
                      <a:pt x="377" y="154"/>
                    </a:cubicBezTo>
                    <a:cubicBezTo>
                      <a:pt x="364" y="194"/>
                      <a:pt x="271" y="199"/>
                      <a:pt x="171" y="165"/>
                    </a:cubicBezTo>
                    <a:cubicBezTo>
                      <a:pt x="70" y="131"/>
                      <a:pt x="0" y="72"/>
                      <a:pt x="13" y="32"/>
                    </a:cubicBezTo>
                    <a:cubicBezTo>
                      <a:pt x="19" y="14"/>
                      <a:pt x="41" y="3"/>
                      <a:pt x="73" y="0"/>
                    </a:cubicBezTo>
                  </a:path>
                </a:pathLst>
              </a:cu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2" name="Freeform 1302"/>
              <p:cNvSpPr/>
              <p:nvPr/>
            </p:nvSpPr>
            <p:spPr bwMode="auto">
              <a:xfrm>
                <a:off x="8507413" y="2625726"/>
                <a:ext cx="52388" cy="22225"/>
              </a:xfrm>
              <a:custGeom>
                <a:avLst/>
                <a:gdLst>
                  <a:gd name="T0" fmla="*/ 14 w 14"/>
                  <a:gd name="T1" fmla="*/ 6 h 6"/>
                  <a:gd name="T2" fmla="*/ 0 w 14"/>
                  <a:gd name="T3" fmla="*/ 0 h 6"/>
                </a:gdLst>
                <a:ahLst/>
                <a:cxnLst>
                  <a:cxn ang="0">
                    <a:pos x="T0" y="T1"/>
                  </a:cxn>
                  <a:cxn ang="0">
                    <a:pos x="T2" y="T3"/>
                  </a:cxn>
                </a:cxnLst>
                <a:rect l="0" t="0" r="r" b="b"/>
                <a:pathLst>
                  <a:path w="14" h="6">
                    <a:moveTo>
                      <a:pt x="14" y="6"/>
                    </a:moveTo>
                    <a:cubicBezTo>
                      <a:pt x="9" y="4"/>
                      <a:pt x="5" y="2"/>
                      <a:pt x="0" y="0"/>
                    </a:cubicBezTo>
                  </a:path>
                </a:pathLst>
              </a:cu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3" name="Freeform 1303"/>
              <p:cNvSpPr/>
              <p:nvPr/>
            </p:nvSpPr>
            <p:spPr bwMode="auto">
              <a:xfrm>
                <a:off x="8680451" y="2692401"/>
                <a:ext cx="481013" cy="87313"/>
              </a:xfrm>
              <a:custGeom>
                <a:avLst/>
                <a:gdLst>
                  <a:gd name="T0" fmla="*/ 128 w 128"/>
                  <a:gd name="T1" fmla="*/ 22 h 23"/>
                  <a:gd name="T2" fmla="*/ 0 w 128"/>
                  <a:gd name="T3" fmla="*/ 0 h 23"/>
                </a:gdLst>
                <a:ahLst/>
                <a:cxnLst>
                  <a:cxn ang="0">
                    <a:pos x="T0" y="T1"/>
                  </a:cxn>
                  <a:cxn ang="0">
                    <a:pos x="T2" y="T3"/>
                  </a:cxn>
                </a:cxnLst>
                <a:rect l="0" t="0" r="r" b="b"/>
                <a:pathLst>
                  <a:path w="128" h="23">
                    <a:moveTo>
                      <a:pt x="128" y="22"/>
                    </a:moveTo>
                    <a:cubicBezTo>
                      <a:pt x="92" y="23"/>
                      <a:pt x="47" y="16"/>
                      <a:pt x="0" y="0"/>
                    </a:cubicBezTo>
                  </a:path>
                </a:pathLst>
              </a:cu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4" name="Freeform 1304"/>
              <p:cNvSpPr/>
              <p:nvPr/>
            </p:nvSpPr>
            <p:spPr bwMode="auto">
              <a:xfrm>
                <a:off x="9109076" y="1874838"/>
                <a:ext cx="269875" cy="536575"/>
              </a:xfrm>
              <a:custGeom>
                <a:avLst/>
                <a:gdLst>
                  <a:gd name="T0" fmla="*/ 0 w 72"/>
                  <a:gd name="T1" fmla="*/ 0 h 143"/>
                  <a:gd name="T2" fmla="*/ 72 w 72"/>
                  <a:gd name="T3" fmla="*/ 72 h 143"/>
                  <a:gd name="T4" fmla="*/ 41 w 72"/>
                  <a:gd name="T5" fmla="*/ 131 h 143"/>
                  <a:gd name="T6" fmla="*/ 7 w 72"/>
                  <a:gd name="T7" fmla="*/ 143 h 143"/>
                </a:gdLst>
                <a:ahLst/>
                <a:cxnLst>
                  <a:cxn ang="0">
                    <a:pos x="T0" y="T1"/>
                  </a:cxn>
                  <a:cxn ang="0">
                    <a:pos x="T2" y="T3"/>
                  </a:cxn>
                  <a:cxn ang="0">
                    <a:pos x="T4" y="T5"/>
                  </a:cxn>
                  <a:cxn ang="0">
                    <a:pos x="T6" y="T7"/>
                  </a:cxn>
                </a:cxnLst>
                <a:rect l="0" t="0" r="r" b="b"/>
                <a:pathLst>
                  <a:path w="72" h="143">
                    <a:moveTo>
                      <a:pt x="0" y="0"/>
                    </a:moveTo>
                    <a:cubicBezTo>
                      <a:pt x="39" y="0"/>
                      <a:pt x="72" y="32"/>
                      <a:pt x="72" y="72"/>
                    </a:cubicBezTo>
                    <a:cubicBezTo>
                      <a:pt x="72" y="96"/>
                      <a:pt x="60" y="118"/>
                      <a:pt x="41" y="131"/>
                    </a:cubicBezTo>
                    <a:cubicBezTo>
                      <a:pt x="31" y="138"/>
                      <a:pt x="20" y="142"/>
                      <a:pt x="7" y="143"/>
                    </a:cubicBezTo>
                  </a:path>
                </a:pathLst>
              </a:cu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5" name="Freeform 1305"/>
              <p:cNvSpPr/>
              <p:nvPr/>
            </p:nvSpPr>
            <p:spPr bwMode="auto">
              <a:xfrm>
                <a:off x="8996363" y="2389188"/>
                <a:ext cx="41275" cy="14288"/>
              </a:xfrm>
              <a:custGeom>
                <a:avLst/>
                <a:gdLst>
                  <a:gd name="T0" fmla="*/ 11 w 11"/>
                  <a:gd name="T1" fmla="*/ 4 h 4"/>
                  <a:gd name="T2" fmla="*/ 0 w 11"/>
                  <a:gd name="T3" fmla="*/ 0 h 4"/>
                </a:gdLst>
                <a:ahLst/>
                <a:cxnLst>
                  <a:cxn ang="0">
                    <a:pos x="T0" y="T1"/>
                  </a:cxn>
                  <a:cxn ang="0">
                    <a:pos x="T2" y="T3"/>
                  </a:cxn>
                </a:cxnLst>
                <a:rect l="0" t="0" r="r" b="b"/>
                <a:pathLst>
                  <a:path w="11" h="4">
                    <a:moveTo>
                      <a:pt x="11" y="4"/>
                    </a:moveTo>
                    <a:cubicBezTo>
                      <a:pt x="7" y="3"/>
                      <a:pt x="3" y="2"/>
                      <a:pt x="0" y="0"/>
                    </a:cubicBezTo>
                  </a:path>
                </a:pathLst>
              </a:cu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grpSp>
        <p:sp>
          <p:nvSpPr>
            <p:cNvPr id="16" name="文本框 15"/>
            <p:cNvSpPr txBox="1"/>
            <p:nvPr/>
          </p:nvSpPr>
          <p:spPr>
            <a:xfrm>
              <a:off x="935755" y="329254"/>
              <a:ext cx="3350543" cy="583565"/>
            </a:xfrm>
            <a:prstGeom prst="rect">
              <a:avLst/>
            </a:prstGeom>
            <a:noFill/>
          </p:spPr>
          <p:txBody>
            <a:bodyPr wrap="square" rtlCol="0">
              <a:spAutoFit/>
            </a:bodyPr>
            <a:lstStyle/>
            <a:p>
              <a:r>
                <a:rPr sz="3200" b="1" dirty="0" err="1">
                  <a:solidFill>
                    <a:srgbClr val="5F2C09"/>
                  </a:solidFill>
                  <a:latin typeface="Times New Roman" panose="02020603050405020304" pitchFamily="18" charset="0"/>
                  <a:cs typeface="Times New Roman" panose="02020603050405020304" pitchFamily="18" charset="0"/>
                </a:rPr>
                <a:t>The </a:t>
              </a:r>
              <a:r>
                <a:rPr lang="en-US" sz="3200" b="1" dirty="0" err="1">
                  <a:solidFill>
                    <a:srgbClr val="5F2C09"/>
                  </a:solidFill>
                  <a:latin typeface="Times New Roman" panose="02020603050405020304" pitchFamily="18" charset="0"/>
                  <a:cs typeface="Times New Roman" panose="02020603050405020304" pitchFamily="18" charset="0"/>
                </a:rPr>
                <a:t>C</a:t>
              </a:r>
              <a:r>
                <a:rPr sz="3200" b="1" dirty="0" err="1">
                  <a:solidFill>
                    <a:srgbClr val="5F2C09"/>
                  </a:solidFill>
                  <a:latin typeface="Times New Roman" panose="02020603050405020304" pitchFamily="18" charset="0"/>
                  <a:cs typeface="Times New Roman" panose="02020603050405020304" pitchFamily="18" charset="0"/>
                </a:rPr>
                <a:t>onstructor</a:t>
              </a:r>
              <a:endParaRPr sz="3200" b="1" dirty="0" err="1">
                <a:solidFill>
                  <a:srgbClr val="5F2C09"/>
                </a:solidFill>
                <a:latin typeface="Times New Roman" panose="02020603050405020304" pitchFamily="18" charset="0"/>
                <a:cs typeface="Times New Roman" panose="02020603050405020304" pitchFamily="18" charset="0"/>
              </a:endParaRPr>
            </a:p>
          </p:txBody>
        </p:sp>
      </p:grpSp>
      <p:pic>
        <p:nvPicPr>
          <p:cNvPr id="5" name="图片 4"/>
          <p:cNvPicPr>
            <a:picLocks noChangeAspect="1"/>
          </p:cNvPicPr>
          <p:nvPr/>
        </p:nvPicPr>
        <p:blipFill>
          <a:blip r:embed="rId2"/>
          <a:stretch>
            <a:fillRect/>
          </a:stretch>
        </p:blipFill>
        <p:spPr>
          <a:xfrm>
            <a:off x="1010920" y="1192530"/>
            <a:ext cx="9068435" cy="3324225"/>
          </a:xfrm>
          <a:prstGeom prst="rect">
            <a:avLst/>
          </a:prstGeom>
        </p:spPr>
      </p:pic>
      <p:pic>
        <p:nvPicPr>
          <p:cNvPr id="6" name="图片 5"/>
          <p:cNvPicPr>
            <a:picLocks noChangeAspect="1"/>
          </p:cNvPicPr>
          <p:nvPr/>
        </p:nvPicPr>
        <p:blipFill>
          <a:blip r:embed="rId3"/>
          <a:stretch>
            <a:fillRect/>
          </a:stretch>
        </p:blipFill>
        <p:spPr>
          <a:xfrm>
            <a:off x="647065" y="4878705"/>
            <a:ext cx="10196830" cy="1113155"/>
          </a:xfrm>
          <a:prstGeom prst="rect">
            <a:avLst/>
          </a:prstGeom>
        </p:spPr>
      </p:pic>
      <p:sp>
        <p:nvSpPr>
          <p:cNvPr id="17" name="下箭头 16"/>
          <p:cNvSpPr/>
          <p:nvPr/>
        </p:nvSpPr>
        <p:spPr>
          <a:xfrm>
            <a:off x="5307330" y="4343400"/>
            <a:ext cx="304800" cy="78359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1">
            <a:extLst>
              <a:ext uri="{28A0092B-C50C-407E-A947-70E740481C1C}">
                <a14:useLocalDpi xmlns:a14="http://schemas.microsoft.com/office/drawing/2010/main" val="0"/>
              </a:ext>
            </a:extLst>
          </a:blip>
          <a:srcRect l="24300" t="40306" r="23627" b="40661"/>
          <a:stretch>
            <a:fillRect/>
          </a:stretch>
        </p:blipFill>
        <p:spPr>
          <a:xfrm>
            <a:off x="9367365" y="272202"/>
            <a:ext cx="2484934" cy="641827"/>
          </a:xfrm>
          <a:prstGeom prst="rect">
            <a:avLst/>
          </a:prstGeom>
        </p:spPr>
      </p:pic>
      <p:grpSp>
        <p:nvGrpSpPr>
          <p:cNvPr id="4" name="组合 3"/>
          <p:cNvGrpSpPr/>
          <p:nvPr/>
        </p:nvGrpSpPr>
        <p:grpSpPr>
          <a:xfrm>
            <a:off x="434975" y="329565"/>
            <a:ext cx="8336915" cy="583565"/>
            <a:chOff x="434903" y="329254"/>
            <a:chExt cx="5847704" cy="583565"/>
          </a:xfrm>
        </p:grpSpPr>
        <p:grpSp>
          <p:nvGrpSpPr>
            <p:cNvPr id="7" name="组合 6"/>
            <p:cNvGrpSpPr/>
            <p:nvPr/>
          </p:nvGrpSpPr>
          <p:grpSpPr>
            <a:xfrm>
              <a:off x="434903" y="418808"/>
              <a:ext cx="482808" cy="432771"/>
              <a:chOff x="7977188" y="1874838"/>
              <a:chExt cx="1439863" cy="1290638"/>
            </a:xfrm>
          </p:grpSpPr>
          <p:sp>
            <p:nvSpPr>
              <p:cNvPr id="8" name="Oval 1298"/>
              <p:cNvSpPr>
                <a:spLocks noChangeArrowheads="1"/>
              </p:cNvSpPr>
              <p:nvPr/>
            </p:nvSpPr>
            <p:spPr bwMode="auto">
              <a:xfrm>
                <a:off x="8124826" y="2001838"/>
                <a:ext cx="119063" cy="120650"/>
              </a:xfrm>
              <a:prstGeom prst="ellipse">
                <a:avLst/>
              </a:pr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9" name="Freeform 1299"/>
              <p:cNvSpPr/>
              <p:nvPr/>
            </p:nvSpPr>
            <p:spPr bwMode="auto">
              <a:xfrm>
                <a:off x="8942388" y="1979613"/>
                <a:ext cx="331788" cy="330200"/>
              </a:xfrm>
              <a:custGeom>
                <a:avLst/>
                <a:gdLst>
                  <a:gd name="T0" fmla="*/ 44 w 88"/>
                  <a:gd name="T1" fmla="*/ 0 h 88"/>
                  <a:gd name="T2" fmla="*/ 88 w 88"/>
                  <a:gd name="T3" fmla="*/ 44 h 88"/>
                  <a:gd name="T4" fmla="*/ 44 w 88"/>
                  <a:gd name="T5" fmla="*/ 88 h 88"/>
                  <a:gd name="T6" fmla="*/ 0 w 88"/>
                  <a:gd name="T7" fmla="*/ 44 h 88"/>
                  <a:gd name="T8" fmla="*/ 44 w 88"/>
                  <a:gd name="T9" fmla="*/ 0 h 88"/>
                </a:gdLst>
                <a:ahLst/>
                <a:cxnLst>
                  <a:cxn ang="0">
                    <a:pos x="T0" y="T1"/>
                  </a:cxn>
                  <a:cxn ang="0">
                    <a:pos x="T2" y="T3"/>
                  </a:cxn>
                  <a:cxn ang="0">
                    <a:pos x="T4" y="T5"/>
                  </a:cxn>
                  <a:cxn ang="0">
                    <a:pos x="T6" y="T7"/>
                  </a:cxn>
                  <a:cxn ang="0">
                    <a:pos x="T8" y="T9"/>
                  </a:cxn>
                </a:cxnLst>
                <a:rect l="0" t="0" r="r" b="b"/>
                <a:pathLst>
                  <a:path w="88" h="88">
                    <a:moveTo>
                      <a:pt x="44" y="0"/>
                    </a:moveTo>
                    <a:cubicBezTo>
                      <a:pt x="68" y="0"/>
                      <a:pt x="88" y="19"/>
                      <a:pt x="88" y="44"/>
                    </a:cubicBezTo>
                    <a:cubicBezTo>
                      <a:pt x="88" y="68"/>
                      <a:pt x="68" y="88"/>
                      <a:pt x="44" y="88"/>
                    </a:cubicBezTo>
                    <a:cubicBezTo>
                      <a:pt x="20" y="88"/>
                      <a:pt x="0" y="68"/>
                      <a:pt x="0" y="44"/>
                    </a:cubicBezTo>
                    <a:cubicBezTo>
                      <a:pt x="0" y="20"/>
                      <a:pt x="19" y="0"/>
                      <a:pt x="44" y="0"/>
                    </a:cubicBezTo>
                    <a:close/>
                  </a:path>
                </a:pathLst>
              </a:cu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0" name="Freeform 1300"/>
              <p:cNvSpPr/>
              <p:nvPr/>
            </p:nvSpPr>
            <p:spPr bwMode="auto">
              <a:xfrm>
                <a:off x="8131176" y="1993901"/>
                <a:ext cx="1173163" cy="1171575"/>
              </a:xfrm>
              <a:custGeom>
                <a:avLst/>
                <a:gdLst>
                  <a:gd name="T0" fmla="*/ 308 w 312"/>
                  <a:gd name="T1" fmla="*/ 121 h 312"/>
                  <a:gd name="T2" fmla="*/ 312 w 312"/>
                  <a:gd name="T3" fmla="*/ 155 h 312"/>
                  <a:gd name="T4" fmla="*/ 156 w 312"/>
                  <a:gd name="T5" fmla="*/ 312 h 312"/>
                  <a:gd name="T6" fmla="*/ 0 w 312"/>
                  <a:gd name="T7" fmla="*/ 156 h 312"/>
                  <a:gd name="T8" fmla="*/ 155 w 312"/>
                  <a:gd name="T9" fmla="*/ 0 h 312"/>
                  <a:gd name="T10" fmla="*/ 223 w 312"/>
                  <a:gd name="T11" fmla="*/ 15 h 312"/>
                </a:gdLst>
                <a:ahLst/>
                <a:cxnLst>
                  <a:cxn ang="0">
                    <a:pos x="T0" y="T1"/>
                  </a:cxn>
                  <a:cxn ang="0">
                    <a:pos x="T2" y="T3"/>
                  </a:cxn>
                  <a:cxn ang="0">
                    <a:pos x="T4" y="T5"/>
                  </a:cxn>
                  <a:cxn ang="0">
                    <a:pos x="T6" y="T7"/>
                  </a:cxn>
                  <a:cxn ang="0">
                    <a:pos x="T8" y="T9"/>
                  </a:cxn>
                  <a:cxn ang="0">
                    <a:pos x="T10" y="T11"/>
                  </a:cxn>
                </a:cxnLst>
                <a:rect l="0" t="0" r="r" b="b"/>
                <a:pathLst>
                  <a:path w="312" h="312">
                    <a:moveTo>
                      <a:pt x="308" y="121"/>
                    </a:moveTo>
                    <a:cubicBezTo>
                      <a:pt x="310" y="132"/>
                      <a:pt x="312" y="144"/>
                      <a:pt x="312" y="155"/>
                    </a:cubicBezTo>
                    <a:cubicBezTo>
                      <a:pt x="312" y="242"/>
                      <a:pt x="242" y="312"/>
                      <a:pt x="156" y="312"/>
                    </a:cubicBezTo>
                    <a:cubicBezTo>
                      <a:pt x="70" y="312"/>
                      <a:pt x="0" y="242"/>
                      <a:pt x="0" y="156"/>
                    </a:cubicBezTo>
                    <a:cubicBezTo>
                      <a:pt x="0" y="70"/>
                      <a:pt x="69" y="0"/>
                      <a:pt x="155" y="0"/>
                    </a:cubicBezTo>
                    <a:cubicBezTo>
                      <a:pt x="180" y="0"/>
                      <a:pt x="203" y="5"/>
                      <a:pt x="223" y="15"/>
                    </a:cubicBezTo>
                  </a:path>
                </a:pathLst>
              </a:cu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1" name="Freeform 1301"/>
              <p:cNvSpPr/>
              <p:nvPr/>
            </p:nvSpPr>
            <p:spPr bwMode="auto">
              <a:xfrm>
                <a:off x="7977188" y="2224088"/>
                <a:ext cx="1439863" cy="746125"/>
              </a:xfrm>
              <a:custGeom>
                <a:avLst/>
                <a:gdLst>
                  <a:gd name="T0" fmla="*/ 353 w 383"/>
                  <a:gd name="T1" fmla="*/ 96 h 199"/>
                  <a:gd name="T2" fmla="*/ 377 w 383"/>
                  <a:gd name="T3" fmla="*/ 154 h 199"/>
                  <a:gd name="T4" fmla="*/ 171 w 383"/>
                  <a:gd name="T5" fmla="*/ 165 h 199"/>
                  <a:gd name="T6" fmla="*/ 13 w 383"/>
                  <a:gd name="T7" fmla="*/ 32 h 199"/>
                  <a:gd name="T8" fmla="*/ 73 w 383"/>
                  <a:gd name="T9" fmla="*/ 0 h 199"/>
                </a:gdLst>
                <a:ahLst/>
                <a:cxnLst>
                  <a:cxn ang="0">
                    <a:pos x="T0" y="T1"/>
                  </a:cxn>
                  <a:cxn ang="0">
                    <a:pos x="T2" y="T3"/>
                  </a:cxn>
                  <a:cxn ang="0">
                    <a:pos x="T4" y="T5"/>
                  </a:cxn>
                  <a:cxn ang="0">
                    <a:pos x="T6" y="T7"/>
                  </a:cxn>
                  <a:cxn ang="0">
                    <a:pos x="T8" y="T9"/>
                  </a:cxn>
                </a:cxnLst>
                <a:rect l="0" t="0" r="r" b="b"/>
                <a:pathLst>
                  <a:path w="383" h="199">
                    <a:moveTo>
                      <a:pt x="353" y="96"/>
                    </a:moveTo>
                    <a:cubicBezTo>
                      <a:pt x="373" y="117"/>
                      <a:pt x="383" y="137"/>
                      <a:pt x="377" y="154"/>
                    </a:cubicBezTo>
                    <a:cubicBezTo>
                      <a:pt x="364" y="194"/>
                      <a:pt x="271" y="199"/>
                      <a:pt x="171" y="165"/>
                    </a:cubicBezTo>
                    <a:cubicBezTo>
                      <a:pt x="70" y="131"/>
                      <a:pt x="0" y="72"/>
                      <a:pt x="13" y="32"/>
                    </a:cubicBezTo>
                    <a:cubicBezTo>
                      <a:pt x="19" y="14"/>
                      <a:pt x="41" y="3"/>
                      <a:pt x="73" y="0"/>
                    </a:cubicBezTo>
                  </a:path>
                </a:pathLst>
              </a:cu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2" name="Freeform 1302"/>
              <p:cNvSpPr/>
              <p:nvPr/>
            </p:nvSpPr>
            <p:spPr bwMode="auto">
              <a:xfrm>
                <a:off x="8507413" y="2625726"/>
                <a:ext cx="52388" cy="22225"/>
              </a:xfrm>
              <a:custGeom>
                <a:avLst/>
                <a:gdLst>
                  <a:gd name="T0" fmla="*/ 14 w 14"/>
                  <a:gd name="T1" fmla="*/ 6 h 6"/>
                  <a:gd name="T2" fmla="*/ 0 w 14"/>
                  <a:gd name="T3" fmla="*/ 0 h 6"/>
                </a:gdLst>
                <a:ahLst/>
                <a:cxnLst>
                  <a:cxn ang="0">
                    <a:pos x="T0" y="T1"/>
                  </a:cxn>
                  <a:cxn ang="0">
                    <a:pos x="T2" y="T3"/>
                  </a:cxn>
                </a:cxnLst>
                <a:rect l="0" t="0" r="r" b="b"/>
                <a:pathLst>
                  <a:path w="14" h="6">
                    <a:moveTo>
                      <a:pt x="14" y="6"/>
                    </a:moveTo>
                    <a:cubicBezTo>
                      <a:pt x="9" y="4"/>
                      <a:pt x="5" y="2"/>
                      <a:pt x="0" y="0"/>
                    </a:cubicBezTo>
                  </a:path>
                </a:pathLst>
              </a:cu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3" name="Freeform 1303"/>
              <p:cNvSpPr/>
              <p:nvPr/>
            </p:nvSpPr>
            <p:spPr bwMode="auto">
              <a:xfrm>
                <a:off x="8680451" y="2692401"/>
                <a:ext cx="481013" cy="87313"/>
              </a:xfrm>
              <a:custGeom>
                <a:avLst/>
                <a:gdLst>
                  <a:gd name="T0" fmla="*/ 128 w 128"/>
                  <a:gd name="T1" fmla="*/ 22 h 23"/>
                  <a:gd name="T2" fmla="*/ 0 w 128"/>
                  <a:gd name="T3" fmla="*/ 0 h 23"/>
                </a:gdLst>
                <a:ahLst/>
                <a:cxnLst>
                  <a:cxn ang="0">
                    <a:pos x="T0" y="T1"/>
                  </a:cxn>
                  <a:cxn ang="0">
                    <a:pos x="T2" y="T3"/>
                  </a:cxn>
                </a:cxnLst>
                <a:rect l="0" t="0" r="r" b="b"/>
                <a:pathLst>
                  <a:path w="128" h="23">
                    <a:moveTo>
                      <a:pt x="128" y="22"/>
                    </a:moveTo>
                    <a:cubicBezTo>
                      <a:pt x="92" y="23"/>
                      <a:pt x="47" y="16"/>
                      <a:pt x="0" y="0"/>
                    </a:cubicBezTo>
                  </a:path>
                </a:pathLst>
              </a:cu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4" name="Freeform 1304"/>
              <p:cNvSpPr/>
              <p:nvPr/>
            </p:nvSpPr>
            <p:spPr bwMode="auto">
              <a:xfrm>
                <a:off x="9109076" y="1874838"/>
                <a:ext cx="269875" cy="536575"/>
              </a:xfrm>
              <a:custGeom>
                <a:avLst/>
                <a:gdLst>
                  <a:gd name="T0" fmla="*/ 0 w 72"/>
                  <a:gd name="T1" fmla="*/ 0 h 143"/>
                  <a:gd name="T2" fmla="*/ 72 w 72"/>
                  <a:gd name="T3" fmla="*/ 72 h 143"/>
                  <a:gd name="T4" fmla="*/ 41 w 72"/>
                  <a:gd name="T5" fmla="*/ 131 h 143"/>
                  <a:gd name="T6" fmla="*/ 7 w 72"/>
                  <a:gd name="T7" fmla="*/ 143 h 143"/>
                </a:gdLst>
                <a:ahLst/>
                <a:cxnLst>
                  <a:cxn ang="0">
                    <a:pos x="T0" y="T1"/>
                  </a:cxn>
                  <a:cxn ang="0">
                    <a:pos x="T2" y="T3"/>
                  </a:cxn>
                  <a:cxn ang="0">
                    <a:pos x="T4" y="T5"/>
                  </a:cxn>
                  <a:cxn ang="0">
                    <a:pos x="T6" y="T7"/>
                  </a:cxn>
                </a:cxnLst>
                <a:rect l="0" t="0" r="r" b="b"/>
                <a:pathLst>
                  <a:path w="72" h="143">
                    <a:moveTo>
                      <a:pt x="0" y="0"/>
                    </a:moveTo>
                    <a:cubicBezTo>
                      <a:pt x="39" y="0"/>
                      <a:pt x="72" y="32"/>
                      <a:pt x="72" y="72"/>
                    </a:cubicBezTo>
                    <a:cubicBezTo>
                      <a:pt x="72" y="96"/>
                      <a:pt x="60" y="118"/>
                      <a:pt x="41" y="131"/>
                    </a:cubicBezTo>
                    <a:cubicBezTo>
                      <a:pt x="31" y="138"/>
                      <a:pt x="20" y="142"/>
                      <a:pt x="7" y="143"/>
                    </a:cubicBezTo>
                  </a:path>
                </a:pathLst>
              </a:cu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5" name="Freeform 1305"/>
              <p:cNvSpPr/>
              <p:nvPr/>
            </p:nvSpPr>
            <p:spPr bwMode="auto">
              <a:xfrm>
                <a:off x="8996363" y="2389188"/>
                <a:ext cx="41275" cy="14288"/>
              </a:xfrm>
              <a:custGeom>
                <a:avLst/>
                <a:gdLst>
                  <a:gd name="T0" fmla="*/ 11 w 11"/>
                  <a:gd name="T1" fmla="*/ 4 h 4"/>
                  <a:gd name="T2" fmla="*/ 0 w 11"/>
                  <a:gd name="T3" fmla="*/ 0 h 4"/>
                </a:gdLst>
                <a:ahLst/>
                <a:cxnLst>
                  <a:cxn ang="0">
                    <a:pos x="T0" y="T1"/>
                  </a:cxn>
                  <a:cxn ang="0">
                    <a:pos x="T2" y="T3"/>
                  </a:cxn>
                </a:cxnLst>
                <a:rect l="0" t="0" r="r" b="b"/>
                <a:pathLst>
                  <a:path w="11" h="4">
                    <a:moveTo>
                      <a:pt x="11" y="4"/>
                    </a:moveTo>
                    <a:cubicBezTo>
                      <a:pt x="7" y="3"/>
                      <a:pt x="3" y="2"/>
                      <a:pt x="0" y="0"/>
                    </a:cubicBezTo>
                  </a:path>
                </a:pathLst>
              </a:cu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grpSp>
        <p:sp>
          <p:nvSpPr>
            <p:cNvPr id="16" name="文本框 15"/>
            <p:cNvSpPr txBox="1"/>
            <p:nvPr/>
          </p:nvSpPr>
          <p:spPr>
            <a:xfrm>
              <a:off x="935810" y="329254"/>
              <a:ext cx="5346797" cy="583565"/>
            </a:xfrm>
            <a:prstGeom prst="rect">
              <a:avLst/>
            </a:prstGeom>
            <a:noFill/>
          </p:spPr>
          <p:txBody>
            <a:bodyPr wrap="square" rtlCol="0">
              <a:spAutoFit/>
            </a:bodyPr>
            <a:lstStyle/>
            <a:p>
              <a:pPr indent="0">
                <a:buNone/>
              </a:pPr>
              <a:r>
                <a:rPr lang="en-US" altLang="zh-CN" sz="3200" b="1" dirty="0" err="1">
                  <a:solidFill>
                    <a:srgbClr val="5F2C09"/>
                  </a:solidFill>
                  <a:latin typeface="Times New Roman" panose="02020603050405020304" pitchFamily="18" charset="0"/>
                  <a:cs typeface="Times New Roman" panose="02020603050405020304" pitchFamily="18" charset="0"/>
                  <a:sym typeface="+mn-ea"/>
                </a:rPr>
                <a:t>Some interesting features:</a:t>
              </a:r>
              <a:endParaRPr lang="zh-CN" altLang="en-US" sz="3200" b="1" dirty="0" err="1">
                <a:solidFill>
                  <a:srgbClr val="5F2C09"/>
                </a:solidFill>
                <a:latin typeface="Times New Roman" panose="02020603050405020304" pitchFamily="18" charset="0"/>
                <a:cs typeface="Times New Roman" panose="02020603050405020304" pitchFamily="18" charset="0"/>
              </a:endParaRPr>
            </a:p>
          </p:txBody>
        </p:sp>
      </p:grpSp>
      <p:sp>
        <p:nvSpPr>
          <p:cNvPr id="2" name="文本框 1"/>
          <p:cNvSpPr txBox="1"/>
          <p:nvPr/>
        </p:nvSpPr>
        <p:spPr>
          <a:xfrm>
            <a:off x="407670" y="1080135"/>
            <a:ext cx="11444605" cy="2306955"/>
          </a:xfrm>
          <a:prstGeom prst="rect">
            <a:avLst/>
          </a:prstGeom>
          <a:noFill/>
        </p:spPr>
        <p:txBody>
          <a:bodyPr wrap="square" rtlCol="0">
            <a:spAutoFit/>
          </a:bodyPr>
          <a:p>
            <a:pPr indent="0">
              <a:buNone/>
            </a:pPr>
            <a:endParaRPr lang="en-US" altLang="zh-CN" sz="3600" dirty="0" err="1">
              <a:solidFill>
                <a:srgbClr val="5F2C09"/>
              </a:solidFill>
              <a:latin typeface="Times New Roman" panose="02020603050405020304" pitchFamily="18" charset="0"/>
              <a:cs typeface="Times New Roman" panose="02020603050405020304" pitchFamily="18" charset="0"/>
            </a:endParaRPr>
          </a:p>
          <a:p>
            <a:pPr marL="457200" indent="-457200">
              <a:buAutoNum type="arabicPeriod"/>
            </a:pPr>
            <a:r>
              <a:rPr lang="en-US" altLang="zh-CN" sz="3600" dirty="0" err="1">
                <a:solidFill>
                  <a:srgbClr val="5F2C09"/>
                </a:solidFill>
                <a:latin typeface="Times New Roman" panose="02020603050405020304" pitchFamily="18" charset="0"/>
                <a:cs typeface="Times New Roman" panose="02020603050405020304" pitchFamily="18" charset="0"/>
              </a:rPr>
              <a:t>Overloaded constructor</a:t>
            </a:r>
            <a:endParaRPr lang="en-US" altLang="zh-CN" sz="3600" dirty="0" err="1">
              <a:solidFill>
                <a:srgbClr val="5F2C09"/>
              </a:solidFill>
              <a:latin typeface="Times New Roman" panose="02020603050405020304" pitchFamily="18" charset="0"/>
              <a:cs typeface="Times New Roman" panose="02020603050405020304" pitchFamily="18" charset="0"/>
            </a:endParaRPr>
          </a:p>
          <a:p>
            <a:pPr marL="457200" indent="-457200">
              <a:buAutoNum type="arabicPeriod"/>
            </a:pPr>
            <a:r>
              <a:rPr lang="en-US" altLang="zh-CN" sz="3600" dirty="0" err="1">
                <a:solidFill>
                  <a:srgbClr val="5F2C09"/>
                </a:solidFill>
                <a:latin typeface="Times New Roman" panose="02020603050405020304" pitchFamily="18" charset="0"/>
                <a:cs typeface="Times New Roman" panose="02020603050405020304" pitchFamily="18" charset="0"/>
              </a:rPr>
              <a:t>Invoke another constructor with keyword “this”</a:t>
            </a:r>
            <a:endParaRPr lang="en-US" altLang="zh-CN" sz="3600" dirty="0" err="1">
              <a:solidFill>
                <a:srgbClr val="5F2C09"/>
              </a:solidFill>
              <a:latin typeface="Times New Roman" panose="02020603050405020304" pitchFamily="18" charset="0"/>
              <a:cs typeface="Times New Roman" panose="02020603050405020304" pitchFamily="18" charset="0"/>
            </a:endParaRPr>
          </a:p>
          <a:p>
            <a:pPr marL="457200" indent="-457200">
              <a:buAutoNum type="arabicPeriod"/>
            </a:pPr>
            <a:r>
              <a:rPr lang="en-US" altLang="zh-CN" sz="3600" dirty="0" err="1">
                <a:solidFill>
                  <a:srgbClr val="5F2C09"/>
                </a:solidFill>
                <a:latin typeface="Times New Roman" panose="02020603050405020304" pitchFamily="18" charset="0"/>
                <a:cs typeface="Times New Roman" panose="02020603050405020304" pitchFamily="18" charset="0"/>
              </a:rPr>
              <a:t>Parameterless constructor</a:t>
            </a:r>
            <a:endParaRPr lang="en-US" altLang="zh-CN" sz="3600" dirty="0" err="1">
              <a:solidFill>
                <a:srgbClr val="5F2C09"/>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1">
            <a:extLst>
              <a:ext uri="{28A0092B-C50C-407E-A947-70E740481C1C}">
                <a14:useLocalDpi xmlns:a14="http://schemas.microsoft.com/office/drawing/2010/main" val="0"/>
              </a:ext>
            </a:extLst>
          </a:blip>
          <a:srcRect l="24300" t="40306" r="23627" b="40661"/>
          <a:stretch>
            <a:fillRect/>
          </a:stretch>
        </p:blipFill>
        <p:spPr>
          <a:xfrm>
            <a:off x="9367365" y="272202"/>
            <a:ext cx="2484934" cy="641827"/>
          </a:xfrm>
          <a:prstGeom prst="rect">
            <a:avLst/>
          </a:prstGeom>
        </p:spPr>
      </p:pic>
      <p:grpSp>
        <p:nvGrpSpPr>
          <p:cNvPr id="4" name="组合 3"/>
          <p:cNvGrpSpPr/>
          <p:nvPr/>
        </p:nvGrpSpPr>
        <p:grpSpPr>
          <a:xfrm>
            <a:off x="434975" y="329565"/>
            <a:ext cx="8336915" cy="583565"/>
            <a:chOff x="434903" y="329254"/>
            <a:chExt cx="5847704" cy="583565"/>
          </a:xfrm>
        </p:grpSpPr>
        <p:grpSp>
          <p:nvGrpSpPr>
            <p:cNvPr id="7" name="组合 6"/>
            <p:cNvGrpSpPr/>
            <p:nvPr/>
          </p:nvGrpSpPr>
          <p:grpSpPr>
            <a:xfrm>
              <a:off x="434903" y="418808"/>
              <a:ext cx="482808" cy="432771"/>
              <a:chOff x="7977188" y="1874838"/>
              <a:chExt cx="1439863" cy="1290638"/>
            </a:xfrm>
          </p:grpSpPr>
          <p:sp>
            <p:nvSpPr>
              <p:cNvPr id="8" name="Oval 1298"/>
              <p:cNvSpPr>
                <a:spLocks noChangeArrowheads="1"/>
              </p:cNvSpPr>
              <p:nvPr/>
            </p:nvSpPr>
            <p:spPr bwMode="auto">
              <a:xfrm>
                <a:off x="8124826" y="2001838"/>
                <a:ext cx="119063" cy="120650"/>
              </a:xfrm>
              <a:prstGeom prst="ellipse">
                <a:avLst/>
              </a:pr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9" name="Freeform 1299"/>
              <p:cNvSpPr/>
              <p:nvPr/>
            </p:nvSpPr>
            <p:spPr bwMode="auto">
              <a:xfrm>
                <a:off x="8942388" y="1979613"/>
                <a:ext cx="331788" cy="330200"/>
              </a:xfrm>
              <a:custGeom>
                <a:avLst/>
                <a:gdLst>
                  <a:gd name="T0" fmla="*/ 44 w 88"/>
                  <a:gd name="T1" fmla="*/ 0 h 88"/>
                  <a:gd name="T2" fmla="*/ 88 w 88"/>
                  <a:gd name="T3" fmla="*/ 44 h 88"/>
                  <a:gd name="T4" fmla="*/ 44 w 88"/>
                  <a:gd name="T5" fmla="*/ 88 h 88"/>
                  <a:gd name="T6" fmla="*/ 0 w 88"/>
                  <a:gd name="T7" fmla="*/ 44 h 88"/>
                  <a:gd name="T8" fmla="*/ 44 w 88"/>
                  <a:gd name="T9" fmla="*/ 0 h 88"/>
                </a:gdLst>
                <a:ahLst/>
                <a:cxnLst>
                  <a:cxn ang="0">
                    <a:pos x="T0" y="T1"/>
                  </a:cxn>
                  <a:cxn ang="0">
                    <a:pos x="T2" y="T3"/>
                  </a:cxn>
                  <a:cxn ang="0">
                    <a:pos x="T4" y="T5"/>
                  </a:cxn>
                  <a:cxn ang="0">
                    <a:pos x="T6" y="T7"/>
                  </a:cxn>
                  <a:cxn ang="0">
                    <a:pos x="T8" y="T9"/>
                  </a:cxn>
                </a:cxnLst>
                <a:rect l="0" t="0" r="r" b="b"/>
                <a:pathLst>
                  <a:path w="88" h="88">
                    <a:moveTo>
                      <a:pt x="44" y="0"/>
                    </a:moveTo>
                    <a:cubicBezTo>
                      <a:pt x="68" y="0"/>
                      <a:pt x="88" y="19"/>
                      <a:pt x="88" y="44"/>
                    </a:cubicBezTo>
                    <a:cubicBezTo>
                      <a:pt x="88" y="68"/>
                      <a:pt x="68" y="88"/>
                      <a:pt x="44" y="88"/>
                    </a:cubicBezTo>
                    <a:cubicBezTo>
                      <a:pt x="20" y="88"/>
                      <a:pt x="0" y="68"/>
                      <a:pt x="0" y="44"/>
                    </a:cubicBezTo>
                    <a:cubicBezTo>
                      <a:pt x="0" y="20"/>
                      <a:pt x="19" y="0"/>
                      <a:pt x="44" y="0"/>
                    </a:cubicBezTo>
                    <a:close/>
                  </a:path>
                </a:pathLst>
              </a:cu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0" name="Freeform 1300"/>
              <p:cNvSpPr/>
              <p:nvPr/>
            </p:nvSpPr>
            <p:spPr bwMode="auto">
              <a:xfrm>
                <a:off x="8131176" y="1993901"/>
                <a:ext cx="1173163" cy="1171575"/>
              </a:xfrm>
              <a:custGeom>
                <a:avLst/>
                <a:gdLst>
                  <a:gd name="T0" fmla="*/ 308 w 312"/>
                  <a:gd name="T1" fmla="*/ 121 h 312"/>
                  <a:gd name="T2" fmla="*/ 312 w 312"/>
                  <a:gd name="T3" fmla="*/ 155 h 312"/>
                  <a:gd name="T4" fmla="*/ 156 w 312"/>
                  <a:gd name="T5" fmla="*/ 312 h 312"/>
                  <a:gd name="T6" fmla="*/ 0 w 312"/>
                  <a:gd name="T7" fmla="*/ 156 h 312"/>
                  <a:gd name="T8" fmla="*/ 155 w 312"/>
                  <a:gd name="T9" fmla="*/ 0 h 312"/>
                  <a:gd name="T10" fmla="*/ 223 w 312"/>
                  <a:gd name="T11" fmla="*/ 15 h 312"/>
                </a:gdLst>
                <a:ahLst/>
                <a:cxnLst>
                  <a:cxn ang="0">
                    <a:pos x="T0" y="T1"/>
                  </a:cxn>
                  <a:cxn ang="0">
                    <a:pos x="T2" y="T3"/>
                  </a:cxn>
                  <a:cxn ang="0">
                    <a:pos x="T4" y="T5"/>
                  </a:cxn>
                  <a:cxn ang="0">
                    <a:pos x="T6" y="T7"/>
                  </a:cxn>
                  <a:cxn ang="0">
                    <a:pos x="T8" y="T9"/>
                  </a:cxn>
                  <a:cxn ang="0">
                    <a:pos x="T10" y="T11"/>
                  </a:cxn>
                </a:cxnLst>
                <a:rect l="0" t="0" r="r" b="b"/>
                <a:pathLst>
                  <a:path w="312" h="312">
                    <a:moveTo>
                      <a:pt x="308" y="121"/>
                    </a:moveTo>
                    <a:cubicBezTo>
                      <a:pt x="310" y="132"/>
                      <a:pt x="312" y="144"/>
                      <a:pt x="312" y="155"/>
                    </a:cubicBezTo>
                    <a:cubicBezTo>
                      <a:pt x="312" y="242"/>
                      <a:pt x="242" y="312"/>
                      <a:pt x="156" y="312"/>
                    </a:cubicBezTo>
                    <a:cubicBezTo>
                      <a:pt x="70" y="312"/>
                      <a:pt x="0" y="242"/>
                      <a:pt x="0" y="156"/>
                    </a:cubicBezTo>
                    <a:cubicBezTo>
                      <a:pt x="0" y="70"/>
                      <a:pt x="69" y="0"/>
                      <a:pt x="155" y="0"/>
                    </a:cubicBezTo>
                    <a:cubicBezTo>
                      <a:pt x="180" y="0"/>
                      <a:pt x="203" y="5"/>
                      <a:pt x="223" y="15"/>
                    </a:cubicBezTo>
                  </a:path>
                </a:pathLst>
              </a:cu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1" name="Freeform 1301"/>
              <p:cNvSpPr/>
              <p:nvPr/>
            </p:nvSpPr>
            <p:spPr bwMode="auto">
              <a:xfrm>
                <a:off x="7977188" y="2224088"/>
                <a:ext cx="1439863" cy="746125"/>
              </a:xfrm>
              <a:custGeom>
                <a:avLst/>
                <a:gdLst>
                  <a:gd name="T0" fmla="*/ 353 w 383"/>
                  <a:gd name="T1" fmla="*/ 96 h 199"/>
                  <a:gd name="T2" fmla="*/ 377 w 383"/>
                  <a:gd name="T3" fmla="*/ 154 h 199"/>
                  <a:gd name="T4" fmla="*/ 171 w 383"/>
                  <a:gd name="T5" fmla="*/ 165 h 199"/>
                  <a:gd name="T6" fmla="*/ 13 w 383"/>
                  <a:gd name="T7" fmla="*/ 32 h 199"/>
                  <a:gd name="T8" fmla="*/ 73 w 383"/>
                  <a:gd name="T9" fmla="*/ 0 h 199"/>
                </a:gdLst>
                <a:ahLst/>
                <a:cxnLst>
                  <a:cxn ang="0">
                    <a:pos x="T0" y="T1"/>
                  </a:cxn>
                  <a:cxn ang="0">
                    <a:pos x="T2" y="T3"/>
                  </a:cxn>
                  <a:cxn ang="0">
                    <a:pos x="T4" y="T5"/>
                  </a:cxn>
                  <a:cxn ang="0">
                    <a:pos x="T6" y="T7"/>
                  </a:cxn>
                  <a:cxn ang="0">
                    <a:pos x="T8" y="T9"/>
                  </a:cxn>
                </a:cxnLst>
                <a:rect l="0" t="0" r="r" b="b"/>
                <a:pathLst>
                  <a:path w="383" h="199">
                    <a:moveTo>
                      <a:pt x="353" y="96"/>
                    </a:moveTo>
                    <a:cubicBezTo>
                      <a:pt x="373" y="117"/>
                      <a:pt x="383" y="137"/>
                      <a:pt x="377" y="154"/>
                    </a:cubicBezTo>
                    <a:cubicBezTo>
                      <a:pt x="364" y="194"/>
                      <a:pt x="271" y="199"/>
                      <a:pt x="171" y="165"/>
                    </a:cubicBezTo>
                    <a:cubicBezTo>
                      <a:pt x="70" y="131"/>
                      <a:pt x="0" y="72"/>
                      <a:pt x="13" y="32"/>
                    </a:cubicBezTo>
                    <a:cubicBezTo>
                      <a:pt x="19" y="14"/>
                      <a:pt x="41" y="3"/>
                      <a:pt x="73" y="0"/>
                    </a:cubicBezTo>
                  </a:path>
                </a:pathLst>
              </a:cu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2" name="Freeform 1302"/>
              <p:cNvSpPr/>
              <p:nvPr/>
            </p:nvSpPr>
            <p:spPr bwMode="auto">
              <a:xfrm>
                <a:off x="8507413" y="2625726"/>
                <a:ext cx="52388" cy="22225"/>
              </a:xfrm>
              <a:custGeom>
                <a:avLst/>
                <a:gdLst>
                  <a:gd name="T0" fmla="*/ 14 w 14"/>
                  <a:gd name="T1" fmla="*/ 6 h 6"/>
                  <a:gd name="T2" fmla="*/ 0 w 14"/>
                  <a:gd name="T3" fmla="*/ 0 h 6"/>
                </a:gdLst>
                <a:ahLst/>
                <a:cxnLst>
                  <a:cxn ang="0">
                    <a:pos x="T0" y="T1"/>
                  </a:cxn>
                  <a:cxn ang="0">
                    <a:pos x="T2" y="T3"/>
                  </a:cxn>
                </a:cxnLst>
                <a:rect l="0" t="0" r="r" b="b"/>
                <a:pathLst>
                  <a:path w="14" h="6">
                    <a:moveTo>
                      <a:pt x="14" y="6"/>
                    </a:moveTo>
                    <a:cubicBezTo>
                      <a:pt x="9" y="4"/>
                      <a:pt x="5" y="2"/>
                      <a:pt x="0" y="0"/>
                    </a:cubicBezTo>
                  </a:path>
                </a:pathLst>
              </a:cu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3" name="Freeform 1303"/>
              <p:cNvSpPr/>
              <p:nvPr/>
            </p:nvSpPr>
            <p:spPr bwMode="auto">
              <a:xfrm>
                <a:off x="8680451" y="2692401"/>
                <a:ext cx="481013" cy="87313"/>
              </a:xfrm>
              <a:custGeom>
                <a:avLst/>
                <a:gdLst>
                  <a:gd name="T0" fmla="*/ 128 w 128"/>
                  <a:gd name="T1" fmla="*/ 22 h 23"/>
                  <a:gd name="T2" fmla="*/ 0 w 128"/>
                  <a:gd name="T3" fmla="*/ 0 h 23"/>
                </a:gdLst>
                <a:ahLst/>
                <a:cxnLst>
                  <a:cxn ang="0">
                    <a:pos x="T0" y="T1"/>
                  </a:cxn>
                  <a:cxn ang="0">
                    <a:pos x="T2" y="T3"/>
                  </a:cxn>
                </a:cxnLst>
                <a:rect l="0" t="0" r="r" b="b"/>
                <a:pathLst>
                  <a:path w="128" h="23">
                    <a:moveTo>
                      <a:pt x="128" y="22"/>
                    </a:moveTo>
                    <a:cubicBezTo>
                      <a:pt x="92" y="23"/>
                      <a:pt x="47" y="16"/>
                      <a:pt x="0" y="0"/>
                    </a:cubicBezTo>
                  </a:path>
                </a:pathLst>
              </a:cu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4" name="Freeform 1304"/>
              <p:cNvSpPr/>
              <p:nvPr/>
            </p:nvSpPr>
            <p:spPr bwMode="auto">
              <a:xfrm>
                <a:off x="9109076" y="1874838"/>
                <a:ext cx="269875" cy="536575"/>
              </a:xfrm>
              <a:custGeom>
                <a:avLst/>
                <a:gdLst>
                  <a:gd name="T0" fmla="*/ 0 w 72"/>
                  <a:gd name="T1" fmla="*/ 0 h 143"/>
                  <a:gd name="T2" fmla="*/ 72 w 72"/>
                  <a:gd name="T3" fmla="*/ 72 h 143"/>
                  <a:gd name="T4" fmla="*/ 41 w 72"/>
                  <a:gd name="T5" fmla="*/ 131 h 143"/>
                  <a:gd name="T6" fmla="*/ 7 w 72"/>
                  <a:gd name="T7" fmla="*/ 143 h 143"/>
                </a:gdLst>
                <a:ahLst/>
                <a:cxnLst>
                  <a:cxn ang="0">
                    <a:pos x="T0" y="T1"/>
                  </a:cxn>
                  <a:cxn ang="0">
                    <a:pos x="T2" y="T3"/>
                  </a:cxn>
                  <a:cxn ang="0">
                    <a:pos x="T4" y="T5"/>
                  </a:cxn>
                  <a:cxn ang="0">
                    <a:pos x="T6" y="T7"/>
                  </a:cxn>
                </a:cxnLst>
                <a:rect l="0" t="0" r="r" b="b"/>
                <a:pathLst>
                  <a:path w="72" h="143">
                    <a:moveTo>
                      <a:pt x="0" y="0"/>
                    </a:moveTo>
                    <a:cubicBezTo>
                      <a:pt x="39" y="0"/>
                      <a:pt x="72" y="32"/>
                      <a:pt x="72" y="72"/>
                    </a:cubicBezTo>
                    <a:cubicBezTo>
                      <a:pt x="72" y="96"/>
                      <a:pt x="60" y="118"/>
                      <a:pt x="41" y="131"/>
                    </a:cubicBezTo>
                    <a:cubicBezTo>
                      <a:pt x="31" y="138"/>
                      <a:pt x="20" y="142"/>
                      <a:pt x="7" y="143"/>
                    </a:cubicBezTo>
                  </a:path>
                </a:pathLst>
              </a:cu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5" name="Freeform 1305"/>
              <p:cNvSpPr/>
              <p:nvPr/>
            </p:nvSpPr>
            <p:spPr bwMode="auto">
              <a:xfrm>
                <a:off x="8996363" y="2389188"/>
                <a:ext cx="41275" cy="14288"/>
              </a:xfrm>
              <a:custGeom>
                <a:avLst/>
                <a:gdLst>
                  <a:gd name="T0" fmla="*/ 11 w 11"/>
                  <a:gd name="T1" fmla="*/ 4 h 4"/>
                  <a:gd name="T2" fmla="*/ 0 w 11"/>
                  <a:gd name="T3" fmla="*/ 0 h 4"/>
                </a:gdLst>
                <a:ahLst/>
                <a:cxnLst>
                  <a:cxn ang="0">
                    <a:pos x="T0" y="T1"/>
                  </a:cxn>
                  <a:cxn ang="0">
                    <a:pos x="T2" y="T3"/>
                  </a:cxn>
                </a:cxnLst>
                <a:rect l="0" t="0" r="r" b="b"/>
                <a:pathLst>
                  <a:path w="11" h="4">
                    <a:moveTo>
                      <a:pt x="11" y="4"/>
                    </a:moveTo>
                    <a:cubicBezTo>
                      <a:pt x="7" y="3"/>
                      <a:pt x="3" y="2"/>
                      <a:pt x="0" y="0"/>
                    </a:cubicBezTo>
                  </a:path>
                </a:pathLst>
              </a:cu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grpSp>
        <p:sp>
          <p:nvSpPr>
            <p:cNvPr id="16" name="文本框 15"/>
            <p:cNvSpPr txBox="1"/>
            <p:nvPr/>
          </p:nvSpPr>
          <p:spPr>
            <a:xfrm>
              <a:off x="935810" y="329254"/>
              <a:ext cx="5346797" cy="583565"/>
            </a:xfrm>
            <a:prstGeom prst="rect">
              <a:avLst/>
            </a:prstGeom>
            <a:noFill/>
          </p:spPr>
          <p:txBody>
            <a:bodyPr wrap="square" rtlCol="0">
              <a:spAutoFit/>
            </a:bodyPr>
            <a:lstStyle/>
            <a:p>
              <a:r>
                <a:rPr lang="en-US" sz="3200" b="1" dirty="0" err="1">
                  <a:solidFill>
                    <a:srgbClr val="5F2C09"/>
                  </a:solidFill>
                  <a:latin typeface="Times New Roman" panose="02020603050405020304" pitchFamily="18" charset="0"/>
                  <a:cs typeface="Times New Roman" panose="02020603050405020304" pitchFamily="18" charset="0"/>
                </a:rPr>
                <a:t>Overload(</a:t>
              </a:r>
              <a:r>
                <a:rPr lang="zh-CN" altLang="en-US" sz="3200" b="1" dirty="0" err="1">
                  <a:solidFill>
                    <a:srgbClr val="5F2C09"/>
                  </a:solidFill>
                  <a:latin typeface="Times New Roman" panose="02020603050405020304" pitchFamily="18" charset="0"/>
                  <a:cs typeface="Times New Roman" panose="02020603050405020304" pitchFamily="18" charset="0"/>
                </a:rPr>
                <a:t>重载</a:t>
              </a:r>
              <a:r>
                <a:rPr lang="en-US" sz="3200" b="1" dirty="0" err="1">
                  <a:solidFill>
                    <a:srgbClr val="5F2C09"/>
                  </a:solidFill>
                  <a:latin typeface="Times New Roman" panose="02020603050405020304" pitchFamily="18" charset="0"/>
                  <a:cs typeface="Times New Roman" panose="02020603050405020304" pitchFamily="18" charset="0"/>
                </a:rPr>
                <a:t>)</a:t>
              </a:r>
              <a:endParaRPr lang="zh-CN" altLang="en-US" sz="3200" b="1" dirty="0" err="1">
                <a:solidFill>
                  <a:srgbClr val="5F2C09"/>
                </a:solidFill>
                <a:latin typeface="Times New Roman" panose="02020603050405020304" pitchFamily="18" charset="0"/>
                <a:cs typeface="Times New Roman" panose="02020603050405020304" pitchFamily="18" charset="0"/>
              </a:endParaRPr>
            </a:p>
          </p:txBody>
        </p:sp>
      </p:grpSp>
      <p:sp>
        <p:nvSpPr>
          <p:cNvPr id="2" name="文本框 1"/>
          <p:cNvSpPr txBox="1"/>
          <p:nvPr/>
        </p:nvSpPr>
        <p:spPr>
          <a:xfrm>
            <a:off x="407670" y="1080135"/>
            <a:ext cx="11444605" cy="1938020"/>
          </a:xfrm>
          <a:prstGeom prst="rect">
            <a:avLst/>
          </a:prstGeom>
          <a:noFill/>
        </p:spPr>
        <p:txBody>
          <a:bodyPr wrap="square" rtlCol="0">
            <a:spAutoFit/>
          </a:bodyPr>
          <a:p>
            <a:pPr indent="0">
              <a:buNone/>
            </a:pPr>
            <a:r>
              <a:rPr lang="en-US" sz="2400" dirty="0" err="1">
                <a:solidFill>
                  <a:srgbClr val="5F2C09"/>
                </a:solidFill>
                <a:latin typeface="Times New Roman" panose="02020603050405020304" pitchFamily="18" charset="0"/>
                <a:cs typeface="Times New Roman" panose="02020603050405020304" pitchFamily="18" charset="0"/>
              </a:rPr>
              <a:t>Overloading does not only occur in methods; it can also occur in the constructor of a class </a:t>
            </a:r>
            <a:r>
              <a:rPr lang="zh-CN" altLang="en-US" sz="2400" dirty="0" err="1">
                <a:solidFill>
                  <a:srgbClr val="5F2C09"/>
                </a:solidFill>
                <a:latin typeface="Times New Roman" panose="02020603050405020304" pitchFamily="18" charset="0"/>
                <a:cs typeface="Times New Roman" panose="02020603050405020304" pitchFamily="18" charset="0"/>
              </a:rPr>
              <a:t>。</a:t>
            </a:r>
            <a:endParaRPr lang="zh-CN" altLang="en-US" sz="2400" dirty="0" err="1">
              <a:solidFill>
                <a:srgbClr val="5F2C09"/>
              </a:solidFill>
              <a:latin typeface="Times New Roman" panose="02020603050405020304" pitchFamily="18" charset="0"/>
              <a:cs typeface="Times New Roman" panose="02020603050405020304" pitchFamily="18" charset="0"/>
            </a:endParaRPr>
          </a:p>
          <a:p>
            <a:pPr indent="0">
              <a:buNone/>
            </a:pPr>
            <a:endParaRPr lang="zh-CN" altLang="en-US" sz="2400" dirty="0" err="1">
              <a:solidFill>
                <a:srgbClr val="5F2C09"/>
              </a:solidFill>
              <a:latin typeface="Times New Roman" panose="02020603050405020304" pitchFamily="18" charset="0"/>
              <a:cs typeface="Times New Roman" panose="02020603050405020304" pitchFamily="18" charset="0"/>
            </a:endParaRPr>
          </a:p>
          <a:p>
            <a:pPr indent="0">
              <a:buNone/>
            </a:pPr>
            <a:r>
              <a:rPr lang="en-US" altLang="zh-CN" sz="2400" dirty="0" err="1">
                <a:solidFill>
                  <a:srgbClr val="5F2C09"/>
                </a:solidFill>
                <a:latin typeface="Times New Roman" panose="02020603050405020304" pitchFamily="18" charset="0"/>
                <a:cs typeface="Times New Roman" panose="02020603050405020304" pitchFamily="18" charset="0"/>
              </a:rPr>
              <a:t>Recall that when the argument list is different and the name of methods are same, the overloading occur. The same thing happen in the constructor.</a:t>
            </a:r>
            <a:endParaRPr lang="en-US" altLang="zh-CN" sz="2400" dirty="0" err="1">
              <a:solidFill>
                <a:srgbClr val="5F2C09"/>
              </a:solidFill>
              <a:latin typeface="Times New Roman" panose="02020603050405020304" pitchFamily="18" charset="0"/>
              <a:cs typeface="Times New Roman" panose="02020603050405020304" pitchFamily="18" charset="0"/>
            </a:endParaRPr>
          </a:p>
          <a:p>
            <a:pPr indent="0">
              <a:buNone/>
            </a:pPr>
            <a:endParaRPr lang="en-US" altLang="zh-CN" sz="2400" dirty="0" err="1">
              <a:solidFill>
                <a:srgbClr val="5F2C09"/>
              </a:solidFill>
              <a:latin typeface="Times New Roman" panose="02020603050405020304" pitchFamily="18" charset="0"/>
              <a:cs typeface="Times New Roman" panose="02020603050405020304" pitchFamily="18" charset="0"/>
            </a:endParaRPr>
          </a:p>
        </p:txBody>
      </p:sp>
      <p:pic>
        <p:nvPicPr>
          <p:cNvPr id="5" name="图片 4"/>
          <p:cNvPicPr>
            <a:picLocks noChangeAspect="1"/>
          </p:cNvPicPr>
          <p:nvPr/>
        </p:nvPicPr>
        <p:blipFill>
          <a:blip r:embed="rId2"/>
          <a:stretch>
            <a:fillRect/>
          </a:stretch>
        </p:blipFill>
        <p:spPr>
          <a:xfrm>
            <a:off x="896620" y="2852420"/>
            <a:ext cx="5925820" cy="3213100"/>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1">
            <a:extLst>
              <a:ext uri="{28A0092B-C50C-407E-A947-70E740481C1C}">
                <a14:useLocalDpi xmlns:a14="http://schemas.microsoft.com/office/drawing/2010/main" val="0"/>
              </a:ext>
            </a:extLst>
          </a:blip>
          <a:srcRect l="24300" t="40306" r="23627" b="40661"/>
          <a:stretch>
            <a:fillRect/>
          </a:stretch>
        </p:blipFill>
        <p:spPr>
          <a:xfrm>
            <a:off x="9367365" y="272202"/>
            <a:ext cx="2484934" cy="641827"/>
          </a:xfrm>
          <a:prstGeom prst="rect">
            <a:avLst/>
          </a:prstGeom>
        </p:spPr>
      </p:pic>
      <p:grpSp>
        <p:nvGrpSpPr>
          <p:cNvPr id="4" name="组合 3"/>
          <p:cNvGrpSpPr/>
          <p:nvPr/>
        </p:nvGrpSpPr>
        <p:grpSpPr>
          <a:xfrm>
            <a:off x="434903" y="329254"/>
            <a:ext cx="5847704" cy="583565"/>
            <a:chOff x="434903" y="329254"/>
            <a:chExt cx="5847704" cy="583565"/>
          </a:xfrm>
        </p:grpSpPr>
        <p:grpSp>
          <p:nvGrpSpPr>
            <p:cNvPr id="7" name="组合 6"/>
            <p:cNvGrpSpPr/>
            <p:nvPr/>
          </p:nvGrpSpPr>
          <p:grpSpPr>
            <a:xfrm>
              <a:off x="434903" y="418808"/>
              <a:ext cx="482808" cy="432771"/>
              <a:chOff x="7977188" y="1874838"/>
              <a:chExt cx="1439863" cy="1290638"/>
            </a:xfrm>
          </p:grpSpPr>
          <p:sp>
            <p:nvSpPr>
              <p:cNvPr id="8" name="Oval 1298"/>
              <p:cNvSpPr>
                <a:spLocks noChangeArrowheads="1"/>
              </p:cNvSpPr>
              <p:nvPr/>
            </p:nvSpPr>
            <p:spPr bwMode="auto">
              <a:xfrm>
                <a:off x="8124826" y="2001838"/>
                <a:ext cx="119063" cy="120650"/>
              </a:xfrm>
              <a:prstGeom prst="ellipse">
                <a:avLst/>
              </a:pr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9" name="Freeform 1299"/>
              <p:cNvSpPr/>
              <p:nvPr/>
            </p:nvSpPr>
            <p:spPr bwMode="auto">
              <a:xfrm>
                <a:off x="8942388" y="1979613"/>
                <a:ext cx="331788" cy="330200"/>
              </a:xfrm>
              <a:custGeom>
                <a:avLst/>
                <a:gdLst>
                  <a:gd name="T0" fmla="*/ 44 w 88"/>
                  <a:gd name="T1" fmla="*/ 0 h 88"/>
                  <a:gd name="T2" fmla="*/ 88 w 88"/>
                  <a:gd name="T3" fmla="*/ 44 h 88"/>
                  <a:gd name="T4" fmla="*/ 44 w 88"/>
                  <a:gd name="T5" fmla="*/ 88 h 88"/>
                  <a:gd name="T6" fmla="*/ 0 w 88"/>
                  <a:gd name="T7" fmla="*/ 44 h 88"/>
                  <a:gd name="T8" fmla="*/ 44 w 88"/>
                  <a:gd name="T9" fmla="*/ 0 h 88"/>
                </a:gdLst>
                <a:ahLst/>
                <a:cxnLst>
                  <a:cxn ang="0">
                    <a:pos x="T0" y="T1"/>
                  </a:cxn>
                  <a:cxn ang="0">
                    <a:pos x="T2" y="T3"/>
                  </a:cxn>
                  <a:cxn ang="0">
                    <a:pos x="T4" y="T5"/>
                  </a:cxn>
                  <a:cxn ang="0">
                    <a:pos x="T6" y="T7"/>
                  </a:cxn>
                  <a:cxn ang="0">
                    <a:pos x="T8" y="T9"/>
                  </a:cxn>
                </a:cxnLst>
                <a:rect l="0" t="0" r="r" b="b"/>
                <a:pathLst>
                  <a:path w="88" h="88">
                    <a:moveTo>
                      <a:pt x="44" y="0"/>
                    </a:moveTo>
                    <a:cubicBezTo>
                      <a:pt x="68" y="0"/>
                      <a:pt x="88" y="19"/>
                      <a:pt x="88" y="44"/>
                    </a:cubicBezTo>
                    <a:cubicBezTo>
                      <a:pt x="88" y="68"/>
                      <a:pt x="68" y="88"/>
                      <a:pt x="44" y="88"/>
                    </a:cubicBezTo>
                    <a:cubicBezTo>
                      <a:pt x="20" y="88"/>
                      <a:pt x="0" y="68"/>
                      <a:pt x="0" y="44"/>
                    </a:cubicBezTo>
                    <a:cubicBezTo>
                      <a:pt x="0" y="20"/>
                      <a:pt x="19" y="0"/>
                      <a:pt x="44" y="0"/>
                    </a:cubicBezTo>
                    <a:close/>
                  </a:path>
                </a:pathLst>
              </a:cu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0" name="Freeform 1300"/>
              <p:cNvSpPr/>
              <p:nvPr/>
            </p:nvSpPr>
            <p:spPr bwMode="auto">
              <a:xfrm>
                <a:off x="8131176" y="1993901"/>
                <a:ext cx="1173163" cy="1171575"/>
              </a:xfrm>
              <a:custGeom>
                <a:avLst/>
                <a:gdLst>
                  <a:gd name="T0" fmla="*/ 308 w 312"/>
                  <a:gd name="T1" fmla="*/ 121 h 312"/>
                  <a:gd name="T2" fmla="*/ 312 w 312"/>
                  <a:gd name="T3" fmla="*/ 155 h 312"/>
                  <a:gd name="T4" fmla="*/ 156 w 312"/>
                  <a:gd name="T5" fmla="*/ 312 h 312"/>
                  <a:gd name="T6" fmla="*/ 0 w 312"/>
                  <a:gd name="T7" fmla="*/ 156 h 312"/>
                  <a:gd name="T8" fmla="*/ 155 w 312"/>
                  <a:gd name="T9" fmla="*/ 0 h 312"/>
                  <a:gd name="T10" fmla="*/ 223 w 312"/>
                  <a:gd name="T11" fmla="*/ 15 h 312"/>
                </a:gdLst>
                <a:ahLst/>
                <a:cxnLst>
                  <a:cxn ang="0">
                    <a:pos x="T0" y="T1"/>
                  </a:cxn>
                  <a:cxn ang="0">
                    <a:pos x="T2" y="T3"/>
                  </a:cxn>
                  <a:cxn ang="0">
                    <a:pos x="T4" y="T5"/>
                  </a:cxn>
                  <a:cxn ang="0">
                    <a:pos x="T6" y="T7"/>
                  </a:cxn>
                  <a:cxn ang="0">
                    <a:pos x="T8" y="T9"/>
                  </a:cxn>
                  <a:cxn ang="0">
                    <a:pos x="T10" y="T11"/>
                  </a:cxn>
                </a:cxnLst>
                <a:rect l="0" t="0" r="r" b="b"/>
                <a:pathLst>
                  <a:path w="312" h="312">
                    <a:moveTo>
                      <a:pt x="308" y="121"/>
                    </a:moveTo>
                    <a:cubicBezTo>
                      <a:pt x="310" y="132"/>
                      <a:pt x="312" y="144"/>
                      <a:pt x="312" y="155"/>
                    </a:cubicBezTo>
                    <a:cubicBezTo>
                      <a:pt x="312" y="242"/>
                      <a:pt x="242" y="312"/>
                      <a:pt x="156" y="312"/>
                    </a:cubicBezTo>
                    <a:cubicBezTo>
                      <a:pt x="70" y="312"/>
                      <a:pt x="0" y="242"/>
                      <a:pt x="0" y="156"/>
                    </a:cubicBezTo>
                    <a:cubicBezTo>
                      <a:pt x="0" y="70"/>
                      <a:pt x="69" y="0"/>
                      <a:pt x="155" y="0"/>
                    </a:cubicBezTo>
                    <a:cubicBezTo>
                      <a:pt x="180" y="0"/>
                      <a:pt x="203" y="5"/>
                      <a:pt x="223" y="15"/>
                    </a:cubicBezTo>
                  </a:path>
                </a:pathLst>
              </a:cu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1" name="Freeform 1301"/>
              <p:cNvSpPr/>
              <p:nvPr/>
            </p:nvSpPr>
            <p:spPr bwMode="auto">
              <a:xfrm>
                <a:off x="7977188" y="2224088"/>
                <a:ext cx="1439863" cy="746125"/>
              </a:xfrm>
              <a:custGeom>
                <a:avLst/>
                <a:gdLst>
                  <a:gd name="T0" fmla="*/ 353 w 383"/>
                  <a:gd name="T1" fmla="*/ 96 h 199"/>
                  <a:gd name="T2" fmla="*/ 377 w 383"/>
                  <a:gd name="T3" fmla="*/ 154 h 199"/>
                  <a:gd name="T4" fmla="*/ 171 w 383"/>
                  <a:gd name="T5" fmla="*/ 165 h 199"/>
                  <a:gd name="T6" fmla="*/ 13 w 383"/>
                  <a:gd name="T7" fmla="*/ 32 h 199"/>
                  <a:gd name="T8" fmla="*/ 73 w 383"/>
                  <a:gd name="T9" fmla="*/ 0 h 199"/>
                </a:gdLst>
                <a:ahLst/>
                <a:cxnLst>
                  <a:cxn ang="0">
                    <a:pos x="T0" y="T1"/>
                  </a:cxn>
                  <a:cxn ang="0">
                    <a:pos x="T2" y="T3"/>
                  </a:cxn>
                  <a:cxn ang="0">
                    <a:pos x="T4" y="T5"/>
                  </a:cxn>
                  <a:cxn ang="0">
                    <a:pos x="T6" y="T7"/>
                  </a:cxn>
                  <a:cxn ang="0">
                    <a:pos x="T8" y="T9"/>
                  </a:cxn>
                </a:cxnLst>
                <a:rect l="0" t="0" r="r" b="b"/>
                <a:pathLst>
                  <a:path w="383" h="199">
                    <a:moveTo>
                      <a:pt x="353" y="96"/>
                    </a:moveTo>
                    <a:cubicBezTo>
                      <a:pt x="373" y="117"/>
                      <a:pt x="383" y="137"/>
                      <a:pt x="377" y="154"/>
                    </a:cubicBezTo>
                    <a:cubicBezTo>
                      <a:pt x="364" y="194"/>
                      <a:pt x="271" y="199"/>
                      <a:pt x="171" y="165"/>
                    </a:cubicBezTo>
                    <a:cubicBezTo>
                      <a:pt x="70" y="131"/>
                      <a:pt x="0" y="72"/>
                      <a:pt x="13" y="32"/>
                    </a:cubicBezTo>
                    <a:cubicBezTo>
                      <a:pt x="19" y="14"/>
                      <a:pt x="41" y="3"/>
                      <a:pt x="73" y="0"/>
                    </a:cubicBezTo>
                  </a:path>
                </a:pathLst>
              </a:cu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2" name="Freeform 1302"/>
              <p:cNvSpPr/>
              <p:nvPr/>
            </p:nvSpPr>
            <p:spPr bwMode="auto">
              <a:xfrm>
                <a:off x="8507413" y="2625726"/>
                <a:ext cx="52388" cy="22225"/>
              </a:xfrm>
              <a:custGeom>
                <a:avLst/>
                <a:gdLst>
                  <a:gd name="T0" fmla="*/ 14 w 14"/>
                  <a:gd name="T1" fmla="*/ 6 h 6"/>
                  <a:gd name="T2" fmla="*/ 0 w 14"/>
                  <a:gd name="T3" fmla="*/ 0 h 6"/>
                </a:gdLst>
                <a:ahLst/>
                <a:cxnLst>
                  <a:cxn ang="0">
                    <a:pos x="T0" y="T1"/>
                  </a:cxn>
                  <a:cxn ang="0">
                    <a:pos x="T2" y="T3"/>
                  </a:cxn>
                </a:cxnLst>
                <a:rect l="0" t="0" r="r" b="b"/>
                <a:pathLst>
                  <a:path w="14" h="6">
                    <a:moveTo>
                      <a:pt x="14" y="6"/>
                    </a:moveTo>
                    <a:cubicBezTo>
                      <a:pt x="9" y="4"/>
                      <a:pt x="5" y="2"/>
                      <a:pt x="0" y="0"/>
                    </a:cubicBezTo>
                  </a:path>
                </a:pathLst>
              </a:cu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3" name="Freeform 1303"/>
              <p:cNvSpPr/>
              <p:nvPr/>
            </p:nvSpPr>
            <p:spPr bwMode="auto">
              <a:xfrm>
                <a:off x="8680451" y="2692401"/>
                <a:ext cx="481013" cy="87313"/>
              </a:xfrm>
              <a:custGeom>
                <a:avLst/>
                <a:gdLst>
                  <a:gd name="T0" fmla="*/ 128 w 128"/>
                  <a:gd name="T1" fmla="*/ 22 h 23"/>
                  <a:gd name="T2" fmla="*/ 0 w 128"/>
                  <a:gd name="T3" fmla="*/ 0 h 23"/>
                </a:gdLst>
                <a:ahLst/>
                <a:cxnLst>
                  <a:cxn ang="0">
                    <a:pos x="T0" y="T1"/>
                  </a:cxn>
                  <a:cxn ang="0">
                    <a:pos x="T2" y="T3"/>
                  </a:cxn>
                </a:cxnLst>
                <a:rect l="0" t="0" r="r" b="b"/>
                <a:pathLst>
                  <a:path w="128" h="23">
                    <a:moveTo>
                      <a:pt x="128" y="22"/>
                    </a:moveTo>
                    <a:cubicBezTo>
                      <a:pt x="92" y="23"/>
                      <a:pt x="47" y="16"/>
                      <a:pt x="0" y="0"/>
                    </a:cubicBezTo>
                  </a:path>
                </a:pathLst>
              </a:cu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4" name="Freeform 1304"/>
              <p:cNvSpPr/>
              <p:nvPr/>
            </p:nvSpPr>
            <p:spPr bwMode="auto">
              <a:xfrm>
                <a:off x="9109076" y="1874838"/>
                <a:ext cx="269875" cy="536575"/>
              </a:xfrm>
              <a:custGeom>
                <a:avLst/>
                <a:gdLst>
                  <a:gd name="T0" fmla="*/ 0 w 72"/>
                  <a:gd name="T1" fmla="*/ 0 h 143"/>
                  <a:gd name="T2" fmla="*/ 72 w 72"/>
                  <a:gd name="T3" fmla="*/ 72 h 143"/>
                  <a:gd name="T4" fmla="*/ 41 w 72"/>
                  <a:gd name="T5" fmla="*/ 131 h 143"/>
                  <a:gd name="T6" fmla="*/ 7 w 72"/>
                  <a:gd name="T7" fmla="*/ 143 h 143"/>
                </a:gdLst>
                <a:ahLst/>
                <a:cxnLst>
                  <a:cxn ang="0">
                    <a:pos x="T0" y="T1"/>
                  </a:cxn>
                  <a:cxn ang="0">
                    <a:pos x="T2" y="T3"/>
                  </a:cxn>
                  <a:cxn ang="0">
                    <a:pos x="T4" y="T5"/>
                  </a:cxn>
                  <a:cxn ang="0">
                    <a:pos x="T6" y="T7"/>
                  </a:cxn>
                </a:cxnLst>
                <a:rect l="0" t="0" r="r" b="b"/>
                <a:pathLst>
                  <a:path w="72" h="143">
                    <a:moveTo>
                      <a:pt x="0" y="0"/>
                    </a:moveTo>
                    <a:cubicBezTo>
                      <a:pt x="39" y="0"/>
                      <a:pt x="72" y="32"/>
                      <a:pt x="72" y="72"/>
                    </a:cubicBezTo>
                    <a:cubicBezTo>
                      <a:pt x="72" y="96"/>
                      <a:pt x="60" y="118"/>
                      <a:pt x="41" y="131"/>
                    </a:cubicBezTo>
                    <a:cubicBezTo>
                      <a:pt x="31" y="138"/>
                      <a:pt x="20" y="142"/>
                      <a:pt x="7" y="143"/>
                    </a:cubicBezTo>
                  </a:path>
                </a:pathLst>
              </a:cu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5" name="Freeform 1305"/>
              <p:cNvSpPr/>
              <p:nvPr/>
            </p:nvSpPr>
            <p:spPr bwMode="auto">
              <a:xfrm>
                <a:off x="8996363" y="2389188"/>
                <a:ext cx="41275" cy="14288"/>
              </a:xfrm>
              <a:custGeom>
                <a:avLst/>
                <a:gdLst>
                  <a:gd name="T0" fmla="*/ 11 w 11"/>
                  <a:gd name="T1" fmla="*/ 4 h 4"/>
                  <a:gd name="T2" fmla="*/ 0 w 11"/>
                  <a:gd name="T3" fmla="*/ 0 h 4"/>
                </a:gdLst>
                <a:ahLst/>
                <a:cxnLst>
                  <a:cxn ang="0">
                    <a:pos x="T0" y="T1"/>
                  </a:cxn>
                  <a:cxn ang="0">
                    <a:pos x="T2" y="T3"/>
                  </a:cxn>
                </a:cxnLst>
                <a:rect l="0" t="0" r="r" b="b"/>
                <a:pathLst>
                  <a:path w="11" h="4">
                    <a:moveTo>
                      <a:pt x="11" y="4"/>
                    </a:moveTo>
                    <a:cubicBezTo>
                      <a:pt x="7" y="3"/>
                      <a:pt x="3" y="2"/>
                      <a:pt x="0" y="0"/>
                    </a:cubicBezTo>
                  </a:path>
                </a:pathLst>
              </a:cu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grpSp>
        <p:sp>
          <p:nvSpPr>
            <p:cNvPr id="16" name="文本框 15"/>
            <p:cNvSpPr txBox="1"/>
            <p:nvPr/>
          </p:nvSpPr>
          <p:spPr>
            <a:xfrm>
              <a:off x="935810" y="329254"/>
              <a:ext cx="5346797" cy="583565"/>
            </a:xfrm>
            <a:prstGeom prst="rect">
              <a:avLst/>
            </a:prstGeom>
            <a:noFill/>
          </p:spPr>
          <p:txBody>
            <a:bodyPr wrap="square" rtlCol="0">
              <a:spAutoFit/>
            </a:bodyPr>
            <a:lstStyle/>
            <a:p>
              <a:r>
                <a:rPr lang="en-US" altLang="zh-SG" sz="3200" b="1" dirty="0">
                  <a:solidFill>
                    <a:srgbClr val="5F2C09"/>
                  </a:solidFill>
                  <a:latin typeface="Times New Roman" panose="02020603050405020304" pitchFamily="18" charset="0"/>
                  <a:cs typeface="Times New Roman" panose="02020603050405020304" pitchFamily="18" charset="0"/>
                </a:rPr>
                <a:t>Array Recall</a:t>
              </a:r>
              <a:endParaRPr lang="en-US" altLang="zh-SG" sz="3200" b="1" dirty="0">
                <a:solidFill>
                  <a:srgbClr val="5F2C09"/>
                </a:solidFill>
                <a:latin typeface="Times New Roman" panose="02020603050405020304" pitchFamily="18" charset="0"/>
                <a:cs typeface="Times New Roman" panose="02020603050405020304" pitchFamily="18" charset="0"/>
              </a:endParaRPr>
            </a:p>
          </p:txBody>
        </p:sp>
      </p:grpSp>
      <p:sp>
        <p:nvSpPr>
          <p:cNvPr id="2" name="文本框 1"/>
          <p:cNvSpPr txBox="1"/>
          <p:nvPr/>
        </p:nvSpPr>
        <p:spPr>
          <a:xfrm>
            <a:off x="407670" y="1080135"/>
            <a:ext cx="11444605" cy="3415030"/>
          </a:xfrm>
          <a:prstGeom prst="rect">
            <a:avLst/>
          </a:prstGeom>
          <a:noFill/>
        </p:spPr>
        <p:txBody>
          <a:bodyPr wrap="square" rtlCol="0">
            <a:spAutoFit/>
          </a:bodyPr>
          <a:p>
            <a:pPr indent="0">
              <a:buNone/>
            </a:pPr>
            <a:r>
              <a:rPr lang="en-US" sz="2400" dirty="0" err="1">
                <a:solidFill>
                  <a:srgbClr val="5F2C09"/>
                </a:solidFill>
                <a:latin typeface="Times New Roman" panose="02020603050405020304" pitchFamily="18" charset="0"/>
                <a:cs typeface="Times New Roman" panose="02020603050405020304" pitchFamily="18" charset="0"/>
              </a:rPr>
              <a:t>• Similarly, in an array of a reference type, every element is a reference to </a:t>
            </a:r>
            <a:endParaRPr lang="en-US" sz="2400" dirty="0" err="1">
              <a:solidFill>
                <a:srgbClr val="5F2C09"/>
              </a:solidFill>
              <a:latin typeface="Times New Roman" panose="02020603050405020304" pitchFamily="18" charset="0"/>
              <a:cs typeface="Times New Roman" panose="02020603050405020304" pitchFamily="18" charset="0"/>
            </a:endParaRPr>
          </a:p>
          <a:p>
            <a:pPr indent="0">
              <a:buNone/>
            </a:pPr>
            <a:r>
              <a:rPr lang="en-US" sz="2400" dirty="0" err="1">
                <a:solidFill>
                  <a:srgbClr val="5F2C09"/>
                </a:solidFill>
                <a:latin typeface="Times New Roman" panose="02020603050405020304" pitchFamily="18" charset="0"/>
                <a:cs typeface="Times New Roman" panose="02020603050405020304" pitchFamily="18" charset="0"/>
              </a:rPr>
              <a:t>an object of the array’s declared element type.</a:t>
            </a:r>
            <a:endParaRPr lang="en-US" sz="2400" dirty="0" err="1">
              <a:solidFill>
                <a:srgbClr val="5F2C09"/>
              </a:solidFill>
              <a:latin typeface="Times New Roman" panose="02020603050405020304" pitchFamily="18" charset="0"/>
              <a:cs typeface="Times New Roman" panose="02020603050405020304" pitchFamily="18" charset="0"/>
            </a:endParaRPr>
          </a:p>
          <a:p>
            <a:pPr indent="0">
              <a:buNone/>
            </a:pPr>
            <a:endParaRPr lang="en-US" sz="2400" dirty="0" err="1">
              <a:solidFill>
                <a:srgbClr val="5F2C09"/>
              </a:solidFill>
              <a:latin typeface="Times New Roman" panose="02020603050405020304" pitchFamily="18" charset="0"/>
              <a:cs typeface="Times New Roman" panose="02020603050405020304" pitchFamily="18" charset="0"/>
            </a:endParaRPr>
          </a:p>
          <a:p>
            <a:pPr indent="0">
              <a:buNone/>
            </a:pPr>
            <a:r>
              <a:rPr lang="en-US" sz="2400" dirty="0" err="1">
                <a:solidFill>
                  <a:srgbClr val="5F2C09"/>
                </a:solidFill>
                <a:latin typeface="Tahoma" panose="020B0604030504040204" charset="0"/>
                <a:cs typeface="Tahoma" panose="020B0604030504040204" charset="0"/>
              </a:rPr>
              <a:t>GradeBook[] gradebooks = new GradeBook[ 12 ];</a:t>
            </a:r>
            <a:endParaRPr lang="en-US" sz="2400" dirty="0" err="1">
              <a:solidFill>
                <a:srgbClr val="5F2C09"/>
              </a:solidFill>
              <a:latin typeface="Tahoma" panose="020B0604030504040204" charset="0"/>
              <a:cs typeface="Tahoma" panose="020B0604030504040204" charset="0"/>
            </a:endParaRPr>
          </a:p>
          <a:p>
            <a:pPr indent="0">
              <a:buNone/>
            </a:pPr>
            <a:endParaRPr lang="en-US" sz="2400" dirty="0" err="1">
              <a:solidFill>
                <a:srgbClr val="5F2C09"/>
              </a:solidFill>
              <a:latin typeface="Tahoma" panose="020B0604030504040204" charset="0"/>
              <a:cs typeface="Tahoma" panose="020B0604030504040204" charset="0"/>
            </a:endParaRPr>
          </a:p>
          <a:p>
            <a:pPr marL="342900" indent="-342900">
              <a:buFont typeface="Arial" panose="020B0604020202020204" pitchFamily="34" charset="0"/>
              <a:buChar char="•"/>
            </a:pPr>
            <a:r>
              <a:rPr lang="en-US" sz="2400" dirty="0" err="1">
                <a:solidFill>
                  <a:srgbClr val="5F2C09"/>
                </a:solidFill>
                <a:latin typeface="Times New Roman" panose="02020603050405020304" pitchFamily="18" charset="0"/>
                <a:cs typeface="Times New Roman" panose="02020603050405020304" pitchFamily="18" charset="0"/>
              </a:rPr>
              <a:t>Besides, you can sorted the array as before. Through the static method in the util.Arrays. But you should implement the method </a:t>
            </a:r>
            <a:r>
              <a:rPr lang="en-US" sz="2400" b="1" dirty="0" err="1">
                <a:solidFill>
                  <a:srgbClr val="5F2C09"/>
                </a:solidFill>
                <a:latin typeface="Times New Roman" panose="02020603050405020304" pitchFamily="18" charset="0"/>
                <a:cs typeface="Times New Roman" panose="02020603050405020304" pitchFamily="18" charset="0"/>
              </a:rPr>
              <a:t>compareTo()</a:t>
            </a:r>
            <a:r>
              <a:rPr lang="en-US" sz="2400" dirty="0" err="1">
                <a:solidFill>
                  <a:srgbClr val="5F2C09"/>
                </a:solidFill>
                <a:latin typeface="Times New Roman" panose="02020603050405020304" pitchFamily="18" charset="0"/>
                <a:cs typeface="Times New Roman" panose="02020603050405020304" pitchFamily="18" charset="0"/>
              </a:rPr>
              <a:t> first!</a:t>
            </a:r>
            <a:endParaRPr lang="en-US" sz="2400" dirty="0" err="1">
              <a:solidFill>
                <a:srgbClr val="5F2C09"/>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400" dirty="0" err="1">
              <a:solidFill>
                <a:srgbClr val="5F2C09"/>
              </a:solidFill>
              <a:latin typeface="Times New Roman" panose="02020603050405020304" pitchFamily="18" charset="0"/>
              <a:cs typeface="Times New Roman" panose="02020603050405020304" pitchFamily="18" charset="0"/>
            </a:endParaRPr>
          </a:p>
          <a:p>
            <a:pPr indent="0">
              <a:buFont typeface="Arial" panose="020B0604020202020204" pitchFamily="34" charset="0"/>
              <a:buNone/>
            </a:pPr>
            <a:r>
              <a:rPr lang="en-US" sz="2400" dirty="0" err="1">
                <a:solidFill>
                  <a:srgbClr val="5F2C09"/>
                </a:solidFill>
                <a:latin typeface="Tahoma" panose="020B0604030504040204" charset="0"/>
                <a:cs typeface="Tahoma" panose="020B0604030504040204" charset="0"/>
              </a:rPr>
              <a:t>Arrays.sort(students);</a:t>
            </a:r>
            <a:endParaRPr lang="en-US" sz="2400" dirty="0" err="1">
              <a:solidFill>
                <a:srgbClr val="5F2C09"/>
              </a:solidFill>
              <a:latin typeface="Tahoma" panose="020B0604030504040204" charset="0"/>
              <a:cs typeface="Tahoma" panose="020B0604030504040204"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1">
            <a:extLst>
              <a:ext uri="{28A0092B-C50C-407E-A947-70E740481C1C}">
                <a14:useLocalDpi xmlns:a14="http://schemas.microsoft.com/office/drawing/2010/main" val="0"/>
              </a:ext>
            </a:extLst>
          </a:blip>
          <a:srcRect l="24300" t="40306" r="23627" b="40661"/>
          <a:stretch>
            <a:fillRect/>
          </a:stretch>
        </p:blipFill>
        <p:spPr>
          <a:xfrm>
            <a:off x="9367365" y="272202"/>
            <a:ext cx="2484934" cy="641827"/>
          </a:xfrm>
          <a:prstGeom prst="rect">
            <a:avLst/>
          </a:prstGeom>
        </p:spPr>
      </p:pic>
      <p:sp>
        <p:nvSpPr>
          <p:cNvPr id="16" name="文本框 15"/>
          <p:cNvSpPr txBox="1"/>
          <p:nvPr/>
        </p:nvSpPr>
        <p:spPr>
          <a:xfrm>
            <a:off x="3143250" y="2940050"/>
            <a:ext cx="7033260" cy="829945"/>
          </a:xfrm>
          <a:prstGeom prst="rect">
            <a:avLst/>
          </a:prstGeom>
          <a:noFill/>
        </p:spPr>
        <p:txBody>
          <a:bodyPr wrap="square" rtlCol="0">
            <a:spAutoFit/>
          </a:bodyPr>
          <a:lstStyle/>
          <a:p>
            <a:r>
              <a:rPr lang="en-US" altLang="zh-SG" sz="4800" b="1" dirty="0">
                <a:solidFill>
                  <a:srgbClr val="5F2C09"/>
                </a:solidFill>
                <a:latin typeface="Times New Roman" panose="02020603050405020304" pitchFamily="18" charset="0"/>
                <a:cs typeface="Times New Roman" panose="02020603050405020304" pitchFamily="18" charset="0"/>
              </a:rPr>
              <a:t>Elegant Programming!</a:t>
            </a:r>
            <a:endParaRPr lang="en-US" altLang="zh-SG" sz="4800" b="1" dirty="0">
              <a:solidFill>
                <a:srgbClr val="5F2C09"/>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6182088" y="1690688"/>
            <a:ext cx="6009912" cy="2214880"/>
          </a:xfrm>
          <a:prstGeom prst="rect">
            <a:avLst/>
          </a:prstGeom>
          <a:noFill/>
        </p:spPr>
        <p:txBody>
          <a:bodyPr wrap="square" rtlCol="0">
            <a:spAutoFit/>
          </a:bodyPr>
          <a:lstStyle/>
          <a:p>
            <a:r>
              <a:rPr lang="en-US" altLang="zh-CN" sz="13800" b="1" u="sng" dirty="0">
                <a:solidFill>
                  <a:schemeClr val="bg1"/>
                </a:solidFill>
                <a:latin typeface="华文中宋" panose="02010600040101010101" pitchFamily="2" charset="-122"/>
                <a:ea typeface="华文中宋" panose="02010600040101010101" pitchFamily="2" charset="-122"/>
              </a:rPr>
              <a:t>Part 3</a:t>
            </a:r>
            <a:endParaRPr lang="en-US" altLang="zh-CN" sz="13800" b="1" u="sng" dirty="0">
              <a:solidFill>
                <a:schemeClr val="bg1"/>
              </a:solidFill>
              <a:latin typeface="华文中宋" panose="02010600040101010101" pitchFamily="2" charset="-122"/>
              <a:ea typeface="华文中宋" panose="02010600040101010101" pitchFamily="2" charset="-122"/>
            </a:endParaRPr>
          </a:p>
        </p:txBody>
      </p:sp>
      <p:sp>
        <p:nvSpPr>
          <p:cNvPr id="4" name="文本框 3"/>
          <p:cNvSpPr txBox="1"/>
          <p:nvPr/>
        </p:nvSpPr>
        <p:spPr>
          <a:xfrm>
            <a:off x="3022406" y="3983528"/>
            <a:ext cx="8871775" cy="460375"/>
          </a:xfrm>
          <a:prstGeom prst="rect">
            <a:avLst/>
          </a:prstGeom>
          <a:noFill/>
        </p:spPr>
        <p:txBody>
          <a:bodyPr wrap="square" rtlCol="0">
            <a:spAutoFit/>
          </a:bodyPr>
          <a:lstStyle/>
          <a:p>
            <a:pPr algn="r"/>
            <a:r>
              <a:rPr lang="en-US" altLang="zh-SG" sz="2400" dirty="0">
                <a:solidFill>
                  <a:schemeClr val="bg1"/>
                </a:solidFill>
                <a:latin typeface="华文中宋" panose="02010600040101010101" pitchFamily="2" charset="-122"/>
                <a:ea typeface="华文中宋" panose="02010600040101010101" pitchFamily="2" charset="-122"/>
                <a:sym typeface="+mn-ea"/>
              </a:rPr>
              <a:t>Sample hand-writting code quiz</a:t>
            </a:r>
            <a:r>
              <a:rPr lang="en-US" altLang="zh-SG" sz="2400" dirty="0">
                <a:solidFill>
                  <a:schemeClr val="bg1"/>
                </a:solidFill>
                <a:latin typeface="华文中宋" panose="02010600040101010101" pitchFamily="2" charset="-122"/>
                <a:ea typeface="华文中宋" panose="02010600040101010101" pitchFamily="2" charset="-122"/>
              </a:rPr>
              <a:t> </a:t>
            </a:r>
            <a:endParaRPr lang="zh-SG" altLang="en-US" sz="2400" dirty="0">
              <a:solidFill>
                <a:schemeClr val="bg1"/>
              </a:solidFill>
              <a:latin typeface="华文中宋" panose="02010600040101010101" pitchFamily="2" charset="-122"/>
              <a:ea typeface="华文中宋" panose="02010600040101010101" pitchFamily="2"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1">
            <a:extLst>
              <a:ext uri="{28A0092B-C50C-407E-A947-70E740481C1C}">
                <a14:useLocalDpi xmlns:a14="http://schemas.microsoft.com/office/drawing/2010/main" val="0"/>
              </a:ext>
            </a:extLst>
          </a:blip>
          <a:srcRect l="24300" t="40306" r="23627" b="40661"/>
          <a:stretch>
            <a:fillRect/>
          </a:stretch>
        </p:blipFill>
        <p:spPr>
          <a:xfrm>
            <a:off x="9367365" y="272202"/>
            <a:ext cx="2484934" cy="641827"/>
          </a:xfrm>
          <a:prstGeom prst="rect">
            <a:avLst/>
          </a:prstGeom>
        </p:spPr>
      </p:pic>
      <p:grpSp>
        <p:nvGrpSpPr>
          <p:cNvPr id="4" name="组合 3"/>
          <p:cNvGrpSpPr/>
          <p:nvPr/>
        </p:nvGrpSpPr>
        <p:grpSpPr>
          <a:xfrm>
            <a:off x="434903" y="329254"/>
            <a:ext cx="5847704" cy="583565"/>
            <a:chOff x="434903" y="329254"/>
            <a:chExt cx="5847704" cy="583565"/>
          </a:xfrm>
        </p:grpSpPr>
        <p:grpSp>
          <p:nvGrpSpPr>
            <p:cNvPr id="7" name="组合 6"/>
            <p:cNvGrpSpPr/>
            <p:nvPr/>
          </p:nvGrpSpPr>
          <p:grpSpPr>
            <a:xfrm>
              <a:off x="434903" y="418808"/>
              <a:ext cx="482808" cy="432771"/>
              <a:chOff x="7977188" y="1874838"/>
              <a:chExt cx="1439863" cy="1290638"/>
            </a:xfrm>
          </p:grpSpPr>
          <p:sp>
            <p:nvSpPr>
              <p:cNvPr id="8" name="Oval 1298"/>
              <p:cNvSpPr>
                <a:spLocks noChangeArrowheads="1"/>
              </p:cNvSpPr>
              <p:nvPr/>
            </p:nvSpPr>
            <p:spPr bwMode="auto">
              <a:xfrm>
                <a:off x="8124826" y="2001838"/>
                <a:ext cx="119063" cy="120650"/>
              </a:xfrm>
              <a:prstGeom prst="ellipse">
                <a:avLst/>
              </a:pr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9" name="Freeform 1299"/>
              <p:cNvSpPr/>
              <p:nvPr/>
            </p:nvSpPr>
            <p:spPr bwMode="auto">
              <a:xfrm>
                <a:off x="8942388" y="1979613"/>
                <a:ext cx="331788" cy="330200"/>
              </a:xfrm>
              <a:custGeom>
                <a:avLst/>
                <a:gdLst>
                  <a:gd name="T0" fmla="*/ 44 w 88"/>
                  <a:gd name="T1" fmla="*/ 0 h 88"/>
                  <a:gd name="T2" fmla="*/ 88 w 88"/>
                  <a:gd name="T3" fmla="*/ 44 h 88"/>
                  <a:gd name="T4" fmla="*/ 44 w 88"/>
                  <a:gd name="T5" fmla="*/ 88 h 88"/>
                  <a:gd name="T6" fmla="*/ 0 w 88"/>
                  <a:gd name="T7" fmla="*/ 44 h 88"/>
                  <a:gd name="T8" fmla="*/ 44 w 88"/>
                  <a:gd name="T9" fmla="*/ 0 h 88"/>
                </a:gdLst>
                <a:ahLst/>
                <a:cxnLst>
                  <a:cxn ang="0">
                    <a:pos x="T0" y="T1"/>
                  </a:cxn>
                  <a:cxn ang="0">
                    <a:pos x="T2" y="T3"/>
                  </a:cxn>
                  <a:cxn ang="0">
                    <a:pos x="T4" y="T5"/>
                  </a:cxn>
                  <a:cxn ang="0">
                    <a:pos x="T6" y="T7"/>
                  </a:cxn>
                  <a:cxn ang="0">
                    <a:pos x="T8" y="T9"/>
                  </a:cxn>
                </a:cxnLst>
                <a:rect l="0" t="0" r="r" b="b"/>
                <a:pathLst>
                  <a:path w="88" h="88">
                    <a:moveTo>
                      <a:pt x="44" y="0"/>
                    </a:moveTo>
                    <a:cubicBezTo>
                      <a:pt x="68" y="0"/>
                      <a:pt x="88" y="19"/>
                      <a:pt x="88" y="44"/>
                    </a:cubicBezTo>
                    <a:cubicBezTo>
                      <a:pt x="88" y="68"/>
                      <a:pt x="68" y="88"/>
                      <a:pt x="44" y="88"/>
                    </a:cubicBezTo>
                    <a:cubicBezTo>
                      <a:pt x="20" y="88"/>
                      <a:pt x="0" y="68"/>
                      <a:pt x="0" y="44"/>
                    </a:cubicBezTo>
                    <a:cubicBezTo>
                      <a:pt x="0" y="20"/>
                      <a:pt x="19" y="0"/>
                      <a:pt x="44" y="0"/>
                    </a:cubicBezTo>
                    <a:close/>
                  </a:path>
                </a:pathLst>
              </a:cu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0" name="Freeform 1300"/>
              <p:cNvSpPr/>
              <p:nvPr/>
            </p:nvSpPr>
            <p:spPr bwMode="auto">
              <a:xfrm>
                <a:off x="8131176" y="1993901"/>
                <a:ext cx="1173163" cy="1171575"/>
              </a:xfrm>
              <a:custGeom>
                <a:avLst/>
                <a:gdLst>
                  <a:gd name="T0" fmla="*/ 308 w 312"/>
                  <a:gd name="T1" fmla="*/ 121 h 312"/>
                  <a:gd name="T2" fmla="*/ 312 w 312"/>
                  <a:gd name="T3" fmla="*/ 155 h 312"/>
                  <a:gd name="T4" fmla="*/ 156 w 312"/>
                  <a:gd name="T5" fmla="*/ 312 h 312"/>
                  <a:gd name="T6" fmla="*/ 0 w 312"/>
                  <a:gd name="T7" fmla="*/ 156 h 312"/>
                  <a:gd name="T8" fmla="*/ 155 w 312"/>
                  <a:gd name="T9" fmla="*/ 0 h 312"/>
                  <a:gd name="T10" fmla="*/ 223 w 312"/>
                  <a:gd name="T11" fmla="*/ 15 h 312"/>
                </a:gdLst>
                <a:ahLst/>
                <a:cxnLst>
                  <a:cxn ang="0">
                    <a:pos x="T0" y="T1"/>
                  </a:cxn>
                  <a:cxn ang="0">
                    <a:pos x="T2" y="T3"/>
                  </a:cxn>
                  <a:cxn ang="0">
                    <a:pos x="T4" y="T5"/>
                  </a:cxn>
                  <a:cxn ang="0">
                    <a:pos x="T6" y="T7"/>
                  </a:cxn>
                  <a:cxn ang="0">
                    <a:pos x="T8" y="T9"/>
                  </a:cxn>
                  <a:cxn ang="0">
                    <a:pos x="T10" y="T11"/>
                  </a:cxn>
                </a:cxnLst>
                <a:rect l="0" t="0" r="r" b="b"/>
                <a:pathLst>
                  <a:path w="312" h="312">
                    <a:moveTo>
                      <a:pt x="308" y="121"/>
                    </a:moveTo>
                    <a:cubicBezTo>
                      <a:pt x="310" y="132"/>
                      <a:pt x="312" y="144"/>
                      <a:pt x="312" y="155"/>
                    </a:cubicBezTo>
                    <a:cubicBezTo>
                      <a:pt x="312" y="242"/>
                      <a:pt x="242" y="312"/>
                      <a:pt x="156" y="312"/>
                    </a:cubicBezTo>
                    <a:cubicBezTo>
                      <a:pt x="70" y="312"/>
                      <a:pt x="0" y="242"/>
                      <a:pt x="0" y="156"/>
                    </a:cubicBezTo>
                    <a:cubicBezTo>
                      <a:pt x="0" y="70"/>
                      <a:pt x="69" y="0"/>
                      <a:pt x="155" y="0"/>
                    </a:cubicBezTo>
                    <a:cubicBezTo>
                      <a:pt x="180" y="0"/>
                      <a:pt x="203" y="5"/>
                      <a:pt x="223" y="15"/>
                    </a:cubicBezTo>
                  </a:path>
                </a:pathLst>
              </a:cu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1" name="Freeform 1301"/>
              <p:cNvSpPr/>
              <p:nvPr/>
            </p:nvSpPr>
            <p:spPr bwMode="auto">
              <a:xfrm>
                <a:off x="7977188" y="2224088"/>
                <a:ext cx="1439863" cy="746125"/>
              </a:xfrm>
              <a:custGeom>
                <a:avLst/>
                <a:gdLst>
                  <a:gd name="T0" fmla="*/ 353 w 383"/>
                  <a:gd name="T1" fmla="*/ 96 h 199"/>
                  <a:gd name="T2" fmla="*/ 377 w 383"/>
                  <a:gd name="T3" fmla="*/ 154 h 199"/>
                  <a:gd name="T4" fmla="*/ 171 w 383"/>
                  <a:gd name="T5" fmla="*/ 165 h 199"/>
                  <a:gd name="T6" fmla="*/ 13 w 383"/>
                  <a:gd name="T7" fmla="*/ 32 h 199"/>
                  <a:gd name="T8" fmla="*/ 73 w 383"/>
                  <a:gd name="T9" fmla="*/ 0 h 199"/>
                </a:gdLst>
                <a:ahLst/>
                <a:cxnLst>
                  <a:cxn ang="0">
                    <a:pos x="T0" y="T1"/>
                  </a:cxn>
                  <a:cxn ang="0">
                    <a:pos x="T2" y="T3"/>
                  </a:cxn>
                  <a:cxn ang="0">
                    <a:pos x="T4" y="T5"/>
                  </a:cxn>
                  <a:cxn ang="0">
                    <a:pos x="T6" y="T7"/>
                  </a:cxn>
                  <a:cxn ang="0">
                    <a:pos x="T8" y="T9"/>
                  </a:cxn>
                </a:cxnLst>
                <a:rect l="0" t="0" r="r" b="b"/>
                <a:pathLst>
                  <a:path w="383" h="199">
                    <a:moveTo>
                      <a:pt x="353" y="96"/>
                    </a:moveTo>
                    <a:cubicBezTo>
                      <a:pt x="373" y="117"/>
                      <a:pt x="383" y="137"/>
                      <a:pt x="377" y="154"/>
                    </a:cubicBezTo>
                    <a:cubicBezTo>
                      <a:pt x="364" y="194"/>
                      <a:pt x="271" y="199"/>
                      <a:pt x="171" y="165"/>
                    </a:cubicBezTo>
                    <a:cubicBezTo>
                      <a:pt x="70" y="131"/>
                      <a:pt x="0" y="72"/>
                      <a:pt x="13" y="32"/>
                    </a:cubicBezTo>
                    <a:cubicBezTo>
                      <a:pt x="19" y="14"/>
                      <a:pt x="41" y="3"/>
                      <a:pt x="73" y="0"/>
                    </a:cubicBezTo>
                  </a:path>
                </a:pathLst>
              </a:cu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2" name="Freeform 1302"/>
              <p:cNvSpPr/>
              <p:nvPr/>
            </p:nvSpPr>
            <p:spPr bwMode="auto">
              <a:xfrm>
                <a:off x="8507413" y="2625726"/>
                <a:ext cx="52388" cy="22225"/>
              </a:xfrm>
              <a:custGeom>
                <a:avLst/>
                <a:gdLst>
                  <a:gd name="T0" fmla="*/ 14 w 14"/>
                  <a:gd name="T1" fmla="*/ 6 h 6"/>
                  <a:gd name="T2" fmla="*/ 0 w 14"/>
                  <a:gd name="T3" fmla="*/ 0 h 6"/>
                </a:gdLst>
                <a:ahLst/>
                <a:cxnLst>
                  <a:cxn ang="0">
                    <a:pos x="T0" y="T1"/>
                  </a:cxn>
                  <a:cxn ang="0">
                    <a:pos x="T2" y="T3"/>
                  </a:cxn>
                </a:cxnLst>
                <a:rect l="0" t="0" r="r" b="b"/>
                <a:pathLst>
                  <a:path w="14" h="6">
                    <a:moveTo>
                      <a:pt x="14" y="6"/>
                    </a:moveTo>
                    <a:cubicBezTo>
                      <a:pt x="9" y="4"/>
                      <a:pt x="5" y="2"/>
                      <a:pt x="0" y="0"/>
                    </a:cubicBezTo>
                  </a:path>
                </a:pathLst>
              </a:cu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3" name="Freeform 1303"/>
              <p:cNvSpPr/>
              <p:nvPr/>
            </p:nvSpPr>
            <p:spPr bwMode="auto">
              <a:xfrm>
                <a:off x="8680451" y="2692401"/>
                <a:ext cx="481013" cy="87313"/>
              </a:xfrm>
              <a:custGeom>
                <a:avLst/>
                <a:gdLst>
                  <a:gd name="T0" fmla="*/ 128 w 128"/>
                  <a:gd name="T1" fmla="*/ 22 h 23"/>
                  <a:gd name="T2" fmla="*/ 0 w 128"/>
                  <a:gd name="T3" fmla="*/ 0 h 23"/>
                </a:gdLst>
                <a:ahLst/>
                <a:cxnLst>
                  <a:cxn ang="0">
                    <a:pos x="T0" y="T1"/>
                  </a:cxn>
                  <a:cxn ang="0">
                    <a:pos x="T2" y="T3"/>
                  </a:cxn>
                </a:cxnLst>
                <a:rect l="0" t="0" r="r" b="b"/>
                <a:pathLst>
                  <a:path w="128" h="23">
                    <a:moveTo>
                      <a:pt x="128" y="22"/>
                    </a:moveTo>
                    <a:cubicBezTo>
                      <a:pt x="92" y="23"/>
                      <a:pt x="47" y="16"/>
                      <a:pt x="0" y="0"/>
                    </a:cubicBezTo>
                  </a:path>
                </a:pathLst>
              </a:cu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4" name="Freeform 1304"/>
              <p:cNvSpPr/>
              <p:nvPr/>
            </p:nvSpPr>
            <p:spPr bwMode="auto">
              <a:xfrm>
                <a:off x="9109076" y="1874838"/>
                <a:ext cx="269875" cy="536575"/>
              </a:xfrm>
              <a:custGeom>
                <a:avLst/>
                <a:gdLst>
                  <a:gd name="T0" fmla="*/ 0 w 72"/>
                  <a:gd name="T1" fmla="*/ 0 h 143"/>
                  <a:gd name="T2" fmla="*/ 72 w 72"/>
                  <a:gd name="T3" fmla="*/ 72 h 143"/>
                  <a:gd name="T4" fmla="*/ 41 w 72"/>
                  <a:gd name="T5" fmla="*/ 131 h 143"/>
                  <a:gd name="T6" fmla="*/ 7 w 72"/>
                  <a:gd name="T7" fmla="*/ 143 h 143"/>
                </a:gdLst>
                <a:ahLst/>
                <a:cxnLst>
                  <a:cxn ang="0">
                    <a:pos x="T0" y="T1"/>
                  </a:cxn>
                  <a:cxn ang="0">
                    <a:pos x="T2" y="T3"/>
                  </a:cxn>
                  <a:cxn ang="0">
                    <a:pos x="T4" y="T5"/>
                  </a:cxn>
                  <a:cxn ang="0">
                    <a:pos x="T6" y="T7"/>
                  </a:cxn>
                </a:cxnLst>
                <a:rect l="0" t="0" r="r" b="b"/>
                <a:pathLst>
                  <a:path w="72" h="143">
                    <a:moveTo>
                      <a:pt x="0" y="0"/>
                    </a:moveTo>
                    <a:cubicBezTo>
                      <a:pt x="39" y="0"/>
                      <a:pt x="72" y="32"/>
                      <a:pt x="72" y="72"/>
                    </a:cubicBezTo>
                    <a:cubicBezTo>
                      <a:pt x="72" y="96"/>
                      <a:pt x="60" y="118"/>
                      <a:pt x="41" y="131"/>
                    </a:cubicBezTo>
                    <a:cubicBezTo>
                      <a:pt x="31" y="138"/>
                      <a:pt x="20" y="142"/>
                      <a:pt x="7" y="143"/>
                    </a:cubicBezTo>
                  </a:path>
                </a:pathLst>
              </a:cu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5" name="Freeform 1305"/>
              <p:cNvSpPr/>
              <p:nvPr/>
            </p:nvSpPr>
            <p:spPr bwMode="auto">
              <a:xfrm>
                <a:off x="8996363" y="2389188"/>
                <a:ext cx="41275" cy="14288"/>
              </a:xfrm>
              <a:custGeom>
                <a:avLst/>
                <a:gdLst>
                  <a:gd name="T0" fmla="*/ 11 w 11"/>
                  <a:gd name="T1" fmla="*/ 4 h 4"/>
                  <a:gd name="T2" fmla="*/ 0 w 11"/>
                  <a:gd name="T3" fmla="*/ 0 h 4"/>
                </a:gdLst>
                <a:ahLst/>
                <a:cxnLst>
                  <a:cxn ang="0">
                    <a:pos x="T0" y="T1"/>
                  </a:cxn>
                  <a:cxn ang="0">
                    <a:pos x="T2" y="T3"/>
                  </a:cxn>
                </a:cxnLst>
                <a:rect l="0" t="0" r="r" b="b"/>
                <a:pathLst>
                  <a:path w="11" h="4">
                    <a:moveTo>
                      <a:pt x="11" y="4"/>
                    </a:moveTo>
                    <a:cubicBezTo>
                      <a:pt x="7" y="3"/>
                      <a:pt x="3" y="2"/>
                      <a:pt x="0" y="0"/>
                    </a:cubicBezTo>
                  </a:path>
                </a:pathLst>
              </a:cu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grpSp>
        <p:sp>
          <p:nvSpPr>
            <p:cNvPr id="16" name="文本框 15"/>
            <p:cNvSpPr txBox="1"/>
            <p:nvPr/>
          </p:nvSpPr>
          <p:spPr>
            <a:xfrm>
              <a:off x="935810" y="329254"/>
              <a:ext cx="5346797" cy="583565"/>
            </a:xfrm>
            <a:prstGeom prst="rect">
              <a:avLst/>
            </a:prstGeom>
            <a:noFill/>
          </p:spPr>
          <p:txBody>
            <a:bodyPr wrap="square" rtlCol="0">
              <a:spAutoFit/>
            </a:bodyPr>
            <a:lstStyle/>
            <a:p>
              <a:r>
                <a:rPr lang="en-US" altLang="zh-SG" sz="3200" b="1" dirty="0" err="1">
                  <a:solidFill>
                    <a:srgbClr val="5F2C09"/>
                  </a:solidFill>
                  <a:latin typeface="Times New Roman" panose="02020603050405020304" pitchFamily="18" charset="0"/>
                  <a:cs typeface="Times New Roman" panose="02020603050405020304" pitchFamily="18" charset="0"/>
                </a:rPr>
                <a:t>Hint</a:t>
              </a:r>
              <a:endParaRPr lang="en-US" altLang="zh-SG" sz="3200" b="1" dirty="0" err="1">
                <a:solidFill>
                  <a:srgbClr val="5F2C09"/>
                </a:solidFill>
                <a:latin typeface="Times New Roman" panose="02020603050405020304" pitchFamily="18" charset="0"/>
                <a:cs typeface="Times New Roman" panose="02020603050405020304" pitchFamily="18" charset="0"/>
              </a:endParaRPr>
            </a:p>
          </p:txBody>
        </p:sp>
      </p:grpSp>
      <p:sp>
        <p:nvSpPr>
          <p:cNvPr id="5" name="文本框 4"/>
          <p:cNvSpPr txBox="1"/>
          <p:nvPr/>
        </p:nvSpPr>
        <p:spPr>
          <a:xfrm>
            <a:off x="6017260" y="3666490"/>
            <a:ext cx="5825490" cy="2676525"/>
          </a:xfrm>
          <a:prstGeom prst="rect">
            <a:avLst/>
          </a:prstGeom>
          <a:noFill/>
        </p:spPr>
        <p:txBody>
          <a:bodyPr wrap="square" rtlCol="0">
            <a:spAutoFit/>
          </a:bodyPr>
          <a:p>
            <a:pPr indent="0">
              <a:buNone/>
            </a:pPr>
            <a:r>
              <a:rPr lang="en-US" sz="2400" dirty="0" err="1">
                <a:solidFill>
                  <a:srgbClr val="5F2C09"/>
                </a:solidFill>
                <a:latin typeface="Times New Roman" panose="02020603050405020304" pitchFamily="18" charset="0"/>
                <a:cs typeface="Times New Roman" panose="02020603050405020304" pitchFamily="18" charset="0"/>
              </a:rPr>
              <a:t>Consider how to enumerate all the cases that whether the four corners are printed or not?</a:t>
            </a:r>
            <a:endParaRPr lang="en-US" sz="2400" dirty="0" err="1">
              <a:solidFill>
                <a:srgbClr val="5F2C09"/>
              </a:solidFill>
              <a:latin typeface="Times New Roman" panose="02020603050405020304" pitchFamily="18" charset="0"/>
              <a:cs typeface="Times New Roman" panose="02020603050405020304" pitchFamily="18" charset="0"/>
            </a:endParaRPr>
          </a:p>
          <a:p>
            <a:pPr indent="0">
              <a:buNone/>
            </a:pPr>
            <a:r>
              <a:rPr lang="en-US" sz="2400" dirty="0" err="1">
                <a:solidFill>
                  <a:srgbClr val="5F2C09"/>
                </a:solidFill>
                <a:latin typeface="Times New Roman" panose="02020603050405020304" pitchFamily="18" charset="0"/>
                <a:cs typeface="Times New Roman" panose="02020603050405020304" pitchFamily="18" charset="0"/>
              </a:rPr>
              <a:t>There must be 16 (2</a:t>
            </a:r>
            <a:r>
              <a:rPr lang="en-US" sz="2400" baseline="30000" dirty="0" err="1">
                <a:solidFill>
                  <a:srgbClr val="5F2C09"/>
                </a:solidFill>
                <a:latin typeface="Times New Roman" panose="02020603050405020304" pitchFamily="18" charset="0"/>
                <a:cs typeface="Times New Roman" panose="02020603050405020304" pitchFamily="18" charset="0"/>
              </a:rPr>
              <a:t>4</a:t>
            </a:r>
            <a:r>
              <a:rPr lang="en-US" sz="2400" dirty="0" err="1">
                <a:solidFill>
                  <a:srgbClr val="5F2C09"/>
                </a:solidFill>
                <a:latin typeface="Times New Roman" panose="02020603050405020304" pitchFamily="18" charset="0"/>
                <a:cs typeface="Times New Roman" panose="02020603050405020304" pitchFamily="18" charset="0"/>
              </a:rPr>
              <a:t>) cases, so you can consider the binary form of a number and use the displacement (&gt;&gt;&gt;, &gt;&gt;, &lt;&lt;) to implement the things above. Then check if the cases satisfied the requirement.</a:t>
            </a:r>
            <a:endParaRPr lang="en-US" sz="2400" dirty="0" err="1">
              <a:solidFill>
                <a:srgbClr val="5F2C09"/>
              </a:solidFill>
              <a:latin typeface="Times New Roman" panose="02020603050405020304" pitchFamily="18" charset="0"/>
              <a:cs typeface="Times New Roman" panose="02020603050405020304" pitchFamily="18" charset="0"/>
            </a:endParaRPr>
          </a:p>
        </p:txBody>
      </p:sp>
      <p:pic>
        <p:nvPicPr>
          <p:cNvPr id="6" name="图片 5"/>
          <p:cNvPicPr>
            <a:picLocks noChangeAspect="1"/>
          </p:cNvPicPr>
          <p:nvPr/>
        </p:nvPicPr>
        <p:blipFill>
          <a:blip r:embed="rId2"/>
          <a:srcRect l="2944" t="2355" r="4634" b="4813"/>
          <a:stretch>
            <a:fillRect/>
          </a:stretch>
        </p:blipFill>
        <p:spPr>
          <a:xfrm>
            <a:off x="1125220" y="1384300"/>
            <a:ext cx="2292350" cy="2302510"/>
          </a:xfrm>
          <a:prstGeom prst="rect">
            <a:avLst/>
          </a:prstGeom>
        </p:spPr>
      </p:pic>
      <p:pic>
        <p:nvPicPr>
          <p:cNvPr id="17" name="图片 16"/>
          <p:cNvPicPr>
            <a:picLocks noChangeAspect="1"/>
          </p:cNvPicPr>
          <p:nvPr/>
        </p:nvPicPr>
        <p:blipFill>
          <a:blip r:embed="rId3"/>
          <a:srcRect l="5243" t="4921" r="3908" b="5899"/>
          <a:stretch>
            <a:fillRect/>
          </a:stretch>
        </p:blipFill>
        <p:spPr>
          <a:xfrm>
            <a:off x="4675505" y="1424940"/>
            <a:ext cx="1815465" cy="1795145"/>
          </a:xfrm>
          <a:prstGeom prst="rect">
            <a:avLst/>
          </a:prstGeom>
        </p:spPr>
      </p:pic>
      <p:pic>
        <p:nvPicPr>
          <p:cNvPr id="20" name="图片 19"/>
          <p:cNvPicPr>
            <a:picLocks noChangeAspect="1"/>
          </p:cNvPicPr>
          <p:nvPr/>
        </p:nvPicPr>
        <p:blipFill>
          <a:blip r:embed="rId4"/>
          <a:srcRect l="3042" r="9094" b="6581"/>
          <a:stretch>
            <a:fillRect/>
          </a:stretch>
        </p:blipFill>
        <p:spPr>
          <a:xfrm>
            <a:off x="7915275" y="1325880"/>
            <a:ext cx="1760855" cy="1802765"/>
          </a:xfrm>
          <a:prstGeom prst="rect">
            <a:avLst/>
          </a:prstGeom>
        </p:spPr>
      </p:pic>
      <p:sp>
        <p:nvSpPr>
          <p:cNvPr id="21" name="文本框 20"/>
          <p:cNvSpPr txBox="1"/>
          <p:nvPr/>
        </p:nvSpPr>
        <p:spPr>
          <a:xfrm>
            <a:off x="1676400" y="3889375"/>
            <a:ext cx="1856105" cy="460375"/>
          </a:xfrm>
          <a:prstGeom prst="rect">
            <a:avLst/>
          </a:prstGeom>
          <a:noFill/>
        </p:spPr>
        <p:txBody>
          <a:bodyPr wrap="square" rtlCol="0">
            <a:spAutoFit/>
          </a:bodyPr>
          <a:p>
            <a:r>
              <a:rPr lang="en-US" sz="2400" dirty="0" err="1">
                <a:solidFill>
                  <a:srgbClr val="5F2C09"/>
                </a:solidFill>
                <a:latin typeface="Times New Roman" panose="02020603050405020304" pitchFamily="18" charset="0"/>
                <a:cs typeface="Times New Roman" panose="02020603050405020304" pitchFamily="18" charset="0"/>
              </a:rPr>
              <a:t>case 1</a:t>
            </a:r>
            <a:endParaRPr lang="en-US" sz="2400" dirty="0" err="1">
              <a:solidFill>
                <a:srgbClr val="5F2C09"/>
              </a:solidFill>
              <a:latin typeface="Times New Roman" panose="02020603050405020304" pitchFamily="18" charset="0"/>
              <a:cs typeface="Times New Roman" panose="02020603050405020304" pitchFamily="18" charset="0"/>
            </a:endParaRPr>
          </a:p>
        </p:txBody>
      </p:sp>
      <p:sp>
        <p:nvSpPr>
          <p:cNvPr id="22" name="文本框 21"/>
          <p:cNvSpPr txBox="1"/>
          <p:nvPr/>
        </p:nvSpPr>
        <p:spPr>
          <a:xfrm>
            <a:off x="4935855" y="3345815"/>
            <a:ext cx="1856105" cy="460375"/>
          </a:xfrm>
          <a:prstGeom prst="rect">
            <a:avLst/>
          </a:prstGeom>
          <a:noFill/>
        </p:spPr>
        <p:txBody>
          <a:bodyPr wrap="square" rtlCol="0">
            <a:spAutoFit/>
          </a:bodyPr>
          <a:p>
            <a:r>
              <a:rPr lang="en-US" sz="2400" dirty="0" err="1">
                <a:solidFill>
                  <a:srgbClr val="5F2C09"/>
                </a:solidFill>
                <a:latin typeface="Times New Roman" panose="02020603050405020304" pitchFamily="18" charset="0"/>
                <a:cs typeface="Times New Roman" panose="02020603050405020304" pitchFamily="18" charset="0"/>
              </a:rPr>
              <a:t>case 2</a:t>
            </a:r>
            <a:endParaRPr lang="en-US" sz="2400" dirty="0" err="1">
              <a:solidFill>
                <a:srgbClr val="5F2C09"/>
              </a:solidFill>
              <a:latin typeface="Times New Roman" panose="02020603050405020304" pitchFamily="18" charset="0"/>
              <a:cs typeface="Times New Roman" panose="02020603050405020304" pitchFamily="18" charset="0"/>
            </a:endParaRPr>
          </a:p>
        </p:txBody>
      </p:sp>
      <p:sp>
        <p:nvSpPr>
          <p:cNvPr id="23" name="文本框 22"/>
          <p:cNvSpPr txBox="1"/>
          <p:nvPr/>
        </p:nvSpPr>
        <p:spPr>
          <a:xfrm>
            <a:off x="8437245" y="3255645"/>
            <a:ext cx="1856105" cy="460375"/>
          </a:xfrm>
          <a:prstGeom prst="rect">
            <a:avLst/>
          </a:prstGeom>
          <a:noFill/>
        </p:spPr>
        <p:txBody>
          <a:bodyPr wrap="square" rtlCol="0">
            <a:spAutoFit/>
          </a:bodyPr>
          <a:p>
            <a:r>
              <a:rPr lang="en-US" sz="2400" dirty="0" err="1">
                <a:solidFill>
                  <a:srgbClr val="5F2C09"/>
                </a:solidFill>
                <a:latin typeface="Times New Roman" panose="02020603050405020304" pitchFamily="18" charset="0"/>
                <a:cs typeface="Times New Roman" panose="02020603050405020304" pitchFamily="18" charset="0"/>
              </a:rPr>
              <a:t>case 4</a:t>
            </a:r>
            <a:endParaRPr lang="en-US" sz="2400" dirty="0" err="1">
              <a:solidFill>
                <a:srgbClr val="5F2C09"/>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003304" y="4090369"/>
            <a:ext cx="9109099" cy="769441"/>
          </a:xfrm>
          <a:prstGeom prst="rect">
            <a:avLst/>
          </a:prstGeom>
          <a:noFill/>
        </p:spPr>
        <p:txBody>
          <a:bodyPr wrap="square" rtlCol="0">
            <a:spAutoFit/>
          </a:bodyPr>
          <a:lstStyle/>
          <a:p>
            <a:pPr algn="dist"/>
            <a:r>
              <a:rPr lang="en-US" altLang="zh-SG" sz="4400" b="1" dirty="0">
                <a:solidFill>
                  <a:schemeClr val="bg1"/>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Thank you for your listening</a:t>
            </a:r>
            <a:r>
              <a:rPr lang="zh-CN" altLang="en-US" sz="4400" b="1" dirty="0">
                <a:solidFill>
                  <a:schemeClr val="bg1"/>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a:t>
            </a:r>
            <a:endParaRPr lang="zh-SG" altLang="en-US" sz="4400" b="1" dirty="0">
              <a:solidFill>
                <a:schemeClr val="bg1"/>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endParaRPr>
          </a:p>
        </p:txBody>
      </p:sp>
      <p:sp>
        <p:nvSpPr>
          <p:cNvPr id="5" name="文本框 4"/>
          <p:cNvSpPr txBox="1"/>
          <p:nvPr/>
        </p:nvSpPr>
        <p:spPr>
          <a:xfrm>
            <a:off x="2787407" y="4878868"/>
            <a:ext cx="6617185" cy="430887"/>
          </a:xfrm>
          <a:prstGeom prst="rect">
            <a:avLst/>
          </a:prstGeom>
          <a:noFill/>
        </p:spPr>
        <p:txBody>
          <a:bodyPr wrap="square" rtlCol="0">
            <a:spAutoFit/>
          </a:bodyPr>
          <a:lstStyle/>
          <a:p>
            <a:pPr algn="ctr"/>
            <a:r>
              <a:rPr lang="zh-CN" altLang="en-US" sz="1100" dirty="0">
                <a:solidFill>
                  <a:schemeClr val="bg1"/>
                </a:solidFill>
                <a:latin typeface="华文中宋" panose="02010600040101010101" pitchFamily="2" charset="-122"/>
                <a:ea typeface="华文中宋" panose="02010600040101010101" pitchFamily="2" charset="-122"/>
              </a:rPr>
              <a:t>模板分享：</a:t>
            </a:r>
            <a:r>
              <a:rPr lang="en-US" altLang="zh-CN" sz="1100" dirty="0">
                <a:solidFill>
                  <a:schemeClr val="bg1"/>
                </a:solidFill>
                <a:latin typeface="华文中宋" panose="02010600040101010101" pitchFamily="2" charset="-122"/>
                <a:ea typeface="华文中宋" panose="02010600040101010101" pitchFamily="2" charset="-122"/>
              </a:rPr>
              <a:t>1522</a:t>
            </a:r>
            <a:r>
              <a:rPr lang="zh-CN" altLang="en-US" sz="1100" dirty="0">
                <a:solidFill>
                  <a:schemeClr val="bg1"/>
                </a:solidFill>
                <a:latin typeface="华文中宋" panose="02010600040101010101" pitchFamily="2" charset="-122"/>
                <a:ea typeface="华文中宋" panose="02010600040101010101" pitchFamily="2" charset="-122"/>
              </a:rPr>
              <a:t>姚瑶</a:t>
            </a:r>
            <a:endParaRPr lang="en-US" altLang="zh-CN" sz="1100" dirty="0">
              <a:solidFill>
                <a:schemeClr val="bg1"/>
              </a:solidFill>
              <a:latin typeface="华文中宋" panose="02010600040101010101" pitchFamily="2" charset="-122"/>
              <a:ea typeface="华文中宋" panose="02010600040101010101" pitchFamily="2" charset="-122"/>
            </a:endParaRPr>
          </a:p>
          <a:p>
            <a:pPr algn="ctr"/>
            <a:r>
              <a:rPr lang="zh-CN" altLang="en-US" sz="1100" dirty="0">
                <a:solidFill>
                  <a:schemeClr val="bg1"/>
                </a:solidFill>
                <a:latin typeface="华文中宋" panose="02010600040101010101" pitchFamily="2" charset="-122"/>
                <a:ea typeface="华文中宋" panose="02010600040101010101" pitchFamily="2" charset="-122"/>
              </a:rPr>
              <a:t>感谢图片分享者：</a:t>
            </a:r>
            <a:r>
              <a:rPr lang="en-US" altLang="zh-CN" sz="1100" dirty="0">
                <a:solidFill>
                  <a:schemeClr val="bg1"/>
                </a:solidFill>
                <a:latin typeface="华文中宋" panose="02010600040101010101" pitchFamily="2" charset="-122"/>
                <a:ea typeface="华文中宋" panose="02010600040101010101" pitchFamily="2" charset="-122"/>
              </a:rPr>
              <a:t>15</a:t>
            </a:r>
            <a:r>
              <a:rPr lang="zh-CN" altLang="en-US" sz="1100" dirty="0">
                <a:solidFill>
                  <a:schemeClr val="bg1"/>
                </a:solidFill>
                <a:latin typeface="华文中宋" panose="02010600040101010101" pitchFamily="2" charset="-122"/>
                <a:ea typeface="华文中宋" panose="02010600040101010101" pitchFamily="2" charset="-122"/>
              </a:rPr>
              <a:t>级摄影师董行</a:t>
            </a:r>
            <a:endParaRPr lang="zh-SG" altLang="en-US" sz="1100" dirty="0">
              <a:solidFill>
                <a:schemeClr val="bg1"/>
              </a:solidFill>
              <a:latin typeface="华文中宋" panose="02010600040101010101" pitchFamily="2" charset="-122"/>
              <a:ea typeface="华文中宋" panose="0201060004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1">
            <a:extLst>
              <a:ext uri="{28A0092B-C50C-407E-A947-70E740481C1C}">
                <a14:useLocalDpi xmlns:a14="http://schemas.microsoft.com/office/drawing/2010/main" val="0"/>
              </a:ext>
            </a:extLst>
          </a:blip>
          <a:srcRect l="24300" t="40306" r="23627" b="40661"/>
          <a:stretch>
            <a:fillRect/>
          </a:stretch>
        </p:blipFill>
        <p:spPr>
          <a:xfrm>
            <a:off x="9367365" y="272202"/>
            <a:ext cx="2484934" cy="641827"/>
          </a:xfrm>
          <a:prstGeom prst="rect">
            <a:avLst/>
          </a:prstGeom>
        </p:spPr>
      </p:pic>
      <p:grpSp>
        <p:nvGrpSpPr>
          <p:cNvPr id="7" name="组合 6"/>
          <p:cNvGrpSpPr/>
          <p:nvPr/>
        </p:nvGrpSpPr>
        <p:grpSpPr>
          <a:xfrm rot="0">
            <a:off x="434975" y="419100"/>
            <a:ext cx="482600" cy="433070"/>
            <a:chOff x="7977188" y="1874838"/>
            <a:chExt cx="1439863" cy="1290638"/>
          </a:xfrm>
        </p:grpSpPr>
        <p:sp>
          <p:nvSpPr>
            <p:cNvPr id="8" name="Oval 1298"/>
            <p:cNvSpPr>
              <a:spLocks noChangeArrowheads="1"/>
            </p:cNvSpPr>
            <p:nvPr/>
          </p:nvSpPr>
          <p:spPr bwMode="auto">
            <a:xfrm>
              <a:off x="8124826" y="2001838"/>
              <a:ext cx="119063" cy="120650"/>
            </a:xfrm>
            <a:prstGeom prst="ellipse">
              <a:avLst/>
            </a:pr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9" name="Freeform 1299"/>
            <p:cNvSpPr/>
            <p:nvPr/>
          </p:nvSpPr>
          <p:spPr bwMode="auto">
            <a:xfrm>
              <a:off x="8942388" y="1979613"/>
              <a:ext cx="331788" cy="330200"/>
            </a:xfrm>
            <a:custGeom>
              <a:avLst/>
              <a:gdLst>
                <a:gd name="T0" fmla="*/ 44 w 88"/>
                <a:gd name="T1" fmla="*/ 0 h 88"/>
                <a:gd name="T2" fmla="*/ 88 w 88"/>
                <a:gd name="T3" fmla="*/ 44 h 88"/>
                <a:gd name="T4" fmla="*/ 44 w 88"/>
                <a:gd name="T5" fmla="*/ 88 h 88"/>
                <a:gd name="T6" fmla="*/ 0 w 88"/>
                <a:gd name="T7" fmla="*/ 44 h 88"/>
                <a:gd name="T8" fmla="*/ 44 w 88"/>
                <a:gd name="T9" fmla="*/ 0 h 88"/>
              </a:gdLst>
              <a:ahLst/>
              <a:cxnLst>
                <a:cxn ang="0">
                  <a:pos x="T0" y="T1"/>
                </a:cxn>
                <a:cxn ang="0">
                  <a:pos x="T2" y="T3"/>
                </a:cxn>
                <a:cxn ang="0">
                  <a:pos x="T4" y="T5"/>
                </a:cxn>
                <a:cxn ang="0">
                  <a:pos x="T6" y="T7"/>
                </a:cxn>
                <a:cxn ang="0">
                  <a:pos x="T8" y="T9"/>
                </a:cxn>
              </a:cxnLst>
              <a:rect l="0" t="0" r="r" b="b"/>
              <a:pathLst>
                <a:path w="88" h="88">
                  <a:moveTo>
                    <a:pt x="44" y="0"/>
                  </a:moveTo>
                  <a:cubicBezTo>
                    <a:pt x="68" y="0"/>
                    <a:pt x="88" y="19"/>
                    <a:pt x="88" y="44"/>
                  </a:cubicBezTo>
                  <a:cubicBezTo>
                    <a:pt x="88" y="68"/>
                    <a:pt x="68" y="88"/>
                    <a:pt x="44" y="88"/>
                  </a:cubicBezTo>
                  <a:cubicBezTo>
                    <a:pt x="20" y="88"/>
                    <a:pt x="0" y="68"/>
                    <a:pt x="0" y="44"/>
                  </a:cubicBezTo>
                  <a:cubicBezTo>
                    <a:pt x="0" y="20"/>
                    <a:pt x="19" y="0"/>
                    <a:pt x="44" y="0"/>
                  </a:cubicBezTo>
                  <a:close/>
                </a:path>
              </a:pathLst>
            </a:cu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0" name="Freeform 1300"/>
            <p:cNvSpPr/>
            <p:nvPr/>
          </p:nvSpPr>
          <p:spPr bwMode="auto">
            <a:xfrm>
              <a:off x="8131176" y="1993901"/>
              <a:ext cx="1173163" cy="1171575"/>
            </a:xfrm>
            <a:custGeom>
              <a:avLst/>
              <a:gdLst>
                <a:gd name="T0" fmla="*/ 308 w 312"/>
                <a:gd name="T1" fmla="*/ 121 h 312"/>
                <a:gd name="T2" fmla="*/ 312 w 312"/>
                <a:gd name="T3" fmla="*/ 155 h 312"/>
                <a:gd name="T4" fmla="*/ 156 w 312"/>
                <a:gd name="T5" fmla="*/ 312 h 312"/>
                <a:gd name="T6" fmla="*/ 0 w 312"/>
                <a:gd name="T7" fmla="*/ 156 h 312"/>
                <a:gd name="T8" fmla="*/ 155 w 312"/>
                <a:gd name="T9" fmla="*/ 0 h 312"/>
                <a:gd name="T10" fmla="*/ 223 w 312"/>
                <a:gd name="T11" fmla="*/ 15 h 312"/>
              </a:gdLst>
              <a:ahLst/>
              <a:cxnLst>
                <a:cxn ang="0">
                  <a:pos x="T0" y="T1"/>
                </a:cxn>
                <a:cxn ang="0">
                  <a:pos x="T2" y="T3"/>
                </a:cxn>
                <a:cxn ang="0">
                  <a:pos x="T4" y="T5"/>
                </a:cxn>
                <a:cxn ang="0">
                  <a:pos x="T6" y="T7"/>
                </a:cxn>
                <a:cxn ang="0">
                  <a:pos x="T8" y="T9"/>
                </a:cxn>
                <a:cxn ang="0">
                  <a:pos x="T10" y="T11"/>
                </a:cxn>
              </a:cxnLst>
              <a:rect l="0" t="0" r="r" b="b"/>
              <a:pathLst>
                <a:path w="312" h="312">
                  <a:moveTo>
                    <a:pt x="308" y="121"/>
                  </a:moveTo>
                  <a:cubicBezTo>
                    <a:pt x="310" y="132"/>
                    <a:pt x="312" y="144"/>
                    <a:pt x="312" y="155"/>
                  </a:cubicBezTo>
                  <a:cubicBezTo>
                    <a:pt x="312" y="242"/>
                    <a:pt x="242" y="312"/>
                    <a:pt x="156" y="312"/>
                  </a:cubicBezTo>
                  <a:cubicBezTo>
                    <a:pt x="70" y="312"/>
                    <a:pt x="0" y="242"/>
                    <a:pt x="0" y="156"/>
                  </a:cubicBezTo>
                  <a:cubicBezTo>
                    <a:pt x="0" y="70"/>
                    <a:pt x="69" y="0"/>
                    <a:pt x="155" y="0"/>
                  </a:cubicBezTo>
                  <a:cubicBezTo>
                    <a:pt x="180" y="0"/>
                    <a:pt x="203" y="5"/>
                    <a:pt x="223" y="15"/>
                  </a:cubicBezTo>
                </a:path>
              </a:pathLst>
            </a:cu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1" name="Freeform 1301"/>
            <p:cNvSpPr/>
            <p:nvPr/>
          </p:nvSpPr>
          <p:spPr bwMode="auto">
            <a:xfrm>
              <a:off x="7977188" y="2224088"/>
              <a:ext cx="1439863" cy="746125"/>
            </a:xfrm>
            <a:custGeom>
              <a:avLst/>
              <a:gdLst>
                <a:gd name="T0" fmla="*/ 353 w 383"/>
                <a:gd name="T1" fmla="*/ 96 h 199"/>
                <a:gd name="T2" fmla="*/ 377 w 383"/>
                <a:gd name="T3" fmla="*/ 154 h 199"/>
                <a:gd name="T4" fmla="*/ 171 w 383"/>
                <a:gd name="T5" fmla="*/ 165 h 199"/>
                <a:gd name="T6" fmla="*/ 13 w 383"/>
                <a:gd name="T7" fmla="*/ 32 h 199"/>
                <a:gd name="T8" fmla="*/ 73 w 383"/>
                <a:gd name="T9" fmla="*/ 0 h 199"/>
              </a:gdLst>
              <a:ahLst/>
              <a:cxnLst>
                <a:cxn ang="0">
                  <a:pos x="T0" y="T1"/>
                </a:cxn>
                <a:cxn ang="0">
                  <a:pos x="T2" y="T3"/>
                </a:cxn>
                <a:cxn ang="0">
                  <a:pos x="T4" y="T5"/>
                </a:cxn>
                <a:cxn ang="0">
                  <a:pos x="T6" y="T7"/>
                </a:cxn>
                <a:cxn ang="0">
                  <a:pos x="T8" y="T9"/>
                </a:cxn>
              </a:cxnLst>
              <a:rect l="0" t="0" r="r" b="b"/>
              <a:pathLst>
                <a:path w="383" h="199">
                  <a:moveTo>
                    <a:pt x="353" y="96"/>
                  </a:moveTo>
                  <a:cubicBezTo>
                    <a:pt x="373" y="117"/>
                    <a:pt x="383" y="137"/>
                    <a:pt x="377" y="154"/>
                  </a:cubicBezTo>
                  <a:cubicBezTo>
                    <a:pt x="364" y="194"/>
                    <a:pt x="271" y="199"/>
                    <a:pt x="171" y="165"/>
                  </a:cubicBezTo>
                  <a:cubicBezTo>
                    <a:pt x="70" y="131"/>
                    <a:pt x="0" y="72"/>
                    <a:pt x="13" y="32"/>
                  </a:cubicBezTo>
                  <a:cubicBezTo>
                    <a:pt x="19" y="14"/>
                    <a:pt x="41" y="3"/>
                    <a:pt x="73" y="0"/>
                  </a:cubicBezTo>
                </a:path>
              </a:pathLst>
            </a:cu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2" name="Freeform 1302"/>
            <p:cNvSpPr/>
            <p:nvPr/>
          </p:nvSpPr>
          <p:spPr bwMode="auto">
            <a:xfrm>
              <a:off x="8507413" y="2625726"/>
              <a:ext cx="52388" cy="22225"/>
            </a:xfrm>
            <a:custGeom>
              <a:avLst/>
              <a:gdLst>
                <a:gd name="T0" fmla="*/ 14 w 14"/>
                <a:gd name="T1" fmla="*/ 6 h 6"/>
                <a:gd name="T2" fmla="*/ 0 w 14"/>
                <a:gd name="T3" fmla="*/ 0 h 6"/>
              </a:gdLst>
              <a:ahLst/>
              <a:cxnLst>
                <a:cxn ang="0">
                  <a:pos x="T0" y="T1"/>
                </a:cxn>
                <a:cxn ang="0">
                  <a:pos x="T2" y="T3"/>
                </a:cxn>
              </a:cxnLst>
              <a:rect l="0" t="0" r="r" b="b"/>
              <a:pathLst>
                <a:path w="14" h="6">
                  <a:moveTo>
                    <a:pt x="14" y="6"/>
                  </a:moveTo>
                  <a:cubicBezTo>
                    <a:pt x="9" y="4"/>
                    <a:pt x="5" y="2"/>
                    <a:pt x="0" y="0"/>
                  </a:cubicBezTo>
                </a:path>
              </a:pathLst>
            </a:cu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3" name="Freeform 1303"/>
            <p:cNvSpPr/>
            <p:nvPr/>
          </p:nvSpPr>
          <p:spPr bwMode="auto">
            <a:xfrm>
              <a:off x="8680451" y="2692401"/>
              <a:ext cx="481013" cy="87313"/>
            </a:xfrm>
            <a:custGeom>
              <a:avLst/>
              <a:gdLst>
                <a:gd name="T0" fmla="*/ 128 w 128"/>
                <a:gd name="T1" fmla="*/ 22 h 23"/>
                <a:gd name="T2" fmla="*/ 0 w 128"/>
                <a:gd name="T3" fmla="*/ 0 h 23"/>
              </a:gdLst>
              <a:ahLst/>
              <a:cxnLst>
                <a:cxn ang="0">
                  <a:pos x="T0" y="T1"/>
                </a:cxn>
                <a:cxn ang="0">
                  <a:pos x="T2" y="T3"/>
                </a:cxn>
              </a:cxnLst>
              <a:rect l="0" t="0" r="r" b="b"/>
              <a:pathLst>
                <a:path w="128" h="23">
                  <a:moveTo>
                    <a:pt x="128" y="22"/>
                  </a:moveTo>
                  <a:cubicBezTo>
                    <a:pt x="92" y="23"/>
                    <a:pt x="47" y="16"/>
                    <a:pt x="0" y="0"/>
                  </a:cubicBezTo>
                </a:path>
              </a:pathLst>
            </a:cu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4" name="Freeform 1304"/>
            <p:cNvSpPr/>
            <p:nvPr/>
          </p:nvSpPr>
          <p:spPr bwMode="auto">
            <a:xfrm>
              <a:off x="9109076" y="1874838"/>
              <a:ext cx="269875" cy="536575"/>
            </a:xfrm>
            <a:custGeom>
              <a:avLst/>
              <a:gdLst>
                <a:gd name="T0" fmla="*/ 0 w 72"/>
                <a:gd name="T1" fmla="*/ 0 h 143"/>
                <a:gd name="T2" fmla="*/ 72 w 72"/>
                <a:gd name="T3" fmla="*/ 72 h 143"/>
                <a:gd name="T4" fmla="*/ 41 w 72"/>
                <a:gd name="T5" fmla="*/ 131 h 143"/>
                <a:gd name="T6" fmla="*/ 7 w 72"/>
                <a:gd name="T7" fmla="*/ 143 h 143"/>
              </a:gdLst>
              <a:ahLst/>
              <a:cxnLst>
                <a:cxn ang="0">
                  <a:pos x="T0" y="T1"/>
                </a:cxn>
                <a:cxn ang="0">
                  <a:pos x="T2" y="T3"/>
                </a:cxn>
                <a:cxn ang="0">
                  <a:pos x="T4" y="T5"/>
                </a:cxn>
                <a:cxn ang="0">
                  <a:pos x="T6" y="T7"/>
                </a:cxn>
              </a:cxnLst>
              <a:rect l="0" t="0" r="r" b="b"/>
              <a:pathLst>
                <a:path w="72" h="143">
                  <a:moveTo>
                    <a:pt x="0" y="0"/>
                  </a:moveTo>
                  <a:cubicBezTo>
                    <a:pt x="39" y="0"/>
                    <a:pt x="72" y="32"/>
                    <a:pt x="72" y="72"/>
                  </a:cubicBezTo>
                  <a:cubicBezTo>
                    <a:pt x="72" y="96"/>
                    <a:pt x="60" y="118"/>
                    <a:pt x="41" y="131"/>
                  </a:cubicBezTo>
                  <a:cubicBezTo>
                    <a:pt x="31" y="138"/>
                    <a:pt x="20" y="142"/>
                    <a:pt x="7" y="143"/>
                  </a:cubicBezTo>
                </a:path>
              </a:pathLst>
            </a:cu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5" name="Freeform 1305"/>
            <p:cNvSpPr/>
            <p:nvPr/>
          </p:nvSpPr>
          <p:spPr bwMode="auto">
            <a:xfrm>
              <a:off x="8996363" y="2389188"/>
              <a:ext cx="41275" cy="14288"/>
            </a:xfrm>
            <a:custGeom>
              <a:avLst/>
              <a:gdLst>
                <a:gd name="T0" fmla="*/ 11 w 11"/>
                <a:gd name="T1" fmla="*/ 4 h 4"/>
                <a:gd name="T2" fmla="*/ 0 w 11"/>
                <a:gd name="T3" fmla="*/ 0 h 4"/>
              </a:gdLst>
              <a:ahLst/>
              <a:cxnLst>
                <a:cxn ang="0">
                  <a:pos x="T0" y="T1"/>
                </a:cxn>
                <a:cxn ang="0">
                  <a:pos x="T2" y="T3"/>
                </a:cxn>
              </a:cxnLst>
              <a:rect l="0" t="0" r="r" b="b"/>
              <a:pathLst>
                <a:path w="11" h="4">
                  <a:moveTo>
                    <a:pt x="11" y="4"/>
                  </a:moveTo>
                  <a:cubicBezTo>
                    <a:pt x="7" y="3"/>
                    <a:pt x="3" y="2"/>
                    <a:pt x="0" y="0"/>
                  </a:cubicBezTo>
                </a:path>
              </a:pathLst>
            </a:cu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grpSp>
      <p:sp>
        <p:nvSpPr>
          <p:cNvPr id="2" name="文本框 1"/>
          <p:cNvSpPr txBox="1"/>
          <p:nvPr/>
        </p:nvSpPr>
        <p:spPr>
          <a:xfrm>
            <a:off x="407670" y="1080135"/>
            <a:ext cx="11444605" cy="460375"/>
          </a:xfrm>
          <a:prstGeom prst="rect">
            <a:avLst/>
          </a:prstGeom>
          <a:noFill/>
        </p:spPr>
        <p:txBody>
          <a:bodyPr wrap="square" rtlCol="0">
            <a:spAutoFit/>
          </a:bodyPr>
          <a:p>
            <a:pPr indent="0">
              <a:buNone/>
            </a:pPr>
            <a:endParaRPr lang="en-US" sz="2400" dirty="0" err="1">
              <a:solidFill>
                <a:srgbClr val="5F2C09"/>
              </a:solidFill>
              <a:latin typeface="Times New Roman" panose="02020603050405020304" pitchFamily="18" charset="0"/>
              <a:cs typeface="Times New Roman" panose="02020603050405020304" pitchFamily="18" charset="0"/>
            </a:endParaRPr>
          </a:p>
        </p:txBody>
      </p:sp>
      <p:pic>
        <p:nvPicPr>
          <p:cNvPr id="5" name="图片 4"/>
          <p:cNvPicPr>
            <a:picLocks noChangeAspect="1"/>
          </p:cNvPicPr>
          <p:nvPr/>
        </p:nvPicPr>
        <p:blipFill>
          <a:blip r:embed="rId2"/>
          <a:stretch>
            <a:fillRect/>
          </a:stretch>
        </p:blipFill>
        <p:spPr>
          <a:xfrm>
            <a:off x="1219835" y="851535"/>
            <a:ext cx="9751695" cy="5480685"/>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1">
            <a:extLst>
              <a:ext uri="{28A0092B-C50C-407E-A947-70E740481C1C}">
                <a14:useLocalDpi xmlns:a14="http://schemas.microsoft.com/office/drawing/2010/main" val="0"/>
              </a:ext>
            </a:extLst>
          </a:blip>
          <a:srcRect l="24300" t="40306" r="23627" b="40661"/>
          <a:stretch>
            <a:fillRect/>
          </a:stretch>
        </p:blipFill>
        <p:spPr>
          <a:xfrm>
            <a:off x="9367365" y="272202"/>
            <a:ext cx="2484934" cy="641827"/>
          </a:xfrm>
          <a:prstGeom prst="rect">
            <a:avLst/>
          </a:prstGeom>
        </p:spPr>
      </p:pic>
      <p:grpSp>
        <p:nvGrpSpPr>
          <p:cNvPr id="7" name="组合 6"/>
          <p:cNvGrpSpPr/>
          <p:nvPr/>
        </p:nvGrpSpPr>
        <p:grpSpPr>
          <a:xfrm rot="0">
            <a:off x="434975" y="419100"/>
            <a:ext cx="482600" cy="433070"/>
            <a:chOff x="7977188" y="1874838"/>
            <a:chExt cx="1439863" cy="1290638"/>
          </a:xfrm>
        </p:grpSpPr>
        <p:sp>
          <p:nvSpPr>
            <p:cNvPr id="8" name="Oval 1298"/>
            <p:cNvSpPr>
              <a:spLocks noChangeArrowheads="1"/>
            </p:cNvSpPr>
            <p:nvPr/>
          </p:nvSpPr>
          <p:spPr bwMode="auto">
            <a:xfrm>
              <a:off x="8124826" y="2001838"/>
              <a:ext cx="119063" cy="120650"/>
            </a:xfrm>
            <a:prstGeom prst="ellipse">
              <a:avLst/>
            </a:pr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9" name="Freeform 1299"/>
            <p:cNvSpPr/>
            <p:nvPr/>
          </p:nvSpPr>
          <p:spPr bwMode="auto">
            <a:xfrm>
              <a:off x="8942388" y="1979613"/>
              <a:ext cx="331788" cy="330200"/>
            </a:xfrm>
            <a:custGeom>
              <a:avLst/>
              <a:gdLst>
                <a:gd name="T0" fmla="*/ 44 w 88"/>
                <a:gd name="T1" fmla="*/ 0 h 88"/>
                <a:gd name="T2" fmla="*/ 88 w 88"/>
                <a:gd name="T3" fmla="*/ 44 h 88"/>
                <a:gd name="T4" fmla="*/ 44 w 88"/>
                <a:gd name="T5" fmla="*/ 88 h 88"/>
                <a:gd name="T6" fmla="*/ 0 w 88"/>
                <a:gd name="T7" fmla="*/ 44 h 88"/>
                <a:gd name="T8" fmla="*/ 44 w 88"/>
                <a:gd name="T9" fmla="*/ 0 h 88"/>
              </a:gdLst>
              <a:ahLst/>
              <a:cxnLst>
                <a:cxn ang="0">
                  <a:pos x="T0" y="T1"/>
                </a:cxn>
                <a:cxn ang="0">
                  <a:pos x="T2" y="T3"/>
                </a:cxn>
                <a:cxn ang="0">
                  <a:pos x="T4" y="T5"/>
                </a:cxn>
                <a:cxn ang="0">
                  <a:pos x="T6" y="T7"/>
                </a:cxn>
                <a:cxn ang="0">
                  <a:pos x="T8" y="T9"/>
                </a:cxn>
              </a:cxnLst>
              <a:rect l="0" t="0" r="r" b="b"/>
              <a:pathLst>
                <a:path w="88" h="88">
                  <a:moveTo>
                    <a:pt x="44" y="0"/>
                  </a:moveTo>
                  <a:cubicBezTo>
                    <a:pt x="68" y="0"/>
                    <a:pt x="88" y="19"/>
                    <a:pt x="88" y="44"/>
                  </a:cubicBezTo>
                  <a:cubicBezTo>
                    <a:pt x="88" y="68"/>
                    <a:pt x="68" y="88"/>
                    <a:pt x="44" y="88"/>
                  </a:cubicBezTo>
                  <a:cubicBezTo>
                    <a:pt x="20" y="88"/>
                    <a:pt x="0" y="68"/>
                    <a:pt x="0" y="44"/>
                  </a:cubicBezTo>
                  <a:cubicBezTo>
                    <a:pt x="0" y="20"/>
                    <a:pt x="19" y="0"/>
                    <a:pt x="44" y="0"/>
                  </a:cubicBezTo>
                  <a:close/>
                </a:path>
              </a:pathLst>
            </a:cu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0" name="Freeform 1300"/>
            <p:cNvSpPr/>
            <p:nvPr/>
          </p:nvSpPr>
          <p:spPr bwMode="auto">
            <a:xfrm>
              <a:off x="8131176" y="1993901"/>
              <a:ext cx="1173163" cy="1171575"/>
            </a:xfrm>
            <a:custGeom>
              <a:avLst/>
              <a:gdLst>
                <a:gd name="T0" fmla="*/ 308 w 312"/>
                <a:gd name="T1" fmla="*/ 121 h 312"/>
                <a:gd name="T2" fmla="*/ 312 w 312"/>
                <a:gd name="T3" fmla="*/ 155 h 312"/>
                <a:gd name="T4" fmla="*/ 156 w 312"/>
                <a:gd name="T5" fmla="*/ 312 h 312"/>
                <a:gd name="T6" fmla="*/ 0 w 312"/>
                <a:gd name="T7" fmla="*/ 156 h 312"/>
                <a:gd name="T8" fmla="*/ 155 w 312"/>
                <a:gd name="T9" fmla="*/ 0 h 312"/>
                <a:gd name="T10" fmla="*/ 223 w 312"/>
                <a:gd name="T11" fmla="*/ 15 h 312"/>
              </a:gdLst>
              <a:ahLst/>
              <a:cxnLst>
                <a:cxn ang="0">
                  <a:pos x="T0" y="T1"/>
                </a:cxn>
                <a:cxn ang="0">
                  <a:pos x="T2" y="T3"/>
                </a:cxn>
                <a:cxn ang="0">
                  <a:pos x="T4" y="T5"/>
                </a:cxn>
                <a:cxn ang="0">
                  <a:pos x="T6" y="T7"/>
                </a:cxn>
                <a:cxn ang="0">
                  <a:pos x="T8" y="T9"/>
                </a:cxn>
                <a:cxn ang="0">
                  <a:pos x="T10" y="T11"/>
                </a:cxn>
              </a:cxnLst>
              <a:rect l="0" t="0" r="r" b="b"/>
              <a:pathLst>
                <a:path w="312" h="312">
                  <a:moveTo>
                    <a:pt x="308" y="121"/>
                  </a:moveTo>
                  <a:cubicBezTo>
                    <a:pt x="310" y="132"/>
                    <a:pt x="312" y="144"/>
                    <a:pt x="312" y="155"/>
                  </a:cubicBezTo>
                  <a:cubicBezTo>
                    <a:pt x="312" y="242"/>
                    <a:pt x="242" y="312"/>
                    <a:pt x="156" y="312"/>
                  </a:cubicBezTo>
                  <a:cubicBezTo>
                    <a:pt x="70" y="312"/>
                    <a:pt x="0" y="242"/>
                    <a:pt x="0" y="156"/>
                  </a:cubicBezTo>
                  <a:cubicBezTo>
                    <a:pt x="0" y="70"/>
                    <a:pt x="69" y="0"/>
                    <a:pt x="155" y="0"/>
                  </a:cubicBezTo>
                  <a:cubicBezTo>
                    <a:pt x="180" y="0"/>
                    <a:pt x="203" y="5"/>
                    <a:pt x="223" y="15"/>
                  </a:cubicBezTo>
                </a:path>
              </a:pathLst>
            </a:cu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1" name="Freeform 1301"/>
            <p:cNvSpPr/>
            <p:nvPr/>
          </p:nvSpPr>
          <p:spPr bwMode="auto">
            <a:xfrm>
              <a:off x="7977188" y="2224088"/>
              <a:ext cx="1439863" cy="746125"/>
            </a:xfrm>
            <a:custGeom>
              <a:avLst/>
              <a:gdLst>
                <a:gd name="T0" fmla="*/ 353 w 383"/>
                <a:gd name="T1" fmla="*/ 96 h 199"/>
                <a:gd name="T2" fmla="*/ 377 w 383"/>
                <a:gd name="T3" fmla="*/ 154 h 199"/>
                <a:gd name="T4" fmla="*/ 171 w 383"/>
                <a:gd name="T5" fmla="*/ 165 h 199"/>
                <a:gd name="T6" fmla="*/ 13 w 383"/>
                <a:gd name="T7" fmla="*/ 32 h 199"/>
                <a:gd name="T8" fmla="*/ 73 w 383"/>
                <a:gd name="T9" fmla="*/ 0 h 199"/>
              </a:gdLst>
              <a:ahLst/>
              <a:cxnLst>
                <a:cxn ang="0">
                  <a:pos x="T0" y="T1"/>
                </a:cxn>
                <a:cxn ang="0">
                  <a:pos x="T2" y="T3"/>
                </a:cxn>
                <a:cxn ang="0">
                  <a:pos x="T4" y="T5"/>
                </a:cxn>
                <a:cxn ang="0">
                  <a:pos x="T6" y="T7"/>
                </a:cxn>
                <a:cxn ang="0">
                  <a:pos x="T8" y="T9"/>
                </a:cxn>
              </a:cxnLst>
              <a:rect l="0" t="0" r="r" b="b"/>
              <a:pathLst>
                <a:path w="383" h="199">
                  <a:moveTo>
                    <a:pt x="353" y="96"/>
                  </a:moveTo>
                  <a:cubicBezTo>
                    <a:pt x="373" y="117"/>
                    <a:pt x="383" y="137"/>
                    <a:pt x="377" y="154"/>
                  </a:cubicBezTo>
                  <a:cubicBezTo>
                    <a:pt x="364" y="194"/>
                    <a:pt x="271" y="199"/>
                    <a:pt x="171" y="165"/>
                  </a:cubicBezTo>
                  <a:cubicBezTo>
                    <a:pt x="70" y="131"/>
                    <a:pt x="0" y="72"/>
                    <a:pt x="13" y="32"/>
                  </a:cubicBezTo>
                  <a:cubicBezTo>
                    <a:pt x="19" y="14"/>
                    <a:pt x="41" y="3"/>
                    <a:pt x="73" y="0"/>
                  </a:cubicBezTo>
                </a:path>
              </a:pathLst>
            </a:cu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2" name="Freeform 1302"/>
            <p:cNvSpPr/>
            <p:nvPr/>
          </p:nvSpPr>
          <p:spPr bwMode="auto">
            <a:xfrm>
              <a:off x="8507413" y="2625726"/>
              <a:ext cx="52388" cy="22225"/>
            </a:xfrm>
            <a:custGeom>
              <a:avLst/>
              <a:gdLst>
                <a:gd name="T0" fmla="*/ 14 w 14"/>
                <a:gd name="T1" fmla="*/ 6 h 6"/>
                <a:gd name="T2" fmla="*/ 0 w 14"/>
                <a:gd name="T3" fmla="*/ 0 h 6"/>
              </a:gdLst>
              <a:ahLst/>
              <a:cxnLst>
                <a:cxn ang="0">
                  <a:pos x="T0" y="T1"/>
                </a:cxn>
                <a:cxn ang="0">
                  <a:pos x="T2" y="T3"/>
                </a:cxn>
              </a:cxnLst>
              <a:rect l="0" t="0" r="r" b="b"/>
              <a:pathLst>
                <a:path w="14" h="6">
                  <a:moveTo>
                    <a:pt x="14" y="6"/>
                  </a:moveTo>
                  <a:cubicBezTo>
                    <a:pt x="9" y="4"/>
                    <a:pt x="5" y="2"/>
                    <a:pt x="0" y="0"/>
                  </a:cubicBezTo>
                </a:path>
              </a:pathLst>
            </a:cu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3" name="Freeform 1303"/>
            <p:cNvSpPr/>
            <p:nvPr/>
          </p:nvSpPr>
          <p:spPr bwMode="auto">
            <a:xfrm>
              <a:off x="8680451" y="2692401"/>
              <a:ext cx="481013" cy="87313"/>
            </a:xfrm>
            <a:custGeom>
              <a:avLst/>
              <a:gdLst>
                <a:gd name="T0" fmla="*/ 128 w 128"/>
                <a:gd name="T1" fmla="*/ 22 h 23"/>
                <a:gd name="T2" fmla="*/ 0 w 128"/>
                <a:gd name="T3" fmla="*/ 0 h 23"/>
              </a:gdLst>
              <a:ahLst/>
              <a:cxnLst>
                <a:cxn ang="0">
                  <a:pos x="T0" y="T1"/>
                </a:cxn>
                <a:cxn ang="0">
                  <a:pos x="T2" y="T3"/>
                </a:cxn>
              </a:cxnLst>
              <a:rect l="0" t="0" r="r" b="b"/>
              <a:pathLst>
                <a:path w="128" h="23">
                  <a:moveTo>
                    <a:pt x="128" y="22"/>
                  </a:moveTo>
                  <a:cubicBezTo>
                    <a:pt x="92" y="23"/>
                    <a:pt x="47" y="16"/>
                    <a:pt x="0" y="0"/>
                  </a:cubicBezTo>
                </a:path>
              </a:pathLst>
            </a:cu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4" name="Freeform 1304"/>
            <p:cNvSpPr/>
            <p:nvPr/>
          </p:nvSpPr>
          <p:spPr bwMode="auto">
            <a:xfrm>
              <a:off x="9109076" y="1874838"/>
              <a:ext cx="269875" cy="536575"/>
            </a:xfrm>
            <a:custGeom>
              <a:avLst/>
              <a:gdLst>
                <a:gd name="T0" fmla="*/ 0 w 72"/>
                <a:gd name="T1" fmla="*/ 0 h 143"/>
                <a:gd name="T2" fmla="*/ 72 w 72"/>
                <a:gd name="T3" fmla="*/ 72 h 143"/>
                <a:gd name="T4" fmla="*/ 41 w 72"/>
                <a:gd name="T5" fmla="*/ 131 h 143"/>
                <a:gd name="T6" fmla="*/ 7 w 72"/>
                <a:gd name="T7" fmla="*/ 143 h 143"/>
              </a:gdLst>
              <a:ahLst/>
              <a:cxnLst>
                <a:cxn ang="0">
                  <a:pos x="T0" y="T1"/>
                </a:cxn>
                <a:cxn ang="0">
                  <a:pos x="T2" y="T3"/>
                </a:cxn>
                <a:cxn ang="0">
                  <a:pos x="T4" y="T5"/>
                </a:cxn>
                <a:cxn ang="0">
                  <a:pos x="T6" y="T7"/>
                </a:cxn>
              </a:cxnLst>
              <a:rect l="0" t="0" r="r" b="b"/>
              <a:pathLst>
                <a:path w="72" h="143">
                  <a:moveTo>
                    <a:pt x="0" y="0"/>
                  </a:moveTo>
                  <a:cubicBezTo>
                    <a:pt x="39" y="0"/>
                    <a:pt x="72" y="32"/>
                    <a:pt x="72" y="72"/>
                  </a:cubicBezTo>
                  <a:cubicBezTo>
                    <a:pt x="72" y="96"/>
                    <a:pt x="60" y="118"/>
                    <a:pt x="41" y="131"/>
                  </a:cubicBezTo>
                  <a:cubicBezTo>
                    <a:pt x="31" y="138"/>
                    <a:pt x="20" y="142"/>
                    <a:pt x="7" y="143"/>
                  </a:cubicBezTo>
                </a:path>
              </a:pathLst>
            </a:cu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5" name="Freeform 1305"/>
            <p:cNvSpPr/>
            <p:nvPr/>
          </p:nvSpPr>
          <p:spPr bwMode="auto">
            <a:xfrm>
              <a:off x="8996363" y="2389188"/>
              <a:ext cx="41275" cy="14288"/>
            </a:xfrm>
            <a:custGeom>
              <a:avLst/>
              <a:gdLst>
                <a:gd name="T0" fmla="*/ 11 w 11"/>
                <a:gd name="T1" fmla="*/ 4 h 4"/>
                <a:gd name="T2" fmla="*/ 0 w 11"/>
                <a:gd name="T3" fmla="*/ 0 h 4"/>
              </a:gdLst>
              <a:ahLst/>
              <a:cxnLst>
                <a:cxn ang="0">
                  <a:pos x="T0" y="T1"/>
                </a:cxn>
                <a:cxn ang="0">
                  <a:pos x="T2" y="T3"/>
                </a:cxn>
              </a:cxnLst>
              <a:rect l="0" t="0" r="r" b="b"/>
              <a:pathLst>
                <a:path w="11" h="4">
                  <a:moveTo>
                    <a:pt x="11" y="4"/>
                  </a:moveTo>
                  <a:cubicBezTo>
                    <a:pt x="7" y="3"/>
                    <a:pt x="3" y="2"/>
                    <a:pt x="0" y="0"/>
                  </a:cubicBezTo>
                </a:path>
              </a:pathLst>
            </a:cu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grpSp>
      <p:pic>
        <p:nvPicPr>
          <p:cNvPr id="5" name="图片 4"/>
          <p:cNvPicPr>
            <a:picLocks noChangeAspect="1"/>
          </p:cNvPicPr>
          <p:nvPr/>
        </p:nvPicPr>
        <p:blipFill>
          <a:blip r:embed="rId2"/>
          <a:stretch>
            <a:fillRect/>
          </a:stretch>
        </p:blipFill>
        <p:spPr>
          <a:xfrm>
            <a:off x="1144905" y="852170"/>
            <a:ext cx="9971405" cy="563880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1">
            <a:extLst>
              <a:ext uri="{28A0092B-C50C-407E-A947-70E740481C1C}">
                <a14:useLocalDpi xmlns:a14="http://schemas.microsoft.com/office/drawing/2010/main" val="0"/>
              </a:ext>
            </a:extLst>
          </a:blip>
          <a:srcRect l="24300" t="40306" r="23627" b="40661"/>
          <a:stretch>
            <a:fillRect/>
          </a:stretch>
        </p:blipFill>
        <p:spPr>
          <a:xfrm>
            <a:off x="9367365" y="272202"/>
            <a:ext cx="2484934" cy="641827"/>
          </a:xfrm>
          <a:prstGeom prst="rect">
            <a:avLst/>
          </a:prstGeom>
        </p:spPr>
      </p:pic>
      <p:grpSp>
        <p:nvGrpSpPr>
          <p:cNvPr id="7" name="组合 6"/>
          <p:cNvGrpSpPr/>
          <p:nvPr/>
        </p:nvGrpSpPr>
        <p:grpSpPr>
          <a:xfrm rot="0">
            <a:off x="434975" y="419100"/>
            <a:ext cx="482600" cy="433070"/>
            <a:chOff x="7977188" y="1874838"/>
            <a:chExt cx="1439863" cy="1290638"/>
          </a:xfrm>
        </p:grpSpPr>
        <p:sp>
          <p:nvSpPr>
            <p:cNvPr id="8" name="Oval 1298"/>
            <p:cNvSpPr>
              <a:spLocks noChangeArrowheads="1"/>
            </p:cNvSpPr>
            <p:nvPr/>
          </p:nvSpPr>
          <p:spPr bwMode="auto">
            <a:xfrm>
              <a:off x="8124826" y="2001838"/>
              <a:ext cx="119063" cy="120650"/>
            </a:xfrm>
            <a:prstGeom prst="ellipse">
              <a:avLst/>
            </a:pr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9" name="Freeform 1299"/>
            <p:cNvSpPr/>
            <p:nvPr/>
          </p:nvSpPr>
          <p:spPr bwMode="auto">
            <a:xfrm>
              <a:off x="8942388" y="1979613"/>
              <a:ext cx="331788" cy="330200"/>
            </a:xfrm>
            <a:custGeom>
              <a:avLst/>
              <a:gdLst>
                <a:gd name="T0" fmla="*/ 44 w 88"/>
                <a:gd name="T1" fmla="*/ 0 h 88"/>
                <a:gd name="T2" fmla="*/ 88 w 88"/>
                <a:gd name="T3" fmla="*/ 44 h 88"/>
                <a:gd name="T4" fmla="*/ 44 w 88"/>
                <a:gd name="T5" fmla="*/ 88 h 88"/>
                <a:gd name="T6" fmla="*/ 0 w 88"/>
                <a:gd name="T7" fmla="*/ 44 h 88"/>
                <a:gd name="T8" fmla="*/ 44 w 88"/>
                <a:gd name="T9" fmla="*/ 0 h 88"/>
              </a:gdLst>
              <a:ahLst/>
              <a:cxnLst>
                <a:cxn ang="0">
                  <a:pos x="T0" y="T1"/>
                </a:cxn>
                <a:cxn ang="0">
                  <a:pos x="T2" y="T3"/>
                </a:cxn>
                <a:cxn ang="0">
                  <a:pos x="T4" y="T5"/>
                </a:cxn>
                <a:cxn ang="0">
                  <a:pos x="T6" y="T7"/>
                </a:cxn>
                <a:cxn ang="0">
                  <a:pos x="T8" y="T9"/>
                </a:cxn>
              </a:cxnLst>
              <a:rect l="0" t="0" r="r" b="b"/>
              <a:pathLst>
                <a:path w="88" h="88">
                  <a:moveTo>
                    <a:pt x="44" y="0"/>
                  </a:moveTo>
                  <a:cubicBezTo>
                    <a:pt x="68" y="0"/>
                    <a:pt x="88" y="19"/>
                    <a:pt x="88" y="44"/>
                  </a:cubicBezTo>
                  <a:cubicBezTo>
                    <a:pt x="88" y="68"/>
                    <a:pt x="68" y="88"/>
                    <a:pt x="44" y="88"/>
                  </a:cubicBezTo>
                  <a:cubicBezTo>
                    <a:pt x="20" y="88"/>
                    <a:pt x="0" y="68"/>
                    <a:pt x="0" y="44"/>
                  </a:cubicBezTo>
                  <a:cubicBezTo>
                    <a:pt x="0" y="20"/>
                    <a:pt x="19" y="0"/>
                    <a:pt x="44" y="0"/>
                  </a:cubicBezTo>
                  <a:close/>
                </a:path>
              </a:pathLst>
            </a:cu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0" name="Freeform 1300"/>
            <p:cNvSpPr/>
            <p:nvPr/>
          </p:nvSpPr>
          <p:spPr bwMode="auto">
            <a:xfrm>
              <a:off x="8131176" y="1993901"/>
              <a:ext cx="1173163" cy="1171575"/>
            </a:xfrm>
            <a:custGeom>
              <a:avLst/>
              <a:gdLst>
                <a:gd name="T0" fmla="*/ 308 w 312"/>
                <a:gd name="T1" fmla="*/ 121 h 312"/>
                <a:gd name="T2" fmla="*/ 312 w 312"/>
                <a:gd name="T3" fmla="*/ 155 h 312"/>
                <a:gd name="T4" fmla="*/ 156 w 312"/>
                <a:gd name="T5" fmla="*/ 312 h 312"/>
                <a:gd name="T6" fmla="*/ 0 w 312"/>
                <a:gd name="T7" fmla="*/ 156 h 312"/>
                <a:gd name="T8" fmla="*/ 155 w 312"/>
                <a:gd name="T9" fmla="*/ 0 h 312"/>
                <a:gd name="T10" fmla="*/ 223 w 312"/>
                <a:gd name="T11" fmla="*/ 15 h 312"/>
              </a:gdLst>
              <a:ahLst/>
              <a:cxnLst>
                <a:cxn ang="0">
                  <a:pos x="T0" y="T1"/>
                </a:cxn>
                <a:cxn ang="0">
                  <a:pos x="T2" y="T3"/>
                </a:cxn>
                <a:cxn ang="0">
                  <a:pos x="T4" y="T5"/>
                </a:cxn>
                <a:cxn ang="0">
                  <a:pos x="T6" y="T7"/>
                </a:cxn>
                <a:cxn ang="0">
                  <a:pos x="T8" y="T9"/>
                </a:cxn>
                <a:cxn ang="0">
                  <a:pos x="T10" y="T11"/>
                </a:cxn>
              </a:cxnLst>
              <a:rect l="0" t="0" r="r" b="b"/>
              <a:pathLst>
                <a:path w="312" h="312">
                  <a:moveTo>
                    <a:pt x="308" y="121"/>
                  </a:moveTo>
                  <a:cubicBezTo>
                    <a:pt x="310" y="132"/>
                    <a:pt x="312" y="144"/>
                    <a:pt x="312" y="155"/>
                  </a:cubicBezTo>
                  <a:cubicBezTo>
                    <a:pt x="312" y="242"/>
                    <a:pt x="242" y="312"/>
                    <a:pt x="156" y="312"/>
                  </a:cubicBezTo>
                  <a:cubicBezTo>
                    <a:pt x="70" y="312"/>
                    <a:pt x="0" y="242"/>
                    <a:pt x="0" y="156"/>
                  </a:cubicBezTo>
                  <a:cubicBezTo>
                    <a:pt x="0" y="70"/>
                    <a:pt x="69" y="0"/>
                    <a:pt x="155" y="0"/>
                  </a:cubicBezTo>
                  <a:cubicBezTo>
                    <a:pt x="180" y="0"/>
                    <a:pt x="203" y="5"/>
                    <a:pt x="223" y="15"/>
                  </a:cubicBezTo>
                </a:path>
              </a:pathLst>
            </a:cu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1" name="Freeform 1301"/>
            <p:cNvSpPr/>
            <p:nvPr/>
          </p:nvSpPr>
          <p:spPr bwMode="auto">
            <a:xfrm>
              <a:off x="7977188" y="2224088"/>
              <a:ext cx="1439863" cy="746125"/>
            </a:xfrm>
            <a:custGeom>
              <a:avLst/>
              <a:gdLst>
                <a:gd name="T0" fmla="*/ 353 w 383"/>
                <a:gd name="T1" fmla="*/ 96 h 199"/>
                <a:gd name="T2" fmla="*/ 377 w 383"/>
                <a:gd name="T3" fmla="*/ 154 h 199"/>
                <a:gd name="T4" fmla="*/ 171 w 383"/>
                <a:gd name="T5" fmla="*/ 165 h 199"/>
                <a:gd name="T6" fmla="*/ 13 w 383"/>
                <a:gd name="T7" fmla="*/ 32 h 199"/>
                <a:gd name="T8" fmla="*/ 73 w 383"/>
                <a:gd name="T9" fmla="*/ 0 h 199"/>
              </a:gdLst>
              <a:ahLst/>
              <a:cxnLst>
                <a:cxn ang="0">
                  <a:pos x="T0" y="T1"/>
                </a:cxn>
                <a:cxn ang="0">
                  <a:pos x="T2" y="T3"/>
                </a:cxn>
                <a:cxn ang="0">
                  <a:pos x="T4" y="T5"/>
                </a:cxn>
                <a:cxn ang="0">
                  <a:pos x="T6" y="T7"/>
                </a:cxn>
                <a:cxn ang="0">
                  <a:pos x="T8" y="T9"/>
                </a:cxn>
              </a:cxnLst>
              <a:rect l="0" t="0" r="r" b="b"/>
              <a:pathLst>
                <a:path w="383" h="199">
                  <a:moveTo>
                    <a:pt x="353" y="96"/>
                  </a:moveTo>
                  <a:cubicBezTo>
                    <a:pt x="373" y="117"/>
                    <a:pt x="383" y="137"/>
                    <a:pt x="377" y="154"/>
                  </a:cubicBezTo>
                  <a:cubicBezTo>
                    <a:pt x="364" y="194"/>
                    <a:pt x="271" y="199"/>
                    <a:pt x="171" y="165"/>
                  </a:cubicBezTo>
                  <a:cubicBezTo>
                    <a:pt x="70" y="131"/>
                    <a:pt x="0" y="72"/>
                    <a:pt x="13" y="32"/>
                  </a:cubicBezTo>
                  <a:cubicBezTo>
                    <a:pt x="19" y="14"/>
                    <a:pt x="41" y="3"/>
                    <a:pt x="73" y="0"/>
                  </a:cubicBezTo>
                </a:path>
              </a:pathLst>
            </a:cu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2" name="Freeform 1302"/>
            <p:cNvSpPr/>
            <p:nvPr/>
          </p:nvSpPr>
          <p:spPr bwMode="auto">
            <a:xfrm>
              <a:off x="8507413" y="2625726"/>
              <a:ext cx="52388" cy="22225"/>
            </a:xfrm>
            <a:custGeom>
              <a:avLst/>
              <a:gdLst>
                <a:gd name="T0" fmla="*/ 14 w 14"/>
                <a:gd name="T1" fmla="*/ 6 h 6"/>
                <a:gd name="T2" fmla="*/ 0 w 14"/>
                <a:gd name="T3" fmla="*/ 0 h 6"/>
              </a:gdLst>
              <a:ahLst/>
              <a:cxnLst>
                <a:cxn ang="0">
                  <a:pos x="T0" y="T1"/>
                </a:cxn>
                <a:cxn ang="0">
                  <a:pos x="T2" y="T3"/>
                </a:cxn>
              </a:cxnLst>
              <a:rect l="0" t="0" r="r" b="b"/>
              <a:pathLst>
                <a:path w="14" h="6">
                  <a:moveTo>
                    <a:pt x="14" y="6"/>
                  </a:moveTo>
                  <a:cubicBezTo>
                    <a:pt x="9" y="4"/>
                    <a:pt x="5" y="2"/>
                    <a:pt x="0" y="0"/>
                  </a:cubicBezTo>
                </a:path>
              </a:pathLst>
            </a:cu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3" name="Freeform 1303"/>
            <p:cNvSpPr/>
            <p:nvPr/>
          </p:nvSpPr>
          <p:spPr bwMode="auto">
            <a:xfrm>
              <a:off x="8680451" y="2692401"/>
              <a:ext cx="481013" cy="87313"/>
            </a:xfrm>
            <a:custGeom>
              <a:avLst/>
              <a:gdLst>
                <a:gd name="T0" fmla="*/ 128 w 128"/>
                <a:gd name="T1" fmla="*/ 22 h 23"/>
                <a:gd name="T2" fmla="*/ 0 w 128"/>
                <a:gd name="T3" fmla="*/ 0 h 23"/>
              </a:gdLst>
              <a:ahLst/>
              <a:cxnLst>
                <a:cxn ang="0">
                  <a:pos x="T0" y="T1"/>
                </a:cxn>
                <a:cxn ang="0">
                  <a:pos x="T2" y="T3"/>
                </a:cxn>
              </a:cxnLst>
              <a:rect l="0" t="0" r="r" b="b"/>
              <a:pathLst>
                <a:path w="128" h="23">
                  <a:moveTo>
                    <a:pt x="128" y="22"/>
                  </a:moveTo>
                  <a:cubicBezTo>
                    <a:pt x="92" y="23"/>
                    <a:pt x="47" y="16"/>
                    <a:pt x="0" y="0"/>
                  </a:cubicBezTo>
                </a:path>
              </a:pathLst>
            </a:cu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4" name="Freeform 1304"/>
            <p:cNvSpPr/>
            <p:nvPr/>
          </p:nvSpPr>
          <p:spPr bwMode="auto">
            <a:xfrm>
              <a:off x="9109076" y="1874838"/>
              <a:ext cx="269875" cy="536575"/>
            </a:xfrm>
            <a:custGeom>
              <a:avLst/>
              <a:gdLst>
                <a:gd name="T0" fmla="*/ 0 w 72"/>
                <a:gd name="T1" fmla="*/ 0 h 143"/>
                <a:gd name="T2" fmla="*/ 72 w 72"/>
                <a:gd name="T3" fmla="*/ 72 h 143"/>
                <a:gd name="T4" fmla="*/ 41 w 72"/>
                <a:gd name="T5" fmla="*/ 131 h 143"/>
                <a:gd name="T6" fmla="*/ 7 w 72"/>
                <a:gd name="T7" fmla="*/ 143 h 143"/>
              </a:gdLst>
              <a:ahLst/>
              <a:cxnLst>
                <a:cxn ang="0">
                  <a:pos x="T0" y="T1"/>
                </a:cxn>
                <a:cxn ang="0">
                  <a:pos x="T2" y="T3"/>
                </a:cxn>
                <a:cxn ang="0">
                  <a:pos x="T4" y="T5"/>
                </a:cxn>
                <a:cxn ang="0">
                  <a:pos x="T6" y="T7"/>
                </a:cxn>
              </a:cxnLst>
              <a:rect l="0" t="0" r="r" b="b"/>
              <a:pathLst>
                <a:path w="72" h="143">
                  <a:moveTo>
                    <a:pt x="0" y="0"/>
                  </a:moveTo>
                  <a:cubicBezTo>
                    <a:pt x="39" y="0"/>
                    <a:pt x="72" y="32"/>
                    <a:pt x="72" y="72"/>
                  </a:cubicBezTo>
                  <a:cubicBezTo>
                    <a:pt x="72" y="96"/>
                    <a:pt x="60" y="118"/>
                    <a:pt x="41" y="131"/>
                  </a:cubicBezTo>
                  <a:cubicBezTo>
                    <a:pt x="31" y="138"/>
                    <a:pt x="20" y="142"/>
                    <a:pt x="7" y="143"/>
                  </a:cubicBezTo>
                </a:path>
              </a:pathLst>
            </a:cu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5" name="Freeform 1305"/>
            <p:cNvSpPr/>
            <p:nvPr/>
          </p:nvSpPr>
          <p:spPr bwMode="auto">
            <a:xfrm>
              <a:off x="8996363" y="2389188"/>
              <a:ext cx="41275" cy="14288"/>
            </a:xfrm>
            <a:custGeom>
              <a:avLst/>
              <a:gdLst>
                <a:gd name="T0" fmla="*/ 11 w 11"/>
                <a:gd name="T1" fmla="*/ 4 h 4"/>
                <a:gd name="T2" fmla="*/ 0 w 11"/>
                <a:gd name="T3" fmla="*/ 0 h 4"/>
              </a:gdLst>
              <a:ahLst/>
              <a:cxnLst>
                <a:cxn ang="0">
                  <a:pos x="T0" y="T1"/>
                </a:cxn>
                <a:cxn ang="0">
                  <a:pos x="T2" y="T3"/>
                </a:cxn>
              </a:cxnLst>
              <a:rect l="0" t="0" r="r" b="b"/>
              <a:pathLst>
                <a:path w="11" h="4">
                  <a:moveTo>
                    <a:pt x="11" y="4"/>
                  </a:moveTo>
                  <a:cubicBezTo>
                    <a:pt x="7" y="3"/>
                    <a:pt x="3" y="2"/>
                    <a:pt x="0" y="0"/>
                  </a:cubicBezTo>
                </a:path>
              </a:pathLst>
            </a:cu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grpSp>
      <p:pic>
        <p:nvPicPr>
          <p:cNvPr id="2" name="图片 1"/>
          <p:cNvPicPr>
            <a:picLocks noChangeAspect="1"/>
          </p:cNvPicPr>
          <p:nvPr/>
        </p:nvPicPr>
        <p:blipFill>
          <a:blip r:embed="rId2"/>
          <a:stretch>
            <a:fillRect/>
          </a:stretch>
        </p:blipFill>
        <p:spPr>
          <a:xfrm>
            <a:off x="974090" y="914400"/>
            <a:ext cx="10069830" cy="5673725"/>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1">
            <a:extLst>
              <a:ext uri="{28A0092B-C50C-407E-A947-70E740481C1C}">
                <a14:useLocalDpi xmlns:a14="http://schemas.microsoft.com/office/drawing/2010/main" val="0"/>
              </a:ext>
            </a:extLst>
          </a:blip>
          <a:srcRect l="24300" t="40306" r="23627" b="40661"/>
          <a:stretch>
            <a:fillRect/>
          </a:stretch>
        </p:blipFill>
        <p:spPr>
          <a:xfrm>
            <a:off x="9367365" y="272202"/>
            <a:ext cx="2484934" cy="641827"/>
          </a:xfrm>
          <a:prstGeom prst="rect">
            <a:avLst/>
          </a:prstGeom>
        </p:spPr>
      </p:pic>
      <p:grpSp>
        <p:nvGrpSpPr>
          <p:cNvPr id="4" name="组合 3"/>
          <p:cNvGrpSpPr/>
          <p:nvPr/>
        </p:nvGrpSpPr>
        <p:grpSpPr>
          <a:xfrm>
            <a:off x="434903" y="329254"/>
            <a:ext cx="5847704" cy="583565"/>
            <a:chOff x="434903" y="329254"/>
            <a:chExt cx="5847704" cy="583565"/>
          </a:xfrm>
        </p:grpSpPr>
        <p:grpSp>
          <p:nvGrpSpPr>
            <p:cNvPr id="7" name="组合 6"/>
            <p:cNvGrpSpPr/>
            <p:nvPr/>
          </p:nvGrpSpPr>
          <p:grpSpPr>
            <a:xfrm>
              <a:off x="434903" y="418808"/>
              <a:ext cx="482808" cy="432771"/>
              <a:chOff x="7977188" y="1874838"/>
              <a:chExt cx="1439863" cy="1290638"/>
            </a:xfrm>
          </p:grpSpPr>
          <p:sp>
            <p:nvSpPr>
              <p:cNvPr id="8" name="Oval 1298"/>
              <p:cNvSpPr>
                <a:spLocks noChangeArrowheads="1"/>
              </p:cNvSpPr>
              <p:nvPr/>
            </p:nvSpPr>
            <p:spPr bwMode="auto">
              <a:xfrm>
                <a:off x="8124826" y="2001838"/>
                <a:ext cx="119063" cy="120650"/>
              </a:xfrm>
              <a:prstGeom prst="ellipse">
                <a:avLst/>
              </a:pr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9" name="Freeform 1299"/>
              <p:cNvSpPr/>
              <p:nvPr/>
            </p:nvSpPr>
            <p:spPr bwMode="auto">
              <a:xfrm>
                <a:off x="8942388" y="1979613"/>
                <a:ext cx="331788" cy="330200"/>
              </a:xfrm>
              <a:custGeom>
                <a:avLst/>
                <a:gdLst>
                  <a:gd name="T0" fmla="*/ 44 w 88"/>
                  <a:gd name="T1" fmla="*/ 0 h 88"/>
                  <a:gd name="T2" fmla="*/ 88 w 88"/>
                  <a:gd name="T3" fmla="*/ 44 h 88"/>
                  <a:gd name="T4" fmla="*/ 44 w 88"/>
                  <a:gd name="T5" fmla="*/ 88 h 88"/>
                  <a:gd name="T6" fmla="*/ 0 w 88"/>
                  <a:gd name="T7" fmla="*/ 44 h 88"/>
                  <a:gd name="T8" fmla="*/ 44 w 88"/>
                  <a:gd name="T9" fmla="*/ 0 h 88"/>
                </a:gdLst>
                <a:ahLst/>
                <a:cxnLst>
                  <a:cxn ang="0">
                    <a:pos x="T0" y="T1"/>
                  </a:cxn>
                  <a:cxn ang="0">
                    <a:pos x="T2" y="T3"/>
                  </a:cxn>
                  <a:cxn ang="0">
                    <a:pos x="T4" y="T5"/>
                  </a:cxn>
                  <a:cxn ang="0">
                    <a:pos x="T6" y="T7"/>
                  </a:cxn>
                  <a:cxn ang="0">
                    <a:pos x="T8" y="T9"/>
                  </a:cxn>
                </a:cxnLst>
                <a:rect l="0" t="0" r="r" b="b"/>
                <a:pathLst>
                  <a:path w="88" h="88">
                    <a:moveTo>
                      <a:pt x="44" y="0"/>
                    </a:moveTo>
                    <a:cubicBezTo>
                      <a:pt x="68" y="0"/>
                      <a:pt x="88" y="19"/>
                      <a:pt x="88" y="44"/>
                    </a:cubicBezTo>
                    <a:cubicBezTo>
                      <a:pt x="88" y="68"/>
                      <a:pt x="68" y="88"/>
                      <a:pt x="44" y="88"/>
                    </a:cubicBezTo>
                    <a:cubicBezTo>
                      <a:pt x="20" y="88"/>
                      <a:pt x="0" y="68"/>
                      <a:pt x="0" y="44"/>
                    </a:cubicBezTo>
                    <a:cubicBezTo>
                      <a:pt x="0" y="20"/>
                      <a:pt x="19" y="0"/>
                      <a:pt x="44" y="0"/>
                    </a:cubicBezTo>
                    <a:close/>
                  </a:path>
                </a:pathLst>
              </a:cu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0" name="Freeform 1300"/>
              <p:cNvSpPr/>
              <p:nvPr/>
            </p:nvSpPr>
            <p:spPr bwMode="auto">
              <a:xfrm>
                <a:off x="8131176" y="1993901"/>
                <a:ext cx="1173163" cy="1171575"/>
              </a:xfrm>
              <a:custGeom>
                <a:avLst/>
                <a:gdLst>
                  <a:gd name="T0" fmla="*/ 308 w 312"/>
                  <a:gd name="T1" fmla="*/ 121 h 312"/>
                  <a:gd name="T2" fmla="*/ 312 w 312"/>
                  <a:gd name="T3" fmla="*/ 155 h 312"/>
                  <a:gd name="T4" fmla="*/ 156 w 312"/>
                  <a:gd name="T5" fmla="*/ 312 h 312"/>
                  <a:gd name="T6" fmla="*/ 0 w 312"/>
                  <a:gd name="T7" fmla="*/ 156 h 312"/>
                  <a:gd name="T8" fmla="*/ 155 w 312"/>
                  <a:gd name="T9" fmla="*/ 0 h 312"/>
                  <a:gd name="T10" fmla="*/ 223 w 312"/>
                  <a:gd name="T11" fmla="*/ 15 h 312"/>
                </a:gdLst>
                <a:ahLst/>
                <a:cxnLst>
                  <a:cxn ang="0">
                    <a:pos x="T0" y="T1"/>
                  </a:cxn>
                  <a:cxn ang="0">
                    <a:pos x="T2" y="T3"/>
                  </a:cxn>
                  <a:cxn ang="0">
                    <a:pos x="T4" y="T5"/>
                  </a:cxn>
                  <a:cxn ang="0">
                    <a:pos x="T6" y="T7"/>
                  </a:cxn>
                  <a:cxn ang="0">
                    <a:pos x="T8" y="T9"/>
                  </a:cxn>
                  <a:cxn ang="0">
                    <a:pos x="T10" y="T11"/>
                  </a:cxn>
                </a:cxnLst>
                <a:rect l="0" t="0" r="r" b="b"/>
                <a:pathLst>
                  <a:path w="312" h="312">
                    <a:moveTo>
                      <a:pt x="308" y="121"/>
                    </a:moveTo>
                    <a:cubicBezTo>
                      <a:pt x="310" y="132"/>
                      <a:pt x="312" y="144"/>
                      <a:pt x="312" y="155"/>
                    </a:cubicBezTo>
                    <a:cubicBezTo>
                      <a:pt x="312" y="242"/>
                      <a:pt x="242" y="312"/>
                      <a:pt x="156" y="312"/>
                    </a:cubicBezTo>
                    <a:cubicBezTo>
                      <a:pt x="70" y="312"/>
                      <a:pt x="0" y="242"/>
                      <a:pt x="0" y="156"/>
                    </a:cubicBezTo>
                    <a:cubicBezTo>
                      <a:pt x="0" y="70"/>
                      <a:pt x="69" y="0"/>
                      <a:pt x="155" y="0"/>
                    </a:cubicBezTo>
                    <a:cubicBezTo>
                      <a:pt x="180" y="0"/>
                      <a:pt x="203" y="5"/>
                      <a:pt x="223" y="15"/>
                    </a:cubicBezTo>
                  </a:path>
                </a:pathLst>
              </a:cu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1" name="Freeform 1301"/>
              <p:cNvSpPr/>
              <p:nvPr/>
            </p:nvSpPr>
            <p:spPr bwMode="auto">
              <a:xfrm>
                <a:off x="7977188" y="2224088"/>
                <a:ext cx="1439863" cy="746125"/>
              </a:xfrm>
              <a:custGeom>
                <a:avLst/>
                <a:gdLst>
                  <a:gd name="T0" fmla="*/ 353 w 383"/>
                  <a:gd name="T1" fmla="*/ 96 h 199"/>
                  <a:gd name="T2" fmla="*/ 377 w 383"/>
                  <a:gd name="T3" fmla="*/ 154 h 199"/>
                  <a:gd name="T4" fmla="*/ 171 w 383"/>
                  <a:gd name="T5" fmla="*/ 165 h 199"/>
                  <a:gd name="T6" fmla="*/ 13 w 383"/>
                  <a:gd name="T7" fmla="*/ 32 h 199"/>
                  <a:gd name="T8" fmla="*/ 73 w 383"/>
                  <a:gd name="T9" fmla="*/ 0 h 199"/>
                </a:gdLst>
                <a:ahLst/>
                <a:cxnLst>
                  <a:cxn ang="0">
                    <a:pos x="T0" y="T1"/>
                  </a:cxn>
                  <a:cxn ang="0">
                    <a:pos x="T2" y="T3"/>
                  </a:cxn>
                  <a:cxn ang="0">
                    <a:pos x="T4" y="T5"/>
                  </a:cxn>
                  <a:cxn ang="0">
                    <a:pos x="T6" y="T7"/>
                  </a:cxn>
                  <a:cxn ang="0">
                    <a:pos x="T8" y="T9"/>
                  </a:cxn>
                </a:cxnLst>
                <a:rect l="0" t="0" r="r" b="b"/>
                <a:pathLst>
                  <a:path w="383" h="199">
                    <a:moveTo>
                      <a:pt x="353" y="96"/>
                    </a:moveTo>
                    <a:cubicBezTo>
                      <a:pt x="373" y="117"/>
                      <a:pt x="383" y="137"/>
                      <a:pt x="377" y="154"/>
                    </a:cubicBezTo>
                    <a:cubicBezTo>
                      <a:pt x="364" y="194"/>
                      <a:pt x="271" y="199"/>
                      <a:pt x="171" y="165"/>
                    </a:cubicBezTo>
                    <a:cubicBezTo>
                      <a:pt x="70" y="131"/>
                      <a:pt x="0" y="72"/>
                      <a:pt x="13" y="32"/>
                    </a:cubicBezTo>
                    <a:cubicBezTo>
                      <a:pt x="19" y="14"/>
                      <a:pt x="41" y="3"/>
                      <a:pt x="73" y="0"/>
                    </a:cubicBezTo>
                  </a:path>
                </a:pathLst>
              </a:cu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2" name="Freeform 1302"/>
              <p:cNvSpPr/>
              <p:nvPr/>
            </p:nvSpPr>
            <p:spPr bwMode="auto">
              <a:xfrm>
                <a:off x="8507413" y="2625726"/>
                <a:ext cx="52388" cy="22225"/>
              </a:xfrm>
              <a:custGeom>
                <a:avLst/>
                <a:gdLst>
                  <a:gd name="T0" fmla="*/ 14 w 14"/>
                  <a:gd name="T1" fmla="*/ 6 h 6"/>
                  <a:gd name="T2" fmla="*/ 0 w 14"/>
                  <a:gd name="T3" fmla="*/ 0 h 6"/>
                </a:gdLst>
                <a:ahLst/>
                <a:cxnLst>
                  <a:cxn ang="0">
                    <a:pos x="T0" y="T1"/>
                  </a:cxn>
                  <a:cxn ang="0">
                    <a:pos x="T2" y="T3"/>
                  </a:cxn>
                </a:cxnLst>
                <a:rect l="0" t="0" r="r" b="b"/>
                <a:pathLst>
                  <a:path w="14" h="6">
                    <a:moveTo>
                      <a:pt x="14" y="6"/>
                    </a:moveTo>
                    <a:cubicBezTo>
                      <a:pt x="9" y="4"/>
                      <a:pt x="5" y="2"/>
                      <a:pt x="0" y="0"/>
                    </a:cubicBezTo>
                  </a:path>
                </a:pathLst>
              </a:cu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3" name="Freeform 1303"/>
              <p:cNvSpPr/>
              <p:nvPr/>
            </p:nvSpPr>
            <p:spPr bwMode="auto">
              <a:xfrm>
                <a:off x="8680451" y="2692401"/>
                <a:ext cx="481013" cy="87313"/>
              </a:xfrm>
              <a:custGeom>
                <a:avLst/>
                <a:gdLst>
                  <a:gd name="T0" fmla="*/ 128 w 128"/>
                  <a:gd name="T1" fmla="*/ 22 h 23"/>
                  <a:gd name="T2" fmla="*/ 0 w 128"/>
                  <a:gd name="T3" fmla="*/ 0 h 23"/>
                </a:gdLst>
                <a:ahLst/>
                <a:cxnLst>
                  <a:cxn ang="0">
                    <a:pos x="T0" y="T1"/>
                  </a:cxn>
                  <a:cxn ang="0">
                    <a:pos x="T2" y="T3"/>
                  </a:cxn>
                </a:cxnLst>
                <a:rect l="0" t="0" r="r" b="b"/>
                <a:pathLst>
                  <a:path w="128" h="23">
                    <a:moveTo>
                      <a:pt x="128" y="22"/>
                    </a:moveTo>
                    <a:cubicBezTo>
                      <a:pt x="92" y="23"/>
                      <a:pt x="47" y="16"/>
                      <a:pt x="0" y="0"/>
                    </a:cubicBezTo>
                  </a:path>
                </a:pathLst>
              </a:cu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4" name="Freeform 1304"/>
              <p:cNvSpPr/>
              <p:nvPr/>
            </p:nvSpPr>
            <p:spPr bwMode="auto">
              <a:xfrm>
                <a:off x="9109076" y="1874838"/>
                <a:ext cx="269875" cy="536575"/>
              </a:xfrm>
              <a:custGeom>
                <a:avLst/>
                <a:gdLst>
                  <a:gd name="T0" fmla="*/ 0 w 72"/>
                  <a:gd name="T1" fmla="*/ 0 h 143"/>
                  <a:gd name="T2" fmla="*/ 72 w 72"/>
                  <a:gd name="T3" fmla="*/ 72 h 143"/>
                  <a:gd name="T4" fmla="*/ 41 w 72"/>
                  <a:gd name="T5" fmla="*/ 131 h 143"/>
                  <a:gd name="T6" fmla="*/ 7 w 72"/>
                  <a:gd name="T7" fmla="*/ 143 h 143"/>
                </a:gdLst>
                <a:ahLst/>
                <a:cxnLst>
                  <a:cxn ang="0">
                    <a:pos x="T0" y="T1"/>
                  </a:cxn>
                  <a:cxn ang="0">
                    <a:pos x="T2" y="T3"/>
                  </a:cxn>
                  <a:cxn ang="0">
                    <a:pos x="T4" y="T5"/>
                  </a:cxn>
                  <a:cxn ang="0">
                    <a:pos x="T6" y="T7"/>
                  </a:cxn>
                </a:cxnLst>
                <a:rect l="0" t="0" r="r" b="b"/>
                <a:pathLst>
                  <a:path w="72" h="143">
                    <a:moveTo>
                      <a:pt x="0" y="0"/>
                    </a:moveTo>
                    <a:cubicBezTo>
                      <a:pt x="39" y="0"/>
                      <a:pt x="72" y="32"/>
                      <a:pt x="72" y="72"/>
                    </a:cubicBezTo>
                    <a:cubicBezTo>
                      <a:pt x="72" y="96"/>
                      <a:pt x="60" y="118"/>
                      <a:pt x="41" y="131"/>
                    </a:cubicBezTo>
                    <a:cubicBezTo>
                      <a:pt x="31" y="138"/>
                      <a:pt x="20" y="142"/>
                      <a:pt x="7" y="143"/>
                    </a:cubicBezTo>
                  </a:path>
                </a:pathLst>
              </a:cu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5" name="Freeform 1305"/>
              <p:cNvSpPr/>
              <p:nvPr/>
            </p:nvSpPr>
            <p:spPr bwMode="auto">
              <a:xfrm>
                <a:off x="8996363" y="2389188"/>
                <a:ext cx="41275" cy="14288"/>
              </a:xfrm>
              <a:custGeom>
                <a:avLst/>
                <a:gdLst>
                  <a:gd name="T0" fmla="*/ 11 w 11"/>
                  <a:gd name="T1" fmla="*/ 4 h 4"/>
                  <a:gd name="T2" fmla="*/ 0 w 11"/>
                  <a:gd name="T3" fmla="*/ 0 h 4"/>
                </a:gdLst>
                <a:ahLst/>
                <a:cxnLst>
                  <a:cxn ang="0">
                    <a:pos x="T0" y="T1"/>
                  </a:cxn>
                  <a:cxn ang="0">
                    <a:pos x="T2" y="T3"/>
                  </a:cxn>
                </a:cxnLst>
                <a:rect l="0" t="0" r="r" b="b"/>
                <a:pathLst>
                  <a:path w="11" h="4">
                    <a:moveTo>
                      <a:pt x="11" y="4"/>
                    </a:moveTo>
                    <a:cubicBezTo>
                      <a:pt x="7" y="3"/>
                      <a:pt x="3" y="2"/>
                      <a:pt x="0" y="0"/>
                    </a:cubicBezTo>
                  </a:path>
                </a:pathLst>
              </a:cu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grpSp>
        <p:sp>
          <p:nvSpPr>
            <p:cNvPr id="16" name="文本框 15"/>
            <p:cNvSpPr txBox="1"/>
            <p:nvPr/>
          </p:nvSpPr>
          <p:spPr>
            <a:xfrm>
              <a:off x="935810" y="329254"/>
              <a:ext cx="5346797" cy="583565"/>
            </a:xfrm>
            <a:prstGeom prst="rect">
              <a:avLst/>
            </a:prstGeom>
            <a:noFill/>
          </p:spPr>
          <p:txBody>
            <a:bodyPr wrap="square" rtlCol="0">
              <a:spAutoFit/>
            </a:bodyPr>
            <a:lstStyle/>
            <a:p>
              <a:r>
                <a:rPr lang="en-US" sz="3200" b="1" dirty="0" err="1">
                  <a:solidFill>
                    <a:srgbClr val="5F2C09"/>
                  </a:solidFill>
                  <a:latin typeface="Times New Roman" panose="02020603050405020304" pitchFamily="18" charset="0"/>
                  <a:cs typeface="Times New Roman" panose="02020603050405020304" pitchFamily="18" charset="0"/>
                </a:rPr>
                <a:t>Pass-by-value in Java</a:t>
              </a:r>
              <a:endParaRPr lang="en-US" sz="3200" b="1" dirty="0" err="1">
                <a:solidFill>
                  <a:srgbClr val="5F2C09"/>
                </a:solidFill>
                <a:latin typeface="Times New Roman" panose="02020603050405020304" pitchFamily="18" charset="0"/>
                <a:cs typeface="Times New Roman" panose="02020603050405020304" pitchFamily="18" charset="0"/>
              </a:endParaRPr>
            </a:p>
          </p:txBody>
        </p:sp>
      </p:grpSp>
      <p:sp>
        <p:nvSpPr>
          <p:cNvPr id="2" name="文本框 1"/>
          <p:cNvSpPr txBox="1"/>
          <p:nvPr/>
        </p:nvSpPr>
        <p:spPr>
          <a:xfrm>
            <a:off x="407670" y="1080135"/>
            <a:ext cx="11444605" cy="4461510"/>
          </a:xfrm>
          <a:prstGeom prst="rect">
            <a:avLst/>
          </a:prstGeom>
          <a:noFill/>
        </p:spPr>
        <p:txBody>
          <a:bodyPr wrap="square" rtlCol="0">
            <a:spAutoFit/>
          </a:bodyPr>
          <a:p>
            <a:pPr marL="342900" indent="-342900">
              <a:buFont typeface="Arial" panose="020B0604020202020204" pitchFamily="34" charset="0"/>
              <a:buChar char="•"/>
            </a:pPr>
            <a:r>
              <a:rPr lang="en-US" sz="3200" b="1" dirty="0" err="1">
                <a:solidFill>
                  <a:srgbClr val="5F2C09"/>
                </a:solidFill>
                <a:latin typeface="Times New Roman" panose="02020603050405020304" pitchFamily="18" charset="0"/>
                <a:cs typeface="Times New Roman" panose="02020603050405020304" pitchFamily="18" charset="0"/>
              </a:rPr>
              <a:t>In Java, all arguments are passed by value.</a:t>
            </a:r>
            <a:endParaRPr lang="en-US" sz="3200" b="1" dirty="0" err="1">
              <a:solidFill>
                <a:srgbClr val="5F2C09"/>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800" dirty="0" err="1">
                <a:solidFill>
                  <a:srgbClr val="5F2C09"/>
                </a:solidFill>
                <a:latin typeface="Times New Roman" panose="02020603050405020304" pitchFamily="18" charset="0"/>
                <a:cs typeface="Times New Roman" panose="02020603050405020304" pitchFamily="18" charset="0"/>
              </a:rPr>
              <a:t> A method call can pass two types of values to the called method: copies of primitive values and copies of references to objects.</a:t>
            </a:r>
            <a:endParaRPr lang="en-US" sz="2800" dirty="0" err="1">
              <a:solidFill>
                <a:srgbClr val="5F2C09"/>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800" dirty="0" err="1">
              <a:solidFill>
                <a:srgbClr val="5F2C09"/>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800" dirty="0" err="1">
                <a:solidFill>
                  <a:srgbClr val="5F2C09"/>
                </a:solidFill>
                <a:latin typeface="Times New Roman" panose="02020603050405020304" pitchFamily="18" charset="0"/>
                <a:cs typeface="Times New Roman" panose="02020603050405020304" pitchFamily="18" charset="0"/>
              </a:rPr>
              <a:t>Although an object’s reference is passed by value, a method can still interact with the referenced object using the copy of the object’s reference (arrays are also objects).</a:t>
            </a:r>
            <a:endParaRPr lang="en-US" sz="2800" dirty="0" err="1">
              <a:solidFill>
                <a:srgbClr val="5F2C09"/>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800" dirty="0" err="1">
              <a:solidFill>
                <a:srgbClr val="5F2C09"/>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800" dirty="0" err="1">
                <a:solidFill>
                  <a:srgbClr val="5F2C09"/>
                </a:solidFill>
                <a:latin typeface="Times New Roman" panose="02020603050405020304" pitchFamily="18" charset="0"/>
                <a:cs typeface="Times New Roman" panose="02020603050405020304" pitchFamily="18" charset="0"/>
              </a:rPr>
              <a:t>The parameter in the called method and the argument in the calling method refer to the same object in memory.</a:t>
            </a:r>
            <a:endParaRPr lang="en-US" sz="2800" dirty="0" err="1">
              <a:solidFill>
                <a:srgbClr val="5F2C09"/>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flipH="1">
            <a:off x="5709765" y="-335047"/>
            <a:ext cx="28853" cy="0"/>
          </a:xfrm>
          <a:prstGeom prst="line">
            <a:avLst/>
          </a:prstGeom>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479425" y="376555"/>
            <a:ext cx="3768090" cy="1014730"/>
          </a:xfrm>
          <a:prstGeom prst="rect">
            <a:avLst/>
          </a:prstGeom>
          <a:solidFill>
            <a:srgbClr val="5F2C09"/>
          </a:solidFill>
          <a:ln>
            <a:solidFill>
              <a:srgbClr val="5F2C09"/>
            </a:solidFill>
          </a:ln>
        </p:spPr>
        <p:txBody>
          <a:bodyPr wrap="square" rtlCol="0">
            <a:spAutoFit/>
          </a:bodyPr>
          <a:lstStyle/>
          <a:p>
            <a:pPr algn="dist"/>
            <a:r>
              <a:rPr lang="en-US" altLang="zh-SG" sz="6000" b="1" u="sng" dirty="0">
                <a:solidFill>
                  <a:schemeClr val="bg1"/>
                </a:solidFill>
                <a:latin typeface="Bahnschrift SemiBold Condensed" panose="020B0502040204020203" pitchFamily="34" charset="0"/>
              </a:rPr>
              <a:t>CONTENT</a:t>
            </a:r>
            <a:endParaRPr lang="zh-SG" altLang="en-US" sz="6000" b="1" u="sng" dirty="0">
              <a:solidFill>
                <a:schemeClr val="bg1"/>
              </a:solidFill>
              <a:latin typeface="Bahnschrift SemiBold Condensed" panose="020B0502040204020203" pitchFamily="34" charset="0"/>
            </a:endParaRPr>
          </a:p>
        </p:txBody>
      </p:sp>
      <p:grpSp>
        <p:nvGrpSpPr>
          <p:cNvPr id="6" name="组合 5"/>
          <p:cNvGrpSpPr/>
          <p:nvPr/>
        </p:nvGrpSpPr>
        <p:grpSpPr>
          <a:xfrm>
            <a:off x="837559" y="2114819"/>
            <a:ext cx="865639" cy="845762"/>
            <a:chOff x="2931564" y="1381126"/>
            <a:chExt cx="1382712" cy="1350963"/>
          </a:xfrm>
        </p:grpSpPr>
        <p:grpSp>
          <p:nvGrpSpPr>
            <p:cNvPr id="39" name="组合 38"/>
            <p:cNvGrpSpPr/>
            <p:nvPr/>
          </p:nvGrpSpPr>
          <p:grpSpPr>
            <a:xfrm>
              <a:off x="2931564" y="1381126"/>
              <a:ext cx="1382712" cy="1350963"/>
              <a:chOff x="2790826" y="1897063"/>
              <a:chExt cx="1382712" cy="1350963"/>
            </a:xfrm>
          </p:grpSpPr>
          <p:sp>
            <p:nvSpPr>
              <p:cNvPr id="40" name="Oval 1271"/>
              <p:cNvSpPr>
                <a:spLocks noChangeArrowheads="1"/>
              </p:cNvSpPr>
              <p:nvPr/>
            </p:nvSpPr>
            <p:spPr bwMode="auto">
              <a:xfrm>
                <a:off x="2790826" y="2016126"/>
                <a:ext cx="120650" cy="120650"/>
              </a:xfrm>
              <a:prstGeom prst="ellipse">
                <a:avLst/>
              </a:prstGeom>
              <a:noFill/>
              <a:ln w="38100" cap="rnd">
                <a:solidFill>
                  <a:srgbClr val="5F2C09"/>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41" name="Freeform 1272"/>
              <p:cNvSpPr/>
              <p:nvPr/>
            </p:nvSpPr>
            <p:spPr bwMode="auto">
              <a:xfrm>
                <a:off x="3729038" y="2851151"/>
                <a:ext cx="136525" cy="134938"/>
              </a:xfrm>
              <a:custGeom>
                <a:avLst/>
                <a:gdLst>
                  <a:gd name="T0" fmla="*/ 29 w 36"/>
                  <a:gd name="T1" fmla="*/ 29 h 36"/>
                  <a:gd name="T2" fmla="*/ 7 w 36"/>
                  <a:gd name="T3" fmla="*/ 29 h 36"/>
                  <a:gd name="T4" fmla="*/ 7 w 36"/>
                  <a:gd name="T5" fmla="*/ 7 h 36"/>
                  <a:gd name="T6" fmla="*/ 29 w 36"/>
                  <a:gd name="T7" fmla="*/ 7 h 36"/>
                  <a:gd name="T8" fmla="*/ 29 w 36"/>
                  <a:gd name="T9" fmla="*/ 29 h 36"/>
                </a:gdLst>
                <a:ahLst/>
                <a:cxnLst>
                  <a:cxn ang="0">
                    <a:pos x="T0" y="T1"/>
                  </a:cxn>
                  <a:cxn ang="0">
                    <a:pos x="T2" y="T3"/>
                  </a:cxn>
                  <a:cxn ang="0">
                    <a:pos x="T4" y="T5"/>
                  </a:cxn>
                  <a:cxn ang="0">
                    <a:pos x="T6" y="T7"/>
                  </a:cxn>
                  <a:cxn ang="0">
                    <a:pos x="T8" y="T9"/>
                  </a:cxn>
                </a:cxnLst>
                <a:rect l="0" t="0" r="r" b="b"/>
                <a:pathLst>
                  <a:path w="36" h="36">
                    <a:moveTo>
                      <a:pt x="29" y="29"/>
                    </a:moveTo>
                    <a:cubicBezTo>
                      <a:pt x="23" y="36"/>
                      <a:pt x="13" y="36"/>
                      <a:pt x="7" y="29"/>
                    </a:cubicBezTo>
                    <a:cubicBezTo>
                      <a:pt x="0" y="23"/>
                      <a:pt x="0" y="13"/>
                      <a:pt x="7" y="7"/>
                    </a:cubicBezTo>
                    <a:cubicBezTo>
                      <a:pt x="13" y="0"/>
                      <a:pt x="23" y="0"/>
                      <a:pt x="29" y="7"/>
                    </a:cubicBezTo>
                    <a:cubicBezTo>
                      <a:pt x="36" y="13"/>
                      <a:pt x="36" y="23"/>
                      <a:pt x="29" y="29"/>
                    </a:cubicBezTo>
                    <a:close/>
                  </a:path>
                </a:pathLst>
              </a:custGeom>
              <a:noFill/>
              <a:ln w="38100" cap="rnd">
                <a:solidFill>
                  <a:srgbClr val="5F2C09"/>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42" name="Oval 1273"/>
              <p:cNvSpPr>
                <a:spLocks noChangeArrowheads="1"/>
              </p:cNvSpPr>
              <p:nvPr/>
            </p:nvSpPr>
            <p:spPr bwMode="auto">
              <a:xfrm>
                <a:off x="3136901" y="1941513"/>
                <a:ext cx="30163" cy="30163"/>
              </a:xfrm>
              <a:prstGeom prst="ellipse">
                <a:avLst/>
              </a:prstGeom>
              <a:noFill/>
              <a:ln w="38100" cap="rnd">
                <a:solidFill>
                  <a:srgbClr val="5F2C09"/>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43" name="Oval 1274"/>
              <p:cNvSpPr>
                <a:spLocks noChangeArrowheads="1"/>
              </p:cNvSpPr>
              <p:nvPr/>
            </p:nvSpPr>
            <p:spPr bwMode="auto">
              <a:xfrm>
                <a:off x="3706813" y="1911351"/>
                <a:ext cx="30163" cy="30163"/>
              </a:xfrm>
              <a:prstGeom prst="ellipse">
                <a:avLst/>
              </a:prstGeom>
              <a:noFill/>
              <a:ln w="38100" cap="rnd">
                <a:solidFill>
                  <a:srgbClr val="5F2C09"/>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44" name="Oval 1275"/>
              <p:cNvSpPr>
                <a:spLocks noChangeArrowheads="1"/>
              </p:cNvSpPr>
              <p:nvPr/>
            </p:nvSpPr>
            <p:spPr bwMode="auto">
              <a:xfrm>
                <a:off x="2865438" y="2301876"/>
                <a:ext cx="30163" cy="30163"/>
              </a:xfrm>
              <a:prstGeom prst="ellipse">
                <a:avLst/>
              </a:prstGeom>
              <a:noFill/>
              <a:ln w="38100" cap="rnd">
                <a:solidFill>
                  <a:srgbClr val="5F2C09"/>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45" name="Oval 1276"/>
              <p:cNvSpPr>
                <a:spLocks noChangeArrowheads="1"/>
              </p:cNvSpPr>
              <p:nvPr/>
            </p:nvSpPr>
            <p:spPr bwMode="auto">
              <a:xfrm>
                <a:off x="3181351" y="3159126"/>
                <a:ext cx="30163" cy="30163"/>
              </a:xfrm>
              <a:prstGeom prst="ellipse">
                <a:avLst/>
              </a:prstGeom>
              <a:noFill/>
              <a:ln w="38100" cap="rnd">
                <a:solidFill>
                  <a:srgbClr val="5F2C09"/>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46" name="Oval 1277"/>
              <p:cNvSpPr>
                <a:spLocks noChangeArrowheads="1"/>
              </p:cNvSpPr>
              <p:nvPr/>
            </p:nvSpPr>
            <p:spPr bwMode="auto">
              <a:xfrm>
                <a:off x="2790826" y="2947988"/>
                <a:ext cx="180975" cy="180975"/>
              </a:xfrm>
              <a:prstGeom prst="ellipse">
                <a:avLst/>
              </a:prstGeom>
              <a:noFill/>
              <a:ln w="38100" cap="rnd">
                <a:solidFill>
                  <a:srgbClr val="5F2C09"/>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47" name="Oval 1278"/>
              <p:cNvSpPr>
                <a:spLocks noChangeArrowheads="1"/>
              </p:cNvSpPr>
              <p:nvPr/>
            </p:nvSpPr>
            <p:spPr bwMode="auto">
              <a:xfrm>
                <a:off x="3813176" y="1897063"/>
                <a:ext cx="239713" cy="239713"/>
              </a:xfrm>
              <a:prstGeom prst="ellipse">
                <a:avLst/>
              </a:prstGeom>
              <a:noFill/>
              <a:ln w="38100" cap="rnd">
                <a:solidFill>
                  <a:srgbClr val="5F2C09"/>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48" name="Freeform 1279"/>
              <p:cNvSpPr/>
              <p:nvPr/>
            </p:nvSpPr>
            <p:spPr bwMode="auto">
              <a:xfrm>
                <a:off x="3481388" y="2111376"/>
                <a:ext cx="692150" cy="1136650"/>
              </a:xfrm>
              <a:custGeom>
                <a:avLst/>
                <a:gdLst>
                  <a:gd name="T0" fmla="*/ 140 w 184"/>
                  <a:gd name="T1" fmla="*/ 0 h 303"/>
                  <a:gd name="T2" fmla="*/ 184 w 184"/>
                  <a:gd name="T3" fmla="*/ 119 h 303"/>
                  <a:gd name="T4" fmla="*/ 0 w 184"/>
                  <a:gd name="T5" fmla="*/ 303 h 303"/>
                </a:gdLst>
                <a:ahLst/>
                <a:cxnLst>
                  <a:cxn ang="0">
                    <a:pos x="T0" y="T1"/>
                  </a:cxn>
                  <a:cxn ang="0">
                    <a:pos x="T2" y="T3"/>
                  </a:cxn>
                  <a:cxn ang="0">
                    <a:pos x="T4" y="T5"/>
                  </a:cxn>
                </a:cxnLst>
                <a:rect l="0" t="0" r="r" b="b"/>
                <a:pathLst>
                  <a:path w="184" h="303">
                    <a:moveTo>
                      <a:pt x="140" y="0"/>
                    </a:moveTo>
                    <a:cubicBezTo>
                      <a:pt x="168" y="32"/>
                      <a:pt x="184" y="74"/>
                      <a:pt x="184" y="119"/>
                    </a:cubicBezTo>
                    <a:cubicBezTo>
                      <a:pt x="184" y="221"/>
                      <a:pt x="102" y="303"/>
                      <a:pt x="0" y="303"/>
                    </a:cubicBezTo>
                  </a:path>
                </a:pathLst>
              </a:custGeom>
              <a:noFill/>
              <a:ln w="38100" cap="rnd">
                <a:solidFill>
                  <a:srgbClr val="5F2C09"/>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49" name="Freeform 1280"/>
              <p:cNvSpPr/>
              <p:nvPr/>
            </p:nvSpPr>
            <p:spPr bwMode="auto">
              <a:xfrm>
                <a:off x="3121026" y="2557463"/>
                <a:ext cx="4763" cy="49213"/>
              </a:xfrm>
              <a:custGeom>
                <a:avLst/>
                <a:gdLst>
                  <a:gd name="T0" fmla="*/ 1 w 1"/>
                  <a:gd name="T1" fmla="*/ 13 h 13"/>
                  <a:gd name="T2" fmla="*/ 0 w 1"/>
                  <a:gd name="T3" fmla="*/ 0 h 13"/>
                </a:gdLst>
                <a:ahLst/>
                <a:cxnLst>
                  <a:cxn ang="0">
                    <a:pos x="T0" y="T1"/>
                  </a:cxn>
                  <a:cxn ang="0">
                    <a:pos x="T2" y="T3"/>
                  </a:cxn>
                </a:cxnLst>
                <a:rect l="0" t="0" r="r" b="b"/>
                <a:pathLst>
                  <a:path w="1" h="13">
                    <a:moveTo>
                      <a:pt x="1" y="13"/>
                    </a:moveTo>
                    <a:cubicBezTo>
                      <a:pt x="0" y="9"/>
                      <a:pt x="0" y="4"/>
                      <a:pt x="0" y="0"/>
                    </a:cubicBezTo>
                  </a:path>
                </a:pathLst>
              </a:custGeom>
              <a:noFill/>
              <a:ln w="38100" cap="rnd">
                <a:solidFill>
                  <a:srgbClr val="5F2C09"/>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50" name="Freeform 1281"/>
              <p:cNvSpPr/>
              <p:nvPr/>
            </p:nvSpPr>
            <p:spPr bwMode="auto">
              <a:xfrm>
                <a:off x="3148013" y="2216151"/>
                <a:ext cx="217488" cy="206375"/>
              </a:xfrm>
              <a:custGeom>
                <a:avLst/>
                <a:gdLst>
                  <a:gd name="T0" fmla="*/ 0 w 58"/>
                  <a:gd name="T1" fmla="*/ 55 h 55"/>
                  <a:gd name="T2" fmla="*/ 58 w 58"/>
                  <a:gd name="T3" fmla="*/ 0 h 55"/>
                </a:gdLst>
                <a:ahLst/>
                <a:cxnLst>
                  <a:cxn ang="0">
                    <a:pos x="T0" y="T1"/>
                  </a:cxn>
                  <a:cxn ang="0">
                    <a:pos x="T2" y="T3"/>
                  </a:cxn>
                </a:cxnLst>
                <a:rect l="0" t="0" r="r" b="b"/>
                <a:pathLst>
                  <a:path w="58" h="55">
                    <a:moveTo>
                      <a:pt x="0" y="55"/>
                    </a:moveTo>
                    <a:cubicBezTo>
                      <a:pt x="10" y="29"/>
                      <a:pt x="31" y="9"/>
                      <a:pt x="58" y="0"/>
                    </a:cubicBezTo>
                  </a:path>
                </a:pathLst>
              </a:custGeom>
              <a:noFill/>
              <a:ln w="38100" cap="rnd">
                <a:solidFill>
                  <a:srgbClr val="5F2C09"/>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51" name="Freeform 1282"/>
              <p:cNvSpPr/>
              <p:nvPr/>
            </p:nvSpPr>
            <p:spPr bwMode="auto">
              <a:xfrm>
                <a:off x="3000376" y="2076451"/>
                <a:ext cx="962025" cy="962025"/>
              </a:xfrm>
              <a:custGeom>
                <a:avLst/>
                <a:gdLst>
                  <a:gd name="T0" fmla="*/ 200 w 256"/>
                  <a:gd name="T1" fmla="*/ 234 h 256"/>
                  <a:gd name="T2" fmla="*/ 128 w 256"/>
                  <a:gd name="T3" fmla="*/ 256 h 256"/>
                  <a:gd name="T4" fmla="*/ 0 w 256"/>
                  <a:gd name="T5" fmla="*/ 128 h 256"/>
                  <a:gd name="T6" fmla="*/ 128 w 256"/>
                  <a:gd name="T7" fmla="*/ 0 h 256"/>
                  <a:gd name="T8" fmla="*/ 256 w 256"/>
                  <a:gd name="T9" fmla="*/ 128 h 256"/>
                  <a:gd name="T10" fmla="*/ 224 w 256"/>
                  <a:gd name="T11" fmla="*/ 213 h 256"/>
                </a:gdLst>
                <a:ahLst/>
                <a:cxnLst>
                  <a:cxn ang="0">
                    <a:pos x="T0" y="T1"/>
                  </a:cxn>
                  <a:cxn ang="0">
                    <a:pos x="T2" y="T3"/>
                  </a:cxn>
                  <a:cxn ang="0">
                    <a:pos x="T4" y="T5"/>
                  </a:cxn>
                  <a:cxn ang="0">
                    <a:pos x="T6" y="T7"/>
                  </a:cxn>
                  <a:cxn ang="0">
                    <a:pos x="T8" y="T9"/>
                  </a:cxn>
                  <a:cxn ang="0">
                    <a:pos x="T10" y="T11"/>
                  </a:cxn>
                </a:cxnLst>
                <a:rect l="0" t="0" r="r" b="b"/>
                <a:pathLst>
                  <a:path w="256" h="256">
                    <a:moveTo>
                      <a:pt x="200" y="234"/>
                    </a:moveTo>
                    <a:cubicBezTo>
                      <a:pt x="179" y="248"/>
                      <a:pt x="155" y="256"/>
                      <a:pt x="128" y="256"/>
                    </a:cubicBezTo>
                    <a:cubicBezTo>
                      <a:pt x="57" y="256"/>
                      <a:pt x="0" y="199"/>
                      <a:pt x="0" y="128"/>
                    </a:cubicBezTo>
                    <a:cubicBezTo>
                      <a:pt x="0" y="57"/>
                      <a:pt x="57" y="0"/>
                      <a:pt x="128" y="0"/>
                    </a:cubicBezTo>
                    <a:cubicBezTo>
                      <a:pt x="199" y="0"/>
                      <a:pt x="256" y="57"/>
                      <a:pt x="256" y="128"/>
                    </a:cubicBezTo>
                    <a:cubicBezTo>
                      <a:pt x="256" y="161"/>
                      <a:pt x="244" y="190"/>
                      <a:pt x="224" y="213"/>
                    </a:cubicBezTo>
                  </a:path>
                </a:pathLst>
              </a:custGeom>
              <a:noFill/>
              <a:ln w="38100" cap="rnd">
                <a:solidFill>
                  <a:srgbClr val="5F2C09"/>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grpSp>
        <p:sp>
          <p:nvSpPr>
            <p:cNvPr id="4" name="文本框 3"/>
            <p:cNvSpPr txBox="1"/>
            <p:nvPr/>
          </p:nvSpPr>
          <p:spPr>
            <a:xfrm>
              <a:off x="3283486" y="1638579"/>
              <a:ext cx="790933" cy="559062"/>
            </a:xfrm>
            <a:prstGeom prst="rect">
              <a:avLst/>
            </a:prstGeom>
            <a:noFill/>
            <a:ln w="38100">
              <a:noFill/>
            </a:ln>
          </p:spPr>
          <p:txBody>
            <a:bodyPr wrap="square" rtlCol="0">
              <a:spAutoFit/>
            </a:bodyPr>
            <a:lstStyle/>
            <a:p>
              <a:r>
                <a:rPr lang="en-US" altLang="zh-CN" sz="2800" b="1" dirty="0">
                  <a:solidFill>
                    <a:srgbClr val="5F2C09"/>
                  </a:solidFill>
                  <a:latin typeface="Arial Black" panose="020B0A04020102020204" pitchFamily="34" charset="0"/>
                  <a:cs typeface="Times New Roman" panose="02020603050405020304" pitchFamily="18" charset="0"/>
                </a:rPr>
                <a:t>1</a:t>
              </a:r>
              <a:endParaRPr lang="zh-SG" altLang="en-US" sz="2800" b="1" dirty="0">
                <a:solidFill>
                  <a:srgbClr val="5F2C09"/>
                </a:solidFill>
                <a:latin typeface="Arial Black" panose="020B0A04020102020204" pitchFamily="34" charset="0"/>
                <a:cs typeface="Times New Roman" panose="02020603050405020304" pitchFamily="18" charset="0"/>
              </a:endParaRPr>
            </a:p>
          </p:txBody>
        </p:sp>
      </p:grpSp>
      <p:grpSp>
        <p:nvGrpSpPr>
          <p:cNvPr id="52" name="组合 51"/>
          <p:cNvGrpSpPr/>
          <p:nvPr/>
        </p:nvGrpSpPr>
        <p:grpSpPr>
          <a:xfrm>
            <a:off x="837559" y="4935218"/>
            <a:ext cx="865639" cy="845762"/>
            <a:chOff x="2931564" y="1381126"/>
            <a:chExt cx="1382712" cy="1350963"/>
          </a:xfrm>
        </p:grpSpPr>
        <p:grpSp>
          <p:nvGrpSpPr>
            <p:cNvPr id="53" name="组合 52"/>
            <p:cNvGrpSpPr/>
            <p:nvPr/>
          </p:nvGrpSpPr>
          <p:grpSpPr>
            <a:xfrm>
              <a:off x="2931564" y="1381126"/>
              <a:ext cx="1382712" cy="1350963"/>
              <a:chOff x="2790826" y="1897063"/>
              <a:chExt cx="1382712" cy="1350963"/>
            </a:xfrm>
          </p:grpSpPr>
          <p:sp>
            <p:nvSpPr>
              <p:cNvPr id="55" name="Oval 1271"/>
              <p:cNvSpPr>
                <a:spLocks noChangeArrowheads="1"/>
              </p:cNvSpPr>
              <p:nvPr/>
            </p:nvSpPr>
            <p:spPr bwMode="auto">
              <a:xfrm>
                <a:off x="2790826" y="2016126"/>
                <a:ext cx="120650" cy="120650"/>
              </a:xfrm>
              <a:prstGeom prst="ellipse">
                <a:avLst/>
              </a:prstGeom>
              <a:noFill/>
              <a:ln w="38100" cap="rnd">
                <a:solidFill>
                  <a:srgbClr val="5F2C09"/>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56" name="Freeform 1272"/>
              <p:cNvSpPr/>
              <p:nvPr/>
            </p:nvSpPr>
            <p:spPr bwMode="auto">
              <a:xfrm>
                <a:off x="3729038" y="2851151"/>
                <a:ext cx="136525" cy="134938"/>
              </a:xfrm>
              <a:custGeom>
                <a:avLst/>
                <a:gdLst>
                  <a:gd name="T0" fmla="*/ 29 w 36"/>
                  <a:gd name="T1" fmla="*/ 29 h 36"/>
                  <a:gd name="T2" fmla="*/ 7 w 36"/>
                  <a:gd name="T3" fmla="*/ 29 h 36"/>
                  <a:gd name="T4" fmla="*/ 7 w 36"/>
                  <a:gd name="T5" fmla="*/ 7 h 36"/>
                  <a:gd name="T6" fmla="*/ 29 w 36"/>
                  <a:gd name="T7" fmla="*/ 7 h 36"/>
                  <a:gd name="T8" fmla="*/ 29 w 36"/>
                  <a:gd name="T9" fmla="*/ 29 h 36"/>
                </a:gdLst>
                <a:ahLst/>
                <a:cxnLst>
                  <a:cxn ang="0">
                    <a:pos x="T0" y="T1"/>
                  </a:cxn>
                  <a:cxn ang="0">
                    <a:pos x="T2" y="T3"/>
                  </a:cxn>
                  <a:cxn ang="0">
                    <a:pos x="T4" y="T5"/>
                  </a:cxn>
                  <a:cxn ang="0">
                    <a:pos x="T6" y="T7"/>
                  </a:cxn>
                  <a:cxn ang="0">
                    <a:pos x="T8" y="T9"/>
                  </a:cxn>
                </a:cxnLst>
                <a:rect l="0" t="0" r="r" b="b"/>
                <a:pathLst>
                  <a:path w="36" h="36">
                    <a:moveTo>
                      <a:pt x="29" y="29"/>
                    </a:moveTo>
                    <a:cubicBezTo>
                      <a:pt x="23" y="36"/>
                      <a:pt x="13" y="36"/>
                      <a:pt x="7" y="29"/>
                    </a:cubicBezTo>
                    <a:cubicBezTo>
                      <a:pt x="0" y="23"/>
                      <a:pt x="0" y="13"/>
                      <a:pt x="7" y="7"/>
                    </a:cubicBezTo>
                    <a:cubicBezTo>
                      <a:pt x="13" y="0"/>
                      <a:pt x="23" y="0"/>
                      <a:pt x="29" y="7"/>
                    </a:cubicBezTo>
                    <a:cubicBezTo>
                      <a:pt x="36" y="13"/>
                      <a:pt x="36" y="23"/>
                      <a:pt x="29" y="29"/>
                    </a:cubicBezTo>
                    <a:close/>
                  </a:path>
                </a:pathLst>
              </a:custGeom>
              <a:noFill/>
              <a:ln w="38100" cap="rnd">
                <a:solidFill>
                  <a:srgbClr val="5F2C09"/>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57" name="Oval 1273"/>
              <p:cNvSpPr>
                <a:spLocks noChangeArrowheads="1"/>
              </p:cNvSpPr>
              <p:nvPr/>
            </p:nvSpPr>
            <p:spPr bwMode="auto">
              <a:xfrm>
                <a:off x="3136901" y="1941513"/>
                <a:ext cx="30163" cy="30163"/>
              </a:xfrm>
              <a:prstGeom prst="ellipse">
                <a:avLst/>
              </a:prstGeom>
              <a:noFill/>
              <a:ln w="38100" cap="rnd">
                <a:solidFill>
                  <a:srgbClr val="5F2C09"/>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58" name="Oval 1274"/>
              <p:cNvSpPr>
                <a:spLocks noChangeArrowheads="1"/>
              </p:cNvSpPr>
              <p:nvPr/>
            </p:nvSpPr>
            <p:spPr bwMode="auto">
              <a:xfrm>
                <a:off x="3706813" y="1911351"/>
                <a:ext cx="30163" cy="30163"/>
              </a:xfrm>
              <a:prstGeom prst="ellipse">
                <a:avLst/>
              </a:prstGeom>
              <a:noFill/>
              <a:ln w="38100" cap="rnd">
                <a:solidFill>
                  <a:srgbClr val="5F2C09"/>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59" name="Oval 1275"/>
              <p:cNvSpPr>
                <a:spLocks noChangeArrowheads="1"/>
              </p:cNvSpPr>
              <p:nvPr/>
            </p:nvSpPr>
            <p:spPr bwMode="auto">
              <a:xfrm>
                <a:off x="2865438" y="2301876"/>
                <a:ext cx="30163" cy="30163"/>
              </a:xfrm>
              <a:prstGeom prst="ellipse">
                <a:avLst/>
              </a:prstGeom>
              <a:noFill/>
              <a:ln w="38100" cap="rnd">
                <a:solidFill>
                  <a:srgbClr val="5F2C09"/>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60" name="Oval 1276"/>
              <p:cNvSpPr>
                <a:spLocks noChangeArrowheads="1"/>
              </p:cNvSpPr>
              <p:nvPr/>
            </p:nvSpPr>
            <p:spPr bwMode="auto">
              <a:xfrm>
                <a:off x="3181351" y="3159126"/>
                <a:ext cx="30163" cy="30163"/>
              </a:xfrm>
              <a:prstGeom prst="ellipse">
                <a:avLst/>
              </a:prstGeom>
              <a:noFill/>
              <a:ln w="38100" cap="rnd">
                <a:solidFill>
                  <a:srgbClr val="5F2C09"/>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61" name="Oval 1277"/>
              <p:cNvSpPr>
                <a:spLocks noChangeArrowheads="1"/>
              </p:cNvSpPr>
              <p:nvPr/>
            </p:nvSpPr>
            <p:spPr bwMode="auto">
              <a:xfrm>
                <a:off x="2790826" y="2947988"/>
                <a:ext cx="180975" cy="180975"/>
              </a:xfrm>
              <a:prstGeom prst="ellipse">
                <a:avLst/>
              </a:prstGeom>
              <a:noFill/>
              <a:ln w="38100" cap="rnd">
                <a:solidFill>
                  <a:srgbClr val="5F2C09"/>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62" name="Oval 1278"/>
              <p:cNvSpPr>
                <a:spLocks noChangeArrowheads="1"/>
              </p:cNvSpPr>
              <p:nvPr/>
            </p:nvSpPr>
            <p:spPr bwMode="auto">
              <a:xfrm>
                <a:off x="3813176" y="1897063"/>
                <a:ext cx="239713" cy="239713"/>
              </a:xfrm>
              <a:prstGeom prst="ellipse">
                <a:avLst/>
              </a:prstGeom>
              <a:noFill/>
              <a:ln w="38100" cap="rnd">
                <a:solidFill>
                  <a:srgbClr val="5F2C09"/>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63" name="Freeform 1279"/>
              <p:cNvSpPr/>
              <p:nvPr/>
            </p:nvSpPr>
            <p:spPr bwMode="auto">
              <a:xfrm>
                <a:off x="3481388" y="2111376"/>
                <a:ext cx="692150" cy="1136650"/>
              </a:xfrm>
              <a:custGeom>
                <a:avLst/>
                <a:gdLst>
                  <a:gd name="T0" fmla="*/ 140 w 184"/>
                  <a:gd name="T1" fmla="*/ 0 h 303"/>
                  <a:gd name="T2" fmla="*/ 184 w 184"/>
                  <a:gd name="T3" fmla="*/ 119 h 303"/>
                  <a:gd name="T4" fmla="*/ 0 w 184"/>
                  <a:gd name="T5" fmla="*/ 303 h 303"/>
                </a:gdLst>
                <a:ahLst/>
                <a:cxnLst>
                  <a:cxn ang="0">
                    <a:pos x="T0" y="T1"/>
                  </a:cxn>
                  <a:cxn ang="0">
                    <a:pos x="T2" y="T3"/>
                  </a:cxn>
                  <a:cxn ang="0">
                    <a:pos x="T4" y="T5"/>
                  </a:cxn>
                </a:cxnLst>
                <a:rect l="0" t="0" r="r" b="b"/>
                <a:pathLst>
                  <a:path w="184" h="303">
                    <a:moveTo>
                      <a:pt x="140" y="0"/>
                    </a:moveTo>
                    <a:cubicBezTo>
                      <a:pt x="168" y="32"/>
                      <a:pt x="184" y="74"/>
                      <a:pt x="184" y="119"/>
                    </a:cubicBezTo>
                    <a:cubicBezTo>
                      <a:pt x="184" y="221"/>
                      <a:pt x="102" y="303"/>
                      <a:pt x="0" y="303"/>
                    </a:cubicBezTo>
                  </a:path>
                </a:pathLst>
              </a:custGeom>
              <a:noFill/>
              <a:ln w="38100" cap="rnd">
                <a:solidFill>
                  <a:srgbClr val="5F2C09"/>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64" name="Freeform 1280"/>
              <p:cNvSpPr/>
              <p:nvPr/>
            </p:nvSpPr>
            <p:spPr bwMode="auto">
              <a:xfrm>
                <a:off x="3121026" y="2557463"/>
                <a:ext cx="4763" cy="49213"/>
              </a:xfrm>
              <a:custGeom>
                <a:avLst/>
                <a:gdLst>
                  <a:gd name="T0" fmla="*/ 1 w 1"/>
                  <a:gd name="T1" fmla="*/ 13 h 13"/>
                  <a:gd name="T2" fmla="*/ 0 w 1"/>
                  <a:gd name="T3" fmla="*/ 0 h 13"/>
                </a:gdLst>
                <a:ahLst/>
                <a:cxnLst>
                  <a:cxn ang="0">
                    <a:pos x="T0" y="T1"/>
                  </a:cxn>
                  <a:cxn ang="0">
                    <a:pos x="T2" y="T3"/>
                  </a:cxn>
                </a:cxnLst>
                <a:rect l="0" t="0" r="r" b="b"/>
                <a:pathLst>
                  <a:path w="1" h="13">
                    <a:moveTo>
                      <a:pt x="1" y="13"/>
                    </a:moveTo>
                    <a:cubicBezTo>
                      <a:pt x="0" y="9"/>
                      <a:pt x="0" y="4"/>
                      <a:pt x="0" y="0"/>
                    </a:cubicBezTo>
                  </a:path>
                </a:pathLst>
              </a:custGeom>
              <a:noFill/>
              <a:ln w="38100" cap="rnd">
                <a:solidFill>
                  <a:srgbClr val="5F2C09"/>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65" name="Freeform 1281"/>
              <p:cNvSpPr/>
              <p:nvPr/>
            </p:nvSpPr>
            <p:spPr bwMode="auto">
              <a:xfrm>
                <a:off x="3148013" y="2216151"/>
                <a:ext cx="217488" cy="206375"/>
              </a:xfrm>
              <a:custGeom>
                <a:avLst/>
                <a:gdLst>
                  <a:gd name="T0" fmla="*/ 0 w 58"/>
                  <a:gd name="T1" fmla="*/ 55 h 55"/>
                  <a:gd name="T2" fmla="*/ 58 w 58"/>
                  <a:gd name="T3" fmla="*/ 0 h 55"/>
                </a:gdLst>
                <a:ahLst/>
                <a:cxnLst>
                  <a:cxn ang="0">
                    <a:pos x="T0" y="T1"/>
                  </a:cxn>
                  <a:cxn ang="0">
                    <a:pos x="T2" y="T3"/>
                  </a:cxn>
                </a:cxnLst>
                <a:rect l="0" t="0" r="r" b="b"/>
                <a:pathLst>
                  <a:path w="58" h="55">
                    <a:moveTo>
                      <a:pt x="0" y="55"/>
                    </a:moveTo>
                    <a:cubicBezTo>
                      <a:pt x="10" y="29"/>
                      <a:pt x="31" y="9"/>
                      <a:pt x="58" y="0"/>
                    </a:cubicBezTo>
                  </a:path>
                </a:pathLst>
              </a:custGeom>
              <a:noFill/>
              <a:ln w="38100" cap="rnd">
                <a:solidFill>
                  <a:srgbClr val="5F2C09"/>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66" name="Freeform 1282"/>
              <p:cNvSpPr/>
              <p:nvPr/>
            </p:nvSpPr>
            <p:spPr bwMode="auto">
              <a:xfrm>
                <a:off x="3000376" y="2076451"/>
                <a:ext cx="962025" cy="962025"/>
              </a:xfrm>
              <a:custGeom>
                <a:avLst/>
                <a:gdLst>
                  <a:gd name="T0" fmla="*/ 200 w 256"/>
                  <a:gd name="T1" fmla="*/ 234 h 256"/>
                  <a:gd name="T2" fmla="*/ 128 w 256"/>
                  <a:gd name="T3" fmla="*/ 256 h 256"/>
                  <a:gd name="T4" fmla="*/ 0 w 256"/>
                  <a:gd name="T5" fmla="*/ 128 h 256"/>
                  <a:gd name="T6" fmla="*/ 128 w 256"/>
                  <a:gd name="T7" fmla="*/ 0 h 256"/>
                  <a:gd name="T8" fmla="*/ 256 w 256"/>
                  <a:gd name="T9" fmla="*/ 128 h 256"/>
                  <a:gd name="T10" fmla="*/ 224 w 256"/>
                  <a:gd name="T11" fmla="*/ 213 h 256"/>
                </a:gdLst>
                <a:ahLst/>
                <a:cxnLst>
                  <a:cxn ang="0">
                    <a:pos x="T0" y="T1"/>
                  </a:cxn>
                  <a:cxn ang="0">
                    <a:pos x="T2" y="T3"/>
                  </a:cxn>
                  <a:cxn ang="0">
                    <a:pos x="T4" y="T5"/>
                  </a:cxn>
                  <a:cxn ang="0">
                    <a:pos x="T6" y="T7"/>
                  </a:cxn>
                  <a:cxn ang="0">
                    <a:pos x="T8" y="T9"/>
                  </a:cxn>
                  <a:cxn ang="0">
                    <a:pos x="T10" y="T11"/>
                  </a:cxn>
                </a:cxnLst>
                <a:rect l="0" t="0" r="r" b="b"/>
                <a:pathLst>
                  <a:path w="256" h="256">
                    <a:moveTo>
                      <a:pt x="200" y="234"/>
                    </a:moveTo>
                    <a:cubicBezTo>
                      <a:pt x="179" y="248"/>
                      <a:pt x="155" y="256"/>
                      <a:pt x="128" y="256"/>
                    </a:cubicBezTo>
                    <a:cubicBezTo>
                      <a:pt x="57" y="256"/>
                      <a:pt x="0" y="199"/>
                      <a:pt x="0" y="128"/>
                    </a:cubicBezTo>
                    <a:cubicBezTo>
                      <a:pt x="0" y="57"/>
                      <a:pt x="57" y="0"/>
                      <a:pt x="128" y="0"/>
                    </a:cubicBezTo>
                    <a:cubicBezTo>
                      <a:pt x="199" y="0"/>
                      <a:pt x="256" y="57"/>
                      <a:pt x="256" y="128"/>
                    </a:cubicBezTo>
                    <a:cubicBezTo>
                      <a:pt x="256" y="161"/>
                      <a:pt x="244" y="190"/>
                      <a:pt x="224" y="213"/>
                    </a:cubicBezTo>
                  </a:path>
                </a:pathLst>
              </a:custGeom>
              <a:noFill/>
              <a:ln w="38100" cap="rnd">
                <a:solidFill>
                  <a:srgbClr val="5F2C09"/>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grpSp>
        <p:sp>
          <p:nvSpPr>
            <p:cNvPr id="54" name="文本框 53"/>
            <p:cNvSpPr txBox="1"/>
            <p:nvPr/>
          </p:nvSpPr>
          <p:spPr>
            <a:xfrm>
              <a:off x="3283486" y="1638579"/>
              <a:ext cx="790933" cy="833760"/>
            </a:xfrm>
            <a:prstGeom prst="rect">
              <a:avLst/>
            </a:prstGeom>
            <a:noFill/>
            <a:ln w="38100">
              <a:noFill/>
            </a:ln>
          </p:spPr>
          <p:txBody>
            <a:bodyPr wrap="square" rtlCol="0">
              <a:spAutoFit/>
            </a:bodyPr>
            <a:lstStyle/>
            <a:p>
              <a:r>
                <a:rPr lang="en-US" altLang="zh-SG" sz="2800" b="1" dirty="0">
                  <a:solidFill>
                    <a:srgbClr val="5F2C09"/>
                  </a:solidFill>
                  <a:latin typeface="Arial Black" panose="020B0A04020102020204" pitchFamily="34" charset="0"/>
                  <a:cs typeface="Times New Roman" panose="02020603050405020304" pitchFamily="18" charset="0"/>
                </a:rPr>
                <a:t>3</a:t>
              </a:r>
              <a:endParaRPr lang="en-US" altLang="zh-SG" sz="2800" b="1" dirty="0">
                <a:solidFill>
                  <a:srgbClr val="5F2C09"/>
                </a:solidFill>
                <a:latin typeface="Arial Black" panose="020B0A04020102020204" pitchFamily="34" charset="0"/>
                <a:cs typeface="Times New Roman" panose="02020603050405020304" pitchFamily="18" charset="0"/>
              </a:endParaRPr>
            </a:p>
          </p:txBody>
        </p:sp>
      </p:grpSp>
      <p:sp>
        <p:nvSpPr>
          <p:cNvPr id="7" name="文本框 6"/>
          <p:cNvSpPr txBox="1"/>
          <p:nvPr/>
        </p:nvSpPr>
        <p:spPr>
          <a:xfrm>
            <a:off x="1877695" y="2142490"/>
            <a:ext cx="6447155" cy="768350"/>
          </a:xfrm>
          <a:prstGeom prst="rect">
            <a:avLst/>
          </a:prstGeom>
          <a:noFill/>
        </p:spPr>
        <p:txBody>
          <a:bodyPr wrap="square" rtlCol="0">
            <a:spAutoFit/>
          </a:bodyPr>
          <a:lstStyle/>
          <a:p>
            <a:r>
              <a:rPr lang="en-US" sz="4400" b="1" dirty="0" err="1">
                <a:solidFill>
                  <a:srgbClr val="5F2C09"/>
                </a:solidFill>
                <a:latin typeface="Times New Roman" panose="02020603050405020304" pitchFamily="18" charset="0"/>
                <a:cs typeface="Times New Roman" panose="02020603050405020304" pitchFamily="18" charset="0"/>
              </a:rPr>
              <a:t>Assignment 2 Hint</a:t>
            </a:r>
            <a:endParaRPr lang="en-US" sz="4400" b="1" dirty="0" err="1">
              <a:solidFill>
                <a:srgbClr val="5F2C09"/>
              </a:solidFill>
              <a:latin typeface="Times New Roman" panose="02020603050405020304" pitchFamily="18" charset="0"/>
              <a:cs typeface="Times New Roman" panose="02020603050405020304" pitchFamily="18" charset="0"/>
            </a:endParaRPr>
          </a:p>
        </p:txBody>
      </p:sp>
      <p:sp>
        <p:nvSpPr>
          <p:cNvPr id="97" name="文本框 96"/>
          <p:cNvSpPr txBox="1"/>
          <p:nvPr/>
        </p:nvSpPr>
        <p:spPr>
          <a:xfrm>
            <a:off x="2002155" y="4982210"/>
            <a:ext cx="8897620" cy="768350"/>
          </a:xfrm>
          <a:prstGeom prst="rect">
            <a:avLst/>
          </a:prstGeom>
          <a:noFill/>
        </p:spPr>
        <p:txBody>
          <a:bodyPr wrap="square" rtlCol="0">
            <a:spAutoFit/>
          </a:bodyPr>
          <a:lstStyle/>
          <a:p>
            <a:r>
              <a:rPr lang="en-US" sz="4400" b="1" dirty="0">
                <a:solidFill>
                  <a:srgbClr val="5F2C09"/>
                </a:solidFill>
                <a:latin typeface="Times New Roman" panose="02020603050405020304" pitchFamily="18" charset="0"/>
                <a:cs typeface="Times New Roman" panose="02020603050405020304" pitchFamily="18" charset="0"/>
              </a:rPr>
              <a:t>Sample hand-writting code quiz</a:t>
            </a:r>
            <a:endParaRPr lang="en-US" sz="4400" b="1" dirty="0">
              <a:solidFill>
                <a:srgbClr val="5F2C09"/>
              </a:solidFill>
              <a:latin typeface="Times New Roman" panose="02020603050405020304" pitchFamily="18" charset="0"/>
              <a:cs typeface="Times New Roman" panose="02020603050405020304" pitchFamily="18" charset="0"/>
            </a:endParaRPr>
          </a:p>
        </p:txBody>
      </p:sp>
      <p:grpSp>
        <p:nvGrpSpPr>
          <p:cNvPr id="100" name="组合 99"/>
          <p:cNvGrpSpPr/>
          <p:nvPr/>
        </p:nvGrpSpPr>
        <p:grpSpPr>
          <a:xfrm>
            <a:off x="837559" y="3510123"/>
            <a:ext cx="865639" cy="845762"/>
            <a:chOff x="2931564" y="1381126"/>
            <a:chExt cx="1382712" cy="1350963"/>
          </a:xfrm>
        </p:grpSpPr>
        <p:grpSp>
          <p:nvGrpSpPr>
            <p:cNvPr id="101" name="组合 100"/>
            <p:cNvGrpSpPr/>
            <p:nvPr/>
          </p:nvGrpSpPr>
          <p:grpSpPr>
            <a:xfrm>
              <a:off x="2931564" y="1381126"/>
              <a:ext cx="1382712" cy="1350963"/>
              <a:chOff x="2790826" y="1897063"/>
              <a:chExt cx="1382712" cy="1350963"/>
            </a:xfrm>
          </p:grpSpPr>
          <p:sp>
            <p:nvSpPr>
              <p:cNvPr id="103" name="Oval 1271"/>
              <p:cNvSpPr>
                <a:spLocks noChangeArrowheads="1"/>
              </p:cNvSpPr>
              <p:nvPr/>
            </p:nvSpPr>
            <p:spPr bwMode="auto">
              <a:xfrm>
                <a:off x="2790826" y="2016126"/>
                <a:ext cx="120650" cy="120650"/>
              </a:xfrm>
              <a:prstGeom prst="ellipse">
                <a:avLst/>
              </a:prstGeom>
              <a:noFill/>
              <a:ln w="38100" cap="rnd">
                <a:solidFill>
                  <a:srgbClr val="5F2C09"/>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04" name="Freeform 1272"/>
              <p:cNvSpPr/>
              <p:nvPr/>
            </p:nvSpPr>
            <p:spPr bwMode="auto">
              <a:xfrm>
                <a:off x="3729038" y="2851151"/>
                <a:ext cx="136525" cy="134938"/>
              </a:xfrm>
              <a:custGeom>
                <a:avLst/>
                <a:gdLst>
                  <a:gd name="T0" fmla="*/ 29 w 36"/>
                  <a:gd name="T1" fmla="*/ 29 h 36"/>
                  <a:gd name="T2" fmla="*/ 7 w 36"/>
                  <a:gd name="T3" fmla="*/ 29 h 36"/>
                  <a:gd name="T4" fmla="*/ 7 w 36"/>
                  <a:gd name="T5" fmla="*/ 7 h 36"/>
                  <a:gd name="T6" fmla="*/ 29 w 36"/>
                  <a:gd name="T7" fmla="*/ 7 h 36"/>
                  <a:gd name="T8" fmla="*/ 29 w 36"/>
                  <a:gd name="T9" fmla="*/ 29 h 36"/>
                </a:gdLst>
                <a:ahLst/>
                <a:cxnLst>
                  <a:cxn ang="0">
                    <a:pos x="T0" y="T1"/>
                  </a:cxn>
                  <a:cxn ang="0">
                    <a:pos x="T2" y="T3"/>
                  </a:cxn>
                  <a:cxn ang="0">
                    <a:pos x="T4" y="T5"/>
                  </a:cxn>
                  <a:cxn ang="0">
                    <a:pos x="T6" y="T7"/>
                  </a:cxn>
                  <a:cxn ang="0">
                    <a:pos x="T8" y="T9"/>
                  </a:cxn>
                </a:cxnLst>
                <a:rect l="0" t="0" r="r" b="b"/>
                <a:pathLst>
                  <a:path w="36" h="36">
                    <a:moveTo>
                      <a:pt x="29" y="29"/>
                    </a:moveTo>
                    <a:cubicBezTo>
                      <a:pt x="23" y="36"/>
                      <a:pt x="13" y="36"/>
                      <a:pt x="7" y="29"/>
                    </a:cubicBezTo>
                    <a:cubicBezTo>
                      <a:pt x="0" y="23"/>
                      <a:pt x="0" y="13"/>
                      <a:pt x="7" y="7"/>
                    </a:cubicBezTo>
                    <a:cubicBezTo>
                      <a:pt x="13" y="0"/>
                      <a:pt x="23" y="0"/>
                      <a:pt x="29" y="7"/>
                    </a:cubicBezTo>
                    <a:cubicBezTo>
                      <a:pt x="36" y="13"/>
                      <a:pt x="36" y="23"/>
                      <a:pt x="29" y="29"/>
                    </a:cubicBezTo>
                    <a:close/>
                  </a:path>
                </a:pathLst>
              </a:custGeom>
              <a:noFill/>
              <a:ln w="38100" cap="rnd">
                <a:solidFill>
                  <a:srgbClr val="5F2C09"/>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05" name="Oval 1273"/>
              <p:cNvSpPr>
                <a:spLocks noChangeArrowheads="1"/>
              </p:cNvSpPr>
              <p:nvPr/>
            </p:nvSpPr>
            <p:spPr bwMode="auto">
              <a:xfrm>
                <a:off x="3136901" y="1941513"/>
                <a:ext cx="30163" cy="30163"/>
              </a:xfrm>
              <a:prstGeom prst="ellipse">
                <a:avLst/>
              </a:prstGeom>
              <a:noFill/>
              <a:ln w="38100" cap="rnd">
                <a:solidFill>
                  <a:srgbClr val="5F2C09"/>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06" name="Oval 1274"/>
              <p:cNvSpPr>
                <a:spLocks noChangeArrowheads="1"/>
              </p:cNvSpPr>
              <p:nvPr/>
            </p:nvSpPr>
            <p:spPr bwMode="auto">
              <a:xfrm>
                <a:off x="3706813" y="1911351"/>
                <a:ext cx="30163" cy="30163"/>
              </a:xfrm>
              <a:prstGeom prst="ellipse">
                <a:avLst/>
              </a:prstGeom>
              <a:noFill/>
              <a:ln w="38100" cap="rnd">
                <a:solidFill>
                  <a:srgbClr val="5F2C09"/>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07" name="Oval 1275"/>
              <p:cNvSpPr>
                <a:spLocks noChangeArrowheads="1"/>
              </p:cNvSpPr>
              <p:nvPr/>
            </p:nvSpPr>
            <p:spPr bwMode="auto">
              <a:xfrm>
                <a:off x="2865438" y="2301876"/>
                <a:ext cx="30163" cy="30163"/>
              </a:xfrm>
              <a:prstGeom prst="ellipse">
                <a:avLst/>
              </a:prstGeom>
              <a:noFill/>
              <a:ln w="38100" cap="rnd">
                <a:solidFill>
                  <a:srgbClr val="5F2C09"/>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08" name="Oval 1276"/>
              <p:cNvSpPr>
                <a:spLocks noChangeArrowheads="1"/>
              </p:cNvSpPr>
              <p:nvPr/>
            </p:nvSpPr>
            <p:spPr bwMode="auto">
              <a:xfrm>
                <a:off x="3181351" y="3159126"/>
                <a:ext cx="30163" cy="30163"/>
              </a:xfrm>
              <a:prstGeom prst="ellipse">
                <a:avLst/>
              </a:prstGeom>
              <a:noFill/>
              <a:ln w="38100" cap="rnd">
                <a:solidFill>
                  <a:srgbClr val="5F2C09"/>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09" name="Oval 1277"/>
              <p:cNvSpPr>
                <a:spLocks noChangeArrowheads="1"/>
              </p:cNvSpPr>
              <p:nvPr/>
            </p:nvSpPr>
            <p:spPr bwMode="auto">
              <a:xfrm>
                <a:off x="2790826" y="2947988"/>
                <a:ext cx="180975" cy="180975"/>
              </a:xfrm>
              <a:prstGeom prst="ellipse">
                <a:avLst/>
              </a:prstGeom>
              <a:noFill/>
              <a:ln w="38100" cap="rnd">
                <a:solidFill>
                  <a:srgbClr val="5F2C09"/>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10" name="Oval 1278"/>
              <p:cNvSpPr>
                <a:spLocks noChangeArrowheads="1"/>
              </p:cNvSpPr>
              <p:nvPr/>
            </p:nvSpPr>
            <p:spPr bwMode="auto">
              <a:xfrm>
                <a:off x="3813176" y="1897063"/>
                <a:ext cx="239713" cy="239713"/>
              </a:xfrm>
              <a:prstGeom prst="ellipse">
                <a:avLst/>
              </a:prstGeom>
              <a:noFill/>
              <a:ln w="38100" cap="rnd">
                <a:solidFill>
                  <a:srgbClr val="5F2C09"/>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11" name="Freeform 1279"/>
              <p:cNvSpPr/>
              <p:nvPr/>
            </p:nvSpPr>
            <p:spPr bwMode="auto">
              <a:xfrm>
                <a:off x="3481388" y="2111376"/>
                <a:ext cx="692150" cy="1136650"/>
              </a:xfrm>
              <a:custGeom>
                <a:avLst/>
                <a:gdLst>
                  <a:gd name="T0" fmla="*/ 140 w 184"/>
                  <a:gd name="T1" fmla="*/ 0 h 303"/>
                  <a:gd name="T2" fmla="*/ 184 w 184"/>
                  <a:gd name="T3" fmla="*/ 119 h 303"/>
                  <a:gd name="T4" fmla="*/ 0 w 184"/>
                  <a:gd name="T5" fmla="*/ 303 h 303"/>
                </a:gdLst>
                <a:ahLst/>
                <a:cxnLst>
                  <a:cxn ang="0">
                    <a:pos x="T0" y="T1"/>
                  </a:cxn>
                  <a:cxn ang="0">
                    <a:pos x="T2" y="T3"/>
                  </a:cxn>
                  <a:cxn ang="0">
                    <a:pos x="T4" y="T5"/>
                  </a:cxn>
                </a:cxnLst>
                <a:rect l="0" t="0" r="r" b="b"/>
                <a:pathLst>
                  <a:path w="184" h="303">
                    <a:moveTo>
                      <a:pt x="140" y="0"/>
                    </a:moveTo>
                    <a:cubicBezTo>
                      <a:pt x="168" y="32"/>
                      <a:pt x="184" y="74"/>
                      <a:pt x="184" y="119"/>
                    </a:cubicBezTo>
                    <a:cubicBezTo>
                      <a:pt x="184" y="221"/>
                      <a:pt x="102" y="303"/>
                      <a:pt x="0" y="303"/>
                    </a:cubicBezTo>
                  </a:path>
                </a:pathLst>
              </a:custGeom>
              <a:noFill/>
              <a:ln w="38100" cap="rnd">
                <a:solidFill>
                  <a:srgbClr val="5F2C09"/>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12" name="Freeform 1280"/>
              <p:cNvSpPr/>
              <p:nvPr/>
            </p:nvSpPr>
            <p:spPr bwMode="auto">
              <a:xfrm>
                <a:off x="3121026" y="2557463"/>
                <a:ext cx="4763" cy="49213"/>
              </a:xfrm>
              <a:custGeom>
                <a:avLst/>
                <a:gdLst>
                  <a:gd name="T0" fmla="*/ 1 w 1"/>
                  <a:gd name="T1" fmla="*/ 13 h 13"/>
                  <a:gd name="T2" fmla="*/ 0 w 1"/>
                  <a:gd name="T3" fmla="*/ 0 h 13"/>
                </a:gdLst>
                <a:ahLst/>
                <a:cxnLst>
                  <a:cxn ang="0">
                    <a:pos x="T0" y="T1"/>
                  </a:cxn>
                  <a:cxn ang="0">
                    <a:pos x="T2" y="T3"/>
                  </a:cxn>
                </a:cxnLst>
                <a:rect l="0" t="0" r="r" b="b"/>
                <a:pathLst>
                  <a:path w="1" h="13">
                    <a:moveTo>
                      <a:pt x="1" y="13"/>
                    </a:moveTo>
                    <a:cubicBezTo>
                      <a:pt x="0" y="9"/>
                      <a:pt x="0" y="4"/>
                      <a:pt x="0" y="0"/>
                    </a:cubicBezTo>
                  </a:path>
                </a:pathLst>
              </a:custGeom>
              <a:noFill/>
              <a:ln w="38100" cap="rnd">
                <a:solidFill>
                  <a:srgbClr val="5F2C09"/>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13" name="Freeform 1281"/>
              <p:cNvSpPr/>
              <p:nvPr/>
            </p:nvSpPr>
            <p:spPr bwMode="auto">
              <a:xfrm>
                <a:off x="3148013" y="2216151"/>
                <a:ext cx="217488" cy="206375"/>
              </a:xfrm>
              <a:custGeom>
                <a:avLst/>
                <a:gdLst>
                  <a:gd name="T0" fmla="*/ 0 w 58"/>
                  <a:gd name="T1" fmla="*/ 55 h 55"/>
                  <a:gd name="T2" fmla="*/ 58 w 58"/>
                  <a:gd name="T3" fmla="*/ 0 h 55"/>
                </a:gdLst>
                <a:ahLst/>
                <a:cxnLst>
                  <a:cxn ang="0">
                    <a:pos x="T0" y="T1"/>
                  </a:cxn>
                  <a:cxn ang="0">
                    <a:pos x="T2" y="T3"/>
                  </a:cxn>
                </a:cxnLst>
                <a:rect l="0" t="0" r="r" b="b"/>
                <a:pathLst>
                  <a:path w="58" h="55">
                    <a:moveTo>
                      <a:pt x="0" y="55"/>
                    </a:moveTo>
                    <a:cubicBezTo>
                      <a:pt x="10" y="29"/>
                      <a:pt x="31" y="9"/>
                      <a:pt x="58" y="0"/>
                    </a:cubicBezTo>
                  </a:path>
                </a:pathLst>
              </a:custGeom>
              <a:noFill/>
              <a:ln w="38100" cap="rnd">
                <a:solidFill>
                  <a:srgbClr val="5F2C09"/>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14" name="Freeform 1282"/>
              <p:cNvSpPr/>
              <p:nvPr/>
            </p:nvSpPr>
            <p:spPr bwMode="auto">
              <a:xfrm>
                <a:off x="3000376" y="2076451"/>
                <a:ext cx="962025" cy="962025"/>
              </a:xfrm>
              <a:custGeom>
                <a:avLst/>
                <a:gdLst>
                  <a:gd name="T0" fmla="*/ 200 w 256"/>
                  <a:gd name="T1" fmla="*/ 234 h 256"/>
                  <a:gd name="T2" fmla="*/ 128 w 256"/>
                  <a:gd name="T3" fmla="*/ 256 h 256"/>
                  <a:gd name="T4" fmla="*/ 0 w 256"/>
                  <a:gd name="T5" fmla="*/ 128 h 256"/>
                  <a:gd name="T6" fmla="*/ 128 w 256"/>
                  <a:gd name="T7" fmla="*/ 0 h 256"/>
                  <a:gd name="T8" fmla="*/ 256 w 256"/>
                  <a:gd name="T9" fmla="*/ 128 h 256"/>
                  <a:gd name="T10" fmla="*/ 224 w 256"/>
                  <a:gd name="T11" fmla="*/ 213 h 256"/>
                </a:gdLst>
                <a:ahLst/>
                <a:cxnLst>
                  <a:cxn ang="0">
                    <a:pos x="T0" y="T1"/>
                  </a:cxn>
                  <a:cxn ang="0">
                    <a:pos x="T2" y="T3"/>
                  </a:cxn>
                  <a:cxn ang="0">
                    <a:pos x="T4" y="T5"/>
                  </a:cxn>
                  <a:cxn ang="0">
                    <a:pos x="T6" y="T7"/>
                  </a:cxn>
                  <a:cxn ang="0">
                    <a:pos x="T8" y="T9"/>
                  </a:cxn>
                  <a:cxn ang="0">
                    <a:pos x="T10" y="T11"/>
                  </a:cxn>
                </a:cxnLst>
                <a:rect l="0" t="0" r="r" b="b"/>
                <a:pathLst>
                  <a:path w="256" h="256">
                    <a:moveTo>
                      <a:pt x="200" y="234"/>
                    </a:moveTo>
                    <a:cubicBezTo>
                      <a:pt x="179" y="248"/>
                      <a:pt x="155" y="256"/>
                      <a:pt x="128" y="256"/>
                    </a:cubicBezTo>
                    <a:cubicBezTo>
                      <a:pt x="57" y="256"/>
                      <a:pt x="0" y="199"/>
                      <a:pt x="0" y="128"/>
                    </a:cubicBezTo>
                    <a:cubicBezTo>
                      <a:pt x="0" y="57"/>
                      <a:pt x="57" y="0"/>
                      <a:pt x="128" y="0"/>
                    </a:cubicBezTo>
                    <a:cubicBezTo>
                      <a:pt x="199" y="0"/>
                      <a:pt x="256" y="57"/>
                      <a:pt x="256" y="128"/>
                    </a:cubicBezTo>
                    <a:cubicBezTo>
                      <a:pt x="256" y="161"/>
                      <a:pt x="244" y="190"/>
                      <a:pt x="224" y="213"/>
                    </a:cubicBezTo>
                  </a:path>
                </a:pathLst>
              </a:custGeom>
              <a:noFill/>
              <a:ln w="38100" cap="rnd">
                <a:solidFill>
                  <a:srgbClr val="5F2C09"/>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grpSp>
        <p:sp>
          <p:nvSpPr>
            <p:cNvPr id="102" name="文本框 101"/>
            <p:cNvSpPr txBox="1"/>
            <p:nvPr/>
          </p:nvSpPr>
          <p:spPr>
            <a:xfrm>
              <a:off x="3283486" y="1638579"/>
              <a:ext cx="790933" cy="833760"/>
            </a:xfrm>
            <a:prstGeom prst="rect">
              <a:avLst/>
            </a:prstGeom>
            <a:noFill/>
            <a:ln w="38100">
              <a:noFill/>
            </a:ln>
          </p:spPr>
          <p:txBody>
            <a:bodyPr wrap="square" rtlCol="0">
              <a:spAutoFit/>
            </a:bodyPr>
            <a:lstStyle/>
            <a:p>
              <a:r>
                <a:rPr lang="en-US" altLang="zh-CN" sz="2800" b="1" dirty="0">
                  <a:solidFill>
                    <a:srgbClr val="5F2C09"/>
                  </a:solidFill>
                  <a:latin typeface="Arial Black" panose="020B0A04020102020204" pitchFamily="34" charset="0"/>
                  <a:cs typeface="Times New Roman" panose="02020603050405020304" pitchFamily="18" charset="0"/>
                </a:rPr>
                <a:t>2</a:t>
              </a:r>
              <a:endParaRPr lang="zh-SG" altLang="en-US" sz="2800" b="1" dirty="0">
                <a:solidFill>
                  <a:srgbClr val="5F2C09"/>
                </a:solidFill>
                <a:latin typeface="Arial Black" panose="020B0A04020102020204" pitchFamily="34" charset="0"/>
                <a:cs typeface="Times New Roman" panose="02020603050405020304" pitchFamily="18" charset="0"/>
              </a:endParaRPr>
            </a:p>
          </p:txBody>
        </p:sp>
      </p:grpSp>
      <p:sp>
        <p:nvSpPr>
          <p:cNvPr id="130" name="文本框 129"/>
          <p:cNvSpPr txBox="1"/>
          <p:nvPr/>
        </p:nvSpPr>
        <p:spPr>
          <a:xfrm>
            <a:off x="1915160" y="3553460"/>
            <a:ext cx="5109845" cy="768350"/>
          </a:xfrm>
          <a:prstGeom prst="rect">
            <a:avLst/>
          </a:prstGeom>
          <a:noFill/>
        </p:spPr>
        <p:txBody>
          <a:bodyPr wrap="square" rtlCol="0">
            <a:spAutoFit/>
          </a:bodyPr>
          <a:lstStyle/>
          <a:p>
            <a:r>
              <a:rPr lang="zh-SG" altLang="en-US" sz="4400" b="1" dirty="0">
                <a:solidFill>
                  <a:srgbClr val="5F2C09"/>
                </a:solidFill>
                <a:latin typeface="Times New Roman" panose="02020603050405020304" pitchFamily="18" charset="0"/>
                <a:cs typeface="Times New Roman" panose="02020603050405020304" pitchFamily="18" charset="0"/>
              </a:rPr>
              <a:t>Classes and objects</a:t>
            </a:r>
            <a:endParaRPr lang="zh-SG" altLang="en-US" sz="4400" b="1" dirty="0">
              <a:solidFill>
                <a:srgbClr val="5F2C09"/>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6182088" y="1690688"/>
            <a:ext cx="6009912" cy="2215991"/>
          </a:xfrm>
          <a:prstGeom prst="rect">
            <a:avLst/>
          </a:prstGeom>
          <a:noFill/>
        </p:spPr>
        <p:txBody>
          <a:bodyPr wrap="square" rtlCol="0">
            <a:spAutoFit/>
          </a:bodyPr>
          <a:lstStyle/>
          <a:p>
            <a:r>
              <a:rPr lang="en-US" altLang="zh-CN" sz="13800" b="1" u="sng" dirty="0">
                <a:solidFill>
                  <a:schemeClr val="bg1"/>
                </a:solidFill>
                <a:latin typeface="华文中宋" panose="02010600040101010101" pitchFamily="2" charset="-122"/>
                <a:ea typeface="华文中宋" panose="02010600040101010101" pitchFamily="2" charset="-122"/>
              </a:rPr>
              <a:t>Part 1</a:t>
            </a:r>
            <a:endParaRPr lang="en-US" altLang="zh-CN" sz="13800" b="1" u="sng" dirty="0">
              <a:solidFill>
                <a:schemeClr val="bg1"/>
              </a:solidFill>
              <a:latin typeface="华文中宋" panose="02010600040101010101" pitchFamily="2" charset="-122"/>
              <a:ea typeface="华文中宋" panose="02010600040101010101" pitchFamily="2" charset="-122"/>
            </a:endParaRPr>
          </a:p>
        </p:txBody>
      </p:sp>
      <p:sp>
        <p:nvSpPr>
          <p:cNvPr id="4" name="文本框 3"/>
          <p:cNvSpPr txBox="1"/>
          <p:nvPr/>
        </p:nvSpPr>
        <p:spPr>
          <a:xfrm>
            <a:off x="3022406" y="3983528"/>
            <a:ext cx="8871775" cy="460375"/>
          </a:xfrm>
          <a:prstGeom prst="rect">
            <a:avLst/>
          </a:prstGeom>
          <a:noFill/>
        </p:spPr>
        <p:txBody>
          <a:bodyPr wrap="square" rtlCol="0">
            <a:spAutoFit/>
          </a:bodyPr>
          <a:lstStyle/>
          <a:p>
            <a:pPr algn="r"/>
            <a:r>
              <a:rPr lang="en-US" altLang="zh-SG" sz="2400" dirty="0">
                <a:solidFill>
                  <a:schemeClr val="bg1"/>
                </a:solidFill>
                <a:latin typeface="华文中宋" panose="02010600040101010101" pitchFamily="2" charset="-122"/>
                <a:ea typeface="华文中宋" panose="02010600040101010101" pitchFamily="2" charset="-122"/>
              </a:rPr>
              <a:t>Selected Hint for Assignment 2</a:t>
            </a:r>
            <a:endParaRPr lang="en-US" altLang="zh-SG" sz="2400" dirty="0">
              <a:solidFill>
                <a:schemeClr val="bg1"/>
              </a:solidFill>
              <a:latin typeface="华文中宋" panose="02010600040101010101" pitchFamily="2" charset="-122"/>
              <a:ea typeface="华文中宋" panose="02010600040101010101"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1">
            <a:extLst>
              <a:ext uri="{28A0092B-C50C-407E-A947-70E740481C1C}">
                <a14:useLocalDpi xmlns:a14="http://schemas.microsoft.com/office/drawing/2010/main" val="0"/>
              </a:ext>
            </a:extLst>
          </a:blip>
          <a:srcRect l="24300" t="40306" r="23627" b="40661"/>
          <a:stretch>
            <a:fillRect/>
          </a:stretch>
        </p:blipFill>
        <p:spPr>
          <a:xfrm>
            <a:off x="9367365" y="272202"/>
            <a:ext cx="2484934" cy="641827"/>
          </a:xfrm>
          <a:prstGeom prst="rect">
            <a:avLst/>
          </a:prstGeom>
        </p:spPr>
      </p:pic>
      <p:grpSp>
        <p:nvGrpSpPr>
          <p:cNvPr id="4" name="组合 3"/>
          <p:cNvGrpSpPr/>
          <p:nvPr/>
        </p:nvGrpSpPr>
        <p:grpSpPr>
          <a:xfrm>
            <a:off x="434903" y="329254"/>
            <a:ext cx="5847704" cy="583565"/>
            <a:chOff x="434903" y="329254"/>
            <a:chExt cx="5847704" cy="583565"/>
          </a:xfrm>
        </p:grpSpPr>
        <p:grpSp>
          <p:nvGrpSpPr>
            <p:cNvPr id="7" name="组合 6"/>
            <p:cNvGrpSpPr/>
            <p:nvPr/>
          </p:nvGrpSpPr>
          <p:grpSpPr>
            <a:xfrm>
              <a:off x="434903" y="418808"/>
              <a:ext cx="482808" cy="432771"/>
              <a:chOff x="7977188" y="1874838"/>
              <a:chExt cx="1439863" cy="1290638"/>
            </a:xfrm>
          </p:grpSpPr>
          <p:sp>
            <p:nvSpPr>
              <p:cNvPr id="8" name="Oval 1298"/>
              <p:cNvSpPr>
                <a:spLocks noChangeArrowheads="1"/>
              </p:cNvSpPr>
              <p:nvPr/>
            </p:nvSpPr>
            <p:spPr bwMode="auto">
              <a:xfrm>
                <a:off x="8124826" y="2001838"/>
                <a:ext cx="119063" cy="120650"/>
              </a:xfrm>
              <a:prstGeom prst="ellipse">
                <a:avLst/>
              </a:pr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9" name="Freeform 1299"/>
              <p:cNvSpPr/>
              <p:nvPr/>
            </p:nvSpPr>
            <p:spPr bwMode="auto">
              <a:xfrm>
                <a:off x="8942388" y="1979613"/>
                <a:ext cx="331788" cy="330200"/>
              </a:xfrm>
              <a:custGeom>
                <a:avLst/>
                <a:gdLst>
                  <a:gd name="T0" fmla="*/ 44 w 88"/>
                  <a:gd name="T1" fmla="*/ 0 h 88"/>
                  <a:gd name="T2" fmla="*/ 88 w 88"/>
                  <a:gd name="T3" fmla="*/ 44 h 88"/>
                  <a:gd name="T4" fmla="*/ 44 w 88"/>
                  <a:gd name="T5" fmla="*/ 88 h 88"/>
                  <a:gd name="T6" fmla="*/ 0 w 88"/>
                  <a:gd name="T7" fmla="*/ 44 h 88"/>
                  <a:gd name="T8" fmla="*/ 44 w 88"/>
                  <a:gd name="T9" fmla="*/ 0 h 88"/>
                </a:gdLst>
                <a:ahLst/>
                <a:cxnLst>
                  <a:cxn ang="0">
                    <a:pos x="T0" y="T1"/>
                  </a:cxn>
                  <a:cxn ang="0">
                    <a:pos x="T2" y="T3"/>
                  </a:cxn>
                  <a:cxn ang="0">
                    <a:pos x="T4" y="T5"/>
                  </a:cxn>
                  <a:cxn ang="0">
                    <a:pos x="T6" y="T7"/>
                  </a:cxn>
                  <a:cxn ang="0">
                    <a:pos x="T8" y="T9"/>
                  </a:cxn>
                </a:cxnLst>
                <a:rect l="0" t="0" r="r" b="b"/>
                <a:pathLst>
                  <a:path w="88" h="88">
                    <a:moveTo>
                      <a:pt x="44" y="0"/>
                    </a:moveTo>
                    <a:cubicBezTo>
                      <a:pt x="68" y="0"/>
                      <a:pt x="88" y="19"/>
                      <a:pt x="88" y="44"/>
                    </a:cubicBezTo>
                    <a:cubicBezTo>
                      <a:pt x="88" y="68"/>
                      <a:pt x="68" y="88"/>
                      <a:pt x="44" y="88"/>
                    </a:cubicBezTo>
                    <a:cubicBezTo>
                      <a:pt x="20" y="88"/>
                      <a:pt x="0" y="68"/>
                      <a:pt x="0" y="44"/>
                    </a:cubicBezTo>
                    <a:cubicBezTo>
                      <a:pt x="0" y="20"/>
                      <a:pt x="19" y="0"/>
                      <a:pt x="44" y="0"/>
                    </a:cubicBezTo>
                    <a:close/>
                  </a:path>
                </a:pathLst>
              </a:cu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0" name="Freeform 1300"/>
              <p:cNvSpPr/>
              <p:nvPr/>
            </p:nvSpPr>
            <p:spPr bwMode="auto">
              <a:xfrm>
                <a:off x="8131176" y="1993901"/>
                <a:ext cx="1173163" cy="1171575"/>
              </a:xfrm>
              <a:custGeom>
                <a:avLst/>
                <a:gdLst>
                  <a:gd name="T0" fmla="*/ 308 w 312"/>
                  <a:gd name="T1" fmla="*/ 121 h 312"/>
                  <a:gd name="T2" fmla="*/ 312 w 312"/>
                  <a:gd name="T3" fmla="*/ 155 h 312"/>
                  <a:gd name="T4" fmla="*/ 156 w 312"/>
                  <a:gd name="T5" fmla="*/ 312 h 312"/>
                  <a:gd name="T6" fmla="*/ 0 w 312"/>
                  <a:gd name="T7" fmla="*/ 156 h 312"/>
                  <a:gd name="T8" fmla="*/ 155 w 312"/>
                  <a:gd name="T9" fmla="*/ 0 h 312"/>
                  <a:gd name="T10" fmla="*/ 223 w 312"/>
                  <a:gd name="T11" fmla="*/ 15 h 312"/>
                </a:gdLst>
                <a:ahLst/>
                <a:cxnLst>
                  <a:cxn ang="0">
                    <a:pos x="T0" y="T1"/>
                  </a:cxn>
                  <a:cxn ang="0">
                    <a:pos x="T2" y="T3"/>
                  </a:cxn>
                  <a:cxn ang="0">
                    <a:pos x="T4" y="T5"/>
                  </a:cxn>
                  <a:cxn ang="0">
                    <a:pos x="T6" y="T7"/>
                  </a:cxn>
                  <a:cxn ang="0">
                    <a:pos x="T8" y="T9"/>
                  </a:cxn>
                  <a:cxn ang="0">
                    <a:pos x="T10" y="T11"/>
                  </a:cxn>
                </a:cxnLst>
                <a:rect l="0" t="0" r="r" b="b"/>
                <a:pathLst>
                  <a:path w="312" h="312">
                    <a:moveTo>
                      <a:pt x="308" y="121"/>
                    </a:moveTo>
                    <a:cubicBezTo>
                      <a:pt x="310" y="132"/>
                      <a:pt x="312" y="144"/>
                      <a:pt x="312" y="155"/>
                    </a:cubicBezTo>
                    <a:cubicBezTo>
                      <a:pt x="312" y="242"/>
                      <a:pt x="242" y="312"/>
                      <a:pt x="156" y="312"/>
                    </a:cubicBezTo>
                    <a:cubicBezTo>
                      <a:pt x="70" y="312"/>
                      <a:pt x="0" y="242"/>
                      <a:pt x="0" y="156"/>
                    </a:cubicBezTo>
                    <a:cubicBezTo>
                      <a:pt x="0" y="70"/>
                      <a:pt x="69" y="0"/>
                      <a:pt x="155" y="0"/>
                    </a:cubicBezTo>
                    <a:cubicBezTo>
                      <a:pt x="180" y="0"/>
                      <a:pt x="203" y="5"/>
                      <a:pt x="223" y="15"/>
                    </a:cubicBezTo>
                  </a:path>
                </a:pathLst>
              </a:cu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1" name="Freeform 1301"/>
              <p:cNvSpPr/>
              <p:nvPr/>
            </p:nvSpPr>
            <p:spPr bwMode="auto">
              <a:xfrm>
                <a:off x="7977188" y="2224088"/>
                <a:ext cx="1439863" cy="746125"/>
              </a:xfrm>
              <a:custGeom>
                <a:avLst/>
                <a:gdLst>
                  <a:gd name="T0" fmla="*/ 353 w 383"/>
                  <a:gd name="T1" fmla="*/ 96 h 199"/>
                  <a:gd name="T2" fmla="*/ 377 w 383"/>
                  <a:gd name="T3" fmla="*/ 154 h 199"/>
                  <a:gd name="T4" fmla="*/ 171 w 383"/>
                  <a:gd name="T5" fmla="*/ 165 h 199"/>
                  <a:gd name="T6" fmla="*/ 13 w 383"/>
                  <a:gd name="T7" fmla="*/ 32 h 199"/>
                  <a:gd name="T8" fmla="*/ 73 w 383"/>
                  <a:gd name="T9" fmla="*/ 0 h 199"/>
                </a:gdLst>
                <a:ahLst/>
                <a:cxnLst>
                  <a:cxn ang="0">
                    <a:pos x="T0" y="T1"/>
                  </a:cxn>
                  <a:cxn ang="0">
                    <a:pos x="T2" y="T3"/>
                  </a:cxn>
                  <a:cxn ang="0">
                    <a:pos x="T4" y="T5"/>
                  </a:cxn>
                  <a:cxn ang="0">
                    <a:pos x="T6" y="T7"/>
                  </a:cxn>
                  <a:cxn ang="0">
                    <a:pos x="T8" y="T9"/>
                  </a:cxn>
                </a:cxnLst>
                <a:rect l="0" t="0" r="r" b="b"/>
                <a:pathLst>
                  <a:path w="383" h="199">
                    <a:moveTo>
                      <a:pt x="353" y="96"/>
                    </a:moveTo>
                    <a:cubicBezTo>
                      <a:pt x="373" y="117"/>
                      <a:pt x="383" y="137"/>
                      <a:pt x="377" y="154"/>
                    </a:cubicBezTo>
                    <a:cubicBezTo>
                      <a:pt x="364" y="194"/>
                      <a:pt x="271" y="199"/>
                      <a:pt x="171" y="165"/>
                    </a:cubicBezTo>
                    <a:cubicBezTo>
                      <a:pt x="70" y="131"/>
                      <a:pt x="0" y="72"/>
                      <a:pt x="13" y="32"/>
                    </a:cubicBezTo>
                    <a:cubicBezTo>
                      <a:pt x="19" y="14"/>
                      <a:pt x="41" y="3"/>
                      <a:pt x="73" y="0"/>
                    </a:cubicBezTo>
                  </a:path>
                </a:pathLst>
              </a:cu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2" name="Freeform 1302"/>
              <p:cNvSpPr/>
              <p:nvPr/>
            </p:nvSpPr>
            <p:spPr bwMode="auto">
              <a:xfrm>
                <a:off x="8507413" y="2625726"/>
                <a:ext cx="52388" cy="22225"/>
              </a:xfrm>
              <a:custGeom>
                <a:avLst/>
                <a:gdLst>
                  <a:gd name="T0" fmla="*/ 14 w 14"/>
                  <a:gd name="T1" fmla="*/ 6 h 6"/>
                  <a:gd name="T2" fmla="*/ 0 w 14"/>
                  <a:gd name="T3" fmla="*/ 0 h 6"/>
                </a:gdLst>
                <a:ahLst/>
                <a:cxnLst>
                  <a:cxn ang="0">
                    <a:pos x="T0" y="T1"/>
                  </a:cxn>
                  <a:cxn ang="0">
                    <a:pos x="T2" y="T3"/>
                  </a:cxn>
                </a:cxnLst>
                <a:rect l="0" t="0" r="r" b="b"/>
                <a:pathLst>
                  <a:path w="14" h="6">
                    <a:moveTo>
                      <a:pt x="14" y="6"/>
                    </a:moveTo>
                    <a:cubicBezTo>
                      <a:pt x="9" y="4"/>
                      <a:pt x="5" y="2"/>
                      <a:pt x="0" y="0"/>
                    </a:cubicBezTo>
                  </a:path>
                </a:pathLst>
              </a:cu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3" name="Freeform 1303"/>
              <p:cNvSpPr/>
              <p:nvPr/>
            </p:nvSpPr>
            <p:spPr bwMode="auto">
              <a:xfrm>
                <a:off x="8680451" y="2692401"/>
                <a:ext cx="481013" cy="87313"/>
              </a:xfrm>
              <a:custGeom>
                <a:avLst/>
                <a:gdLst>
                  <a:gd name="T0" fmla="*/ 128 w 128"/>
                  <a:gd name="T1" fmla="*/ 22 h 23"/>
                  <a:gd name="T2" fmla="*/ 0 w 128"/>
                  <a:gd name="T3" fmla="*/ 0 h 23"/>
                </a:gdLst>
                <a:ahLst/>
                <a:cxnLst>
                  <a:cxn ang="0">
                    <a:pos x="T0" y="T1"/>
                  </a:cxn>
                  <a:cxn ang="0">
                    <a:pos x="T2" y="T3"/>
                  </a:cxn>
                </a:cxnLst>
                <a:rect l="0" t="0" r="r" b="b"/>
                <a:pathLst>
                  <a:path w="128" h="23">
                    <a:moveTo>
                      <a:pt x="128" y="22"/>
                    </a:moveTo>
                    <a:cubicBezTo>
                      <a:pt x="92" y="23"/>
                      <a:pt x="47" y="16"/>
                      <a:pt x="0" y="0"/>
                    </a:cubicBezTo>
                  </a:path>
                </a:pathLst>
              </a:cu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4" name="Freeform 1304"/>
              <p:cNvSpPr/>
              <p:nvPr/>
            </p:nvSpPr>
            <p:spPr bwMode="auto">
              <a:xfrm>
                <a:off x="9109076" y="1874838"/>
                <a:ext cx="269875" cy="536575"/>
              </a:xfrm>
              <a:custGeom>
                <a:avLst/>
                <a:gdLst>
                  <a:gd name="T0" fmla="*/ 0 w 72"/>
                  <a:gd name="T1" fmla="*/ 0 h 143"/>
                  <a:gd name="T2" fmla="*/ 72 w 72"/>
                  <a:gd name="T3" fmla="*/ 72 h 143"/>
                  <a:gd name="T4" fmla="*/ 41 w 72"/>
                  <a:gd name="T5" fmla="*/ 131 h 143"/>
                  <a:gd name="T6" fmla="*/ 7 w 72"/>
                  <a:gd name="T7" fmla="*/ 143 h 143"/>
                </a:gdLst>
                <a:ahLst/>
                <a:cxnLst>
                  <a:cxn ang="0">
                    <a:pos x="T0" y="T1"/>
                  </a:cxn>
                  <a:cxn ang="0">
                    <a:pos x="T2" y="T3"/>
                  </a:cxn>
                  <a:cxn ang="0">
                    <a:pos x="T4" y="T5"/>
                  </a:cxn>
                  <a:cxn ang="0">
                    <a:pos x="T6" y="T7"/>
                  </a:cxn>
                </a:cxnLst>
                <a:rect l="0" t="0" r="r" b="b"/>
                <a:pathLst>
                  <a:path w="72" h="143">
                    <a:moveTo>
                      <a:pt x="0" y="0"/>
                    </a:moveTo>
                    <a:cubicBezTo>
                      <a:pt x="39" y="0"/>
                      <a:pt x="72" y="32"/>
                      <a:pt x="72" y="72"/>
                    </a:cubicBezTo>
                    <a:cubicBezTo>
                      <a:pt x="72" y="96"/>
                      <a:pt x="60" y="118"/>
                      <a:pt x="41" y="131"/>
                    </a:cubicBezTo>
                    <a:cubicBezTo>
                      <a:pt x="31" y="138"/>
                      <a:pt x="20" y="142"/>
                      <a:pt x="7" y="143"/>
                    </a:cubicBezTo>
                  </a:path>
                </a:pathLst>
              </a:cu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5" name="Freeform 1305"/>
              <p:cNvSpPr/>
              <p:nvPr/>
            </p:nvSpPr>
            <p:spPr bwMode="auto">
              <a:xfrm>
                <a:off x="8996363" y="2389188"/>
                <a:ext cx="41275" cy="14288"/>
              </a:xfrm>
              <a:custGeom>
                <a:avLst/>
                <a:gdLst>
                  <a:gd name="T0" fmla="*/ 11 w 11"/>
                  <a:gd name="T1" fmla="*/ 4 h 4"/>
                  <a:gd name="T2" fmla="*/ 0 w 11"/>
                  <a:gd name="T3" fmla="*/ 0 h 4"/>
                </a:gdLst>
                <a:ahLst/>
                <a:cxnLst>
                  <a:cxn ang="0">
                    <a:pos x="T0" y="T1"/>
                  </a:cxn>
                  <a:cxn ang="0">
                    <a:pos x="T2" y="T3"/>
                  </a:cxn>
                </a:cxnLst>
                <a:rect l="0" t="0" r="r" b="b"/>
                <a:pathLst>
                  <a:path w="11" h="4">
                    <a:moveTo>
                      <a:pt x="11" y="4"/>
                    </a:moveTo>
                    <a:cubicBezTo>
                      <a:pt x="7" y="3"/>
                      <a:pt x="3" y="2"/>
                      <a:pt x="0" y="0"/>
                    </a:cubicBezTo>
                  </a:path>
                </a:pathLst>
              </a:cu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grpSp>
        <p:sp>
          <p:nvSpPr>
            <p:cNvPr id="16" name="文本框 15"/>
            <p:cNvSpPr txBox="1"/>
            <p:nvPr/>
          </p:nvSpPr>
          <p:spPr>
            <a:xfrm>
              <a:off x="935810" y="329254"/>
              <a:ext cx="5346797" cy="583565"/>
            </a:xfrm>
            <a:prstGeom prst="rect">
              <a:avLst/>
            </a:prstGeom>
            <a:noFill/>
          </p:spPr>
          <p:txBody>
            <a:bodyPr wrap="square" rtlCol="0">
              <a:spAutoFit/>
            </a:bodyPr>
            <a:lstStyle/>
            <a:p>
              <a:r>
                <a:rPr lang="en-US" sz="3200" b="1" dirty="0" err="1">
                  <a:solidFill>
                    <a:srgbClr val="5F2C09"/>
                  </a:solidFill>
                  <a:latin typeface="Times New Roman" panose="02020603050405020304" pitchFamily="18" charset="0"/>
                  <a:cs typeface="Times New Roman" panose="02020603050405020304" pitchFamily="18" charset="0"/>
                </a:rPr>
                <a:t>SUSTech Ratio</a:t>
              </a:r>
              <a:endParaRPr lang="en-US" sz="3200" b="1" dirty="0" err="1">
                <a:solidFill>
                  <a:srgbClr val="5F2C09"/>
                </a:solidFill>
                <a:latin typeface="Times New Roman" panose="02020603050405020304" pitchFamily="18" charset="0"/>
                <a:cs typeface="Times New Roman" panose="02020603050405020304" pitchFamily="18" charset="0"/>
              </a:endParaRPr>
            </a:p>
          </p:txBody>
        </p:sp>
      </p:grpSp>
      <p:sp>
        <p:nvSpPr>
          <p:cNvPr id="2" name="文本框 1"/>
          <p:cNvSpPr txBox="1"/>
          <p:nvPr/>
        </p:nvSpPr>
        <p:spPr>
          <a:xfrm>
            <a:off x="407670" y="1080135"/>
            <a:ext cx="11444605" cy="4831080"/>
          </a:xfrm>
          <a:prstGeom prst="rect">
            <a:avLst/>
          </a:prstGeom>
          <a:noFill/>
        </p:spPr>
        <p:txBody>
          <a:bodyPr wrap="square" rtlCol="0">
            <a:spAutoFit/>
          </a:bodyPr>
          <a:p>
            <a:r>
              <a:rPr lang="en-US" sz="2800" dirty="0" err="1">
                <a:solidFill>
                  <a:srgbClr val="5F2C09"/>
                </a:solidFill>
                <a:latin typeface="Times New Roman" panose="02020603050405020304" pitchFamily="18" charset="0"/>
                <a:cs typeface="Times New Roman" panose="02020603050405020304" pitchFamily="18" charset="0"/>
              </a:rPr>
              <a:t>A simple question, which require you to calculate the </a:t>
            </a:r>
            <a:r>
              <a:rPr lang="en-US" sz="2800" b="1" dirty="0" err="1">
                <a:solidFill>
                  <a:srgbClr val="5F2C09"/>
                </a:solidFill>
                <a:latin typeface="Times New Roman" panose="02020603050405020304" pitchFamily="18" charset="0"/>
                <a:cs typeface="Times New Roman" panose="02020603050405020304" pitchFamily="18" charset="0"/>
              </a:rPr>
              <a:t>Greatest Common Divisor</a:t>
            </a:r>
            <a:r>
              <a:rPr lang="en-US" sz="2800" dirty="0" err="1">
                <a:solidFill>
                  <a:srgbClr val="5F2C09"/>
                </a:solidFill>
                <a:latin typeface="Times New Roman" panose="02020603050405020304" pitchFamily="18" charset="0"/>
                <a:cs typeface="Times New Roman" panose="02020603050405020304" pitchFamily="18" charset="0"/>
              </a:rPr>
              <a:t>(gcd) of the input two integers.	</a:t>
            </a:r>
            <a:endParaRPr lang="en-US" sz="2800" dirty="0" err="1">
              <a:solidFill>
                <a:srgbClr val="5F2C09"/>
              </a:solidFill>
              <a:latin typeface="Times New Roman" panose="02020603050405020304" pitchFamily="18" charset="0"/>
              <a:cs typeface="Times New Roman" panose="02020603050405020304" pitchFamily="18" charset="0"/>
            </a:endParaRPr>
          </a:p>
          <a:p>
            <a:r>
              <a:rPr lang="en-US" sz="2800" i="1" dirty="0" err="1">
                <a:solidFill>
                  <a:srgbClr val="5F2C09"/>
                </a:solidFill>
                <a:latin typeface="Times New Roman" panose="02020603050405020304" pitchFamily="18" charset="0"/>
                <a:cs typeface="Times New Roman" panose="02020603050405020304" pitchFamily="18" charset="0"/>
              </a:rPr>
              <a:t>	gcd(a, b)</a:t>
            </a:r>
            <a:endParaRPr lang="en-US" sz="2800" i="1" dirty="0" err="1">
              <a:solidFill>
                <a:srgbClr val="5F2C09"/>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800" i="1" dirty="0" err="1">
                <a:solidFill>
                  <a:srgbClr val="5F2C09"/>
                </a:solidFill>
                <a:latin typeface="Times New Roman" panose="02020603050405020304" pitchFamily="18" charset="0"/>
                <a:cs typeface="Times New Roman" panose="02020603050405020304" pitchFamily="18" charset="0"/>
                <a:sym typeface="+mn-ea"/>
              </a:rPr>
              <a:t>gcd(a, b)=gcd(b, a)</a:t>
            </a:r>
            <a:endParaRPr lang="en-US" sz="2800" i="1" dirty="0" err="1">
              <a:solidFill>
                <a:srgbClr val="5F2C09"/>
              </a:solidFill>
              <a:latin typeface="Times New Roman" panose="02020603050405020304" pitchFamily="18" charset="0"/>
              <a:cs typeface="Times New Roman" panose="02020603050405020304" pitchFamily="18" charset="0"/>
              <a:sym typeface="+mn-ea"/>
            </a:endParaRPr>
          </a:p>
          <a:p>
            <a:pPr marL="457200" indent="-457200">
              <a:buFont typeface="Arial" panose="020B0604020202020204" pitchFamily="34" charset="0"/>
              <a:buChar char="•"/>
            </a:pPr>
            <a:r>
              <a:rPr lang="en-US" sz="2800" i="1" dirty="0" err="1">
                <a:solidFill>
                  <a:srgbClr val="5F2C09"/>
                </a:solidFill>
                <a:latin typeface="Times New Roman" panose="02020603050405020304" pitchFamily="18" charset="0"/>
                <a:cs typeface="Times New Roman" panose="02020603050405020304" pitchFamily="18" charset="0"/>
                <a:sym typeface="+mn-ea"/>
              </a:rPr>
              <a:t>gcd(a, b)=gcd(a-b, a) (a &gt; b or a = b)</a:t>
            </a:r>
            <a:endParaRPr lang="en-US" sz="2800" i="1" dirty="0" err="1">
              <a:solidFill>
                <a:srgbClr val="5F2C09"/>
              </a:solidFill>
              <a:latin typeface="Times New Roman" panose="02020603050405020304" pitchFamily="18" charset="0"/>
              <a:cs typeface="Times New Roman" panose="02020603050405020304" pitchFamily="18" charset="0"/>
              <a:sym typeface="+mn-ea"/>
            </a:endParaRPr>
          </a:p>
          <a:p>
            <a:pPr marL="457200" indent="-457200">
              <a:buFont typeface="Arial" panose="020B0604020202020204" pitchFamily="34" charset="0"/>
              <a:buChar char="•"/>
            </a:pPr>
            <a:r>
              <a:rPr lang="en-US" sz="2800" i="1" dirty="0" err="1">
                <a:solidFill>
                  <a:srgbClr val="5F2C09"/>
                </a:solidFill>
                <a:latin typeface="Times New Roman" panose="02020603050405020304" pitchFamily="18" charset="0"/>
                <a:cs typeface="Times New Roman" panose="02020603050405020304" pitchFamily="18" charset="0"/>
                <a:sym typeface="+mn-ea"/>
              </a:rPr>
              <a:t>gcd(a, b)=gcd(a%b, a)</a:t>
            </a:r>
            <a:endParaRPr lang="en-US" sz="2800" i="1" dirty="0" err="1">
              <a:solidFill>
                <a:srgbClr val="5F2C09"/>
              </a:solidFill>
              <a:latin typeface="Times New Roman" panose="02020603050405020304" pitchFamily="18" charset="0"/>
              <a:cs typeface="Times New Roman" panose="02020603050405020304" pitchFamily="18" charset="0"/>
            </a:endParaRPr>
          </a:p>
          <a:p>
            <a:pPr indent="0">
              <a:buFont typeface="Arial" panose="020B0604020202020204" pitchFamily="34" charset="0"/>
              <a:buNone/>
            </a:pPr>
            <a:r>
              <a:rPr lang="en-US" sz="2800" dirty="0" err="1">
                <a:solidFill>
                  <a:srgbClr val="5F2C09"/>
                </a:solidFill>
                <a:latin typeface="Times New Roman" panose="02020603050405020304" pitchFamily="18" charset="0"/>
                <a:cs typeface="Times New Roman" panose="02020603050405020304" pitchFamily="18" charset="0"/>
              </a:rPr>
              <a:t>The greatest common divisor has the same properties, but we don't need them.</a:t>
            </a:r>
            <a:endParaRPr lang="en-US" sz="2800" dirty="0" err="1">
              <a:solidFill>
                <a:srgbClr val="5F2C09"/>
              </a:solidFill>
              <a:latin typeface="Times New Roman" panose="02020603050405020304" pitchFamily="18" charset="0"/>
              <a:cs typeface="Times New Roman" panose="02020603050405020304" pitchFamily="18" charset="0"/>
            </a:endParaRPr>
          </a:p>
          <a:p>
            <a:pPr indent="0">
              <a:buFont typeface="Arial" panose="020B0604020202020204" pitchFamily="34" charset="0"/>
              <a:buNone/>
            </a:pPr>
            <a:endParaRPr lang="en-US" sz="2800" dirty="0" err="1">
              <a:solidFill>
                <a:srgbClr val="5F2C09"/>
              </a:solidFill>
              <a:latin typeface="Times New Roman" panose="02020603050405020304" pitchFamily="18" charset="0"/>
              <a:cs typeface="Times New Roman" panose="02020603050405020304" pitchFamily="18" charset="0"/>
            </a:endParaRPr>
          </a:p>
          <a:p>
            <a:pPr indent="0">
              <a:buFont typeface="Arial" panose="020B0604020202020204" pitchFamily="34" charset="0"/>
              <a:buNone/>
            </a:pPr>
            <a:r>
              <a:rPr lang="en-US" sz="2800" dirty="0" err="1">
                <a:solidFill>
                  <a:srgbClr val="5F2C09"/>
                </a:solidFill>
                <a:latin typeface="Times New Roman" panose="02020603050405020304" pitchFamily="18" charset="0"/>
                <a:cs typeface="Times New Roman" panose="02020603050405020304" pitchFamily="18" charset="0"/>
              </a:rPr>
              <a:t>public long gcd (long a, long b) {</a:t>
            </a:r>
            <a:endParaRPr lang="en-US" sz="2800" dirty="0" err="1">
              <a:solidFill>
                <a:srgbClr val="5F2C09"/>
              </a:solidFill>
              <a:latin typeface="Times New Roman" panose="02020603050405020304" pitchFamily="18" charset="0"/>
              <a:cs typeface="Times New Roman" panose="02020603050405020304" pitchFamily="18" charset="0"/>
            </a:endParaRPr>
          </a:p>
          <a:p>
            <a:pPr indent="0">
              <a:buFont typeface="Arial" panose="020B0604020202020204" pitchFamily="34" charset="0"/>
              <a:buNone/>
            </a:pPr>
            <a:r>
              <a:rPr lang="en-US" sz="2800" dirty="0" err="1">
                <a:solidFill>
                  <a:srgbClr val="5F2C09"/>
                </a:solidFill>
                <a:latin typeface="Times New Roman" panose="02020603050405020304" pitchFamily="18" charset="0"/>
                <a:cs typeface="Times New Roman" panose="02020603050405020304" pitchFamily="18" charset="0"/>
              </a:rPr>
              <a:t>	return b == 0 ? a : gcd(b, a%b);</a:t>
            </a:r>
            <a:endParaRPr lang="en-US" sz="2800" dirty="0" err="1">
              <a:solidFill>
                <a:srgbClr val="5F2C09"/>
              </a:solidFill>
              <a:latin typeface="Times New Roman" panose="02020603050405020304" pitchFamily="18" charset="0"/>
              <a:cs typeface="Times New Roman" panose="02020603050405020304" pitchFamily="18" charset="0"/>
            </a:endParaRPr>
          </a:p>
          <a:p>
            <a:pPr indent="0">
              <a:buFont typeface="Arial" panose="020B0604020202020204" pitchFamily="34" charset="0"/>
              <a:buNone/>
            </a:pPr>
            <a:r>
              <a:rPr lang="en-US" sz="2800" dirty="0" err="1">
                <a:solidFill>
                  <a:srgbClr val="5F2C09"/>
                </a:solidFill>
                <a:latin typeface="Times New Roman" panose="02020603050405020304" pitchFamily="18" charset="0"/>
                <a:cs typeface="Times New Roman" panose="02020603050405020304" pitchFamily="18" charset="0"/>
              </a:rPr>
              <a:t>}</a:t>
            </a:r>
            <a:endParaRPr lang="en-US" sz="2800" dirty="0" err="1">
              <a:solidFill>
                <a:srgbClr val="5F2C09"/>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2">
                                            <p:txEl>
                                              <p:pRg st="7" end="7"/>
                                            </p:txEl>
                                          </p:spTgt>
                                        </p:tgtEl>
                                        <p:attrNameLst>
                                          <p:attrName>style.visibility</p:attrName>
                                        </p:attrNameLst>
                                      </p:cBhvr>
                                      <p:to>
                                        <p:strVal val="visible"/>
                                      </p:to>
                                    </p:set>
                                    <p:animEffect transition="in" filter="blinds(horizontal)">
                                      <p:cBhvr>
                                        <p:cTn id="11" dur="500"/>
                                        <p:tgtEl>
                                          <p:spTgt spid="2">
                                            <p:txEl>
                                              <p:pRg st="7" end="7"/>
                                            </p:txEl>
                                          </p:spTgt>
                                        </p:tgtEl>
                                      </p:cBhvr>
                                    </p:animEffect>
                                  </p:childTnLst>
                                </p:cTn>
                              </p:par>
                              <p:par>
                                <p:cTn id="12" presetID="3" presetClass="entr" presetSubtype="10" fill="hold" nodeType="withEffect">
                                  <p:stCondLst>
                                    <p:cond delay="0"/>
                                  </p:stCondLst>
                                  <p:childTnLst>
                                    <p:set>
                                      <p:cBhvr>
                                        <p:cTn id="13" dur="1" fill="hold">
                                          <p:stCondLst>
                                            <p:cond delay="0"/>
                                          </p:stCondLst>
                                        </p:cTn>
                                        <p:tgtEl>
                                          <p:spTgt spid="2">
                                            <p:txEl>
                                              <p:pRg st="8" end="8"/>
                                            </p:txEl>
                                          </p:spTgt>
                                        </p:tgtEl>
                                        <p:attrNameLst>
                                          <p:attrName>style.visibility</p:attrName>
                                        </p:attrNameLst>
                                      </p:cBhvr>
                                      <p:to>
                                        <p:strVal val="visible"/>
                                      </p:to>
                                    </p:set>
                                    <p:animEffect transition="in" filter="blinds(horizontal)">
                                      <p:cBhvr>
                                        <p:cTn id="14" dur="500"/>
                                        <p:tgtEl>
                                          <p:spTgt spid="2">
                                            <p:txEl>
                                              <p:pRg st="8" end="8"/>
                                            </p:txEl>
                                          </p:spTgt>
                                        </p:tgtEl>
                                      </p:cBhvr>
                                    </p:animEffect>
                                  </p:childTnLst>
                                </p:cTn>
                              </p:par>
                              <p:par>
                                <p:cTn id="15" presetID="3" presetClass="entr" presetSubtype="10" fill="hold" nodeType="withEffect">
                                  <p:stCondLst>
                                    <p:cond delay="0"/>
                                  </p:stCondLst>
                                  <p:childTnLst>
                                    <p:set>
                                      <p:cBhvr>
                                        <p:cTn id="16" dur="1" fill="hold">
                                          <p:stCondLst>
                                            <p:cond delay="0"/>
                                          </p:stCondLst>
                                        </p:cTn>
                                        <p:tgtEl>
                                          <p:spTgt spid="2">
                                            <p:txEl>
                                              <p:pRg st="9" end="9"/>
                                            </p:txEl>
                                          </p:spTgt>
                                        </p:tgtEl>
                                        <p:attrNameLst>
                                          <p:attrName>style.visibility</p:attrName>
                                        </p:attrNameLst>
                                      </p:cBhvr>
                                      <p:to>
                                        <p:strVal val="visible"/>
                                      </p:to>
                                    </p:set>
                                    <p:animEffect transition="in" filter="blinds(horizontal)">
                                      <p:cBhvr>
                                        <p:cTn id="17"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KSO_WM_UNIT_TABLE_BEAUTIFY" val="smartTable{9d4f4e93-df1c-42fe-b61d-025432a932ac}"/>
</p:tagLst>
</file>

<file path=ppt/tags/tag2.xml><?xml version="1.0" encoding="utf-8"?>
<p:tagLst xmlns:p="http://schemas.openxmlformats.org/presentationml/2006/main">
  <p:tag name="KSO_WM_UNIT_TABLE_BEAUTIFY" val="smartTable{9d4f4e93-df1c-42fe-b61d-025432a932ac}"/>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4422</Words>
  <Application>WPS 演示</Application>
  <PresentationFormat>宽屏</PresentationFormat>
  <Paragraphs>221</Paragraphs>
  <Slides>27</Slides>
  <Notes>0</Notes>
  <HiddenSlides>0</HiddenSlides>
  <MMClips>0</MMClips>
  <ScaleCrop>false</ScaleCrop>
  <HeadingPairs>
    <vt:vector size="6" baseType="variant">
      <vt:variant>
        <vt:lpstr>已用的字体</vt:lpstr>
      </vt:variant>
      <vt:variant>
        <vt:i4>21</vt:i4>
      </vt:variant>
      <vt:variant>
        <vt:lpstr>主题</vt:lpstr>
      </vt:variant>
      <vt:variant>
        <vt:i4>2</vt:i4>
      </vt:variant>
      <vt:variant>
        <vt:lpstr>幻灯片标题</vt:lpstr>
      </vt:variant>
      <vt:variant>
        <vt:i4>27</vt:i4>
      </vt:variant>
    </vt:vector>
  </HeadingPairs>
  <TitlesOfParts>
    <vt:vector size="50" baseType="lpstr">
      <vt:lpstr>Arial</vt:lpstr>
      <vt:lpstr>宋体</vt:lpstr>
      <vt:lpstr>Wingdings</vt:lpstr>
      <vt:lpstr>华文中宋</vt:lpstr>
      <vt:lpstr>Bahnschrift SemiBold Condensed</vt:lpstr>
      <vt:lpstr>Arial Black</vt:lpstr>
      <vt:lpstr>Times New Roman</vt:lpstr>
      <vt:lpstr>Calibri</vt:lpstr>
      <vt:lpstr>微软雅黑</vt:lpstr>
      <vt:lpstr>Arial Unicode MS</vt:lpstr>
      <vt:lpstr>等线 Light</vt:lpstr>
      <vt:lpstr>Calibri Light</vt:lpstr>
      <vt:lpstr>等线</vt:lpstr>
      <vt:lpstr>Swis721 Lt BT</vt:lpstr>
      <vt:lpstr>Swis721 LtEx BT</vt:lpstr>
      <vt:lpstr>Swis721 Cn BT</vt:lpstr>
      <vt:lpstr>Swis721 BlkOul BT</vt:lpstr>
      <vt:lpstr>Swis721 Ex BT</vt:lpstr>
      <vt:lpstr>Sylfaen</vt:lpstr>
      <vt:lpstr>Symeteo</vt:lpstr>
      <vt:lpstr>Tahoma</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YAO YAO</dc:creator>
  <cp:lastModifiedBy>翔翔</cp:lastModifiedBy>
  <cp:revision>28</cp:revision>
  <dcterms:created xsi:type="dcterms:W3CDTF">2019-05-30T11:42:00Z</dcterms:created>
  <dcterms:modified xsi:type="dcterms:W3CDTF">2021-03-19T17:41:48Z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ies>
</file>