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59" r:id="rId4"/>
    <p:sldId id="261" r:id="rId5"/>
    <p:sldId id="257" r:id="rId6"/>
    <p:sldId id="262" r:id="rId7"/>
    <p:sldId id="260" r:id="rId8"/>
    <p:sldId id="258" r:id="rId9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  <a:srgbClr val="E6E6E6"/>
    <a:srgbClr val="AC5C29"/>
    <a:srgbClr val="C85A00"/>
    <a:srgbClr val="ED6D00"/>
    <a:srgbClr val="8B5E39"/>
    <a:srgbClr val="B57C4C"/>
    <a:srgbClr val="964400"/>
    <a:srgbClr val="8B4921"/>
    <a:srgbClr val="E9A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1" d="100"/>
          <a:sy n="91" d="100"/>
        </p:scale>
        <p:origin x="7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rot="10800000">
            <a:off x="0" y="-76848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t="21026" r="28880" b="34512"/>
          <a:stretch>
            <a:fillRect/>
          </a:stretch>
        </p:blipFill>
        <p:spPr>
          <a:xfrm>
            <a:off x="7720050" y="2124652"/>
            <a:ext cx="3497056" cy="23949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 rot="10800000">
            <a:off x="4072" y="-76846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167524" y="188464"/>
            <a:ext cx="11873239" cy="64706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65535"/>
            <a:ext cx="12192000" cy="7203626"/>
          </a:xfrm>
          <a:prstGeom prst="rect">
            <a:avLst/>
          </a:pr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6" r="15119" b="884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 rot="10800000">
            <a:off x="0" y="-76847"/>
            <a:ext cx="12192000" cy="7011692"/>
          </a:xfrm>
          <a:prstGeom prst="rect">
            <a:avLst/>
          </a:prstGeom>
          <a:gradFill>
            <a:gsLst>
              <a:gs pos="69000">
                <a:schemeClr val="accent2">
                  <a:lumMod val="50000"/>
                  <a:alpha val="70000"/>
                </a:schemeClr>
              </a:gs>
              <a:gs pos="0">
                <a:schemeClr val="bg2">
                  <a:alpha val="20000"/>
                </a:schemeClr>
              </a:gs>
              <a:gs pos="100000">
                <a:srgbClr val="8B492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49"/>
            <a:ext cx="12192000" cy="810768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 rot="10800000">
            <a:off x="0" y="-76848"/>
            <a:ext cx="12192000" cy="7011692"/>
          </a:xfrm>
          <a:prstGeom prst="rect">
            <a:avLst/>
          </a:prstGeom>
          <a:solidFill>
            <a:schemeClr val="accent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pic>
        <p:nvPicPr>
          <p:cNvPr id="1026" name="Picture 2" descr="https://www.sustech.edu.cn/wp-content/themes/twentyseventeen/images/sustech-logo-cn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4"/>
          <a:stretch>
            <a:fillRect/>
          </a:stretch>
        </p:blipFill>
        <p:spPr bwMode="auto">
          <a:xfrm>
            <a:off x="4096660" y="2895470"/>
            <a:ext cx="4279523" cy="10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3167-1065-483D-9808-8B263CBBF3FC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F9B6E-FF68-4E9C-AE09-F45AF38A1C48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2328" y="2536446"/>
            <a:ext cx="73892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2020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树德互助课堂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计算机程序设计基础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四周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7476" y="4436943"/>
            <a:ext cx="53385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作者：易翔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7312" y="4835688"/>
            <a:ext cx="6617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模板分享：1522姚瑶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l"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感谢图片分享者：15级摄影师董行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709765" y="-335047"/>
            <a:ext cx="28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1470" y="379730"/>
            <a:ext cx="4185285" cy="1014730"/>
          </a:xfrm>
          <a:prstGeom prst="rect">
            <a:avLst/>
          </a:prstGeom>
          <a:solidFill>
            <a:srgbClr val="5F2C09"/>
          </a:solidFill>
          <a:ln>
            <a:solidFill>
              <a:srgbClr val="5F2C09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SG" sz="6000" b="1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CONTENT</a:t>
            </a:r>
            <a:endParaRPr lang="zh-SG" altLang="en-US" sz="6000" b="1" u="sng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7559" y="2114819"/>
            <a:ext cx="865639" cy="845762"/>
            <a:chOff x="2931564" y="1381126"/>
            <a:chExt cx="1382712" cy="1350963"/>
          </a:xfrm>
        </p:grpSpPr>
        <p:grpSp>
          <p:nvGrpSpPr>
            <p:cNvPr id="39" name="组合 38"/>
            <p:cNvGrpSpPr/>
            <p:nvPr/>
          </p:nvGrpSpPr>
          <p:grpSpPr>
            <a:xfrm>
              <a:off x="2931564" y="1381126"/>
              <a:ext cx="1382712" cy="1350963"/>
              <a:chOff x="2790826" y="1897063"/>
              <a:chExt cx="1382712" cy="1350963"/>
            </a:xfrm>
          </p:grpSpPr>
          <p:sp>
            <p:nvSpPr>
              <p:cNvPr id="40" name="Oval 1271"/>
              <p:cNvSpPr>
                <a:spLocks noChangeArrowheads="1"/>
              </p:cNvSpPr>
              <p:nvPr/>
            </p:nvSpPr>
            <p:spPr bwMode="auto">
              <a:xfrm>
                <a:off x="2790826" y="2016126"/>
                <a:ext cx="120650" cy="120650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272"/>
              <p:cNvSpPr/>
              <p:nvPr/>
            </p:nvSpPr>
            <p:spPr bwMode="auto">
              <a:xfrm>
                <a:off x="3729038" y="2851151"/>
                <a:ext cx="136525" cy="134938"/>
              </a:xfrm>
              <a:custGeom>
                <a:avLst/>
                <a:gdLst>
                  <a:gd name="T0" fmla="*/ 29 w 36"/>
                  <a:gd name="T1" fmla="*/ 29 h 36"/>
                  <a:gd name="T2" fmla="*/ 7 w 36"/>
                  <a:gd name="T3" fmla="*/ 29 h 36"/>
                  <a:gd name="T4" fmla="*/ 7 w 36"/>
                  <a:gd name="T5" fmla="*/ 7 h 36"/>
                  <a:gd name="T6" fmla="*/ 29 w 36"/>
                  <a:gd name="T7" fmla="*/ 7 h 36"/>
                  <a:gd name="T8" fmla="*/ 29 w 36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9" y="29"/>
                    </a:moveTo>
                    <a:cubicBezTo>
                      <a:pt x="23" y="36"/>
                      <a:pt x="13" y="36"/>
                      <a:pt x="7" y="29"/>
                    </a:cubicBezTo>
                    <a:cubicBezTo>
                      <a:pt x="0" y="23"/>
                      <a:pt x="0" y="13"/>
                      <a:pt x="7" y="7"/>
                    </a:cubicBezTo>
                    <a:cubicBezTo>
                      <a:pt x="13" y="0"/>
                      <a:pt x="23" y="0"/>
                      <a:pt x="29" y="7"/>
                    </a:cubicBezTo>
                    <a:cubicBezTo>
                      <a:pt x="36" y="13"/>
                      <a:pt x="36" y="23"/>
                      <a:pt x="29" y="2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Oval 1273"/>
              <p:cNvSpPr>
                <a:spLocks noChangeArrowheads="1"/>
              </p:cNvSpPr>
              <p:nvPr/>
            </p:nvSpPr>
            <p:spPr bwMode="auto">
              <a:xfrm>
                <a:off x="3136901" y="1941513"/>
                <a:ext cx="30163" cy="30163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Oval 1274"/>
              <p:cNvSpPr>
                <a:spLocks noChangeArrowheads="1"/>
              </p:cNvSpPr>
              <p:nvPr/>
            </p:nvSpPr>
            <p:spPr bwMode="auto">
              <a:xfrm>
                <a:off x="3706813" y="1911351"/>
                <a:ext cx="30163" cy="30163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Oval 1275"/>
              <p:cNvSpPr>
                <a:spLocks noChangeArrowheads="1"/>
              </p:cNvSpPr>
              <p:nvPr/>
            </p:nvSpPr>
            <p:spPr bwMode="auto">
              <a:xfrm>
                <a:off x="2865438" y="2301876"/>
                <a:ext cx="30163" cy="30163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Oval 1276"/>
              <p:cNvSpPr>
                <a:spLocks noChangeArrowheads="1"/>
              </p:cNvSpPr>
              <p:nvPr/>
            </p:nvSpPr>
            <p:spPr bwMode="auto">
              <a:xfrm>
                <a:off x="3181351" y="3159126"/>
                <a:ext cx="30163" cy="30163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Oval 1277"/>
              <p:cNvSpPr>
                <a:spLocks noChangeArrowheads="1"/>
              </p:cNvSpPr>
              <p:nvPr/>
            </p:nvSpPr>
            <p:spPr bwMode="auto">
              <a:xfrm>
                <a:off x="2790826" y="2947988"/>
                <a:ext cx="180975" cy="180975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Oval 1278"/>
              <p:cNvSpPr>
                <a:spLocks noChangeArrowheads="1"/>
              </p:cNvSpPr>
              <p:nvPr/>
            </p:nvSpPr>
            <p:spPr bwMode="auto">
              <a:xfrm>
                <a:off x="3813176" y="1897063"/>
                <a:ext cx="239713" cy="239713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279"/>
              <p:cNvSpPr/>
              <p:nvPr/>
            </p:nvSpPr>
            <p:spPr bwMode="auto">
              <a:xfrm>
                <a:off x="3481388" y="2111376"/>
                <a:ext cx="692150" cy="1136650"/>
              </a:xfrm>
              <a:custGeom>
                <a:avLst/>
                <a:gdLst>
                  <a:gd name="T0" fmla="*/ 140 w 184"/>
                  <a:gd name="T1" fmla="*/ 0 h 303"/>
                  <a:gd name="T2" fmla="*/ 184 w 184"/>
                  <a:gd name="T3" fmla="*/ 119 h 303"/>
                  <a:gd name="T4" fmla="*/ 0 w 184"/>
                  <a:gd name="T5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" h="303">
                    <a:moveTo>
                      <a:pt x="140" y="0"/>
                    </a:moveTo>
                    <a:cubicBezTo>
                      <a:pt x="168" y="32"/>
                      <a:pt x="184" y="74"/>
                      <a:pt x="184" y="119"/>
                    </a:cubicBezTo>
                    <a:cubicBezTo>
                      <a:pt x="184" y="221"/>
                      <a:pt x="102" y="303"/>
                      <a:pt x="0" y="303"/>
                    </a:cubicBezTo>
                  </a:path>
                </a:pathLst>
              </a:cu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80"/>
              <p:cNvSpPr/>
              <p:nvPr/>
            </p:nvSpPr>
            <p:spPr bwMode="auto">
              <a:xfrm>
                <a:off x="3121026" y="2557463"/>
                <a:ext cx="4763" cy="49213"/>
              </a:xfrm>
              <a:custGeom>
                <a:avLst/>
                <a:gdLst>
                  <a:gd name="T0" fmla="*/ 1 w 1"/>
                  <a:gd name="T1" fmla="*/ 13 h 13"/>
                  <a:gd name="T2" fmla="*/ 0 w 1"/>
                  <a:gd name="T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3">
                    <a:moveTo>
                      <a:pt x="1" y="13"/>
                    </a:moveTo>
                    <a:cubicBezTo>
                      <a:pt x="0" y="9"/>
                      <a:pt x="0" y="4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281"/>
              <p:cNvSpPr/>
              <p:nvPr/>
            </p:nvSpPr>
            <p:spPr bwMode="auto">
              <a:xfrm>
                <a:off x="3148013" y="2216151"/>
                <a:ext cx="217488" cy="206375"/>
              </a:xfrm>
              <a:custGeom>
                <a:avLst/>
                <a:gdLst>
                  <a:gd name="T0" fmla="*/ 0 w 58"/>
                  <a:gd name="T1" fmla="*/ 55 h 55"/>
                  <a:gd name="T2" fmla="*/ 58 w 58"/>
                  <a:gd name="T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" h="55">
                    <a:moveTo>
                      <a:pt x="0" y="55"/>
                    </a:moveTo>
                    <a:cubicBezTo>
                      <a:pt x="10" y="29"/>
                      <a:pt x="31" y="9"/>
                      <a:pt x="58" y="0"/>
                    </a:cubicBezTo>
                  </a:path>
                </a:pathLst>
              </a:cu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282"/>
              <p:cNvSpPr/>
              <p:nvPr/>
            </p:nvSpPr>
            <p:spPr bwMode="auto">
              <a:xfrm>
                <a:off x="3000376" y="2076451"/>
                <a:ext cx="962025" cy="962025"/>
              </a:xfrm>
              <a:custGeom>
                <a:avLst/>
                <a:gdLst>
                  <a:gd name="T0" fmla="*/ 200 w 256"/>
                  <a:gd name="T1" fmla="*/ 234 h 256"/>
                  <a:gd name="T2" fmla="*/ 128 w 256"/>
                  <a:gd name="T3" fmla="*/ 256 h 256"/>
                  <a:gd name="T4" fmla="*/ 0 w 256"/>
                  <a:gd name="T5" fmla="*/ 128 h 256"/>
                  <a:gd name="T6" fmla="*/ 128 w 256"/>
                  <a:gd name="T7" fmla="*/ 0 h 256"/>
                  <a:gd name="T8" fmla="*/ 256 w 256"/>
                  <a:gd name="T9" fmla="*/ 128 h 256"/>
                  <a:gd name="T10" fmla="*/ 224 w 256"/>
                  <a:gd name="T11" fmla="*/ 213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6" h="256">
                    <a:moveTo>
                      <a:pt x="200" y="234"/>
                    </a:moveTo>
                    <a:cubicBezTo>
                      <a:pt x="179" y="248"/>
                      <a:pt x="155" y="256"/>
                      <a:pt x="128" y="256"/>
                    </a:cubicBez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61"/>
                      <a:pt x="244" y="190"/>
                      <a:pt x="224" y="213"/>
                    </a:cubicBezTo>
                  </a:path>
                </a:pathLst>
              </a:cu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3283486" y="1638579"/>
              <a:ext cx="790933" cy="55906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5F2C09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rPr>
                <a:t>1</a:t>
              </a:r>
              <a:endParaRPr lang="zh-SG" altLang="en-US" sz="2800" b="1" dirty="0">
                <a:solidFill>
                  <a:srgbClr val="5F2C09"/>
                </a:solidFill>
                <a:latin typeface="Arial Black" panose="020B0A040201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77661" y="2142646"/>
            <a:ext cx="359768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4400" b="1" dirty="0" err="1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zh-SG" sz="4400" b="1" dirty="0" err="1">
              <a:solidFill>
                <a:srgbClr val="5F2C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37559" y="3510123"/>
            <a:ext cx="865639" cy="845762"/>
            <a:chOff x="2931564" y="1381126"/>
            <a:chExt cx="1382712" cy="135096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2931564" y="1381126"/>
              <a:ext cx="1382712" cy="1350963"/>
              <a:chOff x="2790826" y="1897063"/>
              <a:chExt cx="1382712" cy="1350963"/>
            </a:xfrm>
          </p:grpSpPr>
          <p:sp>
            <p:nvSpPr>
              <p:cNvPr id="103" name="Oval 1271"/>
              <p:cNvSpPr>
                <a:spLocks noChangeArrowheads="1"/>
              </p:cNvSpPr>
              <p:nvPr/>
            </p:nvSpPr>
            <p:spPr bwMode="auto">
              <a:xfrm>
                <a:off x="2790826" y="2016126"/>
                <a:ext cx="120650" cy="120650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272"/>
              <p:cNvSpPr/>
              <p:nvPr/>
            </p:nvSpPr>
            <p:spPr bwMode="auto">
              <a:xfrm>
                <a:off x="3729038" y="2851151"/>
                <a:ext cx="136525" cy="134938"/>
              </a:xfrm>
              <a:custGeom>
                <a:avLst/>
                <a:gdLst>
                  <a:gd name="T0" fmla="*/ 29 w 36"/>
                  <a:gd name="T1" fmla="*/ 29 h 36"/>
                  <a:gd name="T2" fmla="*/ 7 w 36"/>
                  <a:gd name="T3" fmla="*/ 29 h 36"/>
                  <a:gd name="T4" fmla="*/ 7 w 36"/>
                  <a:gd name="T5" fmla="*/ 7 h 36"/>
                  <a:gd name="T6" fmla="*/ 29 w 36"/>
                  <a:gd name="T7" fmla="*/ 7 h 36"/>
                  <a:gd name="T8" fmla="*/ 29 w 36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29" y="29"/>
                    </a:moveTo>
                    <a:cubicBezTo>
                      <a:pt x="23" y="36"/>
                      <a:pt x="13" y="36"/>
                      <a:pt x="7" y="29"/>
                    </a:cubicBezTo>
                    <a:cubicBezTo>
                      <a:pt x="0" y="23"/>
                      <a:pt x="0" y="13"/>
                      <a:pt x="7" y="7"/>
                    </a:cubicBezTo>
                    <a:cubicBezTo>
                      <a:pt x="13" y="0"/>
                      <a:pt x="23" y="0"/>
                      <a:pt x="29" y="7"/>
                    </a:cubicBezTo>
                    <a:cubicBezTo>
                      <a:pt x="36" y="13"/>
                      <a:pt x="36" y="23"/>
                      <a:pt x="29" y="2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Oval 1273"/>
              <p:cNvSpPr>
                <a:spLocks noChangeArrowheads="1"/>
              </p:cNvSpPr>
              <p:nvPr/>
            </p:nvSpPr>
            <p:spPr bwMode="auto">
              <a:xfrm>
                <a:off x="3136901" y="1941513"/>
                <a:ext cx="30163" cy="30163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Oval 1274"/>
              <p:cNvSpPr>
                <a:spLocks noChangeArrowheads="1"/>
              </p:cNvSpPr>
              <p:nvPr/>
            </p:nvSpPr>
            <p:spPr bwMode="auto">
              <a:xfrm>
                <a:off x="3706813" y="1911351"/>
                <a:ext cx="30163" cy="30163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Oval 1275"/>
              <p:cNvSpPr>
                <a:spLocks noChangeArrowheads="1"/>
              </p:cNvSpPr>
              <p:nvPr/>
            </p:nvSpPr>
            <p:spPr bwMode="auto">
              <a:xfrm>
                <a:off x="2865438" y="2301876"/>
                <a:ext cx="30163" cy="30163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Oval 1276"/>
              <p:cNvSpPr>
                <a:spLocks noChangeArrowheads="1"/>
              </p:cNvSpPr>
              <p:nvPr/>
            </p:nvSpPr>
            <p:spPr bwMode="auto">
              <a:xfrm>
                <a:off x="3181351" y="3159126"/>
                <a:ext cx="30163" cy="30163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Oval 1277"/>
              <p:cNvSpPr>
                <a:spLocks noChangeArrowheads="1"/>
              </p:cNvSpPr>
              <p:nvPr/>
            </p:nvSpPr>
            <p:spPr bwMode="auto">
              <a:xfrm>
                <a:off x="2790826" y="2947988"/>
                <a:ext cx="180975" cy="180975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Oval 1278"/>
              <p:cNvSpPr>
                <a:spLocks noChangeArrowheads="1"/>
              </p:cNvSpPr>
              <p:nvPr/>
            </p:nvSpPr>
            <p:spPr bwMode="auto">
              <a:xfrm>
                <a:off x="3813176" y="1897063"/>
                <a:ext cx="239713" cy="239713"/>
              </a:xfrm>
              <a:prstGeom prst="ellipse">
                <a:avLst/>
              </a:pr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279"/>
              <p:cNvSpPr/>
              <p:nvPr/>
            </p:nvSpPr>
            <p:spPr bwMode="auto">
              <a:xfrm>
                <a:off x="3481388" y="2111376"/>
                <a:ext cx="692150" cy="1136650"/>
              </a:xfrm>
              <a:custGeom>
                <a:avLst/>
                <a:gdLst>
                  <a:gd name="T0" fmla="*/ 140 w 184"/>
                  <a:gd name="T1" fmla="*/ 0 h 303"/>
                  <a:gd name="T2" fmla="*/ 184 w 184"/>
                  <a:gd name="T3" fmla="*/ 119 h 303"/>
                  <a:gd name="T4" fmla="*/ 0 w 184"/>
                  <a:gd name="T5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" h="303">
                    <a:moveTo>
                      <a:pt x="140" y="0"/>
                    </a:moveTo>
                    <a:cubicBezTo>
                      <a:pt x="168" y="32"/>
                      <a:pt x="184" y="74"/>
                      <a:pt x="184" y="119"/>
                    </a:cubicBezTo>
                    <a:cubicBezTo>
                      <a:pt x="184" y="221"/>
                      <a:pt x="102" y="303"/>
                      <a:pt x="0" y="303"/>
                    </a:cubicBezTo>
                  </a:path>
                </a:pathLst>
              </a:cu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280"/>
              <p:cNvSpPr/>
              <p:nvPr/>
            </p:nvSpPr>
            <p:spPr bwMode="auto">
              <a:xfrm>
                <a:off x="3121026" y="2557463"/>
                <a:ext cx="4763" cy="49213"/>
              </a:xfrm>
              <a:custGeom>
                <a:avLst/>
                <a:gdLst>
                  <a:gd name="T0" fmla="*/ 1 w 1"/>
                  <a:gd name="T1" fmla="*/ 13 h 13"/>
                  <a:gd name="T2" fmla="*/ 0 w 1"/>
                  <a:gd name="T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3">
                    <a:moveTo>
                      <a:pt x="1" y="13"/>
                    </a:moveTo>
                    <a:cubicBezTo>
                      <a:pt x="0" y="9"/>
                      <a:pt x="0" y="4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281"/>
              <p:cNvSpPr/>
              <p:nvPr/>
            </p:nvSpPr>
            <p:spPr bwMode="auto">
              <a:xfrm>
                <a:off x="3148013" y="2216151"/>
                <a:ext cx="217488" cy="206375"/>
              </a:xfrm>
              <a:custGeom>
                <a:avLst/>
                <a:gdLst>
                  <a:gd name="T0" fmla="*/ 0 w 58"/>
                  <a:gd name="T1" fmla="*/ 55 h 55"/>
                  <a:gd name="T2" fmla="*/ 58 w 58"/>
                  <a:gd name="T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" h="55">
                    <a:moveTo>
                      <a:pt x="0" y="55"/>
                    </a:moveTo>
                    <a:cubicBezTo>
                      <a:pt x="10" y="29"/>
                      <a:pt x="31" y="9"/>
                      <a:pt x="58" y="0"/>
                    </a:cubicBezTo>
                  </a:path>
                </a:pathLst>
              </a:cu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282"/>
              <p:cNvSpPr/>
              <p:nvPr/>
            </p:nvSpPr>
            <p:spPr bwMode="auto">
              <a:xfrm>
                <a:off x="3000376" y="2076451"/>
                <a:ext cx="962025" cy="962025"/>
              </a:xfrm>
              <a:custGeom>
                <a:avLst/>
                <a:gdLst>
                  <a:gd name="T0" fmla="*/ 200 w 256"/>
                  <a:gd name="T1" fmla="*/ 234 h 256"/>
                  <a:gd name="T2" fmla="*/ 128 w 256"/>
                  <a:gd name="T3" fmla="*/ 256 h 256"/>
                  <a:gd name="T4" fmla="*/ 0 w 256"/>
                  <a:gd name="T5" fmla="*/ 128 h 256"/>
                  <a:gd name="T6" fmla="*/ 128 w 256"/>
                  <a:gd name="T7" fmla="*/ 0 h 256"/>
                  <a:gd name="T8" fmla="*/ 256 w 256"/>
                  <a:gd name="T9" fmla="*/ 128 h 256"/>
                  <a:gd name="T10" fmla="*/ 224 w 256"/>
                  <a:gd name="T11" fmla="*/ 213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6" h="256">
                    <a:moveTo>
                      <a:pt x="200" y="234"/>
                    </a:moveTo>
                    <a:cubicBezTo>
                      <a:pt x="179" y="248"/>
                      <a:pt x="155" y="256"/>
                      <a:pt x="128" y="256"/>
                    </a:cubicBezTo>
                    <a:cubicBezTo>
                      <a:pt x="57" y="256"/>
                      <a:pt x="0" y="199"/>
                      <a:pt x="0" y="128"/>
                    </a:cubicBezTo>
                    <a:cubicBezTo>
                      <a:pt x="0" y="57"/>
                      <a:pt x="57" y="0"/>
                      <a:pt x="128" y="0"/>
                    </a:cubicBezTo>
                    <a:cubicBezTo>
                      <a:pt x="199" y="0"/>
                      <a:pt x="256" y="57"/>
                      <a:pt x="256" y="128"/>
                    </a:cubicBezTo>
                    <a:cubicBezTo>
                      <a:pt x="256" y="161"/>
                      <a:pt x="244" y="190"/>
                      <a:pt x="224" y="213"/>
                    </a:cubicBezTo>
                  </a:path>
                </a:pathLst>
              </a:custGeom>
              <a:noFill/>
              <a:ln w="38100" cap="rnd">
                <a:solidFill>
                  <a:srgbClr val="5F2C0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3283486" y="1638579"/>
              <a:ext cx="790933" cy="83376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SG" sz="2800" b="1" dirty="0">
                  <a:solidFill>
                    <a:srgbClr val="5F2C09"/>
                  </a:solidFill>
                  <a:latin typeface="Arial Black" panose="020B0A04020102020204" pitchFamily="34" charset="0"/>
                  <a:cs typeface="Times New Roman" panose="02020603050405020304" pitchFamily="18" charset="0"/>
                </a:rPr>
                <a:t>2</a:t>
              </a:r>
              <a:endParaRPr lang="en-US" altLang="zh-SG" sz="2800" b="1" dirty="0">
                <a:solidFill>
                  <a:srgbClr val="5F2C09"/>
                </a:solidFill>
                <a:latin typeface="Arial Black" panose="020B0A040201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1915160" y="3553460"/>
            <a:ext cx="497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4400" b="1" dirty="0" err="1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and Object</a:t>
            </a:r>
            <a:endParaRPr lang="en-US" altLang="zh-SG" sz="4400" b="1" dirty="0" err="1">
              <a:solidFill>
                <a:srgbClr val="5F2C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82088" y="1690688"/>
            <a:ext cx="60099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Part 1</a:t>
            </a:r>
            <a:endParaRPr lang="en-US" altLang="zh-CN" sz="13800" b="1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2406" y="3983528"/>
            <a:ext cx="88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Here you can put something to give a brief introduction. </a:t>
            </a:r>
            <a:endParaRPr lang="zh-SG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>
            <a:fillRect/>
          </a:stretch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/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/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299"/>
              <p:cNvSpPr/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300"/>
              <p:cNvSpPr/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301"/>
              <p:cNvSpPr/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302"/>
              <p:cNvSpPr/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03"/>
              <p:cNvSpPr/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04"/>
              <p:cNvSpPr/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05"/>
              <p:cNvSpPr/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 err="1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3200" b="1" dirty="0" err="1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alabalaBalabala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82088" y="1690688"/>
            <a:ext cx="60099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u="sng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Part 2</a:t>
            </a:r>
            <a:endParaRPr lang="en-US" altLang="zh-CN" sz="13800" b="1" u="sng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2406" y="3983528"/>
            <a:ext cx="887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Here you can put something to give a brief introduction. </a:t>
            </a:r>
            <a:endParaRPr lang="zh-SG" altLang="en-US" sz="2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40306" r="23627" b="40661"/>
          <a:stretch>
            <a:fillRect/>
          </a:stretch>
        </p:blipFill>
        <p:spPr>
          <a:xfrm>
            <a:off x="9367365" y="272202"/>
            <a:ext cx="2484934" cy="641827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34903" y="329254"/>
            <a:ext cx="5847704" cy="584775"/>
            <a:chOff x="434903" y="329254"/>
            <a:chExt cx="5847704" cy="584775"/>
          </a:xfrm>
        </p:grpSpPr>
        <p:grpSp>
          <p:nvGrpSpPr>
            <p:cNvPr id="7" name="组合 6"/>
            <p:cNvGrpSpPr/>
            <p:nvPr/>
          </p:nvGrpSpPr>
          <p:grpSpPr>
            <a:xfrm>
              <a:off x="434903" y="418808"/>
              <a:ext cx="482808" cy="432771"/>
              <a:chOff x="7977188" y="1874838"/>
              <a:chExt cx="1439863" cy="1290638"/>
            </a:xfrm>
          </p:grpSpPr>
          <p:sp>
            <p:nvSpPr>
              <p:cNvPr id="8" name="Oval 1298"/>
              <p:cNvSpPr>
                <a:spLocks noChangeArrowheads="1"/>
              </p:cNvSpPr>
              <p:nvPr/>
            </p:nvSpPr>
            <p:spPr bwMode="auto">
              <a:xfrm>
                <a:off x="8124826" y="2001838"/>
                <a:ext cx="119063" cy="120650"/>
              </a:xfrm>
              <a:prstGeom prst="ellipse">
                <a:avLst/>
              </a:pr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299"/>
              <p:cNvSpPr/>
              <p:nvPr/>
            </p:nvSpPr>
            <p:spPr bwMode="auto">
              <a:xfrm>
                <a:off x="8942388" y="1979613"/>
                <a:ext cx="331788" cy="330200"/>
              </a:xfrm>
              <a:custGeom>
                <a:avLst/>
                <a:gdLst>
                  <a:gd name="T0" fmla="*/ 44 w 88"/>
                  <a:gd name="T1" fmla="*/ 0 h 88"/>
                  <a:gd name="T2" fmla="*/ 88 w 88"/>
                  <a:gd name="T3" fmla="*/ 44 h 88"/>
                  <a:gd name="T4" fmla="*/ 44 w 88"/>
                  <a:gd name="T5" fmla="*/ 88 h 88"/>
                  <a:gd name="T6" fmla="*/ 0 w 88"/>
                  <a:gd name="T7" fmla="*/ 44 h 88"/>
                  <a:gd name="T8" fmla="*/ 44 w 8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44" y="0"/>
                    </a:moveTo>
                    <a:cubicBezTo>
                      <a:pt x="68" y="0"/>
                      <a:pt x="88" y="19"/>
                      <a:pt x="88" y="44"/>
                    </a:cubicBezTo>
                    <a:cubicBezTo>
                      <a:pt x="88" y="68"/>
                      <a:pt x="68" y="88"/>
                      <a:pt x="44" y="88"/>
                    </a:cubicBezTo>
                    <a:cubicBezTo>
                      <a:pt x="20" y="88"/>
                      <a:pt x="0" y="68"/>
                      <a:pt x="0" y="44"/>
                    </a:cubicBezTo>
                    <a:cubicBezTo>
                      <a:pt x="0" y="20"/>
                      <a:pt x="19" y="0"/>
                      <a:pt x="44" y="0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300"/>
              <p:cNvSpPr/>
              <p:nvPr/>
            </p:nvSpPr>
            <p:spPr bwMode="auto">
              <a:xfrm>
                <a:off x="8131176" y="1993901"/>
                <a:ext cx="1173163" cy="1171575"/>
              </a:xfrm>
              <a:custGeom>
                <a:avLst/>
                <a:gdLst>
                  <a:gd name="T0" fmla="*/ 308 w 312"/>
                  <a:gd name="T1" fmla="*/ 121 h 312"/>
                  <a:gd name="T2" fmla="*/ 312 w 312"/>
                  <a:gd name="T3" fmla="*/ 155 h 312"/>
                  <a:gd name="T4" fmla="*/ 156 w 312"/>
                  <a:gd name="T5" fmla="*/ 312 h 312"/>
                  <a:gd name="T6" fmla="*/ 0 w 312"/>
                  <a:gd name="T7" fmla="*/ 156 h 312"/>
                  <a:gd name="T8" fmla="*/ 155 w 312"/>
                  <a:gd name="T9" fmla="*/ 0 h 312"/>
                  <a:gd name="T10" fmla="*/ 223 w 312"/>
                  <a:gd name="T11" fmla="*/ 1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312">
                    <a:moveTo>
                      <a:pt x="308" y="121"/>
                    </a:moveTo>
                    <a:cubicBezTo>
                      <a:pt x="310" y="132"/>
                      <a:pt x="312" y="144"/>
                      <a:pt x="312" y="155"/>
                    </a:cubicBezTo>
                    <a:cubicBezTo>
                      <a:pt x="312" y="242"/>
                      <a:pt x="242" y="312"/>
                      <a:pt x="156" y="312"/>
                    </a:cubicBezTo>
                    <a:cubicBezTo>
                      <a:pt x="70" y="312"/>
                      <a:pt x="0" y="242"/>
                      <a:pt x="0" y="156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80" y="0"/>
                      <a:pt x="203" y="5"/>
                      <a:pt x="223" y="15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301"/>
              <p:cNvSpPr/>
              <p:nvPr/>
            </p:nvSpPr>
            <p:spPr bwMode="auto">
              <a:xfrm>
                <a:off x="7977188" y="2224088"/>
                <a:ext cx="1439863" cy="746125"/>
              </a:xfrm>
              <a:custGeom>
                <a:avLst/>
                <a:gdLst>
                  <a:gd name="T0" fmla="*/ 353 w 383"/>
                  <a:gd name="T1" fmla="*/ 96 h 199"/>
                  <a:gd name="T2" fmla="*/ 377 w 383"/>
                  <a:gd name="T3" fmla="*/ 154 h 199"/>
                  <a:gd name="T4" fmla="*/ 171 w 383"/>
                  <a:gd name="T5" fmla="*/ 165 h 199"/>
                  <a:gd name="T6" fmla="*/ 13 w 383"/>
                  <a:gd name="T7" fmla="*/ 32 h 199"/>
                  <a:gd name="T8" fmla="*/ 73 w 383"/>
                  <a:gd name="T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99">
                    <a:moveTo>
                      <a:pt x="353" y="96"/>
                    </a:moveTo>
                    <a:cubicBezTo>
                      <a:pt x="373" y="117"/>
                      <a:pt x="383" y="137"/>
                      <a:pt x="377" y="154"/>
                    </a:cubicBezTo>
                    <a:cubicBezTo>
                      <a:pt x="364" y="194"/>
                      <a:pt x="271" y="199"/>
                      <a:pt x="171" y="165"/>
                    </a:cubicBezTo>
                    <a:cubicBezTo>
                      <a:pt x="70" y="131"/>
                      <a:pt x="0" y="72"/>
                      <a:pt x="13" y="32"/>
                    </a:cubicBezTo>
                    <a:cubicBezTo>
                      <a:pt x="19" y="14"/>
                      <a:pt x="41" y="3"/>
                      <a:pt x="73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302"/>
              <p:cNvSpPr/>
              <p:nvPr/>
            </p:nvSpPr>
            <p:spPr bwMode="auto">
              <a:xfrm>
                <a:off x="8507413" y="2625726"/>
                <a:ext cx="52388" cy="22225"/>
              </a:xfrm>
              <a:custGeom>
                <a:avLst/>
                <a:gdLst>
                  <a:gd name="T0" fmla="*/ 14 w 14"/>
                  <a:gd name="T1" fmla="*/ 6 h 6"/>
                  <a:gd name="T2" fmla="*/ 0 w 14"/>
                  <a:gd name="T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9" y="4"/>
                      <a:pt x="5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03"/>
              <p:cNvSpPr/>
              <p:nvPr/>
            </p:nvSpPr>
            <p:spPr bwMode="auto">
              <a:xfrm>
                <a:off x="8680451" y="2692401"/>
                <a:ext cx="481013" cy="87313"/>
              </a:xfrm>
              <a:custGeom>
                <a:avLst/>
                <a:gdLst>
                  <a:gd name="T0" fmla="*/ 128 w 128"/>
                  <a:gd name="T1" fmla="*/ 22 h 23"/>
                  <a:gd name="T2" fmla="*/ 0 w 128"/>
                  <a:gd name="T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8" h="23">
                    <a:moveTo>
                      <a:pt x="128" y="22"/>
                    </a:moveTo>
                    <a:cubicBezTo>
                      <a:pt x="92" y="23"/>
                      <a:pt x="47" y="16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04"/>
              <p:cNvSpPr/>
              <p:nvPr/>
            </p:nvSpPr>
            <p:spPr bwMode="auto">
              <a:xfrm>
                <a:off x="9109076" y="1874838"/>
                <a:ext cx="269875" cy="536575"/>
              </a:xfrm>
              <a:custGeom>
                <a:avLst/>
                <a:gdLst>
                  <a:gd name="T0" fmla="*/ 0 w 72"/>
                  <a:gd name="T1" fmla="*/ 0 h 143"/>
                  <a:gd name="T2" fmla="*/ 72 w 72"/>
                  <a:gd name="T3" fmla="*/ 72 h 143"/>
                  <a:gd name="T4" fmla="*/ 41 w 72"/>
                  <a:gd name="T5" fmla="*/ 131 h 143"/>
                  <a:gd name="T6" fmla="*/ 7 w 72"/>
                  <a:gd name="T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43">
                    <a:moveTo>
                      <a:pt x="0" y="0"/>
                    </a:moveTo>
                    <a:cubicBezTo>
                      <a:pt x="39" y="0"/>
                      <a:pt x="72" y="32"/>
                      <a:pt x="72" y="72"/>
                    </a:cubicBezTo>
                    <a:cubicBezTo>
                      <a:pt x="72" y="96"/>
                      <a:pt x="60" y="118"/>
                      <a:pt x="41" y="131"/>
                    </a:cubicBezTo>
                    <a:cubicBezTo>
                      <a:pt x="31" y="138"/>
                      <a:pt x="20" y="142"/>
                      <a:pt x="7" y="143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05"/>
              <p:cNvSpPr/>
              <p:nvPr/>
            </p:nvSpPr>
            <p:spPr bwMode="auto">
              <a:xfrm>
                <a:off x="8996363" y="2389188"/>
                <a:ext cx="41275" cy="14288"/>
              </a:xfrm>
              <a:custGeom>
                <a:avLst/>
                <a:gdLst>
                  <a:gd name="T0" fmla="*/ 11 w 11"/>
                  <a:gd name="T1" fmla="*/ 4 h 4"/>
                  <a:gd name="T2" fmla="*/ 0 w 11"/>
                  <a:gd name="T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4">
                    <a:moveTo>
                      <a:pt x="11" y="4"/>
                    </a:moveTo>
                    <a:cubicBezTo>
                      <a:pt x="7" y="3"/>
                      <a:pt x="3" y="2"/>
                      <a:pt x="0" y="0"/>
                    </a:cubicBezTo>
                  </a:path>
                </a:pathLst>
              </a:custGeom>
              <a:noFill/>
              <a:ln w="28575" cap="rnd">
                <a:solidFill>
                  <a:schemeClr val="accent2">
                    <a:lumMod val="5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935810" y="329254"/>
              <a:ext cx="5346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3200" b="1" dirty="0" err="1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3200" b="1" dirty="0" err="1">
                  <a:solidFill>
                    <a:srgbClr val="5F2C0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alabalaBalabala</a:t>
              </a:r>
              <a:endParaRPr lang="zh-SG" altLang="en-US" sz="3200" b="1" dirty="0">
                <a:solidFill>
                  <a:srgbClr val="5F2C0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3304" y="4090369"/>
            <a:ext cx="9109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SG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Thank you for your listening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endParaRPr lang="zh-SG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7407" y="4878868"/>
            <a:ext cx="66171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模板分享：</a:t>
            </a:r>
            <a:r>
              <a:rPr lang="en-US" altLang="zh-CN" sz="1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1522</a:t>
            </a:r>
            <a:r>
              <a:rPr lang="zh-CN" altLang="en-US" sz="1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姚瑶</a:t>
            </a:r>
            <a:endParaRPr lang="en-US" altLang="zh-CN" sz="1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感谢图片分享者：</a:t>
            </a:r>
            <a:r>
              <a:rPr lang="en-US" altLang="zh-CN" sz="1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</a:t>
            </a:r>
            <a:r>
              <a:rPr lang="zh-CN" altLang="en-US" sz="1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级摄影师董行</a:t>
            </a:r>
            <a:endParaRPr lang="zh-SG" altLang="en-US" sz="1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华文中宋</vt:lpstr>
      <vt:lpstr>Bahnschrift SemiBold Condensed</vt:lpstr>
      <vt:lpstr>Arial Black</vt:lpstr>
      <vt:lpstr>Times New Roman</vt:lpstr>
      <vt:lpstr>Calibri</vt:lpstr>
      <vt:lpstr>微软雅黑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YAO</dc:creator>
  <cp:lastModifiedBy>翔翔</cp:lastModifiedBy>
  <cp:revision>20</cp:revision>
  <dcterms:created xsi:type="dcterms:W3CDTF">2019-05-30T11:42:00Z</dcterms:created>
  <dcterms:modified xsi:type="dcterms:W3CDTF">2021-03-27T15:41:01Z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81F5D596E61C49CBA81F50160C873ED9</vt:lpwstr>
  </property>
  <property fmtid="{D5CDD505-2E9C-101B-9397-08002B2CF9AE}" pid="3" name="KSOProductBuildVer">
    <vt:lpwstr>2052-11.1.0.10356</vt:lpwstr>
  </property>
</Properties>
</file>