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BC63F-3241-42D3-984A-D618D963D8E9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FC25-D425-43C2-9F80-67C7E816DD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8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55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32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4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7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94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6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5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7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5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14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CA00-3891-40E4-8741-D44C4E943D8D}" type="datetimeFigureOut">
              <a:rPr lang="en-SG" smtClean="0"/>
              <a:t>16/10/2018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CFA9-EC41-4BE8-A0A1-6E2467A6CA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8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86184" y="1056411"/>
            <a:ext cx="1395341" cy="4347781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76401" y="1056411"/>
            <a:ext cx="7330619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220670" y="144172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948483" y="1805392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876475" y="2156086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774712" y="132079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388111" y="1805391"/>
            <a:ext cx="0" cy="162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316104" y="2263584"/>
            <a:ext cx="162547" cy="1041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6484308" y="2511408"/>
            <a:ext cx="159873" cy="7485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56625" y="215977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48765" y="1784618"/>
            <a:ext cx="119700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>
                <a:solidFill>
                  <a:srgbClr val="0070C0"/>
                </a:solidFill>
              </a:rPr>
              <a:t>(“deletesub 1 2”)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15590" y="2404075"/>
            <a:ext cx="601201" cy="6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5516" y="338184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46632" y="3171933"/>
            <a:ext cx="10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982704" y="325997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8524" y="508877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876475" y="2005068"/>
            <a:ext cx="23885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/>
              <a:t>(“deletesub 1 2”)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610279" y="468885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82794" y="484367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320428" y="325997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57155" y="3551080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994403" y="2158042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:DeleteSub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003124" y="3646969"/>
            <a:ext cx="50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045770" y="226169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003124" y="4934236"/>
            <a:ext cx="504000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7585249" y="2467023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:DeleteSub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663532" y="2697793"/>
            <a:ext cx="9223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52129" y="2869999"/>
            <a:ext cx="178547" cy="20642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49326" y="303137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681575" y="379337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188187" y="3793374"/>
            <a:ext cx="14933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239487" y="3992666"/>
            <a:ext cx="1442089" cy="56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67427" y="3337371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deleteSubject</a:t>
            </a:r>
          </a:p>
          <a:p>
            <a:r>
              <a:rPr lang="en-US" sz="1200" dirty="0">
                <a:solidFill>
                  <a:srgbClr val="7030A0"/>
                </a:solidFill>
              </a:rPr>
              <a:t>(p, 2)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42" name="Rectangle 62"/>
          <p:cNvSpPr/>
          <p:nvPr/>
        </p:nvSpPr>
        <p:spPr>
          <a:xfrm>
            <a:off x="8357771" y="4151060"/>
            <a:ext cx="127570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57524" y="461259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195524" y="4783974"/>
            <a:ext cx="76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95524" y="440297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Lee</dc:creator>
  <cp:lastModifiedBy>Joel Lee</cp:lastModifiedBy>
  <cp:revision>2</cp:revision>
  <dcterms:created xsi:type="dcterms:W3CDTF">2018-10-16T13:31:31Z</dcterms:created>
  <dcterms:modified xsi:type="dcterms:W3CDTF">2018-10-16T13:32:15Z</dcterms:modified>
</cp:coreProperties>
</file>