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7880E-5FBB-49AE-AAA5-FE2225EC9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C01F0A-D104-433E-8FAC-6673493ED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80140-53FD-4005-9A73-AD76633F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C84-0634-4145-9DBA-3CA11AC3AEF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33325-4186-46E5-BBD8-4D435983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BFB16-8C31-440A-8385-2D47EC9C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083E-652C-45B8-9361-814376E68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37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23E66-EE1A-454F-AF08-390C6BFA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B8E12D-32E6-4FC5-A216-F533C4B0D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182A5-D022-47FC-A818-F626C582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C84-0634-4145-9DBA-3CA11AC3AEF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02E1D-2349-4874-AB14-CAEF2368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ECEC0-808D-4DF2-B924-707F702D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083E-652C-45B8-9361-814376E68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1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80361C-C2E6-4694-BD94-0B7EA1B99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1EE48D-0ED9-41D0-B13D-CCFE2E98D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0D193-B431-4CAA-AFF2-097631BA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C84-0634-4145-9DBA-3CA11AC3AEF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95645-C2B3-47C4-AAA7-4D8E7F19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37A50-7108-4E76-8EC6-C5753E7E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083E-652C-45B8-9361-814376E68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9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0D4B1-FE4F-4AFD-A00A-80F6A336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ACA0A-321B-48F1-9C81-8343EADA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E35FE-B896-418E-B8F5-0D8E4165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C84-0634-4145-9DBA-3CA11AC3AEF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F7247-99AE-4B5F-B011-DE7F2030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1E3A9-55D7-4F59-B5BE-3835450B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083E-652C-45B8-9361-814376E68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7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24875-5AE1-4F29-A471-E5BFB0AC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7FC30-63F5-4836-9E15-047763F75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978FC-3C00-45D2-9B3C-31881CEC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C84-0634-4145-9DBA-3CA11AC3AEF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30CD5-BF2A-4526-853D-DE21F2A3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327C-A735-4F57-B86D-8B79C3E6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083E-652C-45B8-9361-814376E68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6A282-CCE8-4C4C-8AD2-DAC90B82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3F056-17EC-4321-B559-59E1E160F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A1BCD-7679-421E-98D0-C9D38A3FF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959BD-C19E-4B10-B0AD-A06F4C2B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C84-0634-4145-9DBA-3CA11AC3AEF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6D5F8-EF56-4C46-AD83-EB98F749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C82D97-1749-4E05-B558-FA2FFBEC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083E-652C-45B8-9361-814376E68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6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6542F-827E-4631-ADC8-70956104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03AD2-6C5F-4C29-BE0E-062B90701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F02107-CD8B-42AA-91F4-B44430248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132B21-566E-4625-A15F-26CBA4C10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C1DACE-4117-4CEB-B32C-6FF04B0C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A8A520-2071-41FF-8FCE-C2978ADB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C84-0634-4145-9DBA-3CA11AC3AEF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683111-13A7-4E00-A9A8-D56B24E6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2B7AD-3896-4E8E-A594-C59B5F3A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083E-652C-45B8-9361-814376E68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49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C274F-B233-44CA-BAD1-35E74D03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278F99-5BD7-4B28-A899-9B296B99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C84-0634-4145-9DBA-3CA11AC3AEF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C8EC1-DAC6-40BF-BB01-79DE5560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B87C4F-0C2C-4925-BDB7-F2AE19EC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083E-652C-45B8-9361-814376E68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5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036917-BEA1-418A-BBA3-B3346901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C84-0634-4145-9DBA-3CA11AC3AEF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A5AAFC-8EEE-4E94-97A2-F47B938A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2535FE-E70A-4729-8430-852B4A5C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083E-652C-45B8-9361-814376E68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6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F1457-B4C7-4A41-B21D-93318A66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71EEB-9F9A-4C60-A485-3D909BB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65BD27-049F-4375-8B9B-46855712A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268B8-5C48-47B5-B0BB-9DD933D0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C84-0634-4145-9DBA-3CA11AC3AEF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F91313-410D-4AC2-A1F1-98FE92F7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0316E-2BF8-4A28-AC93-53FE1C0E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083E-652C-45B8-9361-814376E68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C9C74-6EF8-490A-B6A7-5561C3D1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4CEFB-4B6E-4824-BA98-3958298EA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BFFDF-5E97-448A-920F-BE1513033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BA677-4E13-47D4-900D-F82E5BBA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C84-0634-4145-9DBA-3CA11AC3AEF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F4803-EB83-4A8F-8891-30A6417B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3D7BB-1162-4498-A485-C4354D28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083E-652C-45B8-9361-814376E68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3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8F3EA5-2BF1-4545-90D1-0CAAE977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7C7C5B-938C-4BCA-B2B5-C28DB2B95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88884-4FBD-451C-A9C2-E9F4FA0C6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8C84-0634-4145-9DBA-3CA11AC3AEF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5B0E8-857C-4782-A2FB-C9DBBC467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DEAD9-2E82-4583-98C2-73FF19FF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2083E-652C-45B8-9361-814376E68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8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7A55FE-A0B2-462E-A916-5C09C5C79F1F}"/>
              </a:ext>
            </a:extLst>
          </p:cNvPr>
          <p:cNvSpPr/>
          <p:nvPr/>
        </p:nvSpPr>
        <p:spPr>
          <a:xfrm>
            <a:off x="5232398" y="1544767"/>
            <a:ext cx="1459345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好感度系统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4BC972-326B-432D-A414-E444F97BFD48}"/>
              </a:ext>
            </a:extLst>
          </p:cNvPr>
          <p:cNvSpPr/>
          <p:nvPr/>
        </p:nvSpPr>
        <p:spPr>
          <a:xfrm>
            <a:off x="3311234" y="2879433"/>
            <a:ext cx="1607128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基本交互系统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3897AE-9063-470A-A25E-6EAB50B41966}"/>
              </a:ext>
            </a:extLst>
          </p:cNvPr>
          <p:cNvSpPr/>
          <p:nvPr/>
        </p:nvSpPr>
        <p:spPr>
          <a:xfrm>
            <a:off x="3163449" y="1543620"/>
            <a:ext cx="1459345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ECD6B1-BDA3-461C-BF62-576B0009D480}"/>
              </a:ext>
            </a:extLst>
          </p:cNvPr>
          <p:cNvSpPr/>
          <p:nvPr/>
        </p:nvSpPr>
        <p:spPr>
          <a:xfrm>
            <a:off x="7220525" y="1547084"/>
            <a:ext cx="1459345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符文系统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853976-E596-4AE4-8026-1BBF11417F7F}"/>
              </a:ext>
            </a:extLst>
          </p:cNvPr>
          <p:cNvSpPr/>
          <p:nvPr/>
        </p:nvSpPr>
        <p:spPr>
          <a:xfrm>
            <a:off x="5338617" y="2879433"/>
            <a:ext cx="1246909" cy="11268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剧情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01EDBD-74D0-4D66-AD36-F8F064DA7A12}"/>
              </a:ext>
            </a:extLst>
          </p:cNvPr>
          <p:cNvSpPr/>
          <p:nvPr/>
        </p:nvSpPr>
        <p:spPr>
          <a:xfrm>
            <a:off x="1510145" y="2865582"/>
            <a:ext cx="1246909" cy="11268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场景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2399DD-1DCC-426C-AB59-56A596F1FB01}"/>
              </a:ext>
            </a:extLst>
          </p:cNvPr>
          <p:cNvSpPr/>
          <p:nvPr/>
        </p:nvSpPr>
        <p:spPr>
          <a:xfrm>
            <a:off x="9277927" y="2865582"/>
            <a:ext cx="1246909" cy="11268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关卡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261B5B-674B-40B4-9B88-73FF31AEE170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4622794" y="1756056"/>
            <a:ext cx="609604" cy="1147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F3BB1EB-12E6-4B59-A7B1-46471BE7802A}"/>
              </a:ext>
            </a:extLst>
          </p:cNvPr>
          <p:cNvSpPr/>
          <p:nvPr/>
        </p:nvSpPr>
        <p:spPr>
          <a:xfrm>
            <a:off x="3532907" y="3553696"/>
            <a:ext cx="1163782" cy="438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包含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D6B0913-9591-4556-8667-3F31F65FFEE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585526" y="3429000"/>
            <a:ext cx="2692401" cy="13851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FE834DF-A53F-45F5-8814-18AD78734597}"/>
              </a:ext>
            </a:extLst>
          </p:cNvPr>
          <p:cNvSpPr/>
          <p:nvPr/>
        </p:nvSpPr>
        <p:spPr>
          <a:xfrm>
            <a:off x="7389090" y="3567547"/>
            <a:ext cx="1163782" cy="438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触发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E5C2F5B-B1D7-4777-A749-D087FEE0AB76}"/>
              </a:ext>
            </a:extLst>
          </p:cNvPr>
          <p:cNvSpPr/>
          <p:nvPr/>
        </p:nvSpPr>
        <p:spPr>
          <a:xfrm>
            <a:off x="7227454" y="2865582"/>
            <a:ext cx="1459345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战斗系统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C875C96-8E5E-4A58-B8A9-13E082180649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8737595" y="1701795"/>
            <a:ext cx="1106062" cy="1221512"/>
          </a:xfrm>
          <a:prstGeom prst="bentConnector2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A72A451-A2B2-4BAD-B4B5-5F9DABF53A51}"/>
              </a:ext>
            </a:extLst>
          </p:cNvPr>
          <p:cNvSpPr/>
          <p:nvPr/>
        </p:nvSpPr>
        <p:spPr>
          <a:xfrm>
            <a:off x="6941126" y="2152077"/>
            <a:ext cx="895928" cy="438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062006E-3717-4783-82C4-B162F59BDD54}"/>
              </a:ext>
            </a:extLst>
          </p:cNvPr>
          <p:cNvSpPr/>
          <p:nvPr/>
        </p:nvSpPr>
        <p:spPr>
          <a:xfrm>
            <a:off x="9139378" y="1196102"/>
            <a:ext cx="895928" cy="438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奖励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9964B35-AEE2-497E-91B2-A7930C733C8C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7950198" y="1971956"/>
            <a:ext cx="6929" cy="893626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3F238CE-1608-4325-9537-99CF42FC67C1}"/>
              </a:ext>
            </a:extLst>
          </p:cNvPr>
          <p:cNvCxnSpPr>
            <a:cxnSpLocks/>
            <a:stCxn id="11" idx="0"/>
            <a:endCxn id="7" idx="1"/>
          </p:cNvCxnSpPr>
          <p:nvPr/>
        </p:nvCxnSpPr>
        <p:spPr>
          <a:xfrm rot="5400000" flipH="1" flipV="1">
            <a:off x="2093761" y="1795895"/>
            <a:ext cx="1109526" cy="1029849"/>
          </a:xfrm>
          <a:prstGeom prst="bentConnector2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2095DD6-FCC0-4F49-A847-65C1CD815965}"/>
              </a:ext>
            </a:extLst>
          </p:cNvPr>
          <p:cNvSpPr/>
          <p:nvPr/>
        </p:nvSpPr>
        <p:spPr>
          <a:xfrm>
            <a:off x="1547088" y="1192638"/>
            <a:ext cx="895928" cy="438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092EBD-34A0-4D44-A6F5-7181A2AD4E74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691743" y="1757203"/>
            <a:ext cx="528782" cy="2317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DC2A7AF-7CEB-437C-AAB3-7343A864B67E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757054" y="3429000"/>
            <a:ext cx="2581563" cy="13851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3AF5BBD-BAEB-4761-93AE-D0984E68548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962071" y="1969639"/>
            <a:ext cx="1" cy="909794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D12D4EF-94AE-4380-BDAD-98712037B82B}"/>
              </a:ext>
            </a:extLst>
          </p:cNvPr>
          <p:cNvSpPr/>
          <p:nvPr/>
        </p:nvSpPr>
        <p:spPr>
          <a:xfrm>
            <a:off x="4867562" y="2133609"/>
            <a:ext cx="895928" cy="4387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了解</a:t>
            </a:r>
          </a:p>
        </p:txBody>
      </p:sp>
    </p:spTree>
    <p:extLst>
      <p:ext uri="{BB962C8B-B14F-4D97-AF65-F5344CB8AC3E}">
        <p14:creationId xmlns:p14="http://schemas.microsoft.com/office/powerpoint/2010/main" val="353268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64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10317</TotalTime>
  <Words>22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495398677@qq.com</dc:creator>
  <cp:lastModifiedBy>495398677@qq.com</cp:lastModifiedBy>
  <cp:revision>4</cp:revision>
  <dcterms:created xsi:type="dcterms:W3CDTF">2021-04-20T08:36:42Z</dcterms:created>
  <dcterms:modified xsi:type="dcterms:W3CDTF">2021-04-27T12:33:55Z</dcterms:modified>
</cp:coreProperties>
</file>