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43"/>
  </p:notesMasterIdLst>
  <p:handoutMasterIdLst>
    <p:handoutMasterId r:id="rId44"/>
  </p:handoutMasterIdLst>
  <p:sldIdLst>
    <p:sldId id="660" r:id="rId5"/>
    <p:sldId id="661" r:id="rId6"/>
    <p:sldId id="674" r:id="rId7"/>
    <p:sldId id="658" r:id="rId8"/>
    <p:sldId id="699" r:id="rId9"/>
    <p:sldId id="675" r:id="rId10"/>
    <p:sldId id="676" r:id="rId11"/>
    <p:sldId id="677" r:id="rId12"/>
    <p:sldId id="678" r:id="rId13"/>
    <p:sldId id="679" r:id="rId14"/>
    <p:sldId id="700" r:id="rId15"/>
    <p:sldId id="680" r:id="rId16"/>
    <p:sldId id="701" r:id="rId17"/>
    <p:sldId id="681" r:id="rId18"/>
    <p:sldId id="682" r:id="rId19"/>
    <p:sldId id="683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6" r:id="rId33"/>
    <p:sldId id="714" r:id="rId34"/>
    <p:sldId id="715" r:id="rId35"/>
    <p:sldId id="687" r:id="rId36"/>
    <p:sldId id="688" r:id="rId37"/>
    <p:sldId id="689" r:id="rId38"/>
    <p:sldId id="717" r:id="rId39"/>
    <p:sldId id="693" r:id="rId40"/>
    <p:sldId id="719" r:id="rId41"/>
    <p:sldId id="280" r:id="rId42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45"/>
    </p:embeddedFont>
    <p:embeddedFont>
      <p:font typeface="微软雅黑" panose="020B0503020204020204" pitchFamily="34" charset="-122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3D9FF"/>
    <a:srgbClr val="79AFFF"/>
    <a:srgbClr val="EBF5FF"/>
    <a:srgbClr val="EBD9FF"/>
    <a:srgbClr val="FBD5D5"/>
    <a:srgbClr val="17375E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63" autoAdjust="0"/>
  </p:normalViewPr>
  <p:slideViewPr>
    <p:cSldViewPr>
      <p:cViewPr varScale="1">
        <p:scale>
          <a:sx n="101" d="100"/>
          <a:sy n="101" d="100"/>
        </p:scale>
        <p:origin x="720" y="90"/>
      </p:cViewPr>
      <p:guideLst>
        <p:guide orient="horz" pos="1649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6CAAF5F-823F-8578-4455-E11B4EB071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2E5093-7F68-E98A-785D-D29C4A2BB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076246-9D0B-47FD-90A8-A095F23A13F1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6737E7-EAB9-DB10-A49B-B3B79A427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0B577-E7BE-5AFD-1B89-68929A09C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11B5D59-A84B-42B4-A70F-C470608F0145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5BDD97B-9359-AFA4-BB1D-87A113DF06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50047D-08E3-B259-1C17-F8DCEFFB92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B5F8009-A897-45E2-83E2-2AB2E78077C0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722B876-24D5-EE84-EF46-C908167F6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3DEC1B4-D115-F2F3-2E79-D44C889DA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FBADE-0AFB-18AC-C8A7-77BE77F49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75EE2-3D45-1DB0-2ED5-1122B4A12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6EF10B21-FD38-4A39-A454-A8DFAC788D35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279BDCF-5F30-D73F-E134-7ABC2992B1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F6B33F75-4B65-207C-39B4-F7D98DDD95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A0E6687E-716C-A478-F9B7-2F43FC498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F10CB5B-C27E-475C-8E69-4C12DF0BC3DD}" type="slidenum">
              <a:rPr altLang="en-US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D5C85E00-30D9-2736-541F-C86EB183110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6041F243-73AC-32AA-6DE0-1151174C90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0E4674C2-BD4E-5EAF-E3D0-5F5913427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834CFAF-F5C7-4AE6-97D8-8FA1A4B6F8A2}" type="slidenum">
              <a:rPr altLang="en-US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5D8A0E7-DD11-B635-1765-ED56CAE907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BA717678-726F-5386-A73C-5A303BEBA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5712B623-2D00-BE0B-301B-6193A9F86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7FADFC-AB2E-4BFA-A5A4-88AA7BF9D0AA}" type="slidenum">
              <a:rPr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479FFD5-5C9E-4D8B-7034-42E34D06AB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9008D6D-E35D-097B-85A6-3C81A0C9A7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3B0794FA-C416-2DF5-C5B0-4220FC104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97C0FAA-C65B-41A9-BF51-584D6937FB9A}" type="slidenum">
              <a:rPr altLang="en-US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1D0C4B28-CB6F-2ADE-0AA6-68CAC9EB564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70A8A391-2299-A50B-AC8D-288E6A5F36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13D14B05-1DFE-9BC0-60B8-7838BEA7A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59EBF6E-4B63-45C6-AF3D-A449251A29FA}" type="slidenum">
              <a:rPr altLang="en-US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3DBE5CA-1B59-68C8-3149-51802CDC14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9DB31ED7-FA4B-5959-8B56-0B136F8892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20F8EBF3-043E-3B56-95BC-EA30E19BF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B551B00-EB08-4C03-AA88-497F670A9D0E}" type="slidenum">
              <a:rPr altLang="en-US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B9FF3A3-08C7-788F-86C4-10312446674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C38EB44-F32F-F32E-C976-C96FF38323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E3BAC99-0A44-16E0-D5D5-C617F6194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75CD7D9-2CA6-43E2-9B8D-CAD3FFB2482A}" type="slidenum">
              <a:rPr altLang="en-US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F6942686-C5F8-11D2-E30B-82E38DBD434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3BC20D54-6CA2-99D6-0A35-CDA377D6DC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D4CAAECD-7B07-92DF-9EC8-537324D3D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7A1C54-66BC-414B-A2BB-C063448BF610}" type="slidenum">
              <a:rPr altLang="en-US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6C9A283-824A-ADF4-25F9-2D4D8F5EBB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24E3C066-D5A3-CF59-4FC3-045138D94D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AA5B943-4EF3-8027-13B4-0BF6D9628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6971936-5FF7-4685-90B1-20FF13307FAD}" type="slidenum">
              <a:rPr altLang="en-US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7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5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9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92285515-3C14-4DAB-5B63-524B6D5D81A2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274638" y="-633413"/>
            <a:ext cx="1552575" cy="1090613"/>
            <a:chOff x="-1179444" y="1957066"/>
            <a:chExt cx="4734013" cy="3186434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7814B908-7B9F-5EE0-8387-E3317A717492}"/>
                </a:ext>
              </a:extLst>
            </p:cNvPr>
            <p:cNvSpPr/>
            <p:nvPr/>
          </p:nvSpPr>
          <p:spPr>
            <a:xfrm flipH="1">
              <a:off x="-1097154" y="1957066"/>
              <a:ext cx="4651723" cy="3186434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451C765B-7074-3890-6CD7-E43C0BFBA7ED}"/>
                </a:ext>
              </a:extLst>
            </p:cNvPr>
            <p:cNvSpPr/>
            <p:nvPr/>
          </p:nvSpPr>
          <p:spPr>
            <a:xfrm flipH="1">
              <a:off x="-1179444" y="2212168"/>
              <a:ext cx="4099908" cy="2676234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F6CB633-C15D-0E59-A69F-DC6DBFED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B105F7D-8B72-4789-8172-5AA6F6207A91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AC87E16-4E01-4BDC-0127-42256CB2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5850AC1-38DA-F7C7-E8D1-6B542DC9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003ED6-19D7-4087-9F99-E57D9D6574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5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4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9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9970E2C0-4C45-9BDC-7F75-79A668A0D24C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274638" y="-633413"/>
            <a:ext cx="1552575" cy="1090613"/>
            <a:chOff x="-1179444" y="1957066"/>
            <a:chExt cx="4734013" cy="3186434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6C718026-BBB5-7442-B645-84A7C91B524C}"/>
                </a:ext>
              </a:extLst>
            </p:cNvPr>
            <p:cNvSpPr/>
            <p:nvPr/>
          </p:nvSpPr>
          <p:spPr>
            <a:xfrm flipH="1">
              <a:off x="-1097154" y="1957066"/>
              <a:ext cx="4651723" cy="3186434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CAF92AEC-BA8E-6B42-D58F-E4E7E6DE8E5F}"/>
                </a:ext>
              </a:extLst>
            </p:cNvPr>
            <p:cNvSpPr/>
            <p:nvPr/>
          </p:nvSpPr>
          <p:spPr>
            <a:xfrm flipH="1">
              <a:off x="-1179444" y="2212168"/>
              <a:ext cx="4099908" cy="2676234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A17D123-D1AB-0EBA-129C-8C76E3B2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469FC50-BDED-4B87-B0EA-F025D467B5CC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C9C279A-2E0F-160F-D924-CF2E38B0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86FC0A1-35CA-1571-5F7E-BC313335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4F2588-8418-420D-B347-BC33832DC0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79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8D76E96A-A854-6E78-5BCE-B85C8C0681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C38A89D5-7905-C7D1-905A-CADADE2C2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AE2EF5B-0DEE-7BA4-BFDD-BFE0605DE817}"/>
              </a:ext>
            </a:extLst>
          </p:cNvPr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9F7E27-CD2C-F413-E279-0E75E3FCA7DD}"/>
              </a:ext>
            </a:extLst>
          </p:cNvPr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7C634A2D-4EFB-C062-867B-CEBCC694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95E468-DE56-5BB9-D36C-E54EEBDDA037}"/>
              </a:ext>
            </a:extLst>
          </p:cNvPr>
          <p:cNvSpPr/>
          <p:nvPr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56B833AA-EF02-9D9C-BD22-1815EE81C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4E1C7470-C258-0169-08D8-756AA7C65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1AFB4275-82C2-BD55-6459-E0538CC2CF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9BD4352-9F73-069D-FD55-5B72C7B8A03E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A4FADB6D-0047-870C-1227-0CE26A48D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C1DCC61C-4209-8A80-B682-ECE55BCDC4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AA5F8ECF-8E6F-6D0E-2558-69E6BFC60C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37C422-9EC4-8CF5-20B0-058B6095204E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8">
              <a:extLst>
                <a:ext uri="{FF2B5EF4-FFF2-40B4-BE49-F238E27FC236}">
                  <a16:creationId xmlns:a16="http://schemas.microsoft.com/office/drawing/2014/main" id="{B10F2C24-7C93-B514-241B-D39FAEE0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37">
            <a:extLst>
              <a:ext uri="{FF2B5EF4-FFF2-40B4-BE49-F238E27FC236}">
                <a16:creationId xmlns:a16="http://schemas.microsoft.com/office/drawing/2014/main" id="{211D612C-FCD8-ADB0-BCA0-C0559526C8A4}"/>
              </a:ext>
            </a:extLst>
          </p:cNvPr>
          <p:cNvGrpSpPr/>
          <p:nvPr/>
        </p:nvGrpSpPr>
        <p:grpSpPr bwMode="auto">
          <a:xfrm>
            <a:off x="2586037" y="3022598"/>
            <a:ext cx="185737" cy="185740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DF0E2F76-7C08-89F8-AF65-8AAF4832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A1FFB0C1-1789-1123-8D96-7B7C6F54D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98E72749-C8A3-420F-38CE-CAED8F76EE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DB0DBC90-B223-E1D0-09A2-A3ACE1E9C82D}"/>
              </a:ext>
            </a:extLst>
          </p:cNvPr>
          <p:cNvSpPr/>
          <p:nvPr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9CD0BEF2-9180-E005-0E20-4CB058811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CF4229D8-CAA1-C935-A760-AC7FC79818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FC568E1-0053-E3CF-D988-DE4BD8BE1293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10FD1F39-2F81-F5B8-EA6E-B520B3C69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F57D0808-7906-A4E0-FCAA-E90A977BF6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2EF7D88-91EA-BA09-1E8C-95EDD547428E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0FBE013E-07C3-BE0B-7AEE-1EF46134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6C8971E1-2CC0-5EB2-72B8-1B0128088F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AF97C6F-3422-3207-F4C1-4203F215ED09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4ABF68EA-F42E-E015-C534-CE84AB454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CE68EAD0-8ACC-27BC-20E6-8185F08E47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A9CB497-792A-7A21-684A-568E373F967A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5FB37A65-D84D-CBB8-C336-2D6B802F3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54CC4567-AF8E-992D-A23E-C13984987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463CF8B-8625-CEFF-B38E-C7C2B0C0E9E9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C5DABD51-DB57-B876-292A-F1986D6B2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0C913B63-B25D-617F-26F6-4E887D4653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2D7D4B95-4FF2-EF6B-74DC-6D7A3E9985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7903648-0EDC-4158-ED3D-785907402CD9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0EBDBFAA-BACD-0D3A-F022-2CD39252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A0451EFC-70B9-515E-9CD2-6F9A5516E8D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882C19A-E5EB-5E56-3B01-B9DA82645FE0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331915C1-263C-F7EA-8A06-E0F881323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E304E4E0-49A7-4B81-AC7E-63D8BE4ECA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99C55AF-A1FA-F879-042B-FD5E9D08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EC4C54F9-4CD9-9322-D8BB-A4DD07A6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B7AC412E-62DE-F2F2-16AC-CA90AF8A4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27CF068-B64B-9B4B-1754-517FEE4754A7}"/>
              </a:ext>
            </a:extLst>
          </p:cNvPr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2B51794C-AFF6-DF92-44A2-99792A047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092416 w 1180531"/>
              <a:gd name="T1" fmla="*/ 0 h 577560"/>
              <a:gd name="T2" fmla="*/ 2092416 w 1180531"/>
              <a:gd name="T3" fmla="*/ 821642 h 577560"/>
              <a:gd name="T4" fmla="*/ 1887672 w 1180531"/>
              <a:gd name="T5" fmla="*/ 1027060 h 577560"/>
              <a:gd name="T6" fmla="*/ 204743 w 1180531"/>
              <a:gd name="T7" fmla="*/ 1027060 h 577560"/>
              <a:gd name="T8" fmla="*/ 0 w 1180531"/>
              <a:gd name="T9" fmla="*/ 821642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3A1427EF-06C2-368F-65AE-FCC2468555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4EB92F1F-B0A1-E668-A644-F7EBB4B8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87190AD-21A0-83F6-0BD7-AF9EC87B022D}"/>
              </a:ext>
            </a:extLst>
          </p:cNvPr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08E08CBE-6620-1D65-CE9E-5F971E717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2092416 w 1180531"/>
              <a:gd name="T1" fmla="*/ 0 h 577560"/>
              <a:gd name="T2" fmla="*/ 2092416 w 1180531"/>
              <a:gd name="T3" fmla="*/ 821642 h 577560"/>
              <a:gd name="T4" fmla="*/ 1887672 w 1180531"/>
              <a:gd name="T5" fmla="*/ 1027060 h 577560"/>
              <a:gd name="T6" fmla="*/ 204743 w 1180531"/>
              <a:gd name="T7" fmla="*/ 1027060 h 577560"/>
              <a:gd name="T8" fmla="*/ 0 w 1180531"/>
              <a:gd name="T9" fmla="*/ 821642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2EE16BC4-FB6B-5231-FC03-2E2A1524B2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0DBE0546-7C0D-1464-045B-9F563C5E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50DBB19F-C480-51BB-58B3-214F3964CB8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D98CFD20-DA32-54EA-0B52-711B27C8A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BB5C24F-E277-8888-7E74-5952AA1F8B0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8D5F833-97B3-40D2-6B27-D5D46F61472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urator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F05F4DDA-3574-0474-D019-02D49F04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211388"/>
            <a:ext cx="2670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36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83E441-7454-0539-064E-1E750CB9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43C7A339-8D2E-8888-0834-E3715A3D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服务端常用命令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CBCC6-EAAE-DEA5-2AC3-3D3741EE013D}"/>
              </a:ext>
            </a:extLst>
          </p:cNvPr>
          <p:cNvSpPr txBox="1"/>
          <p:nvPr/>
        </p:nvSpPr>
        <p:spPr>
          <a:xfrm>
            <a:off x="838200" y="1635125"/>
            <a:ext cx="3805238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./zkServer.sh start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服务状态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./zkServer.sh status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./zkServer.sh stop 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./zkServer.sh restart 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9">
            <a:extLst>
              <a:ext uri="{FF2B5EF4-FFF2-40B4-BE49-F238E27FC236}">
                <a16:creationId xmlns:a16="http://schemas.microsoft.com/office/drawing/2014/main" id="{1B505E6D-2709-39A1-415B-55546C90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0" name="Rectangle 10">
            <a:extLst>
              <a:ext uri="{FF2B5EF4-FFF2-40B4-BE49-F238E27FC236}">
                <a16:creationId xmlns:a16="http://schemas.microsoft.com/office/drawing/2014/main" id="{CE9CD228-E35F-9795-2DF7-1D7472B7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1" name="Rectangle 1">
            <a:extLst>
              <a:ext uri="{FF2B5EF4-FFF2-40B4-BE49-F238E27FC236}">
                <a16:creationId xmlns:a16="http://schemas.microsoft.com/office/drawing/2014/main" id="{B66E6BCF-B535-C871-247F-F077E022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2" name="Rectangle 2">
            <a:extLst>
              <a:ext uri="{FF2B5EF4-FFF2-40B4-BE49-F238E27FC236}">
                <a16:creationId xmlns:a16="http://schemas.microsoft.com/office/drawing/2014/main" id="{BBC0436B-7D7D-019E-91AA-595D2092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3" name="Rectangle 5">
            <a:extLst>
              <a:ext uri="{FF2B5EF4-FFF2-40B4-BE49-F238E27FC236}">
                <a16:creationId xmlns:a16="http://schemas.microsoft.com/office/drawing/2014/main" id="{87060DFD-7E11-3812-4451-8ED0D39A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4" name="Rectangle 6">
            <a:extLst>
              <a:ext uri="{FF2B5EF4-FFF2-40B4-BE49-F238E27FC236}">
                <a16:creationId xmlns:a16="http://schemas.microsoft.com/office/drawing/2014/main" id="{150F7784-1A03-EF9C-B477-3FF344DB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5" name="Rectangle 7">
            <a:extLst>
              <a:ext uri="{FF2B5EF4-FFF2-40B4-BE49-F238E27FC236}">
                <a16:creationId xmlns:a16="http://schemas.microsoft.com/office/drawing/2014/main" id="{DA719EE4-BDF3-F8C3-0119-A269F9FE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396" name="Rectangle 8">
            <a:extLst>
              <a:ext uri="{FF2B5EF4-FFF2-40B4-BE49-F238E27FC236}">
                <a16:creationId xmlns:a16="http://schemas.microsoft.com/office/drawing/2014/main" id="{44832724-0ADF-5F14-AFA8-245675B0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8A62B97-5C9B-3ED4-7324-38330CE4E8D8}"/>
              </a:ext>
            </a:extLst>
          </p:cNvPr>
          <p:cNvSpPr/>
          <p:nvPr/>
        </p:nvSpPr>
        <p:spPr>
          <a:xfrm>
            <a:off x="6875463" y="2112963"/>
            <a:ext cx="1512887" cy="8588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FBE8637-D8AF-574F-1226-511A9D85F1AE}"/>
              </a:ext>
            </a:extLst>
          </p:cNvPr>
          <p:cNvSpPr/>
          <p:nvPr/>
        </p:nvSpPr>
        <p:spPr>
          <a:xfrm>
            <a:off x="4833938" y="1851025"/>
            <a:ext cx="1008062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5D855CD-72BA-CA23-C152-A6D4B7FF3F42}"/>
              </a:ext>
            </a:extLst>
          </p:cNvPr>
          <p:cNvSpPr/>
          <p:nvPr/>
        </p:nvSpPr>
        <p:spPr>
          <a:xfrm>
            <a:off x="4859338" y="2573338"/>
            <a:ext cx="1009650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39F8A8-0EBE-89D3-383A-DE1DE25E01B1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5842000" y="21367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D6A4E7-A7D3-27DA-533B-A709B0BE7807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5868988" y="2541588"/>
            <a:ext cx="1006475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106">
            <a:extLst>
              <a:ext uri="{FF2B5EF4-FFF2-40B4-BE49-F238E27FC236}">
                <a16:creationId xmlns:a16="http://schemas.microsoft.com/office/drawing/2014/main" id="{2CEA004B-5E29-2569-823C-FEA2319DC8DC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17411" name="Freeform 107">
            <a:extLst>
              <a:ext uri="{FF2B5EF4-FFF2-40B4-BE49-F238E27FC236}">
                <a16:creationId xmlns:a16="http://schemas.microsoft.com/office/drawing/2014/main" id="{831F2683-81BD-D713-910A-2EB69CCA6DC8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17412" name="组合 11">
            <a:extLst>
              <a:ext uri="{FF2B5EF4-FFF2-40B4-BE49-F238E27FC236}">
                <a16:creationId xmlns:a16="http://schemas.microsoft.com/office/drawing/2014/main" id="{CEB5B5C9-0242-0C90-0920-4A1009A11940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DE0FD4EC-D554-0395-4E20-ABE6B668576D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FC46BA10-91FC-3E6D-F578-35085722C0AD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B4A012AA-029F-2BCF-E7FF-E5D75840F745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808CCC20-8583-7364-B4D2-B79A36F6E12C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B939706F-72D0-0326-8E79-23DAFD302E64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D30BF693-E847-3F34-7452-56F2F112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54200"/>
            <a:ext cx="5688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ZooKeeper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命令操作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9CBC468-7CC3-6B79-456E-8A4DD4F651F0}"/>
              </a:ext>
            </a:extLst>
          </p:cNvPr>
          <p:cNvCxnSpPr/>
          <p:nvPr/>
        </p:nvCxnSpPr>
        <p:spPr>
          <a:xfrm>
            <a:off x="2916238" y="2632075"/>
            <a:ext cx="57594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465B9036-B1B8-1F89-B113-7614BC4B3DB0}"/>
              </a:ext>
            </a:extLst>
          </p:cNvPr>
          <p:cNvSpPr txBox="1"/>
          <p:nvPr/>
        </p:nvSpPr>
        <p:spPr>
          <a:xfrm>
            <a:off x="3497263" y="2911475"/>
            <a:ext cx="2043112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18440" name="文本框 9">
            <a:extLst>
              <a:ext uri="{FF2B5EF4-FFF2-40B4-BE49-F238E27FC236}">
                <a16:creationId xmlns:a16="http://schemas.microsoft.com/office/drawing/2014/main" id="{0302E985-3C51-BC58-1091-AB098FAF5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76613"/>
            <a:ext cx="265906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buFont typeface="Wingdings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服务端常用命令</a:t>
            </a:r>
          </a:p>
        </p:txBody>
      </p:sp>
      <p:sp>
        <p:nvSpPr>
          <p:cNvPr id="17417" name="文本框 9">
            <a:extLst>
              <a:ext uri="{FF2B5EF4-FFF2-40B4-BE49-F238E27FC236}">
                <a16:creationId xmlns:a16="http://schemas.microsoft.com/office/drawing/2014/main" id="{98DD3738-894F-2583-8DE3-AEE3502A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51263"/>
            <a:ext cx="2435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客户端常用命令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2DAED0-38E2-4806-62B1-3D1554F3E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6B25AC16-C5ED-2DBD-64CD-6D1FAD54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客户端常用命令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F80A3-9CF3-2041-410D-E2F0E6B55FCC}"/>
              </a:ext>
            </a:extLst>
          </p:cNvPr>
          <p:cNvSpPr txBox="1"/>
          <p:nvPr/>
        </p:nvSpPr>
        <p:spPr>
          <a:xfrm>
            <a:off x="838200" y="1635125"/>
            <a:ext cx="229393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CEC4B733-97FB-3A58-2106-F9943A97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38" name="Rectangle 10">
            <a:extLst>
              <a:ext uri="{FF2B5EF4-FFF2-40B4-BE49-F238E27FC236}">
                <a16:creationId xmlns:a16="http://schemas.microsoft.com/office/drawing/2014/main" id="{697938B4-3E3C-19A4-FFED-75DFE9F0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39" name="Rectangle 1">
            <a:extLst>
              <a:ext uri="{FF2B5EF4-FFF2-40B4-BE49-F238E27FC236}">
                <a16:creationId xmlns:a16="http://schemas.microsoft.com/office/drawing/2014/main" id="{D9F15B4C-8041-296C-1A57-F6F2D39B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40" name="Rectangle 2">
            <a:extLst>
              <a:ext uri="{FF2B5EF4-FFF2-40B4-BE49-F238E27FC236}">
                <a16:creationId xmlns:a16="http://schemas.microsoft.com/office/drawing/2014/main" id="{B97B2A51-93BE-BE0E-7A33-B57CC4F9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41" name="Rectangle 5">
            <a:extLst>
              <a:ext uri="{FF2B5EF4-FFF2-40B4-BE49-F238E27FC236}">
                <a16:creationId xmlns:a16="http://schemas.microsoft.com/office/drawing/2014/main" id="{3403A1D9-38D0-03C1-EB57-058AF6E9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42" name="Rectangle 6">
            <a:extLst>
              <a:ext uri="{FF2B5EF4-FFF2-40B4-BE49-F238E27FC236}">
                <a16:creationId xmlns:a16="http://schemas.microsoft.com/office/drawing/2014/main" id="{C4BD4562-0B6A-8EE9-B148-A2A58D29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43" name="Rectangle 7">
            <a:extLst>
              <a:ext uri="{FF2B5EF4-FFF2-40B4-BE49-F238E27FC236}">
                <a16:creationId xmlns:a16="http://schemas.microsoft.com/office/drawing/2014/main" id="{90B6338F-C35C-840E-3302-FEB24A0C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444" name="Rectangle 8">
            <a:extLst>
              <a:ext uri="{FF2B5EF4-FFF2-40B4-BE49-F238E27FC236}">
                <a16:creationId xmlns:a16="http://schemas.microsoft.com/office/drawing/2014/main" id="{EC84CE0F-E80B-1F81-F86F-6098375D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18445" name="图片 7">
            <a:extLst>
              <a:ext uri="{FF2B5EF4-FFF2-40B4-BE49-F238E27FC236}">
                <a16:creationId xmlns:a16="http://schemas.microsoft.com/office/drawing/2014/main" id="{1F6B804B-881C-03F8-C221-791DF7F1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60688"/>
            <a:ext cx="31607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7119C32A-E169-95F5-8015-1937829DA42B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454FCD9-774C-6DB5-A730-5C372F81529A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A8611CB-A9F9-129A-54E0-2DE567C5B06C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5DCA7B-495D-CE88-E5F0-ECD96167A2E0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1456C9-6716-5AE5-A9AB-B7E5A1ED8489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>
            <a:extLst>
              <a:ext uri="{FF2B5EF4-FFF2-40B4-BE49-F238E27FC236}">
                <a16:creationId xmlns:a16="http://schemas.microsoft.com/office/drawing/2014/main" id="{9C923ECF-BA87-A03D-DB2B-45D811B22338}"/>
              </a:ext>
            </a:extLst>
          </p:cNvPr>
          <p:cNvSpPr txBox="1"/>
          <p:nvPr/>
        </p:nvSpPr>
        <p:spPr>
          <a:xfrm>
            <a:off x="962025" y="1924050"/>
            <a:ext cx="39703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./zkCli.sh –server </a:t>
            </a:r>
            <a:r>
              <a:rPr lang="en-US" altLang="zh-CN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36AE8-1F46-02DC-8B99-66F1871ED9AA}"/>
              </a:ext>
            </a:extLst>
          </p:cNvPr>
          <p:cNvSpPr txBox="1"/>
          <p:nvPr/>
        </p:nvSpPr>
        <p:spPr>
          <a:xfrm>
            <a:off x="838200" y="2173288"/>
            <a:ext cx="14351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52645ABC-A349-DA45-5598-2334045C223A}"/>
              </a:ext>
            </a:extLst>
          </p:cNvPr>
          <p:cNvSpPr txBox="1"/>
          <p:nvPr/>
        </p:nvSpPr>
        <p:spPr>
          <a:xfrm>
            <a:off x="962025" y="2500313"/>
            <a:ext cx="1311275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65A784-959A-70AE-D1BD-D204C4BEEC7A}"/>
              </a:ext>
            </a:extLst>
          </p:cNvPr>
          <p:cNvSpPr txBox="1"/>
          <p:nvPr/>
        </p:nvSpPr>
        <p:spPr>
          <a:xfrm>
            <a:off x="838200" y="2716213"/>
            <a:ext cx="14351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</a:t>
            </a: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C78889B8-717B-5CD5-3BEC-C17ABAD26A99}"/>
              </a:ext>
            </a:extLst>
          </p:cNvPr>
          <p:cNvSpPr txBox="1"/>
          <p:nvPr/>
        </p:nvSpPr>
        <p:spPr>
          <a:xfrm>
            <a:off x="962025" y="3003550"/>
            <a:ext cx="1311275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8BF73-D06E-D05E-DF80-DF7C24442B76}"/>
              </a:ext>
            </a:extLst>
          </p:cNvPr>
          <p:cNvSpPr txBox="1"/>
          <p:nvPr/>
        </p:nvSpPr>
        <p:spPr>
          <a:xfrm>
            <a:off x="838200" y="3219450"/>
            <a:ext cx="164623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显示指定目录下节点</a:t>
            </a: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B7647868-4888-BE5B-A905-0CBD9C103608}"/>
              </a:ext>
            </a:extLst>
          </p:cNvPr>
          <p:cNvSpPr txBox="1"/>
          <p:nvPr/>
        </p:nvSpPr>
        <p:spPr>
          <a:xfrm>
            <a:off x="962025" y="3541713"/>
            <a:ext cx="1311275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EF7F4-E16F-598C-4483-EF5AAF826C00}"/>
              </a:ext>
            </a:extLst>
          </p:cNvPr>
          <p:cNvSpPr txBox="1"/>
          <p:nvPr/>
        </p:nvSpPr>
        <p:spPr>
          <a:xfrm>
            <a:off x="838200" y="3790950"/>
            <a:ext cx="2049463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</a:p>
        </p:txBody>
      </p:sp>
      <p:sp>
        <p:nvSpPr>
          <p:cNvPr id="31" name="文本框 4">
            <a:extLst>
              <a:ext uri="{FF2B5EF4-FFF2-40B4-BE49-F238E27FC236}">
                <a16:creationId xmlns:a16="http://schemas.microsoft.com/office/drawing/2014/main" id="{95C52E6A-4212-6AF0-1BCE-8C87B89E2EC9}"/>
              </a:ext>
            </a:extLst>
          </p:cNvPr>
          <p:cNvSpPr txBox="1"/>
          <p:nvPr/>
        </p:nvSpPr>
        <p:spPr>
          <a:xfrm>
            <a:off x="962025" y="4117975"/>
            <a:ext cx="19256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value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9F63E-EE56-BAC1-884D-AB15CC097388}"/>
              </a:ext>
            </a:extLst>
          </p:cNvPr>
          <p:cNvSpPr txBox="1"/>
          <p:nvPr/>
        </p:nvSpPr>
        <p:spPr>
          <a:xfrm>
            <a:off x="838200" y="4333875"/>
            <a:ext cx="2049463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获取节点值</a:t>
            </a: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88409379-49FF-E22A-706A-94F2ED62EB94}"/>
              </a:ext>
            </a:extLst>
          </p:cNvPr>
          <p:cNvSpPr txBox="1"/>
          <p:nvPr/>
        </p:nvSpPr>
        <p:spPr>
          <a:xfrm>
            <a:off x="962025" y="4621213"/>
            <a:ext cx="19256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7665DB-0E50-4248-C285-DACCFFCE426E}"/>
              </a:ext>
            </a:extLst>
          </p:cNvPr>
          <p:cNvSpPr txBox="1"/>
          <p:nvPr/>
        </p:nvSpPr>
        <p:spPr>
          <a:xfrm>
            <a:off x="2763838" y="2201863"/>
            <a:ext cx="164465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设置节点值</a:t>
            </a:r>
          </a:p>
        </p:txBody>
      </p:sp>
      <p:sp>
        <p:nvSpPr>
          <p:cNvPr id="41" name="文本框 4">
            <a:extLst>
              <a:ext uri="{FF2B5EF4-FFF2-40B4-BE49-F238E27FC236}">
                <a16:creationId xmlns:a16="http://schemas.microsoft.com/office/drawing/2014/main" id="{6C0E4348-2572-8CAD-D605-19BD38553D1D}"/>
              </a:ext>
            </a:extLst>
          </p:cNvPr>
          <p:cNvSpPr txBox="1"/>
          <p:nvPr/>
        </p:nvSpPr>
        <p:spPr>
          <a:xfrm>
            <a:off x="2887663" y="2522538"/>
            <a:ext cx="1924050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value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E4414C-39F6-B012-5E44-26E85FA54B50}"/>
              </a:ext>
            </a:extLst>
          </p:cNvPr>
          <p:cNvSpPr txBox="1"/>
          <p:nvPr/>
        </p:nvSpPr>
        <p:spPr>
          <a:xfrm>
            <a:off x="2763838" y="2771775"/>
            <a:ext cx="20478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删除单个节点</a:t>
            </a:r>
          </a:p>
        </p:txBody>
      </p:sp>
      <p:sp>
        <p:nvSpPr>
          <p:cNvPr id="43" name="文本框 4">
            <a:extLst>
              <a:ext uri="{FF2B5EF4-FFF2-40B4-BE49-F238E27FC236}">
                <a16:creationId xmlns:a16="http://schemas.microsoft.com/office/drawing/2014/main" id="{B9444F13-2A27-A769-9D63-C30CC809CCB0}"/>
              </a:ext>
            </a:extLst>
          </p:cNvPr>
          <p:cNvSpPr txBox="1"/>
          <p:nvPr/>
        </p:nvSpPr>
        <p:spPr>
          <a:xfrm>
            <a:off x="2887663" y="3098800"/>
            <a:ext cx="1924050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FFBFA3-CB6C-EF79-464F-8E47898AB9DF}"/>
              </a:ext>
            </a:extLst>
          </p:cNvPr>
          <p:cNvSpPr txBox="1"/>
          <p:nvPr/>
        </p:nvSpPr>
        <p:spPr>
          <a:xfrm>
            <a:off x="2763838" y="3314700"/>
            <a:ext cx="204787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删除带有子节点的节点</a:t>
            </a:r>
          </a:p>
        </p:txBody>
      </p:sp>
      <p:sp>
        <p:nvSpPr>
          <p:cNvPr id="45" name="文本框 4">
            <a:extLst>
              <a:ext uri="{FF2B5EF4-FFF2-40B4-BE49-F238E27FC236}">
                <a16:creationId xmlns:a16="http://schemas.microsoft.com/office/drawing/2014/main" id="{6DDA9C7E-7D85-C607-6D82-CA9A6D4F7810}"/>
              </a:ext>
            </a:extLst>
          </p:cNvPr>
          <p:cNvSpPr txBox="1"/>
          <p:nvPr/>
        </p:nvSpPr>
        <p:spPr>
          <a:xfrm>
            <a:off x="2887663" y="3603625"/>
            <a:ext cx="1924050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30" grpId="0"/>
      <p:bldP spid="31" grpId="0" animBg="1"/>
      <p:bldP spid="32" grpId="0"/>
      <p:bldP spid="33" grpId="0" animBg="1"/>
      <p:bldP spid="40" grpId="0"/>
      <p:bldP spid="41" grpId="0" animBg="1"/>
      <p:bldP spid="42" grpId="0"/>
      <p:bldP spid="43" grpId="0" animBg="1"/>
      <p:bldP spid="44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B9523-213B-EEFE-B5A3-D4144DEA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0DF795C7-95B2-A296-66A1-60A2EE43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客户端常用命令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8BE1-2FEE-6371-56F3-5024C1FD5EF9}"/>
              </a:ext>
            </a:extLst>
          </p:cNvPr>
          <p:cNvSpPr txBox="1"/>
          <p:nvPr/>
        </p:nvSpPr>
        <p:spPr>
          <a:xfrm>
            <a:off x="838200" y="1635125"/>
            <a:ext cx="229393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创建临时节点</a:t>
            </a:r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FC95DA35-9070-DB62-1346-F47902FC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2" name="Rectangle 10">
            <a:extLst>
              <a:ext uri="{FF2B5EF4-FFF2-40B4-BE49-F238E27FC236}">
                <a16:creationId xmlns:a16="http://schemas.microsoft.com/office/drawing/2014/main" id="{02AF7A59-3CF5-8D86-1DBD-EE45A8E7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3" name="Rectangle 1">
            <a:extLst>
              <a:ext uri="{FF2B5EF4-FFF2-40B4-BE49-F238E27FC236}">
                <a16:creationId xmlns:a16="http://schemas.microsoft.com/office/drawing/2014/main" id="{746403B3-F145-C1E5-7E9D-0616014A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E96A9D6D-DD79-EEE8-EC2A-DEC7AB3E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5" name="Rectangle 5">
            <a:extLst>
              <a:ext uri="{FF2B5EF4-FFF2-40B4-BE49-F238E27FC236}">
                <a16:creationId xmlns:a16="http://schemas.microsoft.com/office/drawing/2014/main" id="{D0F05849-2ED9-768D-55E0-CA36A76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6" name="Rectangle 6">
            <a:extLst>
              <a:ext uri="{FF2B5EF4-FFF2-40B4-BE49-F238E27FC236}">
                <a16:creationId xmlns:a16="http://schemas.microsoft.com/office/drawing/2014/main" id="{BC158931-C9AE-AC97-06C2-75260007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7" name="Rectangle 7">
            <a:extLst>
              <a:ext uri="{FF2B5EF4-FFF2-40B4-BE49-F238E27FC236}">
                <a16:creationId xmlns:a16="http://schemas.microsoft.com/office/drawing/2014/main" id="{DBD9220D-86FA-1BB1-A501-8CF0E604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9468" name="Rectangle 8">
            <a:extLst>
              <a:ext uri="{FF2B5EF4-FFF2-40B4-BE49-F238E27FC236}">
                <a16:creationId xmlns:a16="http://schemas.microsoft.com/office/drawing/2014/main" id="{6238691D-5298-C7A7-A97A-EBE338CE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19469" name="图片 7">
            <a:extLst>
              <a:ext uri="{FF2B5EF4-FFF2-40B4-BE49-F238E27FC236}">
                <a16:creationId xmlns:a16="http://schemas.microsoft.com/office/drawing/2014/main" id="{B19DF19B-F348-E8CB-42AF-3F977BF8C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0138"/>
            <a:ext cx="31607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4">
            <a:extLst>
              <a:ext uri="{FF2B5EF4-FFF2-40B4-BE49-F238E27FC236}">
                <a16:creationId xmlns:a16="http://schemas.microsoft.com/office/drawing/2014/main" id="{B1634837-CAF9-7F82-FFE7-03CD888FF1C3}"/>
              </a:ext>
            </a:extLst>
          </p:cNvPr>
          <p:cNvSpPr txBox="1"/>
          <p:nvPr/>
        </p:nvSpPr>
        <p:spPr>
          <a:xfrm>
            <a:off x="962025" y="1924050"/>
            <a:ext cx="39703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-e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value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EFB88-FEF6-E7AE-29F7-707E19B40F6E}"/>
              </a:ext>
            </a:extLst>
          </p:cNvPr>
          <p:cNvSpPr txBox="1"/>
          <p:nvPr/>
        </p:nvSpPr>
        <p:spPr>
          <a:xfrm>
            <a:off x="838200" y="2173288"/>
            <a:ext cx="14351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创建顺序节点</a:t>
            </a: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88556605-58FF-DC7B-9041-CD472C0897A4}"/>
              </a:ext>
            </a:extLst>
          </p:cNvPr>
          <p:cNvSpPr txBox="1"/>
          <p:nvPr/>
        </p:nvSpPr>
        <p:spPr>
          <a:xfrm>
            <a:off x="962025" y="2500313"/>
            <a:ext cx="39703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-s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value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9174E-2F22-F952-6776-4F734EB2A3C2}"/>
              </a:ext>
            </a:extLst>
          </p:cNvPr>
          <p:cNvSpPr txBox="1"/>
          <p:nvPr/>
        </p:nvSpPr>
        <p:spPr>
          <a:xfrm>
            <a:off x="838200" y="2716213"/>
            <a:ext cx="14351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查询节点详细信息</a:t>
            </a: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49F64E1E-4F16-C1DD-12EB-6C5A16B14952}"/>
              </a:ext>
            </a:extLst>
          </p:cNvPr>
          <p:cNvSpPr txBox="1"/>
          <p:nvPr/>
        </p:nvSpPr>
        <p:spPr>
          <a:xfrm>
            <a:off x="962025" y="3003550"/>
            <a:ext cx="3970338" cy="25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–s /</a:t>
            </a:r>
            <a:r>
              <a:rPr lang="zh-CN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104EE-1031-3DEF-3C28-DDC8C2AC0532}"/>
              </a:ext>
            </a:extLst>
          </p:cNvPr>
          <p:cNvSpPr/>
          <p:nvPr/>
        </p:nvSpPr>
        <p:spPr>
          <a:xfrm>
            <a:off x="962025" y="3363913"/>
            <a:ext cx="4572000" cy="1789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czxid：节点被创建的事务ID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ctime: 创建时间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mzxid: 最后一次被更新的事务ID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mtime: 修改时间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pzxid：子节点列表最后一次被更新的事务ID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cversion：子节点的版本号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EC971-15BE-1F48-8827-F481F0B9BF3B}"/>
              </a:ext>
            </a:extLst>
          </p:cNvPr>
          <p:cNvSpPr/>
          <p:nvPr/>
        </p:nvSpPr>
        <p:spPr>
          <a:xfrm>
            <a:off x="4067175" y="3363913"/>
            <a:ext cx="4572000" cy="154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dataversion：数据版本号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aclversion：权限版本号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ephemeralOwner：用于临时节点，代表临时节点的事务ID，如果为持久节点则为0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dataLength：节点存储的数据的长度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numChildren：当前节点的子节点个数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/>
      <p:bldP spid="21" grpId="0" animBg="1"/>
      <p:bldP spid="22" grpId="0"/>
      <p:bldP spid="2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H_Others_1">
            <a:extLst>
              <a:ext uri="{FF2B5EF4-FFF2-40B4-BE49-F238E27FC236}">
                <a16:creationId xmlns:a16="http://schemas.microsoft.com/office/drawing/2014/main" id="{B0D0E14F-CE6D-768C-EA35-9BC108B38DD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1F4A4F48-7C3E-5E0E-9817-D32FA3613D6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6CC68B9B-668D-7C9E-9574-9E77AF1F56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ADA5E055-618D-B266-F45D-8D2CB4D4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106">
            <a:extLst>
              <a:ext uri="{FF2B5EF4-FFF2-40B4-BE49-F238E27FC236}">
                <a16:creationId xmlns:a16="http://schemas.microsoft.com/office/drawing/2014/main" id="{61F5F7DB-626B-3223-4F3E-5DA587959F98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21507" name="Freeform 107">
            <a:extLst>
              <a:ext uri="{FF2B5EF4-FFF2-40B4-BE49-F238E27FC236}">
                <a16:creationId xmlns:a16="http://schemas.microsoft.com/office/drawing/2014/main" id="{A4845B81-1670-4BA8-B6AD-1CC8211A7269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21508" name="组合 11">
            <a:extLst>
              <a:ext uri="{FF2B5EF4-FFF2-40B4-BE49-F238E27FC236}">
                <a16:creationId xmlns:a16="http://schemas.microsoft.com/office/drawing/2014/main" id="{4DDE0A44-7483-FC23-DA5B-7773DC133AD4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44E2E9FB-0912-C83F-32C3-5D5081F37AF7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BF106492-5620-59A5-F985-71A34EFABC21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B8B192C2-1CF9-B0A6-9127-D15263369CB3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7870E63D-29B3-9C70-25AA-394DF3B01F17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247D43EB-985E-B1DC-E2A7-E1D87BE224B0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4A017EA8-1BDE-CDA5-D779-A93D30E2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854200"/>
            <a:ext cx="59880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ZooKeeper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JavaAPI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36109E7-29E3-12F7-176E-912A47ADF7AA}"/>
              </a:ext>
            </a:extLst>
          </p:cNvPr>
          <p:cNvCxnSpPr/>
          <p:nvPr/>
        </p:nvCxnSpPr>
        <p:spPr>
          <a:xfrm>
            <a:off x="2255838" y="2632075"/>
            <a:ext cx="64198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文本框 9">
            <a:extLst>
              <a:ext uri="{FF2B5EF4-FFF2-40B4-BE49-F238E27FC236}">
                <a16:creationId xmlns:a16="http://schemas.microsoft.com/office/drawing/2014/main" id="{695E129A-DD40-EC84-AE50-655E5A74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9A8EB0C-06C4-1304-A709-DA4B5E8DA12D}"/>
              </a:ext>
            </a:extLst>
          </p:cNvPr>
          <p:cNvSpPr txBox="1"/>
          <p:nvPr/>
        </p:nvSpPr>
        <p:spPr>
          <a:xfrm>
            <a:off x="3497263" y="3282950"/>
            <a:ext cx="2659062" cy="1857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4C156261-F01A-31D6-C59F-1DD2A9DA67FA}"/>
              </a:ext>
            </a:extLst>
          </p:cNvPr>
          <p:cNvSpPr txBox="1"/>
          <p:nvPr/>
        </p:nvSpPr>
        <p:spPr>
          <a:xfrm>
            <a:off x="3497263" y="3651250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2F16C421-74E3-87CD-D3C2-0F9574022057}"/>
              </a:ext>
            </a:extLst>
          </p:cNvPr>
          <p:cNvSpPr txBox="1"/>
          <p:nvPr/>
        </p:nvSpPr>
        <p:spPr>
          <a:xfrm>
            <a:off x="3497263" y="3986213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售票案例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1EF93-C63C-3EAE-FBBF-6ED90AB7C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D11EAFCA-18BA-B829-5F15-5673BC7D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E5C1-4707-75AE-637E-F16CFE4623A8}"/>
              </a:ext>
            </a:extLst>
          </p:cNvPr>
          <p:cNvSpPr txBox="1"/>
          <p:nvPr/>
        </p:nvSpPr>
        <p:spPr>
          <a:xfrm>
            <a:off x="809625" y="1517650"/>
            <a:ext cx="7288213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客户端库。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 API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ZkClient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项目的目标是简化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客户端的使用。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最初是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Netfix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后来捐献了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的顶级项目。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050" dirty="0">
                <a:hlinkClick r:id="rId2"/>
              </a:rPr>
              <a:t>http://curator.apache.org/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9AFD9501-63D3-F3A4-76A2-7B472B7E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4" name="Rectangle 10">
            <a:extLst>
              <a:ext uri="{FF2B5EF4-FFF2-40B4-BE49-F238E27FC236}">
                <a16:creationId xmlns:a16="http://schemas.microsoft.com/office/drawing/2014/main" id="{794E59F2-3D48-CCB6-B45C-9F72BB4F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5" name="Rectangle 1">
            <a:extLst>
              <a:ext uri="{FF2B5EF4-FFF2-40B4-BE49-F238E27FC236}">
                <a16:creationId xmlns:a16="http://schemas.microsoft.com/office/drawing/2014/main" id="{0C1B40CC-A24B-82E2-F372-1939B77B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6" name="Rectangle 2">
            <a:extLst>
              <a:ext uri="{FF2B5EF4-FFF2-40B4-BE49-F238E27FC236}">
                <a16:creationId xmlns:a16="http://schemas.microsoft.com/office/drawing/2014/main" id="{D2DCE6C3-0BE0-9F1A-B354-E0828C20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7" name="Rectangle 5">
            <a:extLst>
              <a:ext uri="{FF2B5EF4-FFF2-40B4-BE49-F238E27FC236}">
                <a16:creationId xmlns:a16="http://schemas.microsoft.com/office/drawing/2014/main" id="{32D1E0FE-9F64-ABD3-FDA8-5CD8A16E7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8" name="Rectangle 6">
            <a:extLst>
              <a:ext uri="{FF2B5EF4-FFF2-40B4-BE49-F238E27FC236}">
                <a16:creationId xmlns:a16="http://schemas.microsoft.com/office/drawing/2014/main" id="{D2419DCF-AC95-AF28-BC04-7A81FD88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39" name="Rectangle 7">
            <a:extLst>
              <a:ext uri="{FF2B5EF4-FFF2-40B4-BE49-F238E27FC236}">
                <a16:creationId xmlns:a16="http://schemas.microsoft.com/office/drawing/2014/main" id="{A2F51F71-74E7-D0E3-74C1-8CBB6382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2540" name="Rectangle 8">
            <a:extLst>
              <a:ext uri="{FF2B5EF4-FFF2-40B4-BE49-F238E27FC236}">
                <a16:creationId xmlns:a16="http://schemas.microsoft.com/office/drawing/2014/main" id="{04DBA79E-3F51-DF52-A6F4-F554B39A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06">
            <a:extLst>
              <a:ext uri="{FF2B5EF4-FFF2-40B4-BE49-F238E27FC236}">
                <a16:creationId xmlns:a16="http://schemas.microsoft.com/office/drawing/2014/main" id="{C915E632-421E-02E0-DCA8-49C9971A541C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23555" name="Freeform 107">
            <a:extLst>
              <a:ext uri="{FF2B5EF4-FFF2-40B4-BE49-F238E27FC236}">
                <a16:creationId xmlns:a16="http://schemas.microsoft.com/office/drawing/2014/main" id="{203024EB-DA9D-5B0F-7920-4FC4EA95627D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23556" name="组合 11">
            <a:extLst>
              <a:ext uri="{FF2B5EF4-FFF2-40B4-BE49-F238E27FC236}">
                <a16:creationId xmlns:a16="http://schemas.microsoft.com/office/drawing/2014/main" id="{9151936F-B887-D703-67C4-10CE73B1685C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6AE6F8B2-395F-0836-FAC5-984B34C9928F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BF2568C2-C550-8782-C2DE-451A2C539B4B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667DF4E9-E34A-CFE5-9DB4-F840A4253553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246F547-B2C3-DAC0-8039-A2DC331ACFF6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C503887E-443E-84E9-3616-D639B3F18673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70563795-D71A-80D1-CB14-E8722DE1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854200"/>
            <a:ext cx="59880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ZooKeeper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JavaAPI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D9F18D-F599-F564-4DF4-5DB518B7D329}"/>
              </a:ext>
            </a:extLst>
          </p:cNvPr>
          <p:cNvCxnSpPr/>
          <p:nvPr/>
        </p:nvCxnSpPr>
        <p:spPr>
          <a:xfrm>
            <a:off x="2255838" y="2632075"/>
            <a:ext cx="64198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本框 9">
            <a:extLst>
              <a:ext uri="{FF2B5EF4-FFF2-40B4-BE49-F238E27FC236}">
                <a16:creationId xmlns:a16="http://schemas.microsoft.com/office/drawing/2014/main" id="{697790CC-0CE3-D4D5-A3DC-10BD64DF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buFont typeface="Wingdings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Curator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23560" name="文本框 9">
            <a:extLst>
              <a:ext uri="{FF2B5EF4-FFF2-40B4-BE49-F238E27FC236}">
                <a16:creationId xmlns:a16="http://schemas.microsoft.com/office/drawing/2014/main" id="{2D6CB7A8-FDC4-640B-489F-422C0E27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3282950"/>
            <a:ext cx="26590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006D67BD-61F4-E9ED-3DAA-1274407021D0}"/>
              </a:ext>
            </a:extLst>
          </p:cNvPr>
          <p:cNvSpPr txBox="1"/>
          <p:nvPr/>
        </p:nvSpPr>
        <p:spPr>
          <a:xfrm>
            <a:off x="3497263" y="3651250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5543725B-3DC2-D694-6CEE-74F4428D7444}"/>
              </a:ext>
            </a:extLst>
          </p:cNvPr>
          <p:cNvSpPr txBox="1"/>
          <p:nvPr/>
        </p:nvSpPr>
        <p:spPr>
          <a:xfrm>
            <a:off x="3497263" y="3986213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售票案例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EF5F95-8403-6C19-21A6-A19193C0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4579" name="TextBox 2">
            <a:extLst>
              <a:ext uri="{FF2B5EF4-FFF2-40B4-BE49-F238E27FC236}">
                <a16:creationId xmlns:a16="http://schemas.microsoft.com/office/drawing/2014/main" id="{6CB81AAE-7EA2-C440-1159-9BC1F72C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4C420-0B92-705C-49C6-B3D91D11EEDF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9">
            <a:extLst>
              <a:ext uri="{FF2B5EF4-FFF2-40B4-BE49-F238E27FC236}">
                <a16:creationId xmlns:a16="http://schemas.microsoft.com/office/drawing/2014/main" id="{7182568A-97AF-FB40-F445-AA5E52FC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2" name="Rectangle 10">
            <a:extLst>
              <a:ext uri="{FF2B5EF4-FFF2-40B4-BE49-F238E27FC236}">
                <a16:creationId xmlns:a16="http://schemas.microsoft.com/office/drawing/2014/main" id="{7811DEA7-935F-0235-DAC1-D94153ED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3" name="Rectangle 1">
            <a:extLst>
              <a:ext uri="{FF2B5EF4-FFF2-40B4-BE49-F238E27FC236}">
                <a16:creationId xmlns:a16="http://schemas.microsoft.com/office/drawing/2014/main" id="{37F3205E-AC63-03D4-FC53-ACB99FFA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4" name="Rectangle 2">
            <a:extLst>
              <a:ext uri="{FF2B5EF4-FFF2-40B4-BE49-F238E27FC236}">
                <a16:creationId xmlns:a16="http://schemas.microsoft.com/office/drawing/2014/main" id="{F06E36CD-56A4-1EE4-A9D6-E886FFB2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5" name="Rectangle 5">
            <a:extLst>
              <a:ext uri="{FF2B5EF4-FFF2-40B4-BE49-F238E27FC236}">
                <a16:creationId xmlns:a16="http://schemas.microsoft.com/office/drawing/2014/main" id="{0E7CE570-BDB6-42CC-AE22-768D5000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6" name="Rectangle 6">
            <a:extLst>
              <a:ext uri="{FF2B5EF4-FFF2-40B4-BE49-F238E27FC236}">
                <a16:creationId xmlns:a16="http://schemas.microsoft.com/office/drawing/2014/main" id="{E6E0C511-EFCF-E7ED-F488-035D10AA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7" name="Rectangle 7">
            <a:extLst>
              <a:ext uri="{FF2B5EF4-FFF2-40B4-BE49-F238E27FC236}">
                <a16:creationId xmlns:a16="http://schemas.microsoft.com/office/drawing/2014/main" id="{348CEA68-ABA1-06C6-03D3-78E7ABDC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4588" name="Rectangle 8">
            <a:extLst>
              <a:ext uri="{FF2B5EF4-FFF2-40B4-BE49-F238E27FC236}">
                <a16:creationId xmlns:a16="http://schemas.microsoft.com/office/drawing/2014/main" id="{20C182FD-3D69-2AB6-BA15-5476EB84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57A41E2-591A-2E03-64F5-302BCF30BE52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E2E0A99-4F56-8680-5495-9379C330604A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4641B84-0FCB-6165-6962-3EE161F95F6C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10E920-EBA3-FA65-16A1-AB8D6E5EF08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104D8A-321B-04B0-1E4A-605205DCC54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3983C7-E47C-4B8A-68D7-9F273DBE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37B2FD89-5B07-29E3-4C30-EF525914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4348D-C0B4-D4B2-C999-4BBC761E97E0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06D34215-3B84-5328-E6E2-1B7B955E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06" name="Rectangle 10">
            <a:extLst>
              <a:ext uri="{FF2B5EF4-FFF2-40B4-BE49-F238E27FC236}">
                <a16:creationId xmlns:a16="http://schemas.microsoft.com/office/drawing/2014/main" id="{A965905B-017A-01E9-CCE5-AAFAFECE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07" name="Rectangle 1">
            <a:extLst>
              <a:ext uri="{FF2B5EF4-FFF2-40B4-BE49-F238E27FC236}">
                <a16:creationId xmlns:a16="http://schemas.microsoft.com/office/drawing/2014/main" id="{48B96625-CD7E-5B01-02AA-88716D0B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DAEE95A4-FD9D-1D05-3A4F-0E18544C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09" name="Rectangle 5">
            <a:extLst>
              <a:ext uri="{FF2B5EF4-FFF2-40B4-BE49-F238E27FC236}">
                <a16:creationId xmlns:a16="http://schemas.microsoft.com/office/drawing/2014/main" id="{2FF91B0E-3D51-B8D8-0C1F-44163C93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10" name="Rectangle 6">
            <a:extLst>
              <a:ext uri="{FF2B5EF4-FFF2-40B4-BE49-F238E27FC236}">
                <a16:creationId xmlns:a16="http://schemas.microsoft.com/office/drawing/2014/main" id="{FEBADD3C-55E9-5C4B-6522-0955B8BD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11" name="Rectangle 7">
            <a:extLst>
              <a:ext uri="{FF2B5EF4-FFF2-40B4-BE49-F238E27FC236}">
                <a16:creationId xmlns:a16="http://schemas.microsoft.com/office/drawing/2014/main" id="{B25391DD-1FC3-F426-9C7E-FACAD746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5612" name="Rectangle 8">
            <a:extLst>
              <a:ext uri="{FF2B5EF4-FFF2-40B4-BE49-F238E27FC236}">
                <a16:creationId xmlns:a16="http://schemas.microsoft.com/office/drawing/2014/main" id="{4BB581DA-9F1B-34A2-B23F-CDFA1757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0036260-757D-3780-9DC3-A8CEDED17B31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87B480D-E9E6-0A0D-BB75-58A22A9AF4BC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9D9E5A3-606B-57EB-3A36-395AFD0A90B1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67EDB4-F26E-1E39-BAF7-D56361FABE49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5A5AA7-0486-4724-01B3-6F63070B7799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>
            <a:extLst>
              <a:ext uri="{FF2B5EF4-FFF2-40B4-BE49-F238E27FC236}">
                <a16:creationId xmlns:a16="http://schemas.microsoft.com/office/drawing/2014/main" id="{E4F58CD1-C858-F5BF-D904-3CE66BCC8D7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157FD696-B926-39FD-7803-E430048FE71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4BAF7F34-E5D2-915B-587C-58E64A10779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28E74ADA-7CBD-F2E5-2623-CE8EA813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JavaAPI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39CDA-7A49-E2D9-8615-2EB48995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31BE11B5-558D-CE2A-E65A-60D9B806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E06B8-2656-323D-68DB-8665914F0541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9">
            <a:extLst>
              <a:ext uri="{FF2B5EF4-FFF2-40B4-BE49-F238E27FC236}">
                <a16:creationId xmlns:a16="http://schemas.microsoft.com/office/drawing/2014/main" id="{2D5AAF34-4B1F-CF91-E2AC-6A989610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0" name="Rectangle 10">
            <a:extLst>
              <a:ext uri="{FF2B5EF4-FFF2-40B4-BE49-F238E27FC236}">
                <a16:creationId xmlns:a16="http://schemas.microsoft.com/office/drawing/2014/main" id="{8561D7CA-D564-DE27-483D-B991511D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1" name="Rectangle 1">
            <a:extLst>
              <a:ext uri="{FF2B5EF4-FFF2-40B4-BE49-F238E27FC236}">
                <a16:creationId xmlns:a16="http://schemas.microsoft.com/office/drawing/2014/main" id="{02F74C59-C3A3-0D47-AF23-3CAC5769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2" name="Rectangle 2">
            <a:extLst>
              <a:ext uri="{FF2B5EF4-FFF2-40B4-BE49-F238E27FC236}">
                <a16:creationId xmlns:a16="http://schemas.microsoft.com/office/drawing/2014/main" id="{A28631A8-D417-0986-61A5-91021438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3" name="Rectangle 5">
            <a:extLst>
              <a:ext uri="{FF2B5EF4-FFF2-40B4-BE49-F238E27FC236}">
                <a16:creationId xmlns:a16="http://schemas.microsoft.com/office/drawing/2014/main" id="{98D44E43-D0A7-8F88-D4C0-D773E201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4" name="Rectangle 6">
            <a:extLst>
              <a:ext uri="{FF2B5EF4-FFF2-40B4-BE49-F238E27FC236}">
                <a16:creationId xmlns:a16="http://schemas.microsoft.com/office/drawing/2014/main" id="{694ADEFE-F140-9AF1-3CCA-EA18EC34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5" name="Rectangle 7">
            <a:extLst>
              <a:ext uri="{FF2B5EF4-FFF2-40B4-BE49-F238E27FC236}">
                <a16:creationId xmlns:a16="http://schemas.microsoft.com/office/drawing/2014/main" id="{CF8DAF92-86AA-264C-DDD3-6B95FDA6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6636" name="Rectangle 8">
            <a:extLst>
              <a:ext uri="{FF2B5EF4-FFF2-40B4-BE49-F238E27FC236}">
                <a16:creationId xmlns:a16="http://schemas.microsoft.com/office/drawing/2014/main" id="{7FA0BD0C-6480-F8D0-FB8B-6F6A352F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FE5350F-0C27-236D-9535-80571A47C29B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DEBCFB-B5BB-E2A2-7CCB-65DE13C17A37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ABB43E-1B0B-13F4-3636-0F3587868E2C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2368C0-1972-3DA6-E28E-EF074255A639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DA0894-DCEB-5BC7-D1DA-D39F2250F6A7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3CFB4-5D84-8220-BC82-40392F9E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7651" name="TextBox 2">
            <a:extLst>
              <a:ext uri="{FF2B5EF4-FFF2-40B4-BE49-F238E27FC236}">
                <a16:creationId xmlns:a16="http://schemas.microsoft.com/office/drawing/2014/main" id="{97282FC9-7EC5-194A-0441-781D3458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C863F-6F07-D1EB-BF0C-C10945A272F2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Rectangle 9">
            <a:extLst>
              <a:ext uri="{FF2B5EF4-FFF2-40B4-BE49-F238E27FC236}">
                <a16:creationId xmlns:a16="http://schemas.microsoft.com/office/drawing/2014/main" id="{0342E91C-2DBA-E035-B347-D5913ED9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4" name="Rectangle 10">
            <a:extLst>
              <a:ext uri="{FF2B5EF4-FFF2-40B4-BE49-F238E27FC236}">
                <a16:creationId xmlns:a16="http://schemas.microsoft.com/office/drawing/2014/main" id="{09D7F3D0-6C4B-CDCB-F6C4-7BC3FED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5" name="Rectangle 1">
            <a:extLst>
              <a:ext uri="{FF2B5EF4-FFF2-40B4-BE49-F238E27FC236}">
                <a16:creationId xmlns:a16="http://schemas.microsoft.com/office/drawing/2014/main" id="{9D590693-8F7D-ABD1-43D7-94F3660C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6" name="Rectangle 2">
            <a:extLst>
              <a:ext uri="{FF2B5EF4-FFF2-40B4-BE49-F238E27FC236}">
                <a16:creationId xmlns:a16="http://schemas.microsoft.com/office/drawing/2014/main" id="{6CBE5B76-AB63-F9F4-2210-13B735D1C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7" name="Rectangle 5">
            <a:extLst>
              <a:ext uri="{FF2B5EF4-FFF2-40B4-BE49-F238E27FC236}">
                <a16:creationId xmlns:a16="http://schemas.microsoft.com/office/drawing/2014/main" id="{AA01F2D6-0219-62BA-D7E5-0A4AA1F7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8" name="Rectangle 6">
            <a:extLst>
              <a:ext uri="{FF2B5EF4-FFF2-40B4-BE49-F238E27FC236}">
                <a16:creationId xmlns:a16="http://schemas.microsoft.com/office/drawing/2014/main" id="{271DBDE1-C45E-2BE7-67A7-014E3AB3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59" name="Rectangle 7">
            <a:extLst>
              <a:ext uri="{FF2B5EF4-FFF2-40B4-BE49-F238E27FC236}">
                <a16:creationId xmlns:a16="http://schemas.microsoft.com/office/drawing/2014/main" id="{C6DD560D-02FD-CA08-5E21-A1827DC7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7660" name="Rectangle 8">
            <a:extLst>
              <a:ext uri="{FF2B5EF4-FFF2-40B4-BE49-F238E27FC236}">
                <a16:creationId xmlns:a16="http://schemas.microsoft.com/office/drawing/2014/main" id="{2BD07A33-B454-D698-2B9A-4B1C11FC9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FB84866-9877-D778-D83B-622EAC1D1704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462CF73-CA73-570E-D1AE-F9E6C533E1C6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CDBEF8A-9DAE-3270-910D-70C7D005866F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D4C311-3EE7-4F42-D362-CDD17F991567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39BE35C-B1AA-1088-1758-1D4A837ED37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6B0E7D-FD04-AB74-2054-A2651F22E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D51B99C9-DF46-26DE-ED55-0E039D22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CEFC3-BFCD-FF3F-A6F5-DF9D859E2C48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Rectangle 9">
            <a:extLst>
              <a:ext uri="{FF2B5EF4-FFF2-40B4-BE49-F238E27FC236}">
                <a16:creationId xmlns:a16="http://schemas.microsoft.com/office/drawing/2014/main" id="{751C8BB7-5439-3604-0DE2-02F64153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9C676112-9991-739B-EB93-0C430D7F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79" name="Rectangle 1">
            <a:extLst>
              <a:ext uri="{FF2B5EF4-FFF2-40B4-BE49-F238E27FC236}">
                <a16:creationId xmlns:a16="http://schemas.microsoft.com/office/drawing/2014/main" id="{42EA8C78-653E-512C-4AD8-44E9A0D8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80" name="Rectangle 2">
            <a:extLst>
              <a:ext uri="{FF2B5EF4-FFF2-40B4-BE49-F238E27FC236}">
                <a16:creationId xmlns:a16="http://schemas.microsoft.com/office/drawing/2014/main" id="{2068735C-4FF7-5E3E-1C6E-D0B6A038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81" name="Rectangle 5">
            <a:extLst>
              <a:ext uri="{FF2B5EF4-FFF2-40B4-BE49-F238E27FC236}">
                <a16:creationId xmlns:a16="http://schemas.microsoft.com/office/drawing/2014/main" id="{31FEC540-A7FA-894F-DCEE-EF1A3BB2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82" name="Rectangle 6">
            <a:extLst>
              <a:ext uri="{FF2B5EF4-FFF2-40B4-BE49-F238E27FC236}">
                <a16:creationId xmlns:a16="http://schemas.microsoft.com/office/drawing/2014/main" id="{E84B067F-894B-6713-C374-50E46899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83" name="Rectangle 7">
            <a:extLst>
              <a:ext uri="{FF2B5EF4-FFF2-40B4-BE49-F238E27FC236}">
                <a16:creationId xmlns:a16="http://schemas.microsoft.com/office/drawing/2014/main" id="{48EB96BF-13C5-EEE7-7051-C68CDC3B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8684" name="Rectangle 8">
            <a:extLst>
              <a:ext uri="{FF2B5EF4-FFF2-40B4-BE49-F238E27FC236}">
                <a16:creationId xmlns:a16="http://schemas.microsoft.com/office/drawing/2014/main" id="{AA93EF91-D049-3AD7-C46D-AF64F063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E17F720-56D5-5FC9-45B3-B50DC4D403B8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38DC72F-9D60-0044-A996-28A4E9B3123B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DCD820A-D9FC-F650-052E-2745D5B21311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888D24-C16F-E6E9-E40F-0BD79832BAF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A5C1925-A9E3-E70C-70AE-8F92DD43B666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2CC28C-B707-869D-DC75-061B9DA9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FDE71144-F32E-62CC-DA29-C05BF02AD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EA8DA-D51E-31B6-4260-4EE896BBCD8A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9">
            <a:extLst>
              <a:ext uri="{FF2B5EF4-FFF2-40B4-BE49-F238E27FC236}">
                <a16:creationId xmlns:a16="http://schemas.microsoft.com/office/drawing/2014/main" id="{4D56C8A5-124F-6017-8D03-3AC9CBE0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2" name="Rectangle 10">
            <a:extLst>
              <a:ext uri="{FF2B5EF4-FFF2-40B4-BE49-F238E27FC236}">
                <a16:creationId xmlns:a16="http://schemas.microsoft.com/office/drawing/2014/main" id="{E3685D3F-5457-3035-9A84-29F8CC98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3" name="Rectangle 1">
            <a:extLst>
              <a:ext uri="{FF2B5EF4-FFF2-40B4-BE49-F238E27FC236}">
                <a16:creationId xmlns:a16="http://schemas.microsoft.com/office/drawing/2014/main" id="{1896CD36-6ED6-B15C-EDED-4E52D247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4" name="Rectangle 2">
            <a:extLst>
              <a:ext uri="{FF2B5EF4-FFF2-40B4-BE49-F238E27FC236}">
                <a16:creationId xmlns:a16="http://schemas.microsoft.com/office/drawing/2014/main" id="{FE2BE31C-6B80-E617-DEA6-35951CFF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5" name="Rectangle 5">
            <a:extLst>
              <a:ext uri="{FF2B5EF4-FFF2-40B4-BE49-F238E27FC236}">
                <a16:creationId xmlns:a16="http://schemas.microsoft.com/office/drawing/2014/main" id="{D5108B34-4822-80B0-8BFF-0EE4BB0D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6" name="Rectangle 6">
            <a:extLst>
              <a:ext uri="{FF2B5EF4-FFF2-40B4-BE49-F238E27FC236}">
                <a16:creationId xmlns:a16="http://schemas.microsoft.com/office/drawing/2014/main" id="{16E10CB8-6FF9-8EAD-03A7-944CEBDE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7" name="Rectangle 7">
            <a:extLst>
              <a:ext uri="{FF2B5EF4-FFF2-40B4-BE49-F238E27FC236}">
                <a16:creationId xmlns:a16="http://schemas.microsoft.com/office/drawing/2014/main" id="{18651BEF-E3CC-7DEB-599B-C184BAA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9708" name="Rectangle 8">
            <a:extLst>
              <a:ext uri="{FF2B5EF4-FFF2-40B4-BE49-F238E27FC236}">
                <a16:creationId xmlns:a16="http://schemas.microsoft.com/office/drawing/2014/main" id="{7D89A18F-6A44-9812-5FD8-49544D54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AB97871-82B0-1E56-CD44-2973E6A1D199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0B9BE86-4CFA-FF4D-8F9B-AB11288C75B1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8ABD32D-968F-2D6D-B965-AA4ADB6EBEA9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E85F68-6C47-C5F0-91F1-3C350B2D5A50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7882122-3007-CE15-BA48-4D7F5F9F1FBE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E08E8-72C6-9FF0-EDF9-D3912B7F7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0723" name="TextBox 2">
            <a:extLst>
              <a:ext uri="{FF2B5EF4-FFF2-40B4-BE49-F238E27FC236}">
                <a16:creationId xmlns:a16="http://schemas.microsoft.com/office/drawing/2014/main" id="{372B62A7-6882-B146-4D56-707223D1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BBAE1-1CA0-4E87-3747-E8EB6DD18FDD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Rectangle 9">
            <a:extLst>
              <a:ext uri="{FF2B5EF4-FFF2-40B4-BE49-F238E27FC236}">
                <a16:creationId xmlns:a16="http://schemas.microsoft.com/office/drawing/2014/main" id="{0A59E586-B525-4ED3-9686-5DA0D987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26" name="Rectangle 10">
            <a:extLst>
              <a:ext uri="{FF2B5EF4-FFF2-40B4-BE49-F238E27FC236}">
                <a16:creationId xmlns:a16="http://schemas.microsoft.com/office/drawing/2014/main" id="{2CC5FD80-060D-8F8F-7565-20429FDF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27" name="Rectangle 1">
            <a:extLst>
              <a:ext uri="{FF2B5EF4-FFF2-40B4-BE49-F238E27FC236}">
                <a16:creationId xmlns:a16="http://schemas.microsoft.com/office/drawing/2014/main" id="{78CC3167-F255-40B6-53E4-3FC36C5B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28" name="Rectangle 2">
            <a:extLst>
              <a:ext uri="{FF2B5EF4-FFF2-40B4-BE49-F238E27FC236}">
                <a16:creationId xmlns:a16="http://schemas.microsoft.com/office/drawing/2014/main" id="{A81725E8-E961-4632-0660-25782371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29" name="Rectangle 5">
            <a:extLst>
              <a:ext uri="{FF2B5EF4-FFF2-40B4-BE49-F238E27FC236}">
                <a16:creationId xmlns:a16="http://schemas.microsoft.com/office/drawing/2014/main" id="{34A2E89E-0CBC-1844-2ED6-4A0FB2F5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30" name="Rectangle 6">
            <a:extLst>
              <a:ext uri="{FF2B5EF4-FFF2-40B4-BE49-F238E27FC236}">
                <a16:creationId xmlns:a16="http://schemas.microsoft.com/office/drawing/2014/main" id="{C3F67EB2-448D-EE2F-0880-6C421441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31" name="Rectangle 7">
            <a:extLst>
              <a:ext uri="{FF2B5EF4-FFF2-40B4-BE49-F238E27FC236}">
                <a16:creationId xmlns:a16="http://schemas.microsoft.com/office/drawing/2014/main" id="{653F9BC4-0758-FD45-728A-9D6B95F3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32" name="Rectangle 8">
            <a:extLst>
              <a:ext uri="{FF2B5EF4-FFF2-40B4-BE49-F238E27FC236}">
                <a16:creationId xmlns:a16="http://schemas.microsoft.com/office/drawing/2014/main" id="{B334454B-D1C2-788C-0FE5-907E5748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4D3BF28-C139-D9F9-DB47-9D0BEF3B44F4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6ED6986-1D5A-2A19-C29D-31F00A333083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2334346-A97A-5605-BB83-B1F299A40796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283F6A-E350-B7B9-D818-B91366022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F2ED06C-8DDB-C67E-83FC-68F51EAAC480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4718E3-B525-84E0-B72B-7B9623A9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855E7109-AA20-1780-EBBF-406C83B4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78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Watch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0ADD9-5E65-FACE-77F4-9F1C2E452317}"/>
              </a:ext>
            </a:extLst>
          </p:cNvPr>
          <p:cNvSpPr txBox="1"/>
          <p:nvPr/>
        </p:nvSpPr>
        <p:spPr>
          <a:xfrm>
            <a:off x="639763" y="1563688"/>
            <a:ext cx="7461250" cy="2759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允许用户在指定节点上注册一些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，并且在一些特定事件触发的时候，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服务端会将事件通知到感兴趣的客户端上去，该机制是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实现分布式协调服务的重要特性。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机制来实现了发布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订阅功能能，能够让多个订阅者同时监听某一个对象，当一个对象自身状态变化时，会通知所有订阅者。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原生支持通过注册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来进行事件监听，但是其使用并不是特别方便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需要开发人员自己反复注册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，比较繁琐。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来实现对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服务端事件的监听。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提供了三种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NodeCache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只是监听某一个特定的节点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PathChildrenCache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监控一个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ZNode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的子节点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TreeCache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可以监控整个树上的所有节点，类似于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PathChildrenCache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NodeCache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Rectangle 9">
            <a:extLst>
              <a:ext uri="{FF2B5EF4-FFF2-40B4-BE49-F238E27FC236}">
                <a16:creationId xmlns:a16="http://schemas.microsoft.com/office/drawing/2014/main" id="{43C5C572-6E03-07D0-0161-1434BCD8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0" name="Rectangle 10">
            <a:extLst>
              <a:ext uri="{FF2B5EF4-FFF2-40B4-BE49-F238E27FC236}">
                <a16:creationId xmlns:a16="http://schemas.microsoft.com/office/drawing/2014/main" id="{3E313102-8C56-142D-3265-81A26F87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1" name="Rectangle 1">
            <a:extLst>
              <a:ext uri="{FF2B5EF4-FFF2-40B4-BE49-F238E27FC236}">
                <a16:creationId xmlns:a16="http://schemas.microsoft.com/office/drawing/2014/main" id="{2CFA1978-54C5-C211-87C0-13327AFE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2" name="Rectangle 2">
            <a:extLst>
              <a:ext uri="{FF2B5EF4-FFF2-40B4-BE49-F238E27FC236}">
                <a16:creationId xmlns:a16="http://schemas.microsoft.com/office/drawing/2014/main" id="{5A7457D8-AAF4-F10F-5FBC-18FB23CB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3" name="Rectangle 5">
            <a:extLst>
              <a:ext uri="{FF2B5EF4-FFF2-40B4-BE49-F238E27FC236}">
                <a16:creationId xmlns:a16="http://schemas.microsoft.com/office/drawing/2014/main" id="{421C3450-7C33-5B51-AF47-74576B15F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4" name="Rectangle 6">
            <a:extLst>
              <a:ext uri="{FF2B5EF4-FFF2-40B4-BE49-F238E27FC236}">
                <a16:creationId xmlns:a16="http://schemas.microsoft.com/office/drawing/2014/main" id="{A75524AE-31E3-D389-5582-4BC121A9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5" name="Rectangle 7">
            <a:extLst>
              <a:ext uri="{FF2B5EF4-FFF2-40B4-BE49-F238E27FC236}">
                <a16:creationId xmlns:a16="http://schemas.microsoft.com/office/drawing/2014/main" id="{A76210D8-9465-5788-D816-E64166DC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1756" name="Rectangle 8">
            <a:extLst>
              <a:ext uri="{FF2B5EF4-FFF2-40B4-BE49-F238E27FC236}">
                <a16:creationId xmlns:a16="http://schemas.microsoft.com/office/drawing/2014/main" id="{D72D4AD9-FD1F-5C32-F965-ABA622E4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8556F43-7FA8-B49D-FF07-65A0B0ECFBF4}"/>
              </a:ext>
            </a:extLst>
          </p:cNvPr>
          <p:cNvSpPr/>
          <p:nvPr/>
        </p:nvSpPr>
        <p:spPr>
          <a:xfrm>
            <a:off x="6156325" y="2427288"/>
            <a:ext cx="1511300" cy="4714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D872247-803B-EC2E-09C6-12B33A3BD7DF}"/>
              </a:ext>
            </a:extLst>
          </p:cNvPr>
          <p:cNvSpPr/>
          <p:nvPr/>
        </p:nvSpPr>
        <p:spPr>
          <a:xfrm>
            <a:off x="5048250" y="3292475"/>
            <a:ext cx="1008063" cy="352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app1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9E81B8A-0C6E-1AEB-9848-2C15385FD577}"/>
              </a:ext>
            </a:extLst>
          </p:cNvPr>
          <p:cNvSpPr/>
          <p:nvPr/>
        </p:nvSpPr>
        <p:spPr>
          <a:xfrm>
            <a:off x="6407150" y="3292475"/>
            <a:ext cx="1009650" cy="361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app2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600ABC3D-FCC3-FB2D-E8AA-B0B1CCF205A9}"/>
              </a:ext>
            </a:extLst>
          </p:cNvPr>
          <p:cNvSpPr/>
          <p:nvPr/>
        </p:nvSpPr>
        <p:spPr>
          <a:xfrm>
            <a:off x="7812088" y="3292475"/>
            <a:ext cx="1008062" cy="3524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232D0A1-C24A-2D95-8843-E0814688F8F3}"/>
              </a:ext>
            </a:extLst>
          </p:cNvPr>
          <p:cNvCxnSpPr>
            <a:stCxn id="20" idx="0"/>
            <a:endCxn id="18" idx="2"/>
          </p:cNvCxnSpPr>
          <p:nvPr/>
        </p:nvCxnSpPr>
        <p:spPr>
          <a:xfrm flipV="1">
            <a:off x="5551488" y="2898775"/>
            <a:ext cx="1360487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A06F26-C4BC-3486-1868-703E64478B95}"/>
              </a:ext>
            </a:extLst>
          </p:cNvPr>
          <p:cNvCxnSpPr>
            <a:stCxn id="33" idx="0"/>
            <a:endCxn id="18" idx="2"/>
          </p:cNvCxnSpPr>
          <p:nvPr/>
        </p:nvCxnSpPr>
        <p:spPr>
          <a:xfrm flipH="1" flipV="1">
            <a:off x="6911975" y="2898775"/>
            <a:ext cx="1404938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5C34F2F-1364-4FB6-87F7-E234F59E693C}"/>
              </a:ext>
            </a:extLst>
          </p:cNvPr>
          <p:cNvCxnSpPr>
            <a:stCxn id="32" idx="0"/>
            <a:endCxn id="18" idx="2"/>
          </p:cNvCxnSpPr>
          <p:nvPr/>
        </p:nvCxnSpPr>
        <p:spPr>
          <a:xfrm flipH="1" flipV="1">
            <a:off x="6911975" y="2898775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7">
            <a:extLst>
              <a:ext uri="{FF2B5EF4-FFF2-40B4-BE49-F238E27FC236}">
                <a16:creationId xmlns:a16="http://schemas.microsoft.com/office/drawing/2014/main" id="{D575C5D3-AC9B-C02C-7650-549627F6B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3867150"/>
            <a:ext cx="1922462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67F89-6089-CE8B-440E-07CD2EE5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26328509-EA8D-9FAB-1BED-BDC84078B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7EA9F-E4FC-CE14-EC7E-5A99640512C9}"/>
              </a:ext>
            </a:extLst>
          </p:cNvPr>
          <p:cNvSpPr txBox="1"/>
          <p:nvPr/>
        </p:nvSpPr>
        <p:spPr>
          <a:xfrm>
            <a:off x="809625" y="1517650"/>
            <a:ext cx="41941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修改节点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分布式锁实现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Rectangle 9">
            <a:extLst>
              <a:ext uri="{FF2B5EF4-FFF2-40B4-BE49-F238E27FC236}">
                <a16:creationId xmlns:a16="http://schemas.microsoft.com/office/drawing/2014/main" id="{25529638-A2F7-EBD2-36E1-C71B724C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4" name="Rectangle 10">
            <a:extLst>
              <a:ext uri="{FF2B5EF4-FFF2-40B4-BE49-F238E27FC236}">
                <a16:creationId xmlns:a16="http://schemas.microsoft.com/office/drawing/2014/main" id="{FE497AE5-8957-04D5-8534-B9337A53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5" name="Rectangle 1">
            <a:extLst>
              <a:ext uri="{FF2B5EF4-FFF2-40B4-BE49-F238E27FC236}">
                <a16:creationId xmlns:a16="http://schemas.microsoft.com/office/drawing/2014/main" id="{E1AA3E0E-40AA-F663-728F-18E9C2FD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6" name="Rectangle 2">
            <a:extLst>
              <a:ext uri="{FF2B5EF4-FFF2-40B4-BE49-F238E27FC236}">
                <a16:creationId xmlns:a16="http://schemas.microsoft.com/office/drawing/2014/main" id="{209AF88A-0850-A10F-B15D-DE66D2B9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7" name="Rectangle 5">
            <a:extLst>
              <a:ext uri="{FF2B5EF4-FFF2-40B4-BE49-F238E27FC236}">
                <a16:creationId xmlns:a16="http://schemas.microsoft.com/office/drawing/2014/main" id="{DCD5857B-676C-1351-FB0C-D67B8DCB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8" name="Rectangle 6">
            <a:extLst>
              <a:ext uri="{FF2B5EF4-FFF2-40B4-BE49-F238E27FC236}">
                <a16:creationId xmlns:a16="http://schemas.microsoft.com/office/drawing/2014/main" id="{705ECB5E-D9CC-E350-C05E-01561199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79" name="Rectangle 7">
            <a:extLst>
              <a:ext uri="{FF2B5EF4-FFF2-40B4-BE49-F238E27FC236}">
                <a16:creationId xmlns:a16="http://schemas.microsoft.com/office/drawing/2014/main" id="{5511070A-31B2-67D8-4E9F-6A964E25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780" name="Rectangle 8">
            <a:extLst>
              <a:ext uri="{FF2B5EF4-FFF2-40B4-BE49-F238E27FC236}">
                <a16:creationId xmlns:a16="http://schemas.microsoft.com/office/drawing/2014/main" id="{06BCCE2A-7D01-BF00-5A0C-9F374EF7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664C95A-5FFE-84B6-97A3-EA00CA01BFE6}"/>
              </a:ext>
            </a:extLst>
          </p:cNvPr>
          <p:cNvSpPr/>
          <p:nvPr/>
        </p:nvSpPr>
        <p:spPr>
          <a:xfrm>
            <a:off x="7164388" y="1897063"/>
            <a:ext cx="1511300" cy="857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DC0B209-684D-4917-0A19-B1CC6E8CC985}"/>
              </a:ext>
            </a:extLst>
          </p:cNvPr>
          <p:cNvSpPr/>
          <p:nvPr/>
        </p:nvSpPr>
        <p:spPr>
          <a:xfrm>
            <a:off x="5121275" y="1635125"/>
            <a:ext cx="1009650" cy="569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7B0DCD-2049-12CF-AD48-177DB8E08B3B}"/>
              </a:ext>
            </a:extLst>
          </p:cNvPr>
          <p:cNvSpPr/>
          <p:nvPr/>
        </p:nvSpPr>
        <p:spPr>
          <a:xfrm>
            <a:off x="5148263" y="2357438"/>
            <a:ext cx="1008062" cy="56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383459-1E8A-E241-D2D0-8991C20C0CCE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130925" y="1920875"/>
            <a:ext cx="1033463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1B0E071-EC00-7DC7-EF33-6DFB10ED0872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156325" y="2325688"/>
            <a:ext cx="1008063" cy="3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E53289-4149-F999-B946-DD67D26FC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83F58FDA-468E-6B41-573A-B4F13B38E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B958A-7E54-F5EE-570D-86B7FD80CE6E}"/>
              </a:ext>
            </a:extLst>
          </p:cNvPr>
          <p:cNvSpPr txBox="1"/>
          <p:nvPr/>
        </p:nvSpPr>
        <p:spPr>
          <a:xfrm>
            <a:off x="841375" y="1517650"/>
            <a:ext cx="797877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在我们进行单机应用开发，涉及并发同步的时候，我们往往采用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的方式来解决多线程间的代码同步问题，这时多线程的运行都是在同一个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之下，没有任何问题。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但当我们的应用是分布式集群工作的情况下，属于多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下的工作环境，跨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之间已经无法通过多线程的锁解决同步问题。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那么就需要一种更加高级的锁机制，来处理种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跨机器的进程之间的数据同步问题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这就是分布式锁。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Rectangle 9">
            <a:extLst>
              <a:ext uri="{FF2B5EF4-FFF2-40B4-BE49-F238E27FC236}">
                <a16:creationId xmlns:a16="http://schemas.microsoft.com/office/drawing/2014/main" id="{26D859D3-A7CB-AB80-5917-5C9FA463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798" name="Rectangle 10">
            <a:extLst>
              <a:ext uri="{FF2B5EF4-FFF2-40B4-BE49-F238E27FC236}">
                <a16:creationId xmlns:a16="http://schemas.microsoft.com/office/drawing/2014/main" id="{99B0B6C3-5738-3F9C-C193-2B83598A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799" name="Rectangle 1">
            <a:extLst>
              <a:ext uri="{FF2B5EF4-FFF2-40B4-BE49-F238E27FC236}">
                <a16:creationId xmlns:a16="http://schemas.microsoft.com/office/drawing/2014/main" id="{78416944-E477-87C2-3A8C-E00DF48C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800" name="Rectangle 2">
            <a:extLst>
              <a:ext uri="{FF2B5EF4-FFF2-40B4-BE49-F238E27FC236}">
                <a16:creationId xmlns:a16="http://schemas.microsoft.com/office/drawing/2014/main" id="{D00E6AAE-EE4A-FB2C-BFDB-DA7ADFA7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801" name="Rectangle 5">
            <a:extLst>
              <a:ext uri="{FF2B5EF4-FFF2-40B4-BE49-F238E27FC236}">
                <a16:creationId xmlns:a16="http://schemas.microsoft.com/office/drawing/2014/main" id="{4C8D4392-9E67-E189-7AA3-4DB6C54B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802" name="Rectangle 6">
            <a:extLst>
              <a:ext uri="{FF2B5EF4-FFF2-40B4-BE49-F238E27FC236}">
                <a16:creationId xmlns:a16="http://schemas.microsoft.com/office/drawing/2014/main" id="{31A020DB-B876-02F5-7F1B-FE4B38DB0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803" name="Rectangle 7">
            <a:extLst>
              <a:ext uri="{FF2B5EF4-FFF2-40B4-BE49-F238E27FC236}">
                <a16:creationId xmlns:a16="http://schemas.microsoft.com/office/drawing/2014/main" id="{A21E94FC-9F7C-34DE-35D0-C284B45B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3804" name="Rectangle 8">
            <a:extLst>
              <a:ext uri="{FF2B5EF4-FFF2-40B4-BE49-F238E27FC236}">
                <a16:creationId xmlns:a16="http://schemas.microsoft.com/office/drawing/2014/main" id="{8B311A94-4E3E-D221-BAF2-2CD434E9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E478C59-38A7-BE1F-B74D-49AEEE2768DF}"/>
              </a:ext>
            </a:extLst>
          </p:cNvPr>
          <p:cNvSpPr/>
          <p:nvPr/>
        </p:nvSpPr>
        <p:spPr>
          <a:xfrm>
            <a:off x="1258888" y="3775075"/>
            <a:ext cx="865187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F96C214-5A9E-00D4-3EE9-5E431240BDA6}"/>
              </a:ext>
            </a:extLst>
          </p:cNvPr>
          <p:cNvSpPr/>
          <p:nvPr/>
        </p:nvSpPr>
        <p:spPr>
          <a:xfrm>
            <a:off x="1311275" y="4605338"/>
            <a:ext cx="760413" cy="1984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34" name="Picture 7">
            <a:extLst>
              <a:ext uri="{FF2B5EF4-FFF2-40B4-BE49-F238E27FC236}">
                <a16:creationId xmlns:a16="http://schemas.microsoft.com/office/drawing/2014/main" id="{946C8E25-D98C-6D41-B8A6-C401BE2A2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3651250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52E61317-AFD9-E406-D8D2-CAD4C611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4124325"/>
            <a:ext cx="26511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73DAF4EA-0922-8686-9DB2-1B14472A0BA1}"/>
              </a:ext>
            </a:extLst>
          </p:cNvPr>
          <p:cNvSpPr/>
          <p:nvPr/>
        </p:nvSpPr>
        <p:spPr>
          <a:xfrm>
            <a:off x="1258888" y="3332163"/>
            <a:ext cx="217487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21A08EE3-0766-85F4-E85E-72A6FAF40C9F}"/>
              </a:ext>
            </a:extLst>
          </p:cNvPr>
          <p:cNvSpPr/>
          <p:nvPr/>
        </p:nvSpPr>
        <p:spPr>
          <a:xfrm>
            <a:off x="1558925" y="3332163"/>
            <a:ext cx="215900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45A79A83-5AA8-E405-486D-2F6F347669A8}"/>
              </a:ext>
            </a:extLst>
          </p:cNvPr>
          <p:cNvSpPr/>
          <p:nvPr/>
        </p:nvSpPr>
        <p:spPr>
          <a:xfrm>
            <a:off x="1846263" y="3332163"/>
            <a:ext cx="215900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168CBF-63EC-CC3D-C1D4-DC746DC49010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1692275" y="4279900"/>
            <a:ext cx="0" cy="32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0F1A11E0-B6A7-0720-6B4D-FC80ECD938A1}"/>
              </a:ext>
            </a:extLst>
          </p:cNvPr>
          <p:cNvSpPr/>
          <p:nvPr/>
        </p:nvSpPr>
        <p:spPr>
          <a:xfrm>
            <a:off x="2771775" y="3775075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A_1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8F854D3-3F90-C0F8-D586-F57D57B51B94}"/>
              </a:ext>
            </a:extLst>
          </p:cNvPr>
          <p:cNvSpPr/>
          <p:nvPr/>
        </p:nvSpPr>
        <p:spPr>
          <a:xfrm>
            <a:off x="3255963" y="4651375"/>
            <a:ext cx="758825" cy="1984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929FCB-85B6-F7DD-27D1-C4C47891D919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3203575" y="4279900"/>
            <a:ext cx="43180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E05EADF-6801-43C6-FBF6-8F462A15B905}"/>
              </a:ext>
            </a:extLst>
          </p:cNvPr>
          <p:cNvSpPr/>
          <p:nvPr/>
        </p:nvSpPr>
        <p:spPr>
          <a:xfrm>
            <a:off x="3867150" y="3775075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A_2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3FCC66-FF68-303C-E86F-18FA44408355}"/>
              </a:ext>
            </a:extLst>
          </p:cNvPr>
          <p:cNvCxnSpPr>
            <a:stCxn id="48" idx="2"/>
            <a:endCxn id="46" idx="0"/>
          </p:cNvCxnSpPr>
          <p:nvPr/>
        </p:nvCxnSpPr>
        <p:spPr>
          <a:xfrm flipH="1">
            <a:off x="3635375" y="4279900"/>
            <a:ext cx="66357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下箭头 53">
            <a:extLst>
              <a:ext uri="{FF2B5EF4-FFF2-40B4-BE49-F238E27FC236}">
                <a16:creationId xmlns:a16="http://schemas.microsoft.com/office/drawing/2014/main" id="{AC42EEDC-EFA0-9FBA-48C0-94AE403A1F17}"/>
              </a:ext>
            </a:extLst>
          </p:cNvPr>
          <p:cNvSpPr/>
          <p:nvPr/>
        </p:nvSpPr>
        <p:spPr>
          <a:xfrm>
            <a:off x="3279775" y="3316288"/>
            <a:ext cx="215900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79A13516-707A-719A-6F5D-D50AA252014A}"/>
              </a:ext>
            </a:extLst>
          </p:cNvPr>
          <p:cNvSpPr/>
          <p:nvPr/>
        </p:nvSpPr>
        <p:spPr>
          <a:xfrm>
            <a:off x="3579813" y="3316288"/>
            <a:ext cx="215900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AB98C-B313-0664-D67E-4B336F1DC8BD}"/>
              </a:ext>
            </a:extLst>
          </p:cNvPr>
          <p:cNvSpPr/>
          <p:nvPr/>
        </p:nvSpPr>
        <p:spPr>
          <a:xfrm>
            <a:off x="3867150" y="3316288"/>
            <a:ext cx="215900" cy="2159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7">
            <a:extLst>
              <a:ext uri="{FF2B5EF4-FFF2-40B4-BE49-F238E27FC236}">
                <a16:creationId xmlns:a16="http://schemas.microsoft.com/office/drawing/2014/main" id="{F31BAA98-09FE-EBF2-765E-CF93F1DD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651250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圆角矩形 40">
            <a:extLst>
              <a:ext uri="{FF2B5EF4-FFF2-40B4-BE49-F238E27FC236}">
                <a16:creationId xmlns:a16="http://schemas.microsoft.com/office/drawing/2014/main" id="{D6ECC666-4CD5-E2CE-B0AD-8B4EABE994F7}"/>
              </a:ext>
            </a:extLst>
          </p:cNvPr>
          <p:cNvSpPr/>
          <p:nvPr/>
        </p:nvSpPr>
        <p:spPr>
          <a:xfrm>
            <a:off x="3155950" y="2716213"/>
            <a:ext cx="1223963" cy="431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分布式锁组件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DEB18A3-0D03-4915-06B9-CE868D61F6FA}"/>
              </a:ext>
            </a:extLst>
          </p:cNvPr>
          <p:cNvCxnSpPr>
            <a:stCxn id="45" idx="0"/>
          </p:cNvCxnSpPr>
          <p:nvPr/>
        </p:nvCxnSpPr>
        <p:spPr>
          <a:xfrm flipV="1">
            <a:off x="3203575" y="3148013"/>
            <a:ext cx="292100" cy="627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C0CE5F1-30E0-351D-8166-09614B1217D3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967163" y="3148013"/>
            <a:ext cx="331787" cy="627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2" name="Picture 2" descr="F:\Zookeeper\ppt\7. Zookeeper\讲义\assets\1572915535393.png">
            <a:extLst>
              <a:ext uri="{FF2B5EF4-FFF2-40B4-BE49-F238E27FC236}">
                <a16:creationId xmlns:a16="http://schemas.microsoft.com/office/drawing/2014/main" id="{FB18ABED-224E-A0FF-6FDD-089FA227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784475"/>
            <a:ext cx="386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5" grpId="0" animBg="1"/>
      <p:bldP spid="39" grpId="0" animBg="1"/>
      <p:bldP spid="40" grpId="0" animBg="1"/>
      <p:bldP spid="45" grpId="0" animBg="1"/>
      <p:bldP spid="46" grpId="0" animBg="1"/>
      <p:bldP spid="48" grpId="0" animBg="1"/>
      <p:bldP spid="54" grpId="0" animBg="1"/>
      <p:bldP spid="55" grpId="0" animBg="1"/>
      <p:bldP spid="56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69C88FF3-0E51-D8CC-A5EC-99FAC4005988}"/>
              </a:ext>
            </a:extLst>
          </p:cNvPr>
          <p:cNvSpPr/>
          <p:nvPr/>
        </p:nvSpPr>
        <p:spPr>
          <a:xfrm>
            <a:off x="6227763" y="2787650"/>
            <a:ext cx="2808287" cy="2232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F70507-45B1-B4D5-5CC9-4CD0CDFD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4820" name="TextBox 2">
            <a:extLst>
              <a:ext uri="{FF2B5EF4-FFF2-40B4-BE49-F238E27FC236}">
                <a16:creationId xmlns:a16="http://schemas.microsoft.com/office/drawing/2014/main" id="{042ADED3-EED5-0FE0-F0F8-4B49BF76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分布式锁原理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FBBFD-3F80-A70B-B264-0DC7C86D1A14}"/>
              </a:ext>
            </a:extLst>
          </p:cNvPr>
          <p:cNvSpPr txBox="1"/>
          <p:nvPr/>
        </p:nvSpPr>
        <p:spPr>
          <a:xfrm>
            <a:off x="869950" y="1566863"/>
            <a:ext cx="7554913" cy="3243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核心思想：当客户端要获取锁，则创建节点，使用完锁，则删除该节点。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客户端获取锁时，在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节点下创建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临时顺序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下面的所有子节点，客户端获取到所有的子节点之后，如果发现自己创建的子节点序号最小，那么就认为该客户端获取到了锁。使用完锁后，将该节点删除。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如果发现自己创建的节点并非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所有子节点中最小的，说明自己还没有获取到锁，此时客户端需要找到比自己小的那个节点，同时对其注册事件监听器，监听删除事件。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如果发现比自己小的那个节点被删除，则客户端的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Watcher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会收到相应通知，此时再次判断自己创建的节点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子节点中序号最小的，如果是则获取到了锁，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如果不是则重复以上步骤继续获取到比自己小的一个节点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并注册监听。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Rectangle 9">
            <a:extLst>
              <a:ext uri="{FF2B5EF4-FFF2-40B4-BE49-F238E27FC236}">
                <a16:creationId xmlns:a16="http://schemas.microsoft.com/office/drawing/2014/main" id="{79683F31-FF64-CF1A-CC2D-4EA9B31F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3" name="Rectangle 10">
            <a:extLst>
              <a:ext uri="{FF2B5EF4-FFF2-40B4-BE49-F238E27FC236}">
                <a16:creationId xmlns:a16="http://schemas.microsoft.com/office/drawing/2014/main" id="{D4EE73B4-EC72-096F-A47B-15B555BE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4" name="Rectangle 1">
            <a:extLst>
              <a:ext uri="{FF2B5EF4-FFF2-40B4-BE49-F238E27FC236}">
                <a16:creationId xmlns:a16="http://schemas.microsoft.com/office/drawing/2014/main" id="{9CC555AF-691B-41D1-E916-A6C23609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5" name="Rectangle 2">
            <a:extLst>
              <a:ext uri="{FF2B5EF4-FFF2-40B4-BE49-F238E27FC236}">
                <a16:creationId xmlns:a16="http://schemas.microsoft.com/office/drawing/2014/main" id="{71AD4233-E56A-C547-C837-CFB9DBB3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6" name="Rectangle 5">
            <a:extLst>
              <a:ext uri="{FF2B5EF4-FFF2-40B4-BE49-F238E27FC236}">
                <a16:creationId xmlns:a16="http://schemas.microsoft.com/office/drawing/2014/main" id="{3E83B7A1-7A2B-4367-B6E1-9BFF51EB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7" name="Rectangle 6">
            <a:extLst>
              <a:ext uri="{FF2B5EF4-FFF2-40B4-BE49-F238E27FC236}">
                <a16:creationId xmlns:a16="http://schemas.microsoft.com/office/drawing/2014/main" id="{767C00EE-090B-CE0B-D01A-AC1BCF63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8" name="Rectangle 7">
            <a:extLst>
              <a:ext uri="{FF2B5EF4-FFF2-40B4-BE49-F238E27FC236}">
                <a16:creationId xmlns:a16="http://schemas.microsoft.com/office/drawing/2014/main" id="{504FCB33-19CD-55B5-E4A2-596DF054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9" name="Rectangle 8">
            <a:extLst>
              <a:ext uri="{FF2B5EF4-FFF2-40B4-BE49-F238E27FC236}">
                <a16:creationId xmlns:a16="http://schemas.microsoft.com/office/drawing/2014/main" id="{B2F197C2-F0D4-27F7-468A-F38E5F3B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51D22C-7ABF-8E3C-29B4-5771D597CB63}"/>
              </a:ext>
            </a:extLst>
          </p:cNvPr>
          <p:cNvSpPr/>
          <p:nvPr/>
        </p:nvSpPr>
        <p:spPr>
          <a:xfrm>
            <a:off x="7380288" y="3290888"/>
            <a:ext cx="647700" cy="287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C4E150-497F-9E4D-0B51-7E442D9EDAAB}"/>
              </a:ext>
            </a:extLst>
          </p:cNvPr>
          <p:cNvSpPr/>
          <p:nvPr/>
        </p:nvSpPr>
        <p:spPr>
          <a:xfrm>
            <a:off x="6950075" y="3867150"/>
            <a:ext cx="647700" cy="287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9D9CB2-86FE-48B7-181A-4A6E2FA2AD76}"/>
              </a:ext>
            </a:extLst>
          </p:cNvPr>
          <p:cNvSpPr/>
          <p:nvPr/>
        </p:nvSpPr>
        <p:spPr>
          <a:xfrm>
            <a:off x="6397625" y="4443413"/>
            <a:ext cx="647700" cy="288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/lock/1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DBC0E7-C65D-3B98-E02A-5EADFDF14AC5}"/>
              </a:ext>
            </a:extLst>
          </p:cNvPr>
          <p:cNvSpPr/>
          <p:nvPr/>
        </p:nvSpPr>
        <p:spPr>
          <a:xfrm>
            <a:off x="7248525" y="4443413"/>
            <a:ext cx="649288" cy="288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/lock/2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1BC71C-39A2-01DD-6CBB-000A5F2CEDF6}"/>
              </a:ext>
            </a:extLst>
          </p:cNvPr>
          <p:cNvSpPr/>
          <p:nvPr/>
        </p:nvSpPr>
        <p:spPr>
          <a:xfrm>
            <a:off x="8101013" y="4443413"/>
            <a:ext cx="647700" cy="288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/lock/3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69AD29-FB45-30C7-4F65-3C5A8A15A0DD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flipH="1">
            <a:off x="7273925" y="3578225"/>
            <a:ext cx="430213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A9141F-63B5-D234-A725-82FE140635F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6721475" y="4154488"/>
            <a:ext cx="552450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199953-757C-9253-971F-37826D928FB4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7273925" y="4154488"/>
            <a:ext cx="300038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8A7D51-36A0-19CC-67D4-F92080FF95FE}"/>
              </a:ext>
            </a:extLst>
          </p:cNvPr>
          <p:cNvCxnSpPr>
            <a:stCxn id="43" idx="2"/>
            <a:endCxn id="52" idx="0"/>
          </p:cNvCxnSpPr>
          <p:nvPr/>
        </p:nvCxnSpPr>
        <p:spPr>
          <a:xfrm>
            <a:off x="7273925" y="4154488"/>
            <a:ext cx="1150938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3FB64F2-4C97-DA95-CED5-20A7EF308437}"/>
              </a:ext>
            </a:extLst>
          </p:cNvPr>
          <p:cNvSpPr/>
          <p:nvPr/>
        </p:nvSpPr>
        <p:spPr>
          <a:xfrm>
            <a:off x="7850188" y="3848100"/>
            <a:ext cx="647700" cy="288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48F022A-989A-393C-6404-418AC641CC3D}"/>
              </a:ext>
            </a:extLst>
          </p:cNvPr>
          <p:cNvCxnSpPr>
            <a:stCxn id="8" idx="2"/>
            <a:endCxn id="53" idx="0"/>
          </p:cNvCxnSpPr>
          <p:nvPr/>
        </p:nvCxnSpPr>
        <p:spPr>
          <a:xfrm>
            <a:off x="7704138" y="3578225"/>
            <a:ext cx="469900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0CBBC14-D7BE-4F5C-0B15-0D7D55666BB6}"/>
              </a:ext>
            </a:extLst>
          </p:cNvPr>
          <p:cNvSpPr/>
          <p:nvPr/>
        </p:nvSpPr>
        <p:spPr>
          <a:xfrm>
            <a:off x="4572000" y="3675063"/>
            <a:ext cx="720725" cy="450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6D6A5F14-B70F-979D-287D-8EB4B96B9DEB}"/>
              </a:ext>
            </a:extLst>
          </p:cNvPr>
          <p:cNvSpPr/>
          <p:nvPr/>
        </p:nvSpPr>
        <p:spPr>
          <a:xfrm>
            <a:off x="4572000" y="4227513"/>
            <a:ext cx="720725" cy="452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EE64BA3F-6561-CB9E-BA29-7C3DBAFD2A95}"/>
              </a:ext>
            </a:extLst>
          </p:cNvPr>
          <p:cNvSpPr/>
          <p:nvPr/>
        </p:nvSpPr>
        <p:spPr>
          <a:xfrm>
            <a:off x="4572000" y="3127375"/>
            <a:ext cx="720725" cy="450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7C4E5D-90F2-7702-618F-EED8C48BA48B}"/>
              </a:ext>
            </a:extLst>
          </p:cNvPr>
          <p:cNvCxnSpPr>
            <a:endCxn id="22" idx="1"/>
          </p:cNvCxnSpPr>
          <p:nvPr/>
        </p:nvCxnSpPr>
        <p:spPr>
          <a:xfrm>
            <a:off x="5292725" y="3378200"/>
            <a:ext cx="935038" cy="525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24" name="直接箭头连接符 56323">
            <a:extLst>
              <a:ext uri="{FF2B5EF4-FFF2-40B4-BE49-F238E27FC236}">
                <a16:creationId xmlns:a16="http://schemas.microsoft.com/office/drawing/2014/main" id="{7C1BA43B-3DD5-5B21-1EA9-BA5759B8F0E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92725" y="3900488"/>
            <a:ext cx="93503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30" name="直接箭头连接符 56329">
            <a:extLst>
              <a:ext uri="{FF2B5EF4-FFF2-40B4-BE49-F238E27FC236}">
                <a16:creationId xmlns:a16="http://schemas.microsoft.com/office/drawing/2014/main" id="{624FD62C-FF59-5D79-983B-A3729DCAB580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V="1">
            <a:off x="5292725" y="3903663"/>
            <a:ext cx="935038" cy="55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2" name="下弧形箭头 56331">
            <a:extLst>
              <a:ext uri="{FF2B5EF4-FFF2-40B4-BE49-F238E27FC236}">
                <a16:creationId xmlns:a16="http://schemas.microsoft.com/office/drawing/2014/main" id="{E9F46764-DDED-852C-35D4-A9D2FACE5322}"/>
              </a:ext>
            </a:extLst>
          </p:cNvPr>
          <p:cNvSpPr/>
          <p:nvPr/>
        </p:nvSpPr>
        <p:spPr>
          <a:xfrm flipH="1">
            <a:off x="6686550" y="4732338"/>
            <a:ext cx="887413" cy="15240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下弧形箭头 85">
            <a:extLst>
              <a:ext uri="{FF2B5EF4-FFF2-40B4-BE49-F238E27FC236}">
                <a16:creationId xmlns:a16="http://schemas.microsoft.com/office/drawing/2014/main" id="{86BBF98F-F1BB-9735-3593-32DC9021A507}"/>
              </a:ext>
            </a:extLst>
          </p:cNvPr>
          <p:cNvSpPr/>
          <p:nvPr/>
        </p:nvSpPr>
        <p:spPr>
          <a:xfrm flipH="1">
            <a:off x="7629525" y="4749800"/>
            <a:ext cx="887413" cy="134938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33" name="五角星 56332">
            <a:extLst>
              <a:ext uri="{FF2B5EF4-FFF2-40B4-BE49-F238E27FC236}">
                <a16:creationId xmlns:a16="http://schemas.microsoft.com/office/drawing/2014/main" id="{714272DF-8399-AC2E-C50F-8AE6129BD847}"/>
              </a:ext>
            </a:extLst>
          </p:cNvPr>
          <p:cNvSpPr/>
          <p:nvPr/>
        </p:nvSpPr>
        <p:spPr>
          <a:xfrm>
            <a:off x="7094538" y="4749800"/>
            <a:ext cx="203200" cy="200025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五角星 87">
            <a:extLst>
              <a:ext uri="{FF2B5EF4-FFF2-40B4-BE49-F238E27FC236}">
                <a16:creationId xmlns:a16="http://schemas.microsoft.com/office/drawing/2014/main" id="{9E30DC55-0CB8-794B-32AD-0D2D42CB0CFF}"/>
              </a:ext>
            </a:extLst>
          </p:cNvPr>
          <p:cNvSpPr/>
          <p:nvPr/>
        </p:nvSpPr>
        <p:spPr>
          <a:xfrm>
            <a:off x="7970838" y="4768850"/>
            <a:ext cx="204787" cy="200025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500" tmFilter="0, 0; .2, .5; .8, .5; 1, 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750" autoRev="1" fill="hold"/>
                                        <p:tgtEl>
                                          <p:spTgt spid="563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43" grpId="0" animBg="1"/>
      <p:bldP spid="44" grpId="0" animBg="1"/>
      <p:bldP spid="44" grpId="1" animBg="1"/>
      <p:bldP spid="50" grpId="0" animBg="1"/>
      <p:bldP spid="52" grpId="0" animBg="1"/>
      <p:bldP spid="53" grpId="0" animBg="1"/>
      <p:bldP spid="21" grpId="0" animBg="1"/>
      <p:bldP spid="58" grpId="0" animBg="1"/>
      <p:bldP spid="59" grpId="0" animBg="1"/>
      <p:bldP spid="56332" grpId="0" animBg="1"/>
      <p:bldP spid="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106">
            <a:extLst>
              <a:ext uri="{FF2B5EF4-FFF2-40B4-BE49-F238E27FC236}">
                <a16:creationId xmlns:a16="http://schemas.microsoft.com/office/drawing/2014/main" id="{F60B2BE9-B79F-E56A-B3C3-1DEAB0B8298E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35843" name="Freeform 107">
            <a:extLst>
              <a:ext uri="{FF2B5EF4-FFF2-40B4-BE49-F238E27FC236}">
                <a16:creationId xmlns:a16="http://schemas.microsoft.com/office/drawing/2014/main" id="{862CD957-4B23-54C5-7B66-65492A09A0FB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35844" name="组合 11">
            <a:extLst>
              <a:ext uri="{FF2B5EF4-FFF2-40B4-BE49-F238E27FC236}">
                <a16:creationId xmlns:a16="http://schemas.microsoft.com/office/drawing/2014/main" id="{82D5E395-BD6B-A51A-B8E5-7D4734366507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13910D6A-4B6D-73FB-A350-BF7DB32D9BEB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6F458612-D3AC-E4EA-61C8-DE5799802094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25987C3C-F9DA-94B6-C30A-2C8924F71D6F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2C7FE301-DCC3-8366-A1E7-11BF9783CEAB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ED4CE6BB-1D52-487D-1198-E20EB05B0810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483EB2A1-9A79-36DF-B3F6-8119137C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854200"/>
            <a:ext cx="59880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ZooKeeper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JavaAPI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CD9B8FA-A95A-3929-3661-D87E03584CD4}"/>
              </a:ext>
            </a:extLst>
          </p:cNvPr>
          <p:cNvCxnSpPr/>
          <p:nvPr/>
        </p:nvCxnSpPr>
        <p:spPr>
          <a:xfrm>
            <a:off x="2255838" y="2632075"/>
            <a:ext cx="64198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本框 9">
            <a:extLst>
              <a:ext uri="{FF2B5EF4-FFF2-40B4-BE49-F238E27FC236}">
                <a16:creationId xmlns:a16="http://schemas.microsoft.com/office/drawing/2014/main" id="{2DA33FA2-43D7-CA80-3B53-CEDFD1974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buFont typeface="Wingdings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Curator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2D78FA54-2C74-ACAE-B1BA-5483070C88B2}"/>
              </a:ext>
            </a:extLst>
          </p:cNvPr>
          <p:cNvSpPr txBox="1"/>
          <p:nvPr/>
        </p:nvSpPr>
        <p:spPr>
          <a:xfrm>
            <a:off x="3497263" y="3282950"/>
            <a:ext cx="2659062" cy="1857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 API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4512FAE5-C5EB-7074-C32F-19FA040DB738}"/>
              </a:ext>
            </a:extLst>
          </p:cNvPr>
          <p:cNvSpPr txBox="1"/>
          <p:nvPr/>
        </p:nvSpPr>
        <p:spPr>
          <a:xfrm>
            <a:off x="3497263" y="3651250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</a:p>
        </p:txBody>
      </p:sp>
      <p:sp>
        <p:nvSpPr>
          <p:cNvPr id="35850" name="文本框 9">
            <a:extLst>
              <a:ext uri="{FF2B5EF4-FFF2-40B4-BE49-F238E27FC236}">
                <a16:creationId xmlns:a16="http://schemas.microsoft.com/office/drawing/2014/main" id="{667360F0-50F9-EFD0-C9FD-B5EA6F2A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3986213"/>
            <a:ext cx="2435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售票案例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106">
            <a:extLst>
              <a:ext uri="{FF2B5EF4-FFF2-40B4-BE49-F238E27FC236}">
                <a16:creationId xmlns:a16="http://schemas.microsoft.com/office/drawing/2014/main" id="{63CB7281-5882-0A3F-20BB-F83FA86A64DF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9219" name="Freeform 107">
            <a:extLst>
              <a:ext uri="{FF2B5EF4-FFF2-40B4-BE49-F238E27FC236}">
                <a16:creationId xmlns:a16="http://schemas.microsoft.com/office/drawing/2014/main" id="{14D6AD36-D057-9AA2-A27C-BB4DB4EE8706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9220" name="组合 11">
            <a:extLst>
              <a:ext uri="{FF2B5EF4-FFF2-40B4-BE49-F238E27FC236}">
                <a16:creationId xmlns:a16="http://schemas.microsoft.com/office/drawing/2014/main" id="{472B181E-C9FF-E7A9-233B-036E45C706EF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0A34AA99-7BF6-362F-C714-C3C1819D841B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1EFD91E4-EB67-DB4C-8968-C8C48B86F30C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0A1C0239-8A92-7971-736E-E17979F24C45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2455DA5B-B6CD-BC16-99A4-D974AA8A0694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D7C356A6-DA7E-7CB0-2AF8-9EB962252909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C304740F-2ED7-0F0C-4310-3B93BCD9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8" y="1854200"/>
            <a:ext cx="43259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初识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Zookeeper</a:t>
            </a:r>
            <a:endParaRPr lang="zh-CN" altLang="en-US" sz="4050" b="1" dirty="0">
              <a:solidFill>
                <a:srgbClr val="C0000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0E4B33-B853-3A50-8165-4756B6C6CAC6}"/>
              </a:ext>
            </a:extLst>
          </p:cNvPr>
          <p:cNvCxnSpPr/>
          <p:nvPr/>
        </p:nvCxnSpPr>
        <p:spPr>
          <a:xfrm>
            <a:off x="3208338" y="2632075"/>
            <a:ext cx="4243387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4BEF91CB-9601-7998-BFF0-6012B1DA3B96}"/>
              </a:ext>
            </a:extLst>
          </p:cNvPr>
          <p:cNvSpPr txBox="1"/>
          <p:nvPr/>
        </p:nvSpPr>
        <p:spPr>
          <a:xfrm>
            <a:off x="3497263" y="2911475"/>
            <a:ext cx="2043112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493F9-D5CC-780C-940E-ACFF16399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6867" name="TextBox 2">
            <a:extLst>
              <a:ext uri="{FF2B5EF4-FFF2-40B4-BE49-F238E27FC236}">
                <a16:creationId xmlns:a16="http://schemas.microsoft.com/office/drawing/2014/main" id="{645BBD70-B695-F466-7326-6406B2110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实现分布式锁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CEA9F-720E-345C-4051-3DE6251C1E94}"/>
              </a:ext>
            </a:extLst>
          </p:cNvPr>
          <p:cNvSpPr txBox="1"/>
          <p:nvPr/>
        </p:nvSpPr>
        <p:spPr>
          <a:xfrm>
            <a:off x="841375" y="1517650"/>
            <a:ext cx="7978775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中有五种锁方案：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InterProcessSemaphoreMutex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：分布式排它锁（非可重入锁）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InterProcessMutex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：分布式可重入排它锁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InterProcessReadWriteLock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：分布式读写锁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InterProcessMultiLock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：将多个锁作为单个实体管理的容器</a:t>
            </a: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InterProcessSemaphoreV2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：共享信号量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Rectangle 9">
            <a:extLst>
              <a:ext uri="{FF2B5EF4-FFF2-40B4-BE49-F238E27FC236}">
                <a16:creationId xmlns:a16="http://schemas.microsoft.com/office/drawing/2014/main" id="{FB0FFDCA-4673-176B-C3DE-F0475487E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0" name="Rectangle 10">
            <a:extLst>
              <a:ext uri="{FF2B5EF4-FFF2-40B4-BE49-F238E27FC236}">
                <a16:creationId xmlns:a16="http://schemas.microsoft.com/office/drawing/2014/main" id="{CC133457-A483-FFD5-3125-03DB38E1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1" name="Rectangle 1">
            <a:extLst>
              <a:ext uri="{FF2B5EF4-FFF2-40B4-BE49-F238E27FC236}">
                <a16:creationId xmlns:a16="http://schemas.microsoft.com/office/drawing/2014/main" id="{6B4F3571-B306-609A-ECB2-AB496D8D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2" name="Rectangle 2">
            <a:extLst>
              <a:ext uri="{FF2B5EF4-FFF2-40B4-BE49-F238E27FC236}">
                <a16:creationId xmlns:a16="http://schemas.microsoft.com/office/drawing/2014/main" id="{B301E42D-C1F5-86AE-1ADE-E09EEAFD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3" name="Rectangle 5">
            <a:extLst>
              <a:ext uri="{FF2B5EF4-FFF2-40B4-BE49-F238E27FC236}">
                <a16:creationId xmlns:a16="http://schemas.microsoft.com/office/drawing/2014/main" id="{2FAAD8D1-3A23-048E-1563-D76CDD37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4" name="Rectangle 6">
            <a:extLst>
              <a:ext uri="{FF2B5EF4-FFF2-40B4-BE49-F238E27FC236}">
                <a16:creationId xmlns:a16="http://schemas.microsoft.com/office/drawing/2014/main" id="{4FABE99D-F6FC-0029-8EEF-19DF4DCC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5" name="Rectangle 7">
            <a:extLst>
              <a:ext uri="{FF2B5EF4-FFF2-40B4-BE49-F238E27FC236}">
                <a16:creationId xmlns:a16="http://schemas.microsoft.com/office/drawing/2014/main" id="{50F7C805-ECF3-C8A1-0227-59B0819AB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6876" name="Rectangle 8">
            <a:extLst>
              <a:ext uri="{FF2B5EF4-FFF2-40B4-BE49-F238E27FC236}">
                <a16:creationId xmlns:a16="http://schemas.microsoft.com/office/drawing/2014/main" id="{840E4FBA-3D61-F797-6F2A-2F344B6B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49E71F9-186E-2F35-944F-2C982FCBA34F}"/>
              </a:ext>
            </a:extLst>
          </p:cNvPr>
          <p:cNvSpPr/>
          <p:nvPr/>
        </p:nvSpPr>
        <p:spPr>
          <a:xfrm>
            <a:off x="2497138" y="2886075"/>
            <a:ext cx="995362" cy="14747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08B61-0FB4-5880-5AAC-749DD25EB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37892" name="TextBox 2">
            <a:extLst>
              <a:ext uri="{FF2B5EF4-FFF2-40B4-BE49-F238E27FC236}">
                <a16:creationId xmlns:a16="http://schemas.microsoft.com/office/drawing/2014/main" id="{0B1667AD-CE79-C933-311D-63F8D8C6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分布式锁案例 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售票</a:t>
            </a: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Rectangle 9">
            <a:extLst>
              <a:ext uri="{FF2B5EF4-FFF2-40B4-BE49-F238E27FC236}">
                <a16:creationId xmlns:a16="http://schemas.microsoft.com/office/drawing/2014/main" id="{F4ECEA07-36D7-6FA3-2B52-56DAE917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4" name="Rectangle 10">
            <a:extLst>
              <a:ext uri="{FF2B5EF4-FFF2-40B4-BE49-F238E27FC236}">
                <a16:creationId xmlns:a16="http://schemas.microsoft.com/office/drawing/2014/main" id="{349E76B8-EA41-8143-2744-2276F6D8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5" name="Rectangle 1">
            <a:extLst>
              <a:ext uri="{FF2B5EF4-FFF2-40B4-BE49-F238E27FC236}">
                <a16:creationId xmlns:a16="http://schemas.microsoft.com/office/drawing/2014/main" id="{143EC109-FC32-9E5E-163A-9B07C6D9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6" name="Rectangle 2">
            <a:extLst>
              <a:ext uri="{FF2B5EF4-FFF2-40B4-BE49-F238E27FC236}">
                <a16:creationId xmlns:a16="http://schemas.microsoft.com/office/drawing/2014/main" id="{2012B8E6-C3AD-B955-0C38-A1659DE6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7" name="Rectangle 5">
            <a:extLst>
              <a:ext uri="{FF2B5EF4-FFF2-40B4-BE49-F238E27FC236}">
                <a16:creationId xmlns:a16="http://schemas.microsoft.com/office/drawing/2014/main" id="{BF59666E-CF7E-E183-24A8-E53DB8AF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8" name="Rectangle 6">
            <a:extLst>
              <a:ext uri="{FF2B5EF4-FFF2-40B4-BE49-F238E27FC236}">
                <a16:creationId xmlns:a16="http://schemas.microsoft.com/office/drawing/2014/main" id="{26EB9302-280D-B129-C2D6-4DE94102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9" name="Rectangle 7">
            <a:extLst>
              <a:ext uri="{FF2B5EF4-FFF2-40B4-BE49-F238E27FC236}">
                <a16:creationId xmlns:a16="http://schemas.microsoft.com/office/drawing/2014/main" id="{6965C030-97B3-E2A5-00C8-06AFEC26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900" name="Rectangle 8">
            <a:extLst>
              <a:ext uri="{FF2B5EF4-FFF2-40B4-BE49-F238E27FC236}">
                <a16:creationId xmlns:a16="http://schemas.microsoft.com/office/drawing/2014/main" id="{275C4928-2F96-CC63-3B48-515B495D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F01EC4E2-8CB2-982D-29C5-B773DFD4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1814513"/>
            <a:ext cx="1000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43B15D85-1809-59BB-DA5E-61BA7BBE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679575"/>
            <a:ext cx="6445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5E56583A-8BD1-F15E-6F26-275ED6CC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711325"/>
            <a:ext cx="5381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121CE89-D578-315C-AF26-5E7C4317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989263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F524C0-6424-E4EB-C7B5-A7717249B1AA}"/>
              </a:ext>
            </a:extLst>
          </p:cNvPr>
          <p:cNvCxnSpPr>
            <a:stCxn id="68611" idx="2"/>
            <a:endCxn id="5" idx="0"/>
          </p:cNvCxnSpPr>
          <p:nvPr/>
        </p:nvCxnSpPr>
        <p:spPr>
          <a:xfrm>
            <a:off x="1968500" y="2243138"/>
            <a:ext cx="1025525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81E295-45E1-9B30-C7C9-7AA21D15FF2F}"/>
              </a:ext>
            </a:extLst>
          </p:cNvPr>
          <p:cNvCxnSpPr>
            <a:stCxn id="68613" idx="2"/>
            <a:endCxn id="5" idx="0"/>
          </p:cNvCxnSpPr>
          <p:nvPr/>
        </p:nvCxnSpPr>
        <p:spPr>
          <a:xfrm flipH="1">
            <a:off x="2994025" y="2243138"/>
            <a:ext cx="796925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>
            <a:extLst>
              <a:ext uri="{FF2B5EF4-FFF2-40B4-BE49-F238E27FC236}">
                <a16:creationId xmlns:a16="http://schemas.microsoft.com/office/drawing/2014/main" id="{36E01C4F-32C1-C81A-3F47-C235E1977DE2}"/>
              </a:ext>
            </a:extLst>
          </p:cNvPr>
          <p:cNvSpPr/>
          <p:nvPr/>
        </p:nvSpPr>
        <p:spPr>
          <a:xfrm>
            <a:off x="2468563" y="4525963"/>
            <a:ext cx="1052512" cy="4318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12306 DB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944398-874C-8DE9-1C04-9932C08C700B}"/>
              </a:ext>
            </a:extLst>
          </p:cNvPr>
          <p:cNvCxnSpPr>
            <a:stCxn id="5" idx="2"/>
            <a:endCxn id="13" idx="1"/>
          </p:cNvCxnSpPr>
          <p:nvPr/>
        </p:nvCxnSpPr>
        <p:spPr>
          <a:xfrm>
            <a:off x="2994025" y="4360863"/>
            <a:ext cx="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36A9245-CA18-F2BA-39D7-7CB93F4D882D}"/>
              </a:ext>
            </a:extLst>
          </p:cNvPr>
          <p:cNvSpPr/>
          <p:nvPr/>
        </p:nvSpPr>
        <p:spPr>
          <a:xfrm>
            <a:off x="4295775" y="3227388"/>
            <a:ext cx="1150938" cy="7921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id="{75D939A4-7344-7D0D-D951-86F6592B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425825"/>
            <a:ext cx="406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5D4B8493-CF92-B254-6BA5-13409203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883025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29DFB9-8136-BC0C-D889-C21C9841A77F}"/>
              </a:ext>
            </a:extLst>
          </p:cNvPr>
          <p:cNvCxnSpPr>
            <a:stCxn id="68612" idx="2"/>
            <a:endCxn id="5" idx="0"/>
          </p:cNvCxnSpPr>
          <p:nvPr/>
        </p:nvCxnSpPr>
        <p:spPr>
          <a:xfrm flipH="1">
            <a:off x="2994025" y="2376488"/>
            <a:ext cx="3175" cy="509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E05824-F7DF-F9D7-3D89-1E3149352483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>
            <a:off x="3181350" y="3186113"/>
            <a:ext cx="1114425" cy="436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86B3740-250D-D649-0F42-AA1AFD5B7B26}"/>
              </a:ext>
            </a:extLst>
          </p:cNvPr>
          <p:cNvCxnSpPr>
            <a:stCxn id="37" idx="3"/>
            <a:endCxn id="18" idx="1"/>
          </p:cNvCxnSpPr>
          <p:nvPr/>
        </p:nvCxnSpPr>
        <p:spPr>
          <a:xfrm>
            <a:off x="3181350" y="3622675"/>
            <a:ext cx="1114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8B1F79-12FD-E2F3-C4BE-C26740258C36}"/>
              </a:ext>
            </a:extLst>
          </p:cNvPr>
          <p:cNvCxnSpPr>
            <a:stCxn id="38" idx="3"/>
            <a:endCxn id="18" idx="1"/>
          </p:cNvCxnSpPr>
          <p:nvPr/>
        </p:nvCxnSpPr>
        <p:spPr>
          <a:xfrm flipV="1">
            <a:off x="3181350" y="3622675"/>
            <a:ext cx="111442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H_Others_1">
            <a:extLst>
              <a:ext uri="{FF2B5EF4-FFF2-40B4-BE49-F238E27FC236}">
                <a16:creationId xmlns:a16="http://schemas.microsoft.com/office/drawing/2014/main" id="{155E690F-CFC1-FDFA-074F-636605CF32A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322D29B6-5B89-EB48-2E2E-B40E4876139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B8A21532-3CC0-ECD0-C9B1-18882AD538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BE3A3F46-BF99-0BBB-01EB-0B94C28A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106">
            <a:extLst>
              <a:ext uri="{FF2B5EF4-FFF2-40B4-BE49-F238E27FC236}">
                <a16:creationId xmlns:a16="http://schemas.microsoft.com/office/drawing/2014/main" id="{44EB81C5-4505-B1E6-7FCE-3F55C10720A4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39939" name="Freeform 107">
            <a:extLst>
              <a:ext uri="{FF2B5EF4-FFF2-40B4-BE49-F238E27FC236}">
                <a16:creationId xmlns:a16="http://schemas.microsoft.com/office/drawing/2014/main" id="{8E6E2AF8-0005-48D4-E67A-A049999EF823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39940" name="组合 11">
            <a:extLst>
              <a:ext uri="{FF2B5EF4-FFF2-40B4-BE49-F238E27FC236}">
                <a16:creationId xmlns:a16="http://schemas.microsoft.com/office/drawing/2014/main" id="{A8F9548E-CC0D-EB22-D810-B65BD19AF863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30744FCF-1508-54AB-B986-7E2419B85793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B4F32BF9-9C9E-385E-7EF8-A422CFF522C3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337732E8-F577-87F0-2F6A-6A9969CB06BF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4728B85C-C5AA-B8DC-9043-72E89446B7D5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4ACD5025-6545-6B5A-82EE-AC8DACE66885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D564F4D0-CE38-CA58-41FD-C5B5B17C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54200"/>
            <a:ext cx="5688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ZooKeeper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集群搭建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8CED866-9770-8B0F-B430-C4A5081DD08D}"/>
              </a:ext>
            </a:extLst>
          </p:cNvPr>
          <p:cNvCxnSpPr/>
          <p:nvPr/>
        </p:nvCxnSpPr>
        <p:spPr>
          <a:xfrm>
            <a:off x="2916238" y="2632075"/>
            <a:ext cx="57594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文本框 9">
            <a:extLst>
              <a:ext uri="{FF2B5EF4-FFF2-40B4-BE49-F238E27FC236}">
                <a16:creationId xmlns:a16="http://schemas.microsoft.com/office/drawing/2014/main" id="{E0E60DC2-00D6-CA2D-A03C-38CC8CBC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集群介绍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6CE42C22-E7D5-D239-A17A-9154DAD0DB65}"/>
              </a:ext>
            </a:extLst>
          </p:cNvPr>
          <p:cNvSpPr txBox="1"/>
          <p:nvPr/>
        </p:nvSpPr>
        <p:spPr>
          <a:xfrm>
            <a:off x="3497263" y="3282950"/>
            <a:ext cx="2659062" cy="1857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D6BA6-2C57-6EE7-DC1C-870D93B6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</a:p>
        </p:txBody>
      </p:sp>
      <p:sp>
        <p:nvSpPr>
          <p:cNvPr id="40963" name="TextBox 2">
            <a:extLst>
              <a:ext uri="{FF2B5EF4-FFF2-40B4-BE49-F238E27FC236}">
                <a16:creationId xmlns:a16="http://schemas.microsoft.com/office/drawing/2014/main" id="{B268E3B3-8801-7C1E-7521-75629A15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集群介绍</a:t>
            </a:r>
          </a:p>
        </p:txBody>
      </p:sp>
      <p:sp>
        <p:nvSpPr>
          <p:cNvPr id="40964" name="Rectangle 9">
            <a:extLst>
              <a:ext uri="{FF2B5EF4-FFF2-40B4-BE49-F238E27FC236}">
                <a16:creationId xmlns:a16="http://schemas.microsoft.com/office/drawing/2014/main" id="{173CF510-37BD-1B26-30B0-935BD3B6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65" name="Rectangle 10">
            <a:extLst>
              <a:ext uri="{FF2B5EF4-FFF2-40B4-BE49-F238E27FC236}">
                <a16:creationId xmlns:a16="http://schemas.microsoft.com/office/drawing/2014/main" id="{1BB6DD14-432E-6E78-D93F-3F92C8DA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66" name="Rectangle 1">
            <a:extLst>
              <a:ext uri="{FF2B5EF4-FFF2-40B4-BE49-F238E27FC236}">
                <a16:creationId xmlns:a16="http://schemas.microsoft.com/office/drawing/2014/main" id="{3360912C-B42D-7445-C082-D4A9FAEE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67" name="Rectangle 2">
            <a:extLst>
              <a:ext uri="{FF2B5EF4-FFF2-40B4-BE49-F238E27FC236}">
                <a16:creationId xmlns:a16="http://schemas.microsoft.com/office/drawing/2014/main" id="{BBF3324F-A050-14AD-4AE9-ED480C4F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68" name="Rectangle 5">
            <a:extLst>
              <a:ext uri="{FF2B5EF4-FFF2-40B4-BE49-F238E27FC236}">
                <a16:creationId xmlns:a16="http://schemas.microsoft.com/office/drawing/2014/main" id="{1B5F0120-90E9-C160-4357-62109FB7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69" name="Rectangle 6">
            <a:extLst>
              <a:ext uri="{FF2B5EF4-FFF2-40B4-BE49-F238E27FC236}">
                <a16:creationId xmlns:a16="http://schemas.microsoft.com/office/drawing/2014/main" id="{88E9C38C-6066-C49F-C3C6-D3EF0C76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70" name="Rectangle 7">
            <a:extLst>
              <a:ext uri="{FF2B5EF4-FFF2-40B4-BE49-F238E27FC236}">
                <a16:creationId xmlns:a16="http://schemas.microsoft.com/office/drawing/2014/main" id="{FD4AA545-8136-CA21-9525-19286C93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0971" name="Rectangle 8">
            <a:extLst>
              <a:ext uri="{FF2B5EF4-FFF2-40B4-BE49-F238E27FC236}">
                <a16:creationId xmlns:a16="http://schemas.microsoft.com/office/drawing/2014/main" id="{511F57D3-C693-64F8-6ADD-C925CDD0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F734B7D-7C3E-02F0-E309-EF69397D33C6}"/>
              </a:ext>
            </a:extLst>
          </p:cNvPr>
          <p:cNvSpPr/>
          <p:nvPr/>
        </p:nvSpPr>
        <p:spPr>
          <a:xfrm>
            <a:off x="3635375" y="1995488"/>
            <a:ext cx="4824413" cy="10080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E171A8E-F711-2012-754D-AE385D6BDD75}"/>
              </a:ext>
            </a:extLst>
          </p:cNvPr>
          <p:cNvSpPr/>
          <p:nvPr/>
        </p:nvSpPr>
        <p:spPr>
          <a:xfrm>
            <a:off x="4011613" y="2284413"/>
            <a:ext cx="720725" cy="431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F7EB7FB-6D37-E5B6-BEBB-DB9F0B66E8CE}"/>
              </a:ext>
            </a:extLst>
          </p:cNvPr>
          <p:cNvSpPr/>
          <p:nvPr/>
        </p:nvSpPr>
        <p:spPr>
          <a:xfrm>
            <a:off x="4903788" y="2284413"/>
            <a:ext cx="719137" cy="431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A91C1C3B-43B0-DFE2-A747-061C887BDD3F}"/>
              </a:ext>
            </a:extLst>
          </p:cNvPr>
          <p:cNvSpPr/>
          <p:nvPr/>
        </p:nvSpPr>
        <p:spPr>
          <a:xfrm>
            <a:off x="5775325" y="2284413"/>
            <a:ext cx="720725" cy="431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799F8DB-967A-A95A-57BD-B37CDE4EAC39}"/>
              </a:ext>
            </a:extLst>
          </p:cNvPr>
          <p:cNvSpPr/>
          <p:nvPr/>
        </p:nvSpPr>
        <p:spPr>
          <a:xfrm>
            <a:off x="6648450" y="2284413"/>
            <a:ext cx="719138" cy="431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Server4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73B3FA5-F1F1-4A7F-8300-CD160F470102}"/>
              </a:ext>
            </a:extLst>
          </p:cNvPr>
          <p:cNvSpPr/>
          <p:nvPr/>
        </p:nvSpPr>
        <p:spPr>
          <a:xfrm>
            <a:off x="7524750" y="2259013"/>
            <a:ext cx="719138" cy="431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Server5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BF4323-C30C-8E3D-0E34-9DAE3D8FFEA4}"/>
              </a:ext>
            </a:extLst>
          </p:cNvPr>
          <p:cNvSpPr/>
          <p:nvPr/>
        </p:nvSpPr>
        <p:spPr>
          <a:xfrm>
            <a:off x="3771900" y="3724275"/>
            <a:ext cx="647700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D1A494-C62C-A5FF-506A-627E0EDBB508}"/>
              </a:ext>
            </a:extLst>
          </p:cNvPr>
          <p:cNvSpPr/>
          <p:nvPr/>
        </p:nvSpPr>
        <p:spPr>
          <a:xfrm>
            <a:off x="4732338" y="3724275"/>
            <a:ext cx="647700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A24C87-EA2B-535A-D2E7-05FF862C6454}"/>
              </a:ext>
            </a:extLst>
          </p:cNvPr>
          <p:cNvSpPr/>
          <p:nvPr/>
        </p:nvSpPr>
        <p:spPr>
          <a:xfrm>
            <a:off x="5724525" y="3724275"/>
            <a:ext cx="647700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76807C-ED81-F137-8FFE-B9556DA8E86F}"/>
              </a:ext>
            </a:extLst>
          </p:cNvPr>
          <p:cNvSpPr/>
          <p:nvPr/>
        </p:nvSpPr>
        <p:spPr>
          <a:xfrm>
            <a:off x="7596188" y="3724275"/>
            <a:ext cx="647700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7C3A7F-1307-4425-3841-FF23013631FB}"/>
              </a:ext>
            </a:extLst>
          </p:cNvPr>
          <p:cNvSpPr/>
          <p:nvPr/>
        </p:nvSpPr>
        <p:spPr>
          <a:xfrm>
            <a:off x="6672263" y="3724275"/>
            <a:ext cx="647700" cy="360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235D22-7568-CA7A-5295-998865DDAE66}"/>
              </a:ext>
            </a:extLst>
          </p:cNvPr>
          <p:cNvCxnSpPr>
            <a:stCxn id="5" idx="0"/>
          </p:cNvCxnSpPr>
          <p:nvPr/>
        </p:nvCxnSpPr>
        <p:spPr>
          <a:xfrm flipV="1">
            <a:off x="4095750" y="300355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5EED7C-2E52-5B4A-177C-8311D13A0601}"/>
              </a:ext>
            </a:extLst>
          </p:cNvPr>
          <p:cNvCxnSpPr>
            <a:stCxn id="27" idx="0"/>
          </p:cNvCxnSpPr>
          <p:nvPr/>
        </p:nvCxnSpPr>
        <p:spPr>
          <a:xfrm flipV="1">
            <a:off x="5056188" y="300355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AF78D6-D388-423B-8761-A5C0473F2564}"/>
              </a:ext>
            </a:extLst>
          </p:cNvPr>
          <p:cNvCxnSpPr>
            <a:stCxn id="28" idx="0"/>
            <a:endCxn id="3" idx="2"/>
          </p:cNvCxnSpPr>
          <p:nvPr/>
        </p:nvCxnSpPr>
        <p:spPr>
          <a:xfrm flipV="1">
            <a:off x="6048375" y="300355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38EA2D-3EDF-0AC6-41F7-DB6F53834FDA}"/>
              </a:ext>
            </a:extLst>
          </p:cNvPr>
          <p:cNvCxnSpPr>
            <a:stCxn id="31" idx="0"/>
          </p:cNvCxnSpPr>
          <p:nvPr/>
        </p:nvCxnSpPr>
        <p:spPr>
          <a:xfrm flipV="1">
            <a:off x="6996113" y="300355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E7893A-21BE-EC7A-C644-C1199675240F}"/>
              </a:ext>
            </a:extLst>
          </p:cNvPr>
          <p:cNvCxnSpPr>
            <a:stCxn id="29" idx="0"/>
          </p:cNvCxnSpPr>
          <p:nvPr/>
        </p:nvCxnSpPr>
        <p:spPr>
          <a:xfrm flipV="1">
            <a:off x="7920038" y="300355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01A057-AE81-3BE8-8873-D9FBB92E09D0}"/>
              </a:ext>
            </a:extLst>
          </p:cNvPr>
          <p:cNvSpPr txBox="1"/>
          <p:nvPr/>
        </p:nvSpPr>
        <p:spPr>
          <a:xfrm>
            <a:off x="723900" y="1704975"/>
            <a:ext cx="3287713" cy="251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Serverid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比如有三台服务器，编号分别是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1,2,3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编号越大在选择算法中的权重越大。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Zxid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服务器中存放的最大数据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值越大说明数据  越新，在选举算法中数据越新权重越大。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选举的过程中，如果某台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获得了超过半数的选票，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则此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就可以成为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19" grpId="0" animBg="1"/>
      <p:bldP spid="20" grpId="0" animBg="1"/>
      <p:bldP spid="21" grpId="0" animBg="1"/>
      <p:bldP spid="5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106">
            <a:extLst>
              <a:ext uri="{FF2B5EF4-FFF2-40B4-BE49-F238E27FC236}">
                <a16:creationId xmlns:a16="http://schemas.microsoft.com/office/drawing/2014/main" id="{A9A78433-213C-F1C4-36F3-67F57D641A57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41987" name="Freeform 107">
            <a:extLst>
              <a:ext uri="{FF2B5EF4-FFF2-40B4-BE49-F238E27FC236}">
                <a16:creationId xmlns:a16="http://schemas.microsoft.com/office/drawing/2014/main" id="{A923D2EB-72D7-C7D3-3583-5BC67C93393F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41988" name="组合 11">
            <a:extLst>
              <a:ext uri="{FF2B5EF4-FFF2-40B4-BE49-F238E27FC236}">
                <a16:creationId xmlns:a16="http://schemas.microsoft.com/office/drawing/2014/main" id="{6CD53FA3-F1D0-9159-A485-69E8E02BE8AF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EAE18373-6631-EE2D-15EA-9CF711C086BE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7B593AA6-495B-7FFD-1758-5939CE85AD70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297FE37-19DD-15C4-F71D-64AE68B2F663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D6A04F6C-FC02-8E0D-1924-D1DA08658466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BB378AA5-CA07-05A8-0B13-CCDC1F4DA25F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BB5EEC6D-C323-788A-8C08-9961631A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54200"/>
            <a:ext cx="5688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 err="1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ZooKeeper</a:t>
            </a: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集群搭建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ADDA48-2397-BE3C-08B5-9ADA4B710F0F}"/>
              </a:ext>
            </a:extLst>
          </p:cNvPr>
          <p:cNvCxnSpPr/>
          <p:nvPr/>
        </p:nvCxnSpPr>
        <p:spPr>
          <a:xfrm>
            <a:off x="2916238" y="2632075"/>
            <a:ext cx="57594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本框 9">
            <a:extLst>
              <a:ext uri="{FF2B5EF4-FFF2-40B4-BE49-F238E27FC236}">
                <a16:creationId xmlns:a16="http://schemas.microsoft.com/office/drawing/2014/main" id="{B8A44F60-132C-DA19-BEEB-4EA355ED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buFont typeface="Wingdings" pitchFamily="2" charset="2"/>
              <a:buChar char="l"/>
              <a:defRPr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集群介绍</a:t>
            </a:r>
          </a:p>
        </p:txBody>
      </p:sp>
      <p:sp>
        <p:nvSpPr>
          <p:cNvPr id="41992" name="文本框 9">
            <a:extLst>
              <a:ext uri="{FF2B5EF4-FFF2-40B4-BE49-F238E27FC236}">
                <a16:creationId xmlns:a16="http://schemas.microsoft.com/office/drawing/2014/main" id="{4FEFFE83-2FB3-9A23-A633-D06504093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3282950"/>
            <a:ext cx="26590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H_Others_1">
            <a:extLst>
              <a:ext uri="{FF2B5EF4-FFF2-40B4-BE49-F238E27FC236}">
                <a16:creationId xmlns:a16="http://schemas.microsoft.com/office/drawing/2014/main" id="{6DA27B66-1F86-F117-8F1A-452603AD7A8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F7438EF1-C63E-4F4F-594B-EC318F41191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E52AC6FA-6243-92DD-C370-C816FCAA48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1862FA68-DD5C-03D6-E60E-2582A1D7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JavaAPI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E31F9-4A33-6A46-4A65-C4040961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6A364F8E-AEEC-692A-78B8-851DFCD2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集群角色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E063-6431-1868-18BD-A049BBAE39E1}"/>
              </a:ext>
            </a:extLst>
          </p:cNvPr>
          <p:cNvSpPr txBox="1"/>
          <p:nvPr/>
        </p:nvSpPr>
        <p:spPr>
          <a:xfrm>
            <a:off x="619125" y="1652588"/>
            <a:ext cx="431323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集群服中务中有三个角色：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领导者 ： 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处理事务请求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集群内部各服务器的调度者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跟随者 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处理客户端非事务请求，转发事务请求给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选举投票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处理客户端非事务请求，转发事务请求给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9">
            <a:extLst>
              <a:ext uri="{FF2B5EF4-FFF2-40B4-BE49-F238E27FC236}">
                <a16:creationId xmlns:a16="http://schemas.microsoft.com/office/drawing/2014/main" id="{6AA52674-1B14-0898-BD07-029ED5DB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38" name="Rectangle 10">
            <a:extLst>
              <a:ext uri="{FF2B5EF4-FFF2-40B4-BE49-F238E27FC236}">
                <a16:creationId xmlns:a16="http://schemas.microsoft.com/office/drawing/2014/main" id="{6588AC75-44E6-1B87-627D-B5EA4F52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39" name="Rectangle 1">
            <a:extLst>
              <a:ext uri="{FF2B5EF4-FFF2-40B4-BE49-F238E27FC236}">
                <a16:creationId xmlns:a16="http://schemas.microsoft.com/office/drawing/2014/main" id="{B15F39CA-B44D-D602-A8C0-2EA4D876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40" name="Rectangle 2">
            <a:extLst>
              <a:ext uri="{FF2B5EF4-FFF2-40B4-BE49-F238E27FC236}">
                <a16:creationId xmlns:a16="http://schemas.microsoft.com/office/drawing/2014/main" id="{51DD8BEC-041B-8C16-F600-EA8B6D11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41" name="Rectangle 5">
            <a:extLst>
              <a:ext uri="{FF2B5EF4-FFF2-40B4-BE49-F238E27FC236}">
                <a16:creationId xmlns:a16="http://schemas.microsoft.com/office/drawing/2014/main" id="{DCDC988E-3D2E-E4D0-C22F-4C1D7E55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42" name="Rectangle 6">
            <a:extLst>
              <a:ext uri="{FF2B5EF4-FFF2-40B4-BE49-F238E27FC236}">
                <a16:creationId xmlns:a16="http://schemas.microsoft.com/office/drawing/2014/main" id="{9B0867FA-A070-6155-BA49-3FAAEF64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43" name="Rectangle 7">
            <a:extLst>
              <a:ext uri="{FF2B5EF4-FFF2-40B4-BE49-F238E27FC236}">
                <a16:creationId xmlns:a16="http://schemas.microsoft.com/office/drawing/2014/main" id="{0C148C99-1CEE-389A-1672-C71BA82F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4044" name="Rectangle 8">
            <a:extLst>
              <a:ext uri="{FF2B5EF4-FFF2-40B4-BE49-F238E27FC236}">
                <a16:creationId xmlns:a16="http://schemas.microsoft.com/office/drawing/2014/main" id="{E121DA07-CEBC-439D-CABC-2D9A3441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41985" name="Picture 1" descr="F:\Zookeeper\ppt\7. Zookeeper\讲义\assets\1572505556589.png">
            <a:extLst>
              <a:ext uri="{FF2B5EF4-FFF2-40B4-BE49-F238E27FC236}">
                <a16:creationId xmlns:a16="http://schemas.microsoft.com/office/drawing/2014/main" id="{B24B6687-B17C-5D3F-7F0E-FF12A04B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03325"/>
            <a:ext cx="413861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434F8B-7D6E-0503-5324-418FF975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EFA34F08-0432-D2BD-A7D5-B9DD81F3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CECF6-53F0-56A9-CDC2-EB2F078155F7}"/>
              </a:ext>
            </a:extLst>
          </p:cNvPr>
          <p:cNvSpPr txBox="1"/>
          <p:nvPr/>
        </p:nvSpPr>
        <p:spPr>
          <a:xfrm>
            <a:off x="841375" y="1654175"/>
            <a:ext cx="7288213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Hadoop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项目下的一个子项目，是一个树形目录服务。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翻译过来就是 动物园管理员，他是用来管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adoop（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大象）、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Hive(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蜜蜂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Pig(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猪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的管理员。简称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是一个分布式的、开源的分布式应用程序的协调服务。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提供的主要功能包括：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Rectangle 9">
            <a:extLst>
              <a:ext uri="{FF2B5EF4-FFF2-40B4-BE49-F238E27FC236}">
                <a16:creationId xmlns:a16="http://schemas.microsoft.com/office/drawing/2014/main" id="{4288ED7D-0A94-9C8F-8D06-C4984D73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0246" name="Rectangle 10">
            <a:extLst>
              <a:ext uri="{FF2B5EF4-FFF2-40B4-BE49-F238E27FC236}">
                <a16:creationId xmlns:a16="http://schemas.microsoft.com/office/drawing/2014/main" id="{94457CEF-A0E0-B81F-096F-52645D2E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52117EB-4832-C19E-0536-641F1343DBFC}"/>
              </a:ext>
            </a:extLst>
          </p:cNvPr>
          <p:cNvSpPr/>
          <p:nvPr/>
        </p:nvSpPr>
        <p:spPr>
          <a:xfrm>
            <a:off x="5148263" y="3219450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67692DD-796D-8EC3-5E9C-6935FAEEA1E3}"/>
              </a:ext>
            </a:extLst>
          </p:cNvPr>
          <p:cNvSpPr/>
          <p:nvPr/>
        </p:nvSpPr>
        <p:spPr>
          <a:xfrm>
            <a:off x="6156325" y="3219450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90CDFBB-695F-6B20-4822-B8C302602FF4}"/>
              </a:ext>
            </a:extLst>
          </p:cNvPr>
          <p:cNvSpPr/>
          <p:nvPr/>
        </p:nvSpPr>
        <p:spPr>
          <a:xfrm>
            <a:off x="7164388" y="3219450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73DA371-0456-9882-E4FF-D44975A3F6D0}"/>
              </a:ext>
            </a:extLst>
          </p:cNvPr>
          <p:cNvSpPr/>
          <p:nvPr/>
        </p:nvSpPr>
        <p:spPr>
          <a:xfrm>
            <a:off x="5724525" y="3417888"/>
            <a:ext cx="142875" cy="107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516AEB7-DABF-53D7-E7DE-E01B654B4203}"/>
              </a:ext>
            </a:extLst>
          </p:cNvPr>
          <p:cNvSpPr/>
          <p:nvPr/>
        </p:nvSpPr>
        <p:spPr>
          <a:xfrm>
            <a:off x="6732588" y="3417888"/>
            <a:ext cx="142875" cy="107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A9B0F6-D2C7-8137-18EA-1078FEAA6CB0}"/>
              </a:ext>
            </a:extLst>
          </p:cNvPr>
          <p:cNvSpPr/>
          <p:nvPr/>
        </p:nvSpPr>
        <p:spPr>
          <a:xfrm>
            <a:off x="7740650" y="3417888"/>
            <a:ext cx="144463" cy="107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3E6023-3935-83B4-D893-2D7EEC39E407}"/>
              </a:ext>
            </a:extLst>
          </p:cNvPr>
          <p:cNvSpPr/>
          <p:nvPr/>
        </p:nvSpPr>
        <p:spPr>
          <a:xfrm>
            <a:off x="5903913" y="2368550"/>
            <a:ext cx="1368425" cy="500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4BBEB73-E0EE-5E64-48EC-5F268B7CBF59}"/>
              </a:ext>
            </a:extLst>
          </p:cNvPr>
          <p:cNvSpPr/>
          <p:nvPr/>
        </p:nvSpPr>
        <p:spPr>
          <a:xfrm>
            <a:off x="6473825" y="2706688"/>
            <a:ext cx="144463" cy="1079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0C19FE-0D1A-BFFC-697A-56C59B0ECB18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V="1">
            <a:off x="5580063" y="2868613"/>
            <a:ext cx="1008062" cy="350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9783A37-02D0-49A5-783F-755230521BE5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588125" y="2868613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FDCF57-B3CF-CEE1-7C2F-A2892789329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588125" y="2868613"/>
            <a:ext cx="1008063" cy="350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A0534273-2DA5-8461-B40A-51F3AE131CDE}"/>
              </a:ext>
            </a:extLst>
          </p:cNvPr>
          <p:cNvSpPr/>
          <p:nvPr/>
        </p:nvSpPr>
        <p:spPr>
          <a:xfrm>
            <a:off x="1763713" y="4043363"/>
            <a:ext cx="863600" cy="5032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81D9BBC-B940-C6A7-F22D-6A2A53692006}"/>
              </a:ext>
            </a:extLst>
          </p:cNvPr>
          <p:cNvSpPr/>
          <p:nvPr/>
        </p:nvSpPr>
        <p:spPr>
          <a:xfrm>
            <a:off x="2771775" y="4043363"/>
            <a:ext cx="863600" cy="5032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4ED550A-4C5A-7CD6-12FA-BBCCA62AFAB3}"/>
              </a:ext>
            </a:extLst>
          </p:cNvPr>
          <p:cNvSpPr/>
          <p:nvPr/>
        </p:nvSpPr>
        <p:spPr>
          <a:xfrm>
            <a:off x="1816100" y="4773613"/>
            <a:ext cx="758825" cy="1984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91AB0C20-8A41-2624-F222-20563683E91A}"/>
              </a:ext>
            </a:extLst>
          </p:cNvPr>
          <p:cNvSpPr/>
          <p:nvPr/>
        </p:nvSpPr>
        <p:spPr>
          <a:xfrm>
            <a:off x="1258888" y="4043363"/>
            <a:ext cx="274637" cy="1841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B735FBAA-5AF2-4B78-0C8A-FCF8213C9AA7}"/>
              </a:ext>
            </a:extLst>
          </p:cNvPr>
          <p:cNvSpPr/>
          <p:nvPr/>
        </p:nvSpPr>
        <p:spPr>
          <a:xfrm>
            <a:off x="1258888" y="4229100"/>
            <a:ext cx="274637" cy="1857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D24EE5EA-44F8-3EC2-6ED8-6A580BCD4B75}"/>
              </a:ext>
            </a:extLst>
          </p:cNvPr>
          <p:cNvSpPr/>
          <p:nvPr/>
        </p:nvSpPr>
        <p:spPr>
          <a:xfrm>
            <a:off x="1258888" y="4414838"/>
            <a:ext cx="274637" cy="1841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BD3967-B68E-6A95-F93B-04BA7515BEBF}"/>
              </a:ext>
            </a:extLst>
          </p:cNvPr>
          <p:cNvSpPr/>
          <p:nvPr/>
        </p:nvSpPr>
        <p:spPr>
          <a:xfrm>
            <a:off x="2228850" y="3400425"/>
            <a:ext cx="936625" cy="395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分布式锁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386CB3-8AA6-940A-63E6-AEC56A3EFD27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V="1">
            <a:off x="2195513" y="3795713"/>
            <a:ext cx="50165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29AA6E5-5572-D483-CC73-2B81FC032709}"/>
              </a:ext>
            </a:extLst>
          </p:cNvPr>
          <p:cNvCxnSpPr>
            <a:stCxn id="30" idx="0"/>
            <a:endCxn id="49" idx="2"/>
          </p:cNvCxnSpPr>
          <p:nvPr/>
        </p:nvCxnSpPr>
        <p:spPr>
          <a:xfrm flipH="1" flipV="1">
            <a:off x="2697163" y="3795713"/>
            <a:ext cx="506412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58A3177E-6239-CF5A-7C5E-428845197DBB}"/>
              </a:ext>
            </a:extLst>
          </p:cNvPr>
          <p:cNvSpPr/>
          <p:nvPr/>
        </p:nvSpPr>
        <p:spPr>
          <a:xfrm>
            <a:off x="4284663" y="4483100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960BB8E7-FDAB-0ADD-1ED7-C48105715C67}"/>
              </a:ext>
            </a:extLst>
          </p:cNvPr>
          <p:cNvSpPr/>
          <p:nvPr/>
        </p:nvSpPr>
        <p:spPr>
          <a:xfrm>
            <a:off x="6042025" y="4486275"/>
            <a:ext cx="863600" cy="504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333EC0-9246-033D-FE86-32DD33C95A5F}"/>
              </a:ext>
            </a:extLst>
          </p:cNvPr>
          <p:cNvSpPr/>
          <p:nvPr/>
        </p:nvSpPr>
        <p:spPr>
          <a:xfrm>
            <a:off x="5075238" y="3844925"/>
            <a:ext cx="936625" cy="395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3434533-F38F-22F9-FE4A-A4D54197D4C8}"/>
              </a:ext>
            </a:extLst>
          </p:cNvPr>
          <p:cNvCxnSpPr>
            <a:stCxn id="66" idx="0"/>
            <a:endCxn id="68" idx="2"/>
          </p:cNvCxnSpPr>
          <p:nvPr/>
        </p:nvCxnSpPr>
        <p:spPr>
          <a:xfrm flipV="1">
            <a:off x="4716463" y="4240213"/>
            <a:ext cx="827087" cy="24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97AFDF3-16AC-73CB-A022-8FAB19182D72}"/>
              </a:ext>
            </a:extLst>
          </p:cNvPr>
          <p:cNvCxnSpPr>
            <a:stCxn id="67" idx="0"/>
            <a:endCxn id="68" idx="2"/>
          </p:cNvCxnSpPr>
          <p:nvPr/>
        </p:nvCxnSpPr>
        <p:spPr>
          <a:xfrm flipH="1" flipV="1">
            <a:off x="5543550" y="4240213"/>
            <a:ext cx="930275" cy="24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E78FA44-FF6A-5A5F-A1FE-80D824FC4971}"/>
              </a:ext>
            </a:extLst>
          </p:cNvPr>
          <p:cNvCxnSpPr>
            <a:stCxn id="67" idx="1"/>
            <a:endCxn id="66" idx="3"/>
          </p:cNvCxnSpPr>
          <p:nvPr/>
        </p:nvCxnSpPr>
        <p:spPr>
          <a:xfrm flipH="1" flipV="1">
            <a:off x="5148263" y="4735513"/>
            <a:ext cx="893762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97CA5A-45A9-DAE3-2E2D-956186608F54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2195513" y="4546600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B203C4-CBF7-0579-7182-885536F64E51}"/>
              </a:ext>
            </a:extLst>
          </p:cNvPr>
          <p:cNvCxnSpPr>
            <a:stCxn id="30" idx="2"/>
            <a:endCxn id="27" idx="6"/>
          </p:cNvCxnSpPr>
          <p:nvPr/>
        </p:nvCxnSpPr>
        <p:spPr>
          <a:xfrm flipH="1">
            <a:off x="2574925" y="4546600"/>
            <a:ext cx="628650" cy="32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9" name="Picture 7">
            <a:extLst>
              <a:ext uri="{FF2B5EF4-FFF2-40B4-BE49-F238E27FC236}">
                <a16:creationId xmlns:a16="http://schemas.microsoft.com/office/drawing/2014/main" id="{1E8C656D-D865-BC80-4351-6C0B3529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164013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7388B103-D700-3DF0-AAEF-797EF105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337050"/>
            <a:ext cx="377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4" grpId="0" animBg="1"/>
      <p:bldP spid="4" grpId="1" animBg="1"/>
      <p:bldP spid="11" grpId="0" animBg="1"/>
      <p:bldP spid="11" grpId="1" animBg="1"/>
      <p:bldP spid="12" grpId="0" animBg="1"/>
      <p:bldP spid="12" grpId="1" animBg="1"/>
      <p:bldP spid="5" grpId="0" animBg="1"/>
      <p:bldP spid="15" grpId="0" animBg="1"/>
      <p:bldP spid="29" grpId="0" animBg="1"/>
      <p:bldP spid="30" grpId="0" animBg="1"/>
      <p:bldP spid="27" grpId="0" animBg="1"/>
      <p:bldP spid="43" grpId="0" animBg="1"/>
      <p:bldP spid="47" grpId="0" animBg="1"/>
      <p:bldP spid="48" grpId="0" animBg="1"/>
      <p:bldP spid="49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H_Others_1">
            <a:extLst>
              <a:ext uri="{FF2B5EF4-FFF2-40B4-BE49-F238E27FC236}">
                <a16:creationId xmlns:a16="http://schemas.microsoft.com/office/drawing/2014/main" id="{9E6988FF-F05F-111C-BFEC-62485C3F51B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3945B325-91EA-54AE-E30D-4C9747A7992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804F2042-037C-ED0A-B772-5DEED83ACCE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3847E9C9-57CE-E79B-232F-61DF676D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JavaAPI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H_Others_1">
            <a:extLst>
              <a:ext uri="{FF2B5EF4-FFF2-40B4-BE49-F238E27FC236}">
                <a16:creationId xmlns:a16="http://schemas.microsoft.com/office/drawing/2014/main" id="{EC193734-873C-CB42-3725-86EA343F3F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0A054782-A0C3-AB80-5327-1AC46508F59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96F7E1BD-672A-C162-A250-0E705CAFEC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5"/>
            <a:ext cx="734366" cy="7343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39524AB9-7D8E-07C2-BF50-4F18FC5D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619250"/>
            <a:ext cx="4319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JavaAPI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106">
            <a:extLst>
              <a:ext uri="{FF2B5EF4-FFF2-40B4-BE49-F238E27FC236}">
                <a16:creationId xmlns:a16="http://schemas.microsoft.com/office/drawing/2014/main" id="{B7831A56-8053-7F4D-E290-1834FE493C68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13315" name="Freeform 107">
            <a:extLst>
              <a:ext uri="{FF2B5EF4-FFF2-40B4-BE49-F238E27FC236}">
                <a16:creationId xmlns:a16="http://schemas.microsoft.com/office/drawing/2014/main" id="{74B236C0-A375-9B74-30C8-3EA8612E3634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13316" name="组合 11">
            <a:extLst>
              <a:ext uri="{FF2B5EF4-FFF2-40B4-BE49-F238E27FC236}">
                <a16:creationId xmlns:a16="http://schemas.microsoft.com/office/drawing/2014/main" id="{5FBEA735-ACC9-6815-E7B2-33AFC0C5C671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F8A7520A-0575-1C3B-80FB-9CF08A7F3B64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D673235E-3FDC-FA4F-CF0D-975ED646DB21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7AC01553-9364-C9CA-C6FF-38F9C6CF30AF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444EE5C3-7705-E55E-F43A-C11DDE5F2D56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0F2A6CE3-78AC-E845-30FA-7E4BBC7F619A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0FCDA2E4-8463-B838-8FD8-F76C463D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54200"/>
            <a:ext cx="5688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ZooKeeper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命令操作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96B460-0E99-D47E-A246-12E800041B16}"/>
              </a:ext>
            </a:extLst>
          </p:cNvPr>
          <p:cNvCxnSpPr/>
          <p:nvPr/>
        </p:nvCxnSpPr>
        <p:spPr>
          <a:xfrm>
            <a:off x="2916238" y="2632075"/>
            <a:ext cx="57594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文本框 9">
            <a:extLst>
              <a:ext uri="{FF2B5EF4-FFF2-40B4-BE49-F238E27FC236}">
                <a16:creationId xmlns:a16="http://schemas.microsoft.com/office/drawing/2014/main" id="{F3D1118C-1CF5-9BE8-29E0-2FD978E7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2911475"/>
            <a:ext cx="20431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7A22D9BA-5F63-FD87-6A35-2763E4795611}"/>
              </a:ext>
            </a:extLst>
          </p:cNvPr>
          <p:cNvSpPr txBox="1"/>
          <p:nvPr/>
        </p:nvSpPr>
        <p:spPr>
          <a:xfrm>
            <a:off x="3497263" y="3282950"/>
            <a:ext cx="2659062" cy="1857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服务端常用命令</a:t>
            </a: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E3273993-5C22-883D-CEB9-CF30746F0E12}"/>
              </a:ext>
            </a:extLst>
          </p:cNvPr>
          <p:cNvSpPr txBox="1"/>
          <p:nvPr/>
        </p:nvSpPr>
        <p:spPr>
          <a:xfrm>
            <a:off x="3505200" y="3751263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客户端常用命令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2035E4-3E51-8F13-A036-4BA41DAC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ZooKeeper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F2C8726A-B8A5-1566-8ACD-2C59A2DD5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058863"/>
            <a:ext cx="40909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74B19-96CD-7BBE-5D4A-366173D7181D}"/>
              </a:ext>
            </a:extLst>
          </p:cNvPr>
          <p:cNvSpPr txBox="1"/>
          <p:nvPr/>
        </p:nvSpPr>
        <p:spPr>
          <a:xfrm>
            <a:off x="809625" y="1517650"/>
            <a:ext cx="7288213" cy="2759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是一个树形目录服务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其数据模型和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的文件系统目录树很类似，拥有一个层次化结构。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这里面的每一个节点都被称为：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ZNode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，每个节点上都会保存自己的数据和节点信息。 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节点可以拥有子节点，同时也允许少量（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）数据存储在该节点之下。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节点可以分为四大类：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持久化节点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EPHEMERAL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临时节点 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PERSISTENT_SEQUENTIAL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持久化顺序节点 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EPHEMERAL_SEQUENTIAL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临时顺序节点  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64C30BD1-2691-1195-556F-98844B5E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42" name="Rectangle 10">
            <a:extLst>
              <a:ext uri="{FF2B5EF4-FFF2-40B4-BE49-F238E27FC236}">
                <a16:creationId xmlns:a16="http://schemas.microsoft.com/office/drawing/2014/main" id="{4870352A-8935-99B6-0B5E-6AE7BA1E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43" name="Rectangle 1">
            <a:extLst>
              <a:ext uri="{FF2B5EF4-FFF2-40B4-BE49-F238E27FC236}">
                <a16:creationId xmlns:a16="http://schemas.microsoft.com/office/drawing/2014/main" id="{6B1AE8F2-DAE3-514B-B421-55E85F84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44" name="Rectangle 2">
            <a:extLst>
              <a:ext uri="{FF2B5EF4-FFF2-40B4-BE49-F238E27FC236}">
                <a16:creationId xmlns:a16="http://schemas.microsoft.com/office/drawing/2014/main" id="{0ED30297-833F-07B3-EC87-C3F6E663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17417" name="图片 6">
            <a:extLst>
              <a:ext uri="{FF2B5EF4-FFF2-40B4-BE49-F238E27FC236}">
                <a16:creationId xmlns:a16="http://schemas.microsoft.com/office/drawing/2014/main" id="{FE013B2C-9BFF-D77A-8E9A-8AE6708E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41713"/>
            <a:ext cx="32559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7">
            <a:extLst>
              <a:ext uri="{FF2B5EF4-FFF2-40B4-BE49-F238E27FC236}">
                <a16:creationId xmlns:a16="http://schemas.microsoft.com/office/drawing/2014/main" id="{A3D75453-8CBD-7C1F-33F2-C0CB591C3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81350"/>
            <a:ext cx="3160713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5">
            <a:extLst>
              <a:ext uri="{FF2B5EF4-FFF2-40B4-BE49-F238E27FC236}">
                <a16:creationId xmlns:a16="http://schemas.microsoft.com/office/drawing/2014/main" id="{28803258-8E87-E6A2-0938-E2F26EF4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48" name="Rectangle 6">
            <a:extLst>
              <a:ext uri="{FF2B5EF4-FFF2-40B4-BE49-F238E27FC236}">
                <a16:creationId xmlns:a16="http://schemas.microsoft.com/office/drawing/2014/main" id="{C8BDA0E9-F5E3-DC83-BFED-04432A1A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49" name="Rectangle 7">
            <a:extLst>
              <a:ext uri="{FF2B5EF4-FFF2-40B4-BE49-F238E27FC236}">
                <a16:creationId xmlns:a16="http://schemas.microsoft.com/office/drawing/2014/main" id="{1A509D2F-89ED-0A97-ED87-4CB7EE89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350" name="Rectangle 8">
            <a:extLst>
              <a:ext uri="{FF2B5EF4-FFF2-40B4-BE49-F238E27FC236}">
                <a16:creationId xmlns:a16="http://schemas.microsoft.com/office/drawing/2014/main" id="{8CB036A3-A060-7CF6-B255-C5F6FD014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106">
            <a:extLst>
              <a:ext uri="{FF2B5EF4-FFF2-40B4-BE49-F238E27FC236}">
                <a16:creationId xmlns:a16="http://schemas.microsoft.com/office/drawing/2014/main" id="{A7B3DEBA-64FF-871F-8876-4BA4D3131D46}"/>
              </a:ext>
            </a:extLst>
          </p:cNvPr>
          <p:cNvSpPr>
            <a:spLocks/>
          </p:cNvSpPr>
          <p:nvPr/>
        </p:nvSpPr>
        <p:spPr bwMode="auto">
          <a:xfrm>
            <a:off x="5281613" y="1403350"/>
            <a:ext cx="0" cy="6350"/>
          </a:xfrm>
          <a:custGeom>
            <a:avLst/>
            <a:gdLst>
              <a:gd name="T0" fmla="*/ 0 h 1"/>
              <a:gd name="T1" fmla="*/ 40322500 h 1"/>
              <a:gd name="T2" fmla="*/ 40322500 h 1"/>
              <a:gd name="T3" fmla="*/ 0 h 1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0" y="T0"/>
              </a:cxn>
              <a:cxn ang="T5">
                <a:pos x="0" y="T1"/>
              </a:cxn>
              <a:cxn ang="T6">
                <a:pos x="0" y="T2"/>
              </a:cxn>
              <a:cxn ang="T7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sp>
        <p:nvSpPr>
          <p:cNvPr id="15363" name="Freeform 107">
            <a:extLst>
              <a:ext uri="{FF2B5EF4-FFF2-40B4-BE49-F238E27FC236}">
                <a16:creationId xmlns:a16="http://schemas.microsoft.com/office/drawing/2014/main" id="{EA7160CE-8D28-D451-01AC-318351C64E9A}"/>
              </a:ext>
            </a:extLst>
          </p:cNvPr>
          <p:cNvSpPr>
            <a:spLocks/>
          </p:cNvSpPr>
          <p:nvPr/>
        </p:nvSpPr>
        <p:spPr bwMode="auto">
          <a:xfrm>
            <a:off x="5281613" y="140652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9" tIns="34280" rIns="68559" bIns="34280"/>
          <a:lstStyle/>
          <a:p>
            <a:endParaRPr lang="zh-CN" altLang="en-US"/>
          </a:p>
        </p:txBody>
      </p:sp>
      <p:grpSp>
        <p:nvGrpSpPr>
          <p:cNvPr id="15364" name="组合 11">
            <a:extLst>
              <a:ext uri="{FF2B5EF4-FFF2-40B4-BE49-F238E27FC236}">
                <a16:creationId xmlns:a16="http://schemas.microsoft.com/office/drawing/2014/main" id="{F2908654-211A-337F-B0B7-56F2662CC433}"/>
              </a:ext>
            </a:extLst>
          </p:cNvPr>
          <p:cNvGrpSpPr>
            <a:grpSpLocks/>
          </p:cNvGrpSpPr>
          <p:nvPr/>
        </p:nvGrpSpPr>
        <p:grpSpPr bwMode="auto">
          <a:xfrm>
            <a:off x="-1844675" y="1041400"/>
            <a:ext cx="5102225" cy="4516438"/>
            <a:chOff x="-1845937" y="1041959"/>
            <a:chExt cx="5103249" cy="4516913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BF9D44B9-7F1C-935A-DBEB-5951D845F0A8}"/>
                </a:ext>
              </a:extLst>
            </p:cNvPr>
            <p:cNvSpPr/>
            <p:nvPr/>
          </p:nvSpPr>
          <p:spPr>
            <a:xfrm flipH="1">
              <a:off x="-1394997" y="2372424"/>
              <a:ext cx="4652309" cy="318644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40A7729A-7E3E-7475-D2C8-9647E7FED01E}"/>
                </a:ext>
              </a:extLst>
            </p:cNvPr>
            <p:cNvSpPr/>
            <p:nvPr/>
          </p:nvSpPr>
          <p:spPr>
            <a:xfrm flipH="1">
              <a:off x="-132681" y="1894537"/>
              <a:ext cx="1729135" cy="1184400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8215758-D137-956D-D27F-44C2589FCB6C}"/>
                </a:ext>
              </a:extLst>
            </p:cNvPr>
            <p:cNvSpPr/>
            <p:nvPr/>
          </p:nvSpPr>
          <p:spPr>
            <a:xfrm flipH="1">
              <a:off x="-218423" y="4536414"/>
              <a:ext cx="1081305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D5124D59-F52E-342F-74B6-A2308B9599A1}"/>
                </a:ext>
              </a:extLst>
            </p:cNvPr>
            <p:cNvSpPr/>
            <p:nvPr/>
          </p:nvSpPr>
          <p:spPr>
            <a:xfrm flipH="1">
              <a:off x="-1082197" y="1041959"/>
              <a:ext cx="1151169" cy="790658"/>
            </a:xfrm>
            <a:prstGeom prst="parallelogram">
              <a:avLst>
                <a:gd name="adj" fmla="val 103325"/>
              </a:avLst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4254692F-2A13-C6EC-180E-4B644AB3A3E7}"/>
                </a:ext>
              </a:extLst>
            </p:cNvPr>
            <p:cNvSpPr/>
            <p:nvPr/>
          </p:nvSpPr>
          <p:spPr>
            <a:xfrm flipH="1">
              <a:off x="-1845937" y="2273989"/>
              <a:ext cx="4101336" cy="2673631"/>
            </a:xfrm>
            <a:prstGeom prst="parallelogram">
              <a:avLst>
                <a:gd name="adj" fmla="val 103325"/>
              </a:avLst>
            </a:prstGeom>
            <a:solidFill>
              <a:srgbClr val="8A000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文本框 52">
            <a:extLst>
              <a:ext uri="{FF2B5EF4-FFF2-40B4-BE49-F238E27FC236}">
                <a16:creationId xmlns:a16="http://schemas.microsoft.com/office/drawing/2014/main" id="{A77602AD-01AA-4174-A090-9A0E2703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54200"/>
            <a:ext cx="5688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ZooKeeper </a:t>
            </a:r>
            <a:r>
              <a:rPr lang="zh-CN" altLang="en-US" sz="4050" b="1" dirty="0">
                <a:solidFill>
                  <a:srgbClr val="C0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命令操作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6995D64-D0A5-613A-711B-B3F46ADBD4CC}"/>
              </a:ext>
            </a:extLst>
          </p:cNvPr>
          <p:cNvCxnSpPr/>
          <p:nvPr/>
        </p:nvCxnSpPr>
        <p:spPr>
          <a:xfrm>
            <a:off x="2916238" y="2632075"/>
            <a:ext cx="5759450" cy="0"/>
          </a:xfrm>
          <a:prstGeom prst="line">
            <a:avLst/>
          </a:prstGeom>
          <a:ln w="285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5159DC3B-42AC-D508-A5BA-E911229EC1CD}"/>
              </a:ext>
            </a:extLst>
          </p:cNvPr>
          <p:cNvSpPr txBox="1"/>
          <p:nvPr/>
        </p:nvSpPr>
        <p:spPr>
          <a:xfrm>
            <a:off x="3497263" y="2911475"/>
            <a:ext cx="2043112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15368" name="文本框 9">
            <a:extLst>
              <a:ext uri="{FF2B5EF4-FFF2-40B4-BE49-F238E27FC236}">
                <a16:creationId xmlns:a16="http://schemas.microsoft.com/office/drawing/2014/main" id="{8A93687B-924B-1373-D033-9001D16B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76613"/>
            <a:ext cx="265906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服务端常用命令</a:t>
            </a: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0A2638B0-65C0-6203-01B3-36C2ABA9D73F}"/>
              </a:ext>
            </a:extLst>
          </p:cNvPr>
          <p:cNvSpPr txBox="1"/>
          <p:nvPr/>
        </p:nvSpPr>
        <p:spPr>
          <a:xfrm>
            <a:off x="3505200" y="3751263"/>
            <a:ext cx="24352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客户端常用命令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5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1879</Words>
  <Application>Microsoft Office PowerPoint</Application>
  <PresentationFormat>全屏显示(16:9)</PresentationFormat>
  <Paragraphs>420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Calibri</vt:lpstr>
      <vt:lpstr>Arial</vt:lpstr>
      <vt:lpstr>Wingdings</vt:lpstr>
      <vt:lpstr>微软雅黑</vt:lpstr>
      <vt:lpstr>黑体</vt:lpstr>
      <vt:lpstr>方正黑体简体</vt:lpstr>
      <vt:lpstr>Courier New</vt:lpstr>
      <vt:lpstr>Segoe UI</vt:lpstr>
      <vt:lpstr>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高 明</cp:lastModifiedBy>
  <cp:revision>606</cp:revision>
  <dcterms:created xsi:type="dcterms:W3CDTF">2015-06-29T07:19:00Z</dcterms:created>
  <dcterms:modified xsi:type="dcterms:W3CDTF">2022-09-20T16:09:00Z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