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7" d="100"/>
          <a:sy n="167" d="100"/>
        </p:scale>
        <p:origin x="13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4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52E4-2312-403C-BC47-E5ECC6869B9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BAA4F4-6B4E-22F5-BA13-F7168C05A990}"/>
              </a:ext>
            </a:extLst>
          </p:cNvPr>
          <p:cNvGrpSpPr/>
          <p:nvPr/>
        </p:nvGrpSpPr>
        <p:grpSpPr>
          <a:xfrm>
            <a:off x="252174" y="212019"/>
            <a:ext cx="2740582" cy="1555614"/>
            <a:chOff x="352754" y="180970"/>
            <a:chExt cx="2740582" cy="1555614"/>
          </a:xfrm>
        </p:grpSpPr>
        <p:sp>
          <p:nvSpPr>
            <p:cNvPr id="84" name="Google Shape;173;p10">
              <a:extLst>
                <a:ext uri="{FF2B5EF4-FFF2-40B4-BE49-F238E27FC236}">
                  <a16:creationId xmlns:a16="http://schemas.microsoft.com/office/drawing/2014/main" id="{4DA10E5F-E3AC-A60E-88BC-D8A94EFDD9FA}"/>
                </a:ext>
              </a:extLst>
            </p:cNvPr>
            <p:cNvSpPr/>
            <p:nvPr/>
          </p:nvSpPr>
          <p:spPr>
            <a:xfrm rot="2700000" flipH="1">
              <a:off x="1620788" y="181302"/>
              <a:ext cx="1441707" cy="1441043"/>
            </a:xfrm>
            <a:prstGeom prst="arc">
              <a:avLst>
                <a:gd name="adj1" fmla="val 16069236"/>
                <a:gd name="adj2" fmla="val 14665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74;p10">
              <a:extLst>
                <a:ext uri="{FF2B5EF4-FFF2-40B4-BE49-F238E27FC236}">
                  <a16:creationId xmlns:a16="http://schemas.microsoft.com/office/drawing/2014/main" id="{2F58610D-8468-00C7-AA19-41C30970B277}"/>
                </a:ext>
              </a:extLst>
            </p:cNvPr>
            <p:cNvSpPr/>
            <p:nvPr/>
          </p:nvSpPr>
          <p:spPr>
            <a:xfrm rot="18900000">
              <a:off x="390830" y="196138"/>
              <a:ext cx="1441707" cy="1441043"/>
            </a:xfrm>
            <a:prstGeom prst="arc">
              <a:avLst>
                <a:gd name="adj1" fmla="val 16173312"/>
                <a:gd name="adj2" fmla="val 146653"/>
              </a:avLst>
            </a:prstGeom>
            <a:noFill/>
            <a:ln w="20950" cap="flat" cmpd="sng">
              <a:solidFill>
                <a:schemeClr val="dk1"/>
              </a:solidFill>
              <a:prstDash val="solid"/>
              <a:miter lim="800000"/>
              <a:headEnd type="triangl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C92B5D-5B57-C7AD-CAFA-C238962489A3}"/>
                </a:ext>
              </a:extLst>
            </p:cNvPr>
            <p:cNvGrpSpPr/>
            <p:nvPr/>
          </p:nvGrpSpPr>
          <p:grpSpPr>
            <a:xfrm>
              <a:off x="352754" y="386665"/>
              <a:ext cx="2740582" cy="1349919"/>
              <a:chOff x="352754" y="386665"/>
              <a:chExt cx="2740582" cy="1349919"/>
            </a:xfrm>
          </p:grpSpPr>
          <p:cxnSp>
            <p:nvCxnSpPr>
              <p:cNvPr id="80" name="Google Shape;164;p10">
                <a:extLst>
                  <a:ext uri="{FF2B5EF4-FFF2-40B4-BE49-F238E27FC236}">
                    <a16:creationId xmlns:a16="http://schemas.microsoft.com/office/drawing/2014/main" id="{58A7DD7D-50DA-D3D4-C6F8-949614CC0520}"/>
                  </a:ext>
                </a:extLst>
              </p:cNvPr>
              <p:cNvCxnSpPr>
                <a:stCxn id="86" idx="5"/>
                <a:endCxn id="88" idx="1"/>
              </p:cNvCxnSpPr>
              <p:nvPr/>
            </p:nvCxnSpPr>
            <p:spPr>
              <a:xfrm>
                <a:off x="1391721" y="640456"/>
                <a:ext cx="186300" cy="306300"/>
              </a:xfrm>
              <a:prstGeom prst="straightConnector1">
                <a:avLst/>
              </a:prstGeom>
              <a:noFill/>
              <a:ln w="57150" cap="rnd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cxnSp>
            <p:nvCxnSpPr>
              <p:cNvPr id="81" name="Google Shape;167;p10">
                <a:extLst>
                  <a:ext uri="{FF2B5EF4-FFF2-40B4-BE49-F238E27FC236}">
                    <a16:creationId xmlns:a16="http://schemas.microsoft.com/office/drawing/2014/main" id="{F6CDFD14-C7CE-8152-E47E-A819B6CA58B9}"/>
                  </a:ext>
                </a:extLst>
              </p:cNvPr>
              <p:cNvCxnSpPr>
                <a:stCxn id="90" idx="3"/>
                <a:endCxn id="88" idx="7"/>
              </p:cNvCxnSpPr>
              <p:nvPr/>
            </p:nvCxnSpPr>
            <p:spPr>
              <a:xfrm flipH="1">
                <a:off x="1862537" y="640456"/>
                <a:ext cx="181500" cy="306300"/>
              </a:xfrm>
              <a:prstGeom prst="straightConnector1">
                <a:avLst/>
              </a:prstGeom>
              <a:noFill/>
              <a:ln w="24125" cap="rnd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86" name="Google Shape;165;p10">
                <a:extLst>
                  <a:ext uri="{FF2B5EF4-FFF2-40B4-BE49-F238E27FC236}">
                    <a16:creationId xmlns:a16="http://schemas.microsoft.com/office/drawing/2014/main" id="{29AF124C-AF82-F7DC-E9DA-B68A5BAA95EC}"/>
                  </a:ext>
                </a:extLst>
              </p:cNvPr>
              <p:cNvSpPr/>
              <p:nvPr/>
            </p:nvSpPr>
            <p:spPr>
              <a:xfrm>
                <a:off x="1034839" y="386665"/>
                <a:ext cx="418113" cy="297334"/>
              </a:xfrm>
              <a:prstGeom prst="ellipse">
                <a:avLst/>
              </a:prstGeom>
              <a:solidFill>
                <a:srgbClr val="DBDBDB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87" name="Google Shape;175;p10">
                <a:extLst>
                  <a:ext uri="{FF2B5EF4-FFF2-40B4-BE49-F238E27FC236}">
                    <a16:creationId xmlns:a16="http://schemas.microsoft.com/office/drawing/2014/main" id="{F5726684-8B2A-AFD8-041A-2448FCBD52E8}"/>
                  </a:ext>
                </a:extLst>
              </p:cNvPr>
              <p:cNvSpPr txBox="1"/>
              <p:nvPr/>
            </p:nvSpPr>
            <p:spPr>
              <a:xfrm>
                <a:off x="1096298" y="496860"/>
                <a:ext cx="303192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 dirty="0">
                    <a:solidFill>
                      <a:srgbClr val="CC0000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Landslide</a:t>
                </a:r>
                <a:endParaRPr sz="500" b="1" dirty="0">
                  <a:solidFill>
                    <a:srgbClr val="CC0000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sp>
            <p:nvSpPr>
              <p:cNvPr id="88" name="Google Shape;166;p10">
                <a:extLst>
                  <a:ext uri="{FF2B5EF4-FFF2-40B4-BE49-F238E27FC236}">
                    <a16:creationId xmlns:a16="http://schemas.microsoft.com/office/drawing/2014/main" id="{A2EB9484-41A9-F898-740D-2E592BBAAA14}"/>
                  </a:ext>
                </a:extLst>
              </p:cNvPr>
              <p:cNvSpPr/>
              <p:nvPr/>
            </p:nvSpPr>
            <p:spPr>
              <a:xfrm>
                <a:off x="1519040" y="902643"/>
                <a:ext cx="402336" cy="301752"/>
              </a:xfrm>
              <a:prstGeom prst="ellipse">
                <a:avLst/>
              </a:prstGeom>
              <a:solidFill>
                <a:srgbClr val="DBDBDB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89" name="Google Shape;176;p10">
                <a:extLst>
                  <a:ext uri="{FF2B5EF4-FFF2-40B4-BE49-F238E27FC236}">
                    <a16:creationId xmlns:a16="http://schemas.microsoft.com/office/drawing/2014/main" id="{57DC5064-C21F-BC21-9D99-177BB9C13FFC}"/>
                  </a:ext>
                </a:extLst>
              </p:cNvPr>
              <p:cNvSpPr txBox="1"/>
              <p:nvPr/>
            </p:nvSpPr>
            <p:spPr>
              <a:xfrm>
                <a:off x="1526988" y="989051"/>
                <a:ext cx="398583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 dirty="0">
                    <a:solidFill>
                      <a:srgbClr val="CC0000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Building Damage</a:t>
                </a:r>
                <a:endParaRPr sz="500" b="1" dirty="0">
                  <a:solidFill>
                    <a:srgbClr val="CC0000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sp>
            <p:nvSpPr>
              <p:cNvPr id="90" name="Google Shape;168;p10">
                <a:extLst>
                  <a:ext uri="{FF2B5EF4-FFF2-40B4-BE49-F238E27FC236}">
                    <a16:creationId xmlns:a16="http://schemas.microsoft.com/office/drawing/2014/main" id="{48F1B224-23B8-26C0-B113-37162D3D6EDC}"/>
                  </a:ext>
                </a:extLst>
              </p:cNvPr>
              <p:cNvSpPr/>
              <p:nvPr/>
            </p:nvSpPr>
            <p:spPr>
              <a:xfrm>
                <a:off x="1982009" y="386665"/>
                <a:ext cx="423555" cy="297334"/>
              </a:xfrm>
              <a:prstGeom prst="ellipse">
                <a:avLst/>
              </a:prstGeom>
              <a:solidFill>
                <a:srgbClr val="DBDBDB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1" name="Google Shape;177;p10">
                <a:extLst>
                  <a:ext uri="{FF2B5EF4-FFF2-40B4-BE49-F238E27FC236}">
                    <a16:creationId xmlns:a16="http://schemas.microsoft.com/office/drawing/2014/main" id="{B1BF1164-EB2F-336C-9F8F-AF0867DCAEC7}"/>
                  </a:ext>
                </a:extLst>
              </p:cNvPr>
              <p:cNvSpPr txBox="1"/>
              <p:nvPr/>
            </p:nvSpPr>
            <p:spPr>
              <a:xfrm>
                <a:off x="1996054" y="498245"/>
                <a:ext cx="396810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 dirty="0">
                    <a:solidFill>
                      <a:srgbClr val="CC0000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Liquefaction</a:t>
                </a:r>
                <a:endParaRPr sz="500" b="1" dirty="0">
                  <a:solidFill>
                    <a:srgbClr val="CC0000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sp>
            <p:nvSpPr>
              <p:cNvPr id="92" name="Google Shape;178;p10">
                <a:extLst>
                  <a:ext uri="{FF2B5EF4-FFF2-40B4-BE49-F238E27FC236}">
                    <a16:creationId xmlns:a16="http://schemas.microsoft.com/office/drawing/2014/main" id="{C1A2029C-57E5-6E32-2AEA-B69A4B482866}"/>
                  </a:ext>
                </a:extLst>
              </p:cNvPr>
              <p:cNvSpPr/>
              <p:nvPr/>
            </p:nvSpPr>
            <p:spPr>
              <a:xfrm>
                <a:off x="352754" y="409002"/>
                <a:ext cx="457200" cy="256808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3" name="Google Shape;179;p10">
                <a:extLst>
                  <a:ext uri="{FF2B5EF4-FFF2-40B4-BE49-F238E27FC236}">
                    <a16:creationId xmlns:a16="http://schemas.microsoft.com/office/drawing/2014/main" id="{70B07B27-4914-11F0-E697-988AEC927729}"/>
                  </a:ext>
                </a:extLst>
              </p:cNvPr>
              <p:cNvSpPr txBox="1"/>
              <p:nvPr/>
            </p:nvSpPr>
            <p:spPr>
              <a:xfrm>
                <a:off x="379502" y="467283"/>
                <a:ext cx="398583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Prior Landslide</a:t>
                </a:r>
                <a:endParaRPr sz="500" dirty="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sp>
            <p:nvSpPr>
              <p:cNvPr id="94" name="Google Shape;180;p10">
                <a:extLst>
                  <a:ext uri="{FF2B5EF4-FFF2-40B4-BE49-F238E27FC236}">
                    <a16:creationId xmlns:a16="http://schemas.microsoft.com/office/drawing/2014/main" id="{E0B7C35A-C76E-8C84-5283-3041ECB5A278}"/>
                  </a:ext>
                </a:extLst>
              </p:cNvPr>
              <p:cNvSpPr/>
              <p:nvPr/>
            </p:nvSpPr>
            <p:spPr>
              <a:xfrm>
                <a:off x="2636136" y="417799"/>
                <a:ext cx="457200" cy="256808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5" name="Google Shape;181;p10">
                <a:extLst>
                  <a:ext uri="{FF2B5EF4-FFF2-40B4-BE49-F238E27FC236}">
                    <a16:creationId xmlns:a16="http://schemas.microsoft.com/office/drawing/2014/main" id="{63AECC47-A29F-902D-6BAD-064DD48BED6C}"/>
                  </a:ext>
                </a:extLst>
              </p:cNvPr>
              <p:cNvSpPr txBox="1"/>
              <p:nvPr/>
            </p:nvSpPr>
            <p:spPr>
              <a:xfrm>
                <a:off x="2693214" y="465911"/>
                <a:ext cx="343043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Prior </a:t>
                </a:r>
                <a:endParaRPr sz="50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Liquefaction</a:t>
                </a:r>
                <a:endParaRPr sz="50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cxnSp>
            <p:nvCxnSpPr>
              <p:cNvPr id="96" name="Google Shape;182;p10">
                <a:extLst>
                  <a:ext uri="{FF2B5EF4-FFF2-40B4-BE49-F238E27FC236}">
                    <a16:creationId xmlns:a16="http://schemas.microsoft.com/office/drawing/2014/main" id="{1394D57B-44BB-453A-0B61-E1849A779D5C}"/>
                  </a:ext>
                </a:extLst>
              </p:cNvPr>
              <p:cNvCxnSpPr>
                <a:stCxn id="92" idx="3"/>
                <a:endCxn id="86" idx="2"/>
              </p:cNvCxnSpPr>
              <p:nvPr/>
            </p:nvCxnSpPr>
            <p:spPr>
              <a:xfrm rot="10800000" flipH="1">
                <a:off x="809954" y="535306"/>
                <a:ext cx="225000" cy="2100"/>
              </a:xfrm>
              <a:prstGeom prst="straightConnector1">
                <a:avLst/>
              </a:prstGeom>
              <a:noFill/>
              <a:ln w="24125" cap="flat" cmpd="sng">
                <a:solidFill>
                  <a:schemeClr val="dk1"/>
                </a:solidFill>
                <a:prstDash val="solid"/>
                <a:miter lim="800000"/>
                <a:headEnd type="none" w="lg" len="lg"/>
                <a:tailEnd type="triangle" w="sm" len="sm"/>
              </a:ln>
            </p:spPr>
          </p:cxnSp>
          <p:cxnSp>
            <p:nvCxnSpPr>
              <p:cNvPr id="97" name="Google Shape;183;p10">
                <a:extLst>
                  <a:ext uri="{FF2B5EF4-FFF2-40B4-BE49-F238E27FC236}">
                    <a16:creationId xmlns:a16="http://schemas.microsoft.com/office/drawing/2014/main" id="{EB5D27F9-CB1E-F517-8E42-CF015BCDFF3A}"/>
                  </a:ext>
                </a:extLst>
              </p:cNvPr>
              <p:cNvCxnSpPr>
                <a:stCxn id="94" idx="1"/>
                <a:endCxn id="90" idx="6"/>
              </p:cNvCxnSpPr>
              <p:nvPr/>
            </p:nvCxnSpPr>
            <p:spPr>
              <a:xfrm flipH="1" flipV="1">
                <a:off x="2405564" y="535332"/>
                <a:ext cx="230572" cy="1087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lg" len="lg"/>
                <a:tailEnd type="triangle" w="sm" len="sm"/>
              </a:ln>
            </p:spPr>
          </p:cxnSp>
          <p:sp>
            <p:nvSpPr>
              <p:cNvPr id="98" name="Google Shape;184;p10">
                <a:extLst>
                  <a:ext uri="{FF2B5EF4-FFF2-40B4-BE49-F238E27FC236}">
                    <a16:creationId xmlns:a16="http://schemas.microsoft.com/office/drawing/2014/main" id="{7779184D-63E1-8450-74D4-7544196EA265}"/>
                  </a:ext>
                </a:extLst>
              </p:cNvPr>
              <p:cNvSpPr/>
              <p:nvPr/>
            </p:nvSpPr>
            <p:spPr>
              <a:xfrm>
                <a:off x="683650" y="823301"/>
                <a:ext cx="318989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9" name="Google Shape;185;p10">
                <a:extLst>
                  <a:ext uri="{FF2B5EF4-FFF2-40B4-BE49-F238E27FC236}">
                    <a16:creationId xmlns:a16="http://schemas.microsoft.com/office/drawing/2014/main" id="{53157C29-5AB9-22B0-3828-E1344F5D2ECF}"/>
                  </a:ext>
                </a:extLst>
              </p:cNvPr>
              <p:cNvSpPr txBox="1"/>
              <p:nvPr/>
            </p:nvSpPr>
            <p:spPr>
              <a:xfrm>
                <a:off x="716835" y="906377"/>
                <a:ext cx="26376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Bias &amp; Noises</a:t>
                </a:r>
                <a:endParaRPr sz="50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cxnSp>
            <p:nvCxnSpPr>
              <p:cNvPr id="100" name="Google Shape;186;p10">
                <a:extLst>
                  <a:ext uri="{FF2B5EF4-FFF2-40B4-BE49-F238E27FC236}">
                    <a16:creationId xmlns:a16="http://schemas.microsoft.com/office/drawing/2014/main" id="{CCDF647A-2FCC-D6AA-39DE-101E48908F93}"/>
                  </a:ext>
                </a:extLst>
              </p:cNvPr>
              <p:cNvCxnSpPr>
                <a:stCxn id="98" idx="7"/>
                <a:endCxn id="86" idx="3"/>
              </p:cNvCxnSpPr>
              <p:nvPr/>
            </p:nvCxnSpPr>
            <p:spPr>
              <a:xfrm rot="10800000" flipH="1">
                <a:off x="955924" y="640370"/>
                <a:ext cx="140100" cy="22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cxnSp>
            <p:nvCxnSpPr>
              <p:cNvPr id="101" name="Google Shape;187;p10">
                <a:extLst>
                  <a:ext uri="{FF2B5EF4-FFF2-40B4-BE49-F238E27FC236}">
                    <a16:creationId xmlns:a16="http://schemas.microsoft.com/office/drawing/2014/main" id="{92C58C74-A079-7E89-EC5E-23DE4C03C1DE}"/>
                  </a:ext>
                </a:extLst>
              </p:cNvPr>
              <p:cNvCxnSpPr>
                <a:stCxn id="88" idx="4"/>
                <a:endCxn id="102" idx="0"/>
              </p:cNvCxnSpPr>
              <p:nvPr/>
            </p:nvCxnSpPr>
            <p:spPr>
              <a:xfrm>
                <a:off x="1720208" y="1204395"/>
                <a:ext cx="300" cy="19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102" name="Google Shape;188;p10">
                <a:extLst>
                  <a:ext uri="{FF2B5EF4-FFF2-40B4-BE49-F238E27FC236}">
                    <a16:creationId xmlns:a16="http://schemas.microsoft.com/office/drawing/2014/main" id="{968D1394-1BDC-1BF5-4C38-7A5CCB86D2AC}"/>
                  </a:ext>
                </a:extLst>
              </p:cNvPr>
              <p:cNvSpPr/>
              <p:nvPr/>
            </p:nvSpPr>
            <p:spPr>
              <a:xfrm>
                <a:off x="1537538" y="1401712"/>
                <a:ext cx="365760" cy="334872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3" name="Google Shape;189;p10">
                <a:extLst>
                  <a:ext uri="{FF2B5EF4-FFF2-40B4-BE49-F238E27FC236}">
                    <a16:creationId xmlns:a16="http://schemas.microsoft.com/office/drawing/2014/main" id="{5772A0F2-7B7E-DA9E-EB61-631A9BC88A34}"/>
                  </a:ext>
                </a:extLst>
              </p:cNvPr>
              <p:cNvSpPr txBox="1"/>
              <p:nvPr/>
            </p:nvSpPr>
            <p:spPr>
              <a:xfrm>
                <a:off x="1568254" y="1462462"/>
                <a:ext cx="30348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Damage </a:t>
                </a:r>
                <a:endParaRPr sz="50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Proxy</a:t>
                </a:r>
                <a:endParaRPr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Maps</a:t>
                </a:r>
                <a:endParaRPr sz="50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sp>
            <p:nvSpPr>
              <p:cNvPr id="104" name="Google Shape;190;p10">
                <a:extLst>
                  <a:ext uri="{FF2B5EF4-FFF2-40B4-BE49-F238E27FC236}">
                    <a16:creationId xmlns:a16="http://schemas.microsoft.com/office/drawing/2014/main" id="{7282AF1C-278D-0A9E-E6C2-D10CDB4A12B3}"/>
                  </a:ext>
                </a:extLst>
              </p:cNvPr>
              <p:cNvSpPr/>
              <p:nvPr/>
            </p:nvSpPr>
            <p:spPr>
              <a:xfrm>
                <a:off x="2605588" y="890353"/>
                <a:ext cx="320040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5" name="Google Shape;191;p10">
                <a:extLst>
                  <a:ext uri="{FF2B5EF4-FFF2-40B4-BE49-F238E27FC236}">
                    <a16:creationId xmlns:a16="http://schemas.microsoft.com/office/drawing/2014/main" id="{B57E2C1A-297E-403A-CEE6-22EADC225350}"/>
                  </a:ext>
                </a:extLst>
              </p:cNvPr>
              <p:cNvSpPr txBox="1"/>
              <p:nvPr/>
            </p:nvSpPr>
            <p:spPr>
              <a:xfrm>
                <a:off x="2664410" y="984206"/>
                <a:ext cx="20239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Bias &amp; Noises</a:t>
                </a:r>
                <a:endParaRPr sz="50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cxnSp>
            <p:nvCxnSpPr>
              <p:cNvPr id="106" name="Google Shape;192;p10">
                <a:extLst>
                  <a:ext uri="{FF2B5EF4-FFF2-40B4-BE49-F238E27FC236}">
                    <a16:creationId xmlns:a16="http://schemas.microsoft.com/office/drawing/2014/main" id="{0C08400E-220F-E1ED-5F88-C5080D64A814}"/>
                  </a:ext>
                </a:extLst>
              </p:cNvPr>
              <p:cNvCxnSpPr>
                <a:stCxn id="104" idx="1"/>
                <a:endCxn id="90" idx="5"/>
              </p:cNvCxnSpPr>
              <p:nvPr/>
            </p:nvCxnSpPr>
            <p:spPr>
              <a:xfrm rot="10800000">
                <a:off x="2343457" y="640522"/>
                <a:ext cx="309000" cy="296700"/>
              </a:xfrm>
              <a:prstGeom prst="straightConnector1">
                <a:avLst/>
              </a:prstGeom>
              <a:noFill/>
              <a:ln w="279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107" name="Google Shape;193;p10">
                <a:extLst>
                  <a:ext uri="{FF2B5EF4-FFF2-40B4-BE49-F238E27FC236}">
                    <a16:creationId xmlns:a16="http://schemas.microsoft.com/office/drawing/2014/main" id="{6272B507-CA4F-1AC9-AE59-418A27FE8F32}"/>
                  </a:ext>
                </a:extLst>
              </p:cNvPr>
              <p:cNvSpPr/>
              <p:nvPr/>
            </p:nvSpPr>
            <p:spPr>
              <a:xfrm>
                <a:off x="1537328" y="409002"/>
                <a:ext cx="365760" cy="256808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8" name="Google Shape;194;p10">
                <a:extLst>
                  <a:ext uri="{FF2B5EF4-FFF2-40B4-BE49-F238E27FC236}">
                    <a16:creationId xmlns:a16="http://schemas.microsoft.com/office/drawing/2014/main" id="{27596BEF-0C91-0EDB-4D4B-60881F74A9C5}"/>
                  </a:ext>
                </a:extLst>
              </p:cNvPr>
              <p:cNvSpPr txBox="1"/>
              <p:nvPr/>
            </p:nvSpPr>
            <p:spPr>
              <a:xfrm>
                <a:off x="1610612" y="460180"/>
                <a:ext cx="23083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Ground</a:t>
                </a:r>
                <a:endParaRPr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Shaking</a:t>
                </a:r>
                <a:endParaRPr sz="500" dirty="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cxnSp>
            <p:nvCxnSpPr>
              <p:cNvPr id="109" name="Google Shape;195;p10">
                <a:extLst>
                  <a:ext uri="{FF2B5EF4-FFF2-40B4-BE49-F238E27FC236}">
                    <a16:creationId xmlns:a16="http://schemas.microsoft.com/office/drawing/2014/main" id="{AD48998F-7AEC-7676-D726-34B46C600A6F}"/>
                  </a:ext>
                </a:extLst>
              </p:cNvPr>
              <p:cNvCxnSpPr>
                <a:stCxn id="107" idx="2"/>
                <a:endCxn id="88" idx="0"/>
              </p:cNvCxnSpPr>
              <p:nvPr/>
            </p:nvCxnSpPr>
            <p:spPr>
              <a:xfrm>
                <a:off x="1720208" y="665810"/>
                <a:ext cx="0" cy="236700"/>
              </a:xfrm>
              <a:prstGeom prst="straightConnector1">
                <a:avLst/>
              </a:prstGeom>
              <a:noFill/>
              <a:ln w="39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110" name="Google Shape;196;p10">
                <a:extLst>
                  <a:ext uri="{FF2B5EF4-FFF2-40B4-BE49-F238E27FC236}">
                    <a16:creationId xmlns:a16="http://schemas.microsoft.com/office/drawing/2014/main" id="{639ED8ED-E8D1-61EE-28DC-4E7836763BF8}"/>
                  </a:ext>
                </a:extLst>
              </p:cNvPr>
              <p:cNvSpPr/>
              <p:nvPr/>
            </p:nvSpPr>
            <p:spPr>
              <a:xfrm>
                <a:off x="2183516" y="1410798"/>
                <a:ext cx="320040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1" name="Google Shape;197;p10">
                <a:extLst>
                  <a:ext uri="{FF2B5EF4-FFF2-40B4-BE49-F238E27FC236}">
                    <a16:creationId xmlns:a16="http://schemas.microsoft.com/office/drawing/2014/main" id="{AF14EFAD-3EB3-46B8-A39A-C51B0A7741B2}"/>
                  </a:ext>
                </a:extLst>
              </p:cNvPr>
              <p:cNvSpPr txBox="1"/>
              <p:nvPr/>
            </p:nvSpPr>
            <p:spPr>
              <a:xfrm>
                <a:off x="2244364" y="1501494"/>
                <a:ext cx="20055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Bias &amp; Noises</a:t>
                </a:r>
                <a:endParaRPr sz="500" dirty="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sp>
            <p:nvSpPr>
              <p:cNvPr id="112" name="Google Shape;198;p10">
                <a:extLst>
                  <a:ext uri="{FF2B5EF4-FFF2-40B4-BE49-F238E27FC236}">
                    <a16:creationId xmlns:a16="http://schemas.microsoft.com/office/drawing/2014/main" id="{173043A3-6D75-AF9C-9277-D1127AAA7807}"/>
                  </a:ext>
                </a:extLst>
              </p:cNvPr>
              <p:cNvSpPr/>
              <p:nvPr/>
            </p:nvSpPr>
            <p:spPr>
              <a:xfrm>
                <a:off x="2184801" y="895623"/>
                <a:ext cx="320040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3" name="Google Shape;199;p10">
                <a:extLst>
                  <a:ext uri="{FF2B5EF4-FFF2-40B4-BE49-F238E27FC236}">
                    <a16:creationId xmlns:a16="http://schemas.microsoft.com/office/drawing/2014/main" id="{8177BB45-F9A9-09D2-ABAE-EB9E76BCA503}"/>
                  </a:ext>
                </a:extLst>
              </p:cNvPr>
              <p:cNvSpPr txBox="1"/>
              <p:nvPr/>
            </p:nvSpPr>
            <p:spPr>
              <a:xfrm>
                <a:off x="2245856" y="989465"/>
                <a:ext cx="20094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" panose="020B0604020202020204" pitchFamily="34" charset="0"/>
                    <a:ea typeface="Helvetica Neue"/>
                    <a:cs typeface="Helvetica" panose="020B0604020202020204" pitchFamily="34" charset="0"/>
                    <a:sym typeface="Helvetica Neue"/>
                  </a:rPr>
                  <a:t>Bias &amp; Noises</a:t>
                </a:r>
                <a:endParaRPr sz="500">
                  <a:solidFill>
                    <a:schemeClr val="dk1"/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endParaRPr>
              </a:p>
            </p:txBody>
          </p:sp>
          <p:cxnSp>
            <p:nvCxnSpPr>
              <p:cNvPr id="114" name="Google Shape;200;p10">
                <a:extLst>
                  <a:ext uri="{FF2B5EF4-FFF2-40B4-BE49-F238E27FC236}">
                    <a16:creationId xmlns:a16="http://schemas.microsoft.com/office/drawing/2014/main" id="{D9410EAE-33CA-7A7B-522C-B7CD7CD93AE3}"/>
                  </a:ext>
                </a:extLst>
              </p:cNvPr>
              <p:cNvCxnSpPr>
                <a:stCxn id="112" idx="2"/>
                <a:endCxn id="89" idx="3"/>
              </p:cNvCxnSpPr>
              <p:nvPr/>
            </p:nvCxnSpPr>
            <p:spPr>
              <a:xfrm flipH="1">
                <a:off x="1925571" y="1055643"/>
                <a:ext cx="259230" cy="10352"/>
              </a:xfrm>
              <a:prstGeom prst="straightConnector1">
                <a:avLst/>
              </a:prstGeom>
              <a:noFill/>
              <a:ln w="15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cxnSp>
            <p:nvCxnSpPr>
              <p:cNvPr id="115" name="Google Shape;201;p10">
                <a:extLst>
                  <a:ext uri="{FF2B5EF4-FFF2-40B4-BE49-F238E27FC236}">
                    <a16:creationId xmlns:a16="http://schemas.microsoft.com/office/drawing/2014/main" id="{2A29161C-4882-2E77-6694-4DC1375E0844}"/>
                  </a:ext>
                </a:extLst>
              </p:cNvPr>
              <p:cNvCxnSpPr>
                <a:stCxn id="110" idx="2"/>
                <a:endCxn id="102" idx="3"/>
              </p:cNvCxnSpPr>
              <p:nvPr/>
            </p:nvCxnSpPr>
            <p:spPr>
              <a:xfrm rot="10800000">
                <a:off x="1903316" y="1569018"/>
                <a:ext cx="280200" cy="180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A9762E8-56A7-3824-AFDF-1D90DC09C57A}"/>
              </a:ext>
            </a:extLst>
          </p:cNvPr>
          <p:cNvGrpSpPr/>
          <p:nvPr/>
        </p:nvGrpSpPr>
        <p:grpSpPr>
          <a:xfrm>
            <a:off x="3481705" y="238782"/>
            <a:ext cx="2740582" cy="1555614"/>
            <a:chOff x="3621734" y="180970"/>
            <a:chExt cx="2740582" cy="1555614"/>
          </a:xfrm>
        </p:grpSpPr>
        <p:sp>
          <p:nvSpPr>
            <p:cNvPr id="116" name="Google Shape;204;p10">
              <a:extLst>
                <a:ext uri="{FF2B5EF4-FFF2-40B4-BE49-F238E27FC236}">
                  <a16:creationId xmlns:a16="http://schemas.microsoft.com/office/drawing/2014/main" id="{E9642B24-3E45-47C4-841B-4EC094EFF7ED}"/>
                </a:ext>
              </a:extLst>
            </p:cNvPr>
            <p:cNvSpPr/>
            <p:nvPr/>
          </p:nvSpPr>
          <p:spPr>
            <a:xfrm rot="2700000" flipH="1">
              <a:off x="4889768" y="181302"/>
              <a:ext cx="1441707" cy="1441043"/>
            </a:xfrm>
            <a:prstGeom prst="arc">
              <a:avLst>
                <a:gd name="adj1" fmla="val 16069236"/>
                <a:gd name="adj2" fmla="val 14665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05;p10">
              <a:extLst>
                <a:ext uri="{FF2B5EF4-FFF2-40B4-BE49-F238E27FC236}">
                  <a16:creationId xmlns:a16="http://schemas.microsoft.com/office/drawing/2014/main" id="{3E6AE518-C299-B312-72B7-ABF5283AFB8A}"/>
                </a:ext>
              </a:extLst>
            </p:cNvPr>
            <p:cNvSpPr/>
            <p:nvPr/>
          </p:nvSpPr>
          <p:spPr>
            <a:xfrm rot="18900000">
              <a:off x="3659810" y="196138"/>
              <a:ext cx="1441707" cy="1441043"/>
            </a:xfrm>
            <a:prstGeom prst="arc">
              <a:avLst>
                <a:gd name="adj1" fmla="val 16173312"/>
                <a:gd name="adj2" fmla="val 146653"/>
              </a:avLst>
            </a:prstGeom>
            <a:noFill/>
            <a:ln w="20950" cap="flat" cmpd="sng">
              <a:solidFill>
                <a:schemeClr val="dk1"/>
              </a:solidFill>
              <a:prstDash val="solid"/>
              <a:miter lim="800000"/>
              <a:headEnd type="triangl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AF09015-6749-38A2-5E1F-98DED087F1AF}"/>
                </a:ext>
              </a:extLst>
            </p:cNvPr>
            <p:cNvGrpSpPr/>
            <p:nvPr/>
          </p:nvGrpSpPr>
          <p:grpSpPr>
            <a:xfrm>
              <a:off x="3621734" y="386665"/>
              <a:ext cx="2740582" cy="1349919"/>
              <a:chOff x="3621734" y="386665"/>
              <a:chExt cx="2740582" cy="1349919"/>
            </a:xfrm>
          </p:grpSpPr>
          <p:cxnSp>
            <p:nvCxnSpPr>
              <p:cNvPr id="78" name="Google Shape;159;p10">
                <a:extLst>
                  <a:ext uri="{FF2B5EF4-FFF2-40B4-BE49-F238E27FC236}">
                    <a16:creationId xmlns:a16="http://schemas.microsoft.com/office/drawing/2014/main" id="{1D431F85-668A-B4A5-4EA9-D1EC62FC2E06}"/>
                  </a:ext>
                </a:extLst>
              </p:cNvPr>
              <p:cNvCxnSpPr>
                <a:stCxn id="118" idx="5"/>
                <a:endCxn id="120" idx="1"/>
              </p:cNvCxnSpPr>
              <p:nvPr/>
            </p:nvCxnSpPr>
            <p:spPr>
              <a:xfrm>
                <a:off x="4660701" y="640456"/>
                <a:ext cx="186300" cy="306300"/>
              </a:xfrm>
              <a:prstGeom prst="straightConnector1">
                <a:avLst/>
              </a:prstGeom>
              <a:noFill/>
              <a:ln w="29200" cap="rnd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cxnSp>
            <p:nvCxnSpPr>
              <p:cNvPr id="79" name="Google Shape;162;p10">
                <a:extLst>
                  <a:ext uri="{FF2B5EF4-FFF2-40B4-BE49-F238E27FC236}">
                    <a16:creationId xmlns:a16="http://schemas.microsoft.com/office/drawing/2014/main" id="{1FDFFC3B-4DDB-4BB0-AB53-C6219A5ADD0A}"/>
                  </a:ext>
                </a:extLst>
              </p:cNvPr>
              <p:cNvCxnSpPr>
                <a:stCxn id="122" idx="3"/>
                <a:endCxn id="120" idx="7"/>
              </p:cNvCxnSpPr>
              <p:nvPr/>
            </p:nvCxnSpPr>
            <p:spPr>
              <a:xfrm flipH="1">
                <a:off x="5131517" y="640456"/>
                <a:ext cx="181500" cy="306300"/>
              </a:xfrm>
              <a:prstGeom prst="straightConnector1">
                <a:avLst/>
              </a:prstGeom>
              <a:noFill/>
              <a:ln w="82550" cap="rnd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118" name="Google Shape;160;p10">
                <a:extLst>
                  <a:ext uri="{FF2B5EF4-FFF2-40B4-BE49-F238E27FC236}">
                    <a16:creationId xmlns:a16="http://schemas.microsoft.com/office/drawing/2014/main" id="{46A4858E-71AF-1ACF-EB30-C4A3E330B983}"/>
                  </a:ext>
                </a:extLst>
              </p:cNvPr>
              <p:cNvSpPr/>
              <p:nvPr/>
            </p:nvSpPr>
            <p:spPr>
              <a:xfrm>
                <a:off x="4303819" y="386665"/>
                <a:ext cx="418113" cy="297334"/>
              </a:xfrm>
              <a:prstGeom prst="ellipse">
                <a:avLst/>
              </a:prstGeom>
              <a:solidFill>
                <a:srgbClr val="DBDBDB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9" name="Google Shape;206;p10">
                <a:extLst>
                  <a:ext uri="{FF2B5EF4-FFF2-40B4-BE49-F238E27FC236}">
                    <a16:creationId xmlns:a16="http://schemas.microsoft.com/office/drawing/2014/main" id="{E6AA25C9-67A6-4DFE-A390-630841B99273}"/>
                  </a:ext>
                </a:extLst>
              </p:cNvPr>
              <p:cNvSpPr txBox="1"/>
              <p:nvPr/>
            </p:nvSpPr>
            <p:spPr>
              <a:xfrm>
                <a:off x="4365278" y="496860"/>
                <a:ext cx="303192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 dirty="0">
                    <a:solidFill>
                      <a:srgbClr val="CC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Landslide</a:t>
                </a:r>
                <a:endParaRPr sz="500" b="1" dirty="0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0" name="Google Shape;161;p10">
                <a:extLst>
                  <a:ext uri="{FF2B5EF4-FFF2-40B4-BE49-F238E27FC236}">
                    <a16:creationId xmlns:a16="http://schemas.microsoft.com/office/drawing/2014/main" id="{FE8D0EEA-A701-03AE-E8CC-3481E5743E13}"/>
                  </a:ext>
                </a:extLst>
              </p:cNvPr>
              <p:cNvSpPr/>
              <p:nvPr/>
            </p:nvSpPr>
            <p:spPr>
              <a:xfrm>
                <a:off x="4788020" y="902643"/>
                <a:ext cx="402336" cy="301752"/>
              </a:xfrm>
              <a:prstGeom prst="ellipse">
                <a:avLst/>
              </a:prstGeom>
              <a:solidFill>
                <a:srgbClr val="DBDBDB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1" name="Google Shape;207;p10">
                <a:extLst>
                  <a:ext uri="{FF2B5EF4-FFF2-40B4-BE49-F238E27FC236}">
                    <a16:creationId xmlns:a16="http://schemas.microsoft.com/office/drawing/2014/main" id="{85E0D272-2764-EAF3-CBFE-B36F4C66E0FE}"/>
                  </a:ext>
                </a:extLst>
              </p:cNvPr>
              <p:cNvSpPr txBox="1"/>
              <p:nvPr/>
            </p:nvSpPr>
            <p:spPr>
              <a:xfrm>
                <a:off x="4795968" y="981420"/>
                <a:ext cx="398583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 dirty="0">
                    <a:solidFill>
                      <a:srgbClr val="CC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Building Damage</a:t>
                </a:r>
                <a:endParaRPr sz="500" b="1" dirty="0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63;p10">
                <a:extLst>
                  <a:ext uri="{FF2B5EF4-FFF2-40B4-BE49-F238E27FC236}">
                    <a16:creationId xmlns:a16="http://schemas.microsoft.com/office/drawing/2014/main" id="{FA87174B-0D6B-274D-BAF1-050BC563983A}"/>
                  </a:ext>
                </a:extLst>
              </p:cNvPr>
              <p:cNvSpPr/>
              <p:nvPr/>
            </p:nvSpPr>
            <p:spPr>
              <a:xfrm>
                <a:off x="5250989" y="386665"/>
                <a:ext cx="423555" cy="297334"/>
              </a:xfrm>
              <a:prstGeom prst="ellipse">
                <a:avLst/>
              </a:prstGeom>
              <a:solidFill>
                <a:srgbClr val="DBDBDB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3" name="Google Shape;208;p10">
                <a:extLst>
                  <a:ext uri="{FF2B5EF4-FFF2-40B4-BE49-F238E27FC236}">
                    <a16:creationId xmlns:a16="http://schemas.microsoft.com/office/drawing/2014/main" id="{F5877CAD-64B4-0CF3-FFED-FA1422503208}"/>
                  </a:ext>
                </a:extLst>
              </p:cNvPr>
              <p:cNvSpPr txBox="1"/>
              <p:nvPr/>
            </p:nvSpPr>
            <p:spPr>
              <a:xfrm>
                <a:off x="5265034" y="498245"/>
                <a:ext cx="396810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 dirty="0">
                    <a:solidFill>
                      <a:srgbClr val="CC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Liquefaction</a:t>
                </a:r>
                <a:endParaRPr sz="500" b="1" dirty="0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4" name="Google Shape;209;p10">
                <a:extLst>
                  <a:ext uri="{FF2B5EF4-FFF2-40B4-BE49-F238E27FC236}">
                    <a16:creationId xmlns:a16="http://schemas.microsoft.com/office/drawing/2014/main" id="{AF308861-FB70-0785-C05B-E4D167E59078}"/>
                  </a:ext>
                </a:extLst>
              </p:cNvPr>
              <p:cNvSpPr/>
              <p:nvPr/>
            </p:nvSpPr>
            <p:spPr>
              <a:xfrm>
                <a:off x="3621734" y="409002"/>
                <a:ext cx="457200" cy="256808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5" name="Google Shape;210;p10">
                <a:extLst>
                  <a:ext uri="{FF2B5EF4-FFF2-40B4-BE49-F238E27FC236}">
                    <a16:creationId xmlns:a16="http://schemas.microsoft.com/office/drawing/2014/main" id="{DF875A2A-D5FA-679E-F0E6-66C18EA3D1C8}"/>
                  </a:ext>
                </a:extLst>
              </p:cNvPr>
              <p:cNvSpPr txBox="1"/>
              <p:nvPr/>
            </p:nvSpPr>
            <p:spPr>
              <a:xfrm>
                <a:off x="3648482" y="467283"/>
                <a:ext cx="398583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Prior Landslide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6" name="Google Shape;211;p10">
                <a:extLst>
                  <a:ext uri="{FF2B5EF4-FFF2-40B4-BE49-F238E27FC236}">
                    <a16:creationId xmlns:a16="http://schemas.microsoft.com/office/drawing/2014/main" id="{BEF27915-4997-EC0C-8A2E-38BA5EF15932}"/>
                  </a:ext>
                </a:extLst>
              </p:cNvPr>
              <p:cNvSpPr/>
              <p:nvPr/>
            </p:nvSpPr>
            <p:spPr>
              <a:xfrm>
                <a:off x="5905116" y="410168"/>
                <a:ext cx="457200" cy="256808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7" name="Google Shape;212;p10">
                <a:extLst>
                  <a:ext uri="{FF2B5EF4-FFF2-40B4-BE49-F238E27FC236}">
                    <a16:creationId xmlns:a16="http://schemas.microsoft.com/office/drawing/2014/main" id="{D65B2606-E0FB-0B6E-76E0-8326EAC263BB}"/>
                  </a:ext>
                </a:extLst>
              </p:cNvPr>
              <p:cNvSpPr txBox="1"/>
              <p:nvPr/>
            </p:nvSpPr>
            <p:spPr>
              <a:xfrm>
                <a:off x="5962194" y="465911"/>
                <a:ext cx="343043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Prior 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Liquefaction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28" name="Google Shape;213;p10">
                <a:extLst>
                  <a:ext uri="{FF2B5EF4-FFF2-40B4-BE49-F238E27FC236}">
                    <a16:creationId xmlns:a16="http://schemas.microsoft.com/office/drawing/2014/main" id="{FFABF6C3-2025-F5EE-0890-B7878A77D301}"/>
                  </a:ext>
                </a:extLst>
              </p:cNvPr>
              <p:cNvCxnSpPr>
                <a:stCxn id="124" idx="3"/>
                <a:endCxn id="118" idx="2"/>
              </p:cNvCxnSpPr>
              <p:nvPr/>
            </p:nvCxnSpPr>
            <p:spPr>
              <a:xfrm rot="10800000" flipH="1">
                <a:off x="4078934" y="535306"/>
                <a:ext cx="225000" cy="2100"/>
              </a:xfrm>
              <a:prstGeom prst="straightConnector1">
                <a:avLst/>
              </a:prstGeom>
              <a:noFill/>
              <a:ln w="46975" cap="flat" cmpd="sng">
                <a:solidFill>
                  <a:schemeClr val="dk1"/>
                </a:solidFill>
                <a:prstDash val="solid"/>
                <a:miter lim="800000"/>
                <a:headEnd type="none" w="lg" len="lg"/>
                <a:tailEnd type="triangle" w="sm" len="sm"/>
              </a:ln>
            </p:spPr>
          </p:cxnSp>
          <p:cxnSp>
            <p:nvCxnSpPr>
              <p:cNvPr id="129" name="Google Shape;214;p10">
                <a:extLst>
                  <a:ext uri="{FF2B5EF4-FFF2-40B4-BE49-F238E27FC236}">
                    <a16:creationId xmlns:a16="http://schemas.microsoft.com/office/drawing/2014/main" id="{6FBA2AFD-F1EB-C13B-F181-087C2571F292}"/>
                  </a:ext>
                </a:extLst>
              </p:cNvPr>
              <p:cNvCxnSpPr>
                <a:stCxn id="126" idx="1"/>
                <a:endCxn id="122" idx="6"/>
              </p:cNvCxnSpPr>
              <p:nvPr/>
            </p:nvCxnSpPr>
            <p:spPr>
              <a:xfrm rot="10800000">
                <a:off x="5674416" y="535272"/>
                <a:ext cx="230700" cy="3300"/>
              </a:xfrm>
              <a:prstGeom prst="straightConnector1">
                <a:avLst/>
              </a:prstGeom>
              <a:noFill/>
              <a:ln w="48250" cap="flat" cmpd="sng">
                <a:solidFill>
                  <a:schemeClr val="dk1"/>
                </a:solidFill>
                <a:prstDash val="solid"/>
                <a:miter lim="800000"/>
                <a:headEnd type="none" w="lg" len="lg"/>
                <a:tailEnd type="triangle" w="sm" len="sm"/>
              </a:ln>
            </p:spPr>
          </p:cxnSp>
          <p:sp>
            <p:nvSpPr>
              <p:cNvPr id="130" name="Google Shape;215;p10">
                <a:extLst>
                  <a:ext uri="{FF2B5EF4-FFF2-40B4-BE49-F238E27FC236}">
                    <a16:creationId xmlns:a16="http://schemas.microsoft.com/office/drawing/2014/main" id="{7F3DB41A-7467-4D3F-D380-5FE41CB0E7EC}"/>
                  </a:ext>
                </a:extLst>
              </p:cNvPr>
              <p:cNvSpPr/>
              <p:nvPr/>
            </p:nvSpPr>
            <p:spPr>
              <a:xfrm>
                <a:off x="3952630" y="823301"/>
                <a:ext cx="318989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1" name="Google Shape;216;p10">
                <a:extLst>
                  <a:ext uri="{FF2B5EF4-FFF2-40B4-BE49-F238E27FC236}">
                    <a16:creationId xmlns:a16="http://schemas.microsoft.com/office/drawing/2014/main" id="{6A81BA03-61D5-932A-4463-34ED874D6AB5}"/>
                  </a:ext>
                </a:extLst>
              </p:cNvPr>
              <p:cNvSpPr txBox="1"/>
              <p:nvPr/>
            </p:nvSpPr>
            <p:spPr>
              <a:xfrm>
                <a:off x="3985815" y="906377"/>
                <a:ext cx="26376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Bias &amp; Noises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32" name="Google Shape;217;p10">
                <a:extLst>
                  <a:ext uri="{FF2B5EF4-FFF2-40B4-BE49-F238E27FC236}">
                    <a16:creationId xmlns:a16="http://schemas.microsoft.com/office/drawing/2014/main" id="{4B4FADEC-5E2A-1307-3BDA-0395AEA7CF98}"/>
                  </a:ext>
                </a:extLst>
              </p:cNvPr>
              <p:cNvCxnSpPr>
                <a:stCxn id="130" idx="7"/>
                <a:endCxn id="118" idx="3"/>
              </p:cNvCxnSpPr>
              <p:nvPr/>
            </p:nvCxnSpPr>
            <p:spPr>
              <a:xfrm rot="10800000" flipH="1">
                <a:off x="4224904" y="640370"/>
                <a:ext cx="140100" cy="22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cxnSp>
            <p:nvCxnSpPr>
              <p:cNvPr id="133" name="Google Shape;218;p10">
                <a:extLst>
                  <a:ext uri="{FF2B5EF4-FFF2-40B4-BE49-F238E27FC236}">
                    <a16:creationId xmlns:a16="http://schemas.microsoft.com/office/drawing/2014/main" id="{4E6E89C3-4447-EC07-5FEA-9396FD1AC51C}"/>
                  </a:ext>
                </a:extLst>
              </p:cNvPr>
              <p:cNvCxnSpPr>
                <a:stCxn id="120" idx="4"/>
                <a:endCxn id="134" idx="0"/>
              </p:cNvCxnSpPr>
              <p:nvPr/>
            </p:nvCxnSpPr>
            <p:spPr>
              <a:xfrm>
                <a:off x="4989188" y="1204395"/>
                <a:ext cx="300" cy="197400"/>
              </a:xfrm>
              <a:prstGeom prst="straightConnector1">
                <a:avLst/>
              </a:prstGeom>
              <a:noFill/>
              <a:ln w="114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134" name="Google Shape;219;p10">
                <a:extLst>
                  <a:ext uri="{FF2B5EF4-FFF2-40B4-BE49-F238E27FC236}">
                    <a16:creationId xmlns:a16="http://schemas.microsoft.com/office/drawing/2014/main" id="{050DFA5B-5D36-ABEC-A855-E8522BEF7930}"/>
                  </a:ext>
                </a:extLst>
              </p:cNvPr>
              <p:cNvSpPr/>
              <p:nvPr/>
            </p:nvSpPr>
            <p:spPr>
              <a:xfrm>
                <a:off x="4806518" y="1401712"/>
                <a:ext cx="365760" cy="334872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5" name="Google Shape;220;p10">
                <a:extLst>
                  <a:ext uri="{FF2B5EF4-FFF2-40B4-BE49-F238E27FC236}">
                    <a16:creationId xmlns:a16="http://schemas.microsoft.com/office/drawing/2014/main" id="{10A79D9B-23CF-0B24-FAB6-A15AC0F0F257}"/>
                  </a:ext>
                </a:extLst>
              </p:cNvPr>
              <p:cNvSpPr txBox="1"/>
              <p:nvPr/>
            </p:nvSpPr>
            <p:spPr>
              <a:xfrm>
                <a:off x="4837234" y="1454831"/>
                <a:ext cx="30348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Damage 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Proxy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Maps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6" name="Google Shape;221;p10">
                <a:extLst>
                  <a:ext uri="{FF2B5EF4-FFF2-40B4-BE49-F238E27FC236}">
                    <a16:creationId xmlns:a16="http://schemas.microsoft.com/office/drawing/2014/main" id="{AB980F5A-2A19-861F-DB13-3C024664BAB9}"/>
                  </a:ext>
                </a:extLst>
              </p:cNvPr>
              <p:cNvSpPr/>
              <p:nvPr/>
            </p:nvSpPr>
            <p:spPr>
              <a:xfrm>
                <a:off x="5874568" y="890353"/>
                <a:ext cx="320040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7" name="Google Shape;222;p10">
                <a:extLst>
                  <a:ext uri="{FF2B5EF4-FFF2-40B4-BE49-F238E27FC236}">
                    <a16:creationId xmlns:a16="http://schemas.microsoft.com/office/drawing/2014/main" id="{68B27F9A-A611-9751-FC6D-559908A42907}"/>
                  </a:ext>
                </a:extLst>
              </p:cNvPr>
              <p:cNvSpPr txBox="1"/>
              <p:nvPr/>
            </p:nvSpPr>
            <p:spPr>
              <a:xfrm>
                <a:off x="5933390" y="976575"/>
                <a:ext cx="20239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Bias &amp; Noises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38" name="Google Shape;223;p10">
                <a:extLst>
                  <a:ext uri="{FF2B5EF4-FFF2-40B4-BE49-F238E27FC236}">
                    <a16:creationId xmlns:a16="http://schemas.microsoft.com/office/drawing/2014/main" id="{38045B20-E7DE-837A-6C95-5F20865B51AA}"/>
                  </a:ext>
                </a:extLst>
              </p:cNvPr>
              <p:cNvCxnSpPr>
                <a:stCxn id="136" idx="1"/>
                <a:endCxn id="122" idx="5"/>
              </p:cNvCxnSpPr>
              <p:nvPr/>
            </p:nvCxnSpPr>
            <p:spPr>
              <a:xfrm rot="10800000">
                <a:off x="5612437" y="640522"/>
                <a:ext cx="309000" cy="296700"/>
              </a:xfrm>
              <a:prstGeom prst="straightConnector1">
                <a:avLst/>
              </a:prstGeom>
              <a:noFill/>
              <a:ln w="330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139" name="Google Shape;224;p10">
                <a:extLst>
                  <a:ext uri="{FF2B5EF4-FFF2-40B4-BE49-F238E27FC236}">
                    <a16:creationId xmlns:a16="http://schemas.microsoft.com/office/drawing/2014/main" id="{8526C134-8EDF-520C-059B-F0E15985EC1A}"/>
                  </a:ext>
                </a:extLst>
              </p:cNvPr>
              <p:cNvSpPr/>
              <p:nvPr/>
            </p:nvSpPr>
            <p:spPr>
              <a:xfrm>
                <a:off x="4806308" y="409002"/>
                <a:ext cx="365760" cy="256808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0" name="Google Shape;225;p10">
                <a:extLst>
                  <a:ext uri="{FF2B5EF4-FFF2-40B4-BE49-F238E27FC236}">
                    <a16:creationId xmlns:a16="http://schemas.microsoft.com/office/drawing/2014/main" id="{3308BAA5-CC12-46C8-44CD-054A5F6348E8}"/>
                  </a:ext>
                </a:extLst>
              </p:cNvPr>
              <p:cNvSpPr txBox="1"/>
              <p:nvPr/>
            </p:nvSpPr>
            <p:spPr>
              <a:xfrm>
                <a:off x="4879592" y="460180"/>
                <a:ext cx="23083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Ground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Shaking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41" name="Google Shape;226;p10">
                <a:extLst>
                  <a:ext uri="{FF2B5EF4-FFF2-40B4-BE49-F238E27FC236}">
                    <a16:creationId xmlns:a16="http://schemas.microsoft.com/office/drawing/2014/main" id="{0C17B046-B7C4-DBF8-2F5C-8D92D8CD55E5}"/>
                  </a:ext>
                </a:extLst>
              </p:cNvPr>
              <p:cNvCxnSpPr>
                <a:stCxn id="139" idx="2"/>
                <a:endCxn id="120" idx="0"/>
              </p:cNvCxnSpPr>
              <p:nvPr/>
            </p:nvCxnSpPr>
            <p:spPr>
              <a:xfrm>
                <a:off x="4989188" y="665810"/>
                <a:ext cx="0" cy="23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sp>
            <p:nvSpPr>
              <p:cNvPr id="142" name="Google Shape;227;p10">
                <a:extLst>
                  <a:ext uri="{FF2B5EF4-FFF2-40B4-BE49-F238E27FC236}">
                    <a16:creationId xmlns:a16="http://schemas.microsoft.com/office/drawing/2014/main" id="{C9686D2E-E051-1A0B-6C35-FCBE7B246334}"/>
                  </a:ext>
                </a:extLst>
              </p:cNvPr>
              <p:cNvSpPr/>
              <p:nvPr/>
            </p:nvSpPr>
            <p:spPr>
              <a:xfrm>
                <a:off x="5452496" y="1410798"/>
                <a:ext cx="320040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3" name="Google Shape;228;p10">
                <a:extLst>
                  <a:ext uri="{FF2B5EF4-FFF2-40B4-BE49-F238E27FC236}">
                    <a16:creationId xmlns:a16="http://schemas.microsoft.com/office/drawing/2014/main" id="{CDCA8FF4-D218-08CB-B528-45DD91E6D243}"/>
                  </a:ext>
                </a:extLst>
              </p:cNvPr>
              <p:cNvSpPr txBox="1"/>
              <p:nvPr/>
            </p:nvSpPr>
            <p:spPr>
              <a:xfrm>
                <a:off x="5513344" y="1493863"/>
                <a:ext cx="20055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Bias &amp; Noises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4" name="Google Shape;229;p10">
                <a:extLst>
                  <a:ext uri="{FF2B5EF4-FFF2-40B4-BE49-F238E27FC236}">
                    <a16:creationId xmlns:a16="http://schemas.microsoft.com/office/drawing/2014/main" id="{37FF49D0-AA6F-EB94-143B-356ED1EFC54E}"/>
                  </a:ext>
                </a:extLst>
              </p:cNvPr>
              <p:cNvSpPr/>
              <p:nvPr/>
            </p:nvSpPr>
            <p:spPr>
              <a:xfrm>
                <a:off x="5453781" y="895623"/>
                <a:ext cx="320040" cy="320040"/>
              </a:xfrm>
              <a:prstGeom prst="ellipse">
                <a:avLst/>
              </a:prstGeom>
              <a:solidFill>
                <a:srgbClr val="D8E2F3"/>
              </a:solidFill>
              <a:ln w="63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5" name="Google Shape;230;p10">
                <a:extLst>
                  <a:ext uri="{FF2B5EF4-FFF2-40B4-BE49-F238E27FC236}">
                    <a16:creationId xmlns:a16="http://schemas.microsoft.com/office/drawing/2014/main" id="{4C5F34AB-6161-7FF7-2672-D92206BA8D1D}"/>
                  </a:ext>
                </a:extLst>
              </p:cNvPr>
              <p:cNvSpPr txBox="1"/>
              <p:nvPr/>
            </p:nvSpPr>
            <p:spPr>
              <a:xfrm>
                <a:off x="5514836" y="981834"/>
                <a:ext cx="20094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Bias &amp; Noises</a:t>
                </a:r>
                <a:endParaRPr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46" name="Google Shape;231;p10">
                <a:extLst>
                  <a:ext uri="{FF2B5EF4-FFF2-40B4-BE49-F238E27FC236}">
                    <a16:creationId xmlns:a16="http://schemas.microsoft.com/office/drawing/2014/main" id="{4E88E6EC-35A9-0643-6AF1-DBDD8ADEEF63}"/>
                  </a:ext>
                </a:extLst>
              </p:cNvPr>
              <p:cNvCxnSpPr>
                <a:stCxn id="144" idx="2"/>
                <a:endCxn id="121" idx="3"/>
              </p:cNvCxnSpPr>
              <p:nvPr/>
            </p:nvCxnSpPr>
            <p:spPr>
              <a:xfrm flipH="1">
                <a:off x="5194581" y="1055643"/>
                <a:ext cx="259200" cy="2700"/>
              </a:xfrm>
              <a:prstGeom prst="straightConnector1">
                <a:avLst/>
              </a:prstGeom>
              <a:noFill/>
              <a:ln w="15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  <p:cxnSp>
            <p:nvCxnSpPr>
              <p:cNvPr id="147" name="Google Shape;232;p10">
                <a:extLst>
                  <a:ext uri="{FF2B5EF4-FFF2-40B4-BE49-F238E27FC236}">
                    <a16:creationId xmlns:a16="http://schemas.microsoft.com/office/drawing/2014/main" id="{DF91611E-F280-3B51-A853-41FBE38A330C}"/>
                  </a:ext>
                </a:extLst>
              </p:cNvPr>
              <p:cNvCxnSpPr>
                <a:stCxn id="142" idx="2"/>
                <a:endCxn id="134" idx="3"/>
              </p:cNvCxnSpPr>
              <p:nvPr/>
            </p:nvCxnSpPr>
            <p:spPr>
              <a:xfrm rot="10800000">
                <a:off x="5172296" y="1569018"/>
                <a:ext cx="280200" cy="180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2391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Dimasaka</dc:creator>
  <cp:lastModifiedBy>Joshua Dimasaka</cp:lastModifiedBy>
  <cp:revision>2</cp:revision>
  <dcterms:created xsi:type="dcterms:W3CDTF">2022-11-18T08:05:25Z</dcterms:created>
  <dcterms:modified xsi:type="dcterms:W3CDTF">2022-11-18T08:31:22Z</dcterms:modified>
</cp:coreProperties>
</file>