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5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06933"/>
            <a:ext cx="550814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268784"/>
            <a:ext cx="486013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4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29978"/>
            <a:ext cx="139728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29978"/>
            <a:ext cx="4110861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076899"/>
            <a:ext cx="558915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890725"/>
            <a:ext cx="558915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149890"/>
            <a:ext cx="2754074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149890"/>
            <a:ext cx="2754074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7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29979"/>
            <a:ext cx="5589151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058899"/>
            <a:ext cx="274141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577849"/>
            <a:ext cx="274141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058899"/>
            <a:ext cx="275491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577849"/>
            <a:ext cx="275491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21942"/>
            <a:ext cx="328058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21942"/>
            <a:ext cx="328058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52E4-2312-403C-BC47-E5ECC6869B90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29979"/>
            <a:ext cx="558915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149890"/>
            <a:ext cx="558915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52E4-2312-403C-BC47-E5ECC6869B90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003619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4397-C978-47B8-943E-314FCC0B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61F235F-2572-7B99-1206-02A645417AA3}"/>
              </a:ext>
            </a:extLst>
          </p:cNvPr>
          <p:cNvGrpSpPr/>
          <p:nvPr/>
        </p:nvGrpSpPr>
        <p:grpSpPr>
          <a:xfrm>
            <a:off x="253585" y="215008"/>
            <a:ext cx="2740582" cy="1555614"/>
            <a:chOff x="278922" y="2480640"/>
            <a:chExt cx="2740582" cy="1555614"/>
          </a:xfrm>
        </p:grpSpPr>
        <p:sp>
          <p:nvSpPr>
            <p:cNvPr id="3" name="Google Shape;284;p11">
              <a:extLst>
                <a:ext uri="{FF2B5EF4-FFF2-40B4-BE49-F238E27FC236}">
                  <a16:creationId xmlns:a16="http://schemas.microsoft.com/office/drawing/2014/main" id="{6231AEB4-8660-E942-EDF6-7B5FC1F9CABB}"/>
                </a:ext>
              </a:extLst>
            </p:cNvPr>
            <p:cNvSpPr/>
            <p:nvPr/>
          </p:nvSpPr>
          <p:spPr>
            <a:xfrm rot="2700000" flipH="1">
              <a:off x="1546956" y="2480972"/>
              <a:ext cx="1441707" cy="1441043"/>
            </a:xfrm>
            <a:prstGeom prst="arc">
              <a:avLst>
                <a:gd name="adj1" fmla="val 16069236"/>
                <a:gd name="adj2" fmla="val 146653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stealth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285;p11">
              <a:extLst>
                <a:ext uri="{FF2B5EF4-FFF2-40B4-BE49-F238E27FC236}">
                  <a16:creationId xmlns:a16="http://schemas.microsoft.com/office/drawing/2014/main" id="{89E195D4-CB32-BCF4-ECD3-6ED737EE58BF}"/>
                </a:ext>
              </a:extLst>
            </p:cNvPr>
            <p:cNvSpPr/>
            <p:nvPr/>
          </p:nvSpPr>
          <p:spPr>
            <a:xfrm rot="18900000">
              <a:off x="316998" y="2495808"/>
              <a:ext cx="1441707" cy="1441043"/>
            </a:xfrm>
            <a:prstGeom prst="arc">
              <a:avLst>
                <a:gd name="adj1" fmla="val 16173312"/>
                <a:gd name="adj2" fmla="val 146653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stealth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" name="Google Shape;241;p11">
              <a:extLst>
                <a:ext uri="{FF2B5EF4-FFF2-40B4-BE49-F238E27FC236}">
                  <a16:creationId xmlns:a16="http://schemas.microsoft.com/office/drawing/2014/main" id="{4CEF414F-5F8D-7EBA-148A-AA3B4202C542}"/>
                </a:ext>
              </a:extLst>
            </p:cNvPr>
            <p:cNvCxnSpPr>
              <a:stCxn id="65" idx="2"/>
              <a:endCxn id="25" idx="3"/>
            </p:cNvCxnSpPr>
            <p:nvPr/>
          </p:nvCxnSpPr>
          <p:spPr>
            <a:xfrm rot="10800000">
              <a:off x="1829484" y="3868688"/>
              <a:ext cx="280200" cy="1800"/>
            </a:xfrm>
            <a:prstGeom prst="straightConnector1">
              <a:avLst/>
            </a:prstGeom>
            <a:noFill/>
            <a:ln w="508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sp>
          <p:nvSpPr>
            <p:cNvPr id="7" name="Google Shape;286;p11">
              <a:extLst>
                <a:ext uri="{FF2B5EF4-FFF2-40B4-BE49-F238E27FC236}">
                  <a16:creationId xmlns:a16="http://schemas.microsoft.com/office/drawing/2014/main" id="{973D4F74-E99A-9FFA-2299-3D4F204D19B3}"/>
                </a:ext>
              </a:extLst>
            </p:cNvPr>
            <p:cNvSpPr/>
            <p:nvPr/>
          </p:nvSpPr>
          <p:spPr>
            <a:xfrm>
              <a:off x="961007" y="2686335"/>
              <a:ext cx="418113" cy="297334"/>
            </a:xfrm>
            <a:prstGeom prst="ellipse">
              <a:avLst/>
            </a:prstGeom>
            <a:solidFill>
              <a:srgbClr val="DBDBDB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" name="Google Shape;287;p11">
              <a:extLst>
                <a:ext uri="{FF2B5EF4-FFF2-40B4-BE49-F238E27FC236}">
                  <a16:creationId xmlns:a16="http://schemas.microsoft.com/office/drawing/2014/main" id="{A54C8C8E-6F29-EC7E-D22B-551ABE3D63E5}"/>
                </a:ext>
              </a:extLst>
            </p:cNvPr>
            <p:cNvSpPr txBox="1"/>
            <p:nvPr/>
          </p:nvSpPr>
          <p:spPr>
            <a:xfrm>
              <a:off x="1022466" y="2796530"/>
              <a:ext cx="303192" cy="76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b="1">
                  <a:solidFill>
                    <a:srgbClr val="CC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Landslide</a:t>
              </a:r>
              <a:endParaRPr sz="500" b="1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Google Shape;288;p11">
              <a:extLst>
                <a:ext uri="{FF2B5EF4-FFF2-40B4-BE49-F238E27FC236}">
                  <a16:creationId xmlns:a16="http://schemas.microsoft.com/office/drawing/2014/main" id="{E1B7D11C-8D07-8B86-74F6-EA53AD6B955D}"/>
                </a:ext>
              </a:extLst>
            </p:cNvPr>
            <p:cNvSpPr/>
            <p:nvPr/>
          </p:nvSpPr>
          <p:spPr>
            <a:xfrm>
              <a:off x="1445208" y="3202313"/>
              <a:ext cx="402336" cy="301752"/>
            </a:xfrm>
            <a:prstGeom prst="ellipse">
              <a:avLst/>
            </a:prstGeom>
            <a:solidFill>
              <a:srgbClr val="DBDBDB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" name="Google Shape;289;p11">
              <a:extLst>
                <a:ext uri="{FF2B5EF4-FFF2-40B4-BE49-F238E27FC236}">
                  <a16:creationId xmlns:a16="http://schemas.microsoft.com/office/drawing/2014/main" id="{EE18EA17-0301-0839-C2F2-A3D81518943D}"/>
                </a:ext>
              </a:extLst>
            </p:cNvPr>
            <p:cNvSpPr txBox="1"/>
            <p:nvPr/>
          </p:nvSpPr>
          <p:spPr>
            <a:xfrm>
              <a:off x="1453156" y="3281090"/>
              <a:ext cx="398583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b="1">
                  <a:solidFill>
                    <a:srgbClr val="CC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Building Damage</a:t>
              </a:r>
              <a:endParaRPr sz="500" b="1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" name="Google Shape;290;p11">
              <a:extLst>
                <a:ext uri="{FF2B5EF4-FFF2-40B4-BE49-F238E27FC236}">
                  <a16:creationId xmlns:a16="http://schemas.microsoft.com/office/drawing/2014/main" id="{23E1FA50-A9F8-07DC-E9AE-2A6E188C8C4A}"/>
                </a:ext>
              </a:extLst>
            </p:cNvPr>
            <p:cNvSpPr/>
            <p:nvPr/>
          </p:nvSpPr>
          <p:spPr>
            <a:xfrm>
              <a:off x="1908177" y="2686335"/>
              <a:ext cx="423555" cy="297334"/>
            </a:xfrm>
            <a:prstGeom prst="ellipse">
              <a:avLst/>
            </a:prstGeom>
            <a:solidFill>
              <a:srgbClr val="DBDBDB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291;p11">
              <a:extLst>
                <a:ext uri="{FF2B5EF4-FFF2-40B4-BE49-F238E27FC236}">
                  <a16:creationId xmlns:a16="http://schemas.microsoft.com/office/drawing/2014/main" id="{9066B98F-072F-274B-E510-763E83F54B6C}"/>
                </a:ext>
              </a:extLst>
            </p:cNvPr>
            <p:cNvSpPr txBox="1"/>
            <p:nvPr/>
          </p:nvSpPr>
          <p:spPr>
            <a:xfrm>
              <a:off x="1922222" y="2797915"/>
              <a:ext cx="396810" cy="76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b="1">
                  <a:solidFill>
                    <a:srgbClr val="CC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Liquefaction</a:t>
              </a:r>
              <a:endParaRPr sz="500" b="1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292;p11">
              <a:extLst>
                <a:ext uri="{FF2B5EF4-FFF2-40B4-BE49-F238E27FC236}">
                  <a16:creationId xmlns:a16="http://schemas.microsoft.com/office/drawing/2014/main" id="{99CD814A-EC67-8A97-60BB-7B3FAF6AB1F4}"/>
                </a:ext>
              </a:extLst>
            </p:cNvPr>
            <p:cNvSpPr/>
            <p:nvPr/>
          </p:nvSpPr>
          <p:spPr>
            <a:xfrm>
              <a:off x="278922" y="2708672"/>
              <a:ext cx="457200" cy="256808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" name="Google Shape;293;p11">
              <a:extLst>
                <a:ext uri="{FF2B5EF4-FFF2-40B4-BE49-F238E27FC236}">
                  <a16:creationId xmlns:a16="http://schemas.microsoft.com/office/drawing/2014/main" id="{1FA80FBE-3D22-C085-1B12-11025A221031}"/>
                </a:ext>
              </a:extLst>
            </p:cNvPr>
            <p:cNvSpPr txBox="1"/>
            <p:nvPr/>
          </p:nvSpPr>
          <p:spPr>
            <a:xfrm>
              <a:off x="305670" y="2766953"/>
              <a:ext cx="398583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Prior Landslide</a:t>
              </a:r>
              <a:endParaRPr sz="5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294;p11">
              <a:extLst>
                <a:ext uri="{FF2B5EF4-FFF2-40B4-BE49-F238E27FC236}">
                  <a16:creationId xmlns:a16="http://schemas.microsoft.com/office/drawing/2014/main" id="{8BFA3354-742F-9E3C-A847-31D3E9BF1EE5}"/>
                </a:ext>
              </a:extLst>
            </p:cNvPr>
            <p:cNvSpPr/>
            <p:nvPr/>
          </p:nvSpPr>
          <p:spPr>
            <a:xfrm>
              <a:off x="2562304" y="2709838"/>
              <a:ext cx="457200" cy="256808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295;p11">
              <a:extLst>
                <a:ext uri="{FF2B5EF4-FFF2-40B4-BE49-F238E27FC236}">
                  <a16:creationId xmlns:a16="http://schemas.microsoft.com/office/drawing/2014/main" id="{62D8D9E2-89D8-4846-77B7-4E30F6EA1D94}"/>
                </a:ext>
              </a:extLst>
            </p:cNvPr>
            <p:cNvSpPr txBox="1"/>
            <p:nvPr/>
          </p:nvSpPr>
          <p:spPr>
            <a:xfrm>
              <a:off x="2619382" y="2765581"/>
              <a:ext cx="343043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Prior 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Liquefaction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7" name="Google Shape;296;p11">
              <a:extLst>
                <a:ext uri="{FF2B5EF4-FFF2-40B4-BE49-F238E27FC236}">
                  <a16:creationId xmlns:a16="http://schemas.microsoft.com/office/drawing/2014/main" id="{F9AF9FBB-351E-3646-DF19-123A1AF49CF7}"/>
                </a:ext>
              </a:extLst>
            </p:cNvPr>
            <p:cNvCxnSpPr>
              <a:stCxn id="13" idx="3"/>
              <a:endCxn id="7" idx="2"/>
            </p:cNvCxnSpPr>
            <p:nvPr/>
          </p:nvCxnSpPr>
          <p:spPr>
            <a:xfrm rot="10800000" flipH="1">
              <a:off x="736122" y="2834976"/>
              <a:ext cx="225000" cy="21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lg" len="lg"/>
              <a:tailEnd type="stealth" w="sm" len="sm"/>
            </a:ln>
          </p:spPr>
        </p:cxnSp>
        <p:cxnSp>
          <p:nvCxnSpPr>
            <p:cNvPr id="18" name="Google Shape;297;p11">
              <a:extLst>
                <a:ext uri="{FF2B5EF4-FFF2-40B4-BE49-F238E27FC236}">
                  <a16:creationId xmlns:a16="http://schemas.microsoft.com/office/drawing/2014/main" id="{555AE88B-FB70-41EB-CF79-A8555EC6C301}"/>
                </a:ext>
              </a:extLst>
            </p:cNvPr>
            <p:cNvCxnSpPr>
              <a:stCxn id="15" idx="1"/>
              <a:endCxn id="11" idx="6"/>
            </p:cNvCxnSpPr>
            <p:nvPr/>
          </p:nvCxnSpPr>
          <p:spPr>
            <a:xfrm rot="10800000">
              <a:off x="2331604" y="2834942"/>
              <a:ext cx="230700" cy="3300"/>
            </a:xfrm>
            <a:prstGeom prst="straightConnector1">
              <a:avLst/>
            </a:prstGeom>
            <a:noFill/>
            <a:ln w="34275" cap="flat" cmpd="sng">
              <a:solidFill>
                <a:schemeClr val="dk1"/>
              </a:solidFill>
              <a:prstDash val="solid"/>
              <a:miter lim="800000"/>
              <a:headEnd type="none" w="lg" len="lg"/>
              <a:tailEnd type="stealth" w="sm" len="sm"/>
            </a:ln>
          </p:spPr>
        </p:cxnSp>
        <p:sp>
          <p:nvSpPr>
            <p:cNvPr id="19" name="Google Shape;298;p11">
              <a:extLst>
                <a:ext uri="{FF2B5EF4-FFF2-40B4-BE49-F238E27FC236}">
                  <a16:creationId xmlns:a16="http://schemas.microsoft.com/office/drawing/2014/main" id="{C32AB259-71CA-483B-DB21-AB7DF9FF8CD9}"/>
                </a:ext>
              </a:extLst>
            </p:cNvPr>
            <p:cNvSpPr/>
            <p:nvPr/>
          </p:nvSpPr>
          <p:spPr>
            <a:xfrm>
              <a:off x="609818" y="3122971"/>
              <a:ext cx="318989" cy="320040"/>
            </a:xfrm>
            <a:prstGeom prst="ellipse">
              <a:avLst/>
            </a:prstGeom>
            <a:solidFill>
              <a:srgbClr val="D8E2F3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299;p11">
              <a:extLst>
                <a:ext uri="{FF2B5EF4-FFF2-40B4-BE49-F238E27FC236}">
                  <a16:creationId xmlns:a16="http://schemas.microsoft.com/office/drawing/2014/main" id="{9451F6DC-F854-33AB-F3F7-805CC56E332C}"/>
                </a:ext>
              </a:extLst>
            </p:cNvPr>
            <p:cNvSpPr txBox="1"/>
            <p:nvPr/>
          </p:nvSpPr>
          <p:spPr>
            <a:xfrm>
              <a:off x="643003" y="3206047"/>
              <a:ext cx="263766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Bias &amp; Noises</a:t>
              </a:r>
              <a:endParaRPr sz="5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1" name="Google Shape;300;p11">
              <a:extLst>
                <a:ext uri="{FF2B5EF4-FFF2-40B4-BE49-F238E27FC236}">
                  <a16:creationId xmlns:a16="http://schemas.microsoft.com/office/drawing/2014/main" id="{299CF6B6-DA16-A378-DC7E-76D509D78C6F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1317889" y="2940126"/>
              <a:ext cx="186300" cy="306300"/>
            </a:xfrm>
            <a:prstGeom prst="straightConnector1">
              <a:avLst/>
            </a:prstGeom>
            <a:noFill/>
            <a:ln w="546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cxnSp>
          <p:nvCxnSpPr>
            <p:cNvPr id="22" name="Google Shape;301;p11">
              <a:extLst>
                <a:ext uri="{FF2B5EF4-FFF2-40B4-BE49-F238E27FC236}">
                  <a16:creationId xmlns:a16="http://schemas.microsoft.com/office/drawing/2014/main" id="{8C5BE6FA-0077-98FC-26A1-36331E08132B}"/>
                </a:ext>
              </a:extLst>
            </p:cNvPr>
            <p:cNvCxnSpPr>
              <a:stCxn id="11" idx="3"/>
              <a:endCxn id="9" idx="7"/>
            </p:cNvCxnSpPr>
            <p:nvPr/>
          </p:nvCxnSpPr>
          <p:spPr>
            <a:xfrm flipH="1">
              <a:off x="1788705" y="2940126"/>
              <a:ext cx="181500" cy="306300"/>
            </a:xfrm>
            <a:prstGeom prst="straightConnector1">
              <a:avLst/>
            </a:prstGeom>
            <a:noFill/>
            <a:ln w="177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cxnSp>
          <p:nvCxnSpPr>
            <p:cNvPr id="23" name="Google Shape;302;p11">
              <a:extLst>
                <a:ext uri="{FF2B5EF4-FFF2-40B4-BE49-F238E27FC236}">
                  <a16:creationId xmlns:a16="http://schemas.microsoft.com/office/drawing/2014/main" id="{DBDAD70F-E9F1-F2FF-628A-70B53E19D9B6}"/>
                </a:ext>
              </a:extLst>
            </p:cNvPr>
            <p:cNvCxnSpPr>
              <a:stCxn id="19" idx="7"/>
              <a:endCxn id="7" idx="3"/>
            </p:cNvCxnSpPr>
            <p:nvPr/>
          </p:nvCxnSpPr>
          <p:spPr>
            <a:xfrm rot="10800000" flipH="1">
              <a:off x="882092" y="2940040"/>
              <a:ext cx="140100" cy="229800"/>
            </a:xfrm>
            <a:prstGeom prst="straightConnector1">
              <a:avLst/>
            </a:prstGeom>
            <a:noFill/>
            <a:ln w="21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cxnSp>
          <p:nvCxnSpPr>
            <p:cNvPr id="24" name="Google Shape;303;p11">
              <a:extLst>
                <a:ext uri="{FF2B5EF4-FFF2-40B4-BE49-F238E27FC236}">
                  <a16:creationId xmlns:a16="http://schemas.microsoft.com/office/drawing/2014/main" id="{3F6D15C0-B65C-57CB-27D7-AB6721525DF9}"/>
                </a:ext>
              </a:extLst>
            </p:cNvPr>
            <p:cNvCxnSpPr>
              <a:stCxn id="9" idx="4"/>
              <a:endCxn id="25" idx="0"/>
            </p:cNvCxnSpPr>
            <p:nvPr/>
          </p:nvCxnSpPr>
          <p:spPr>
            <a:xfrm>
              <a:off x="1646376" y="3504065"/>
              <a:ext cx="300" cy="197400"/>
            </a:xfrm>
            <a:prstGeom prst="straightConnector1">
              <a:avLst/>
            </a:prstGeom>
            <a:noFill/>
            <a:ln w="29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sp>
          <p:nvSpPr>
            <p:cNvPr id="25" name="Google Shape;243;p11">
              <a:extLst>
                <a:ext uri="{FF2B5EF4-FFF2-40B4-BE49-F238E27FC236}">
                  <a16:creationId xmlns:a16="http://schemas.microsoft.com/office/drawing/2014/main" id="{D6C032FA-C962-E891-D2CA-CFA18A49DC11}"/>
                </a:ext>
              </a:extLst>
            </p:cNvPr>
            <p:cNvSpPr/>
            <p:nvPr/>
          </p:nvSpPr>
          <p:spPr>
            <a:xfrm>
              <a:off x="1463706" y="3701382"/>
              <a:ext cx="365760" cy="334872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304;p11">
              <a:extLst>
                <a:ext uri="{FF2B5EF4-FFF2-40B4-BE49-F238E27FC236}">
                  <a16:creationId xmlns:a16="http://schemas.microsoft.com/office/drawing/2014/main" id="{E71E6075-E4B1-220E-E0F0-4B0F94E79644}"/>
                </a:ext>
              </a:extLst>
            </p:cNvPr>
            <p:cNvSpPr txBox="1"/>
            <p:nvPr/>
          </p:nvSpPr>
          <p:spPr>
            <a:xfrm>
              <a:off x="1494422" y="3754501"/>
              <a:ext cx="303488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Damage 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Proxy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Maps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305;p11">
              <a:extLst>
                <a:ext uri="{FF2B5EF4-FFF2-40B4-BE49-F238E27FC236}">
                  <a16:creationId xmlns:a16="http://schemas.microsoft.com/office/drawing/2014/main" id="{D826F867-7B2F-AE00-C328-52FA21E6A25E}"/>
                </a:ext>
              </a:extLst>
            </p:cNvPr>
            <p:cNvSpPr/>
            <p:nvPr/>
          </p:nvSpPr>
          <p:spPr>
            <a:xfrm>
              <a:off x="2531756" y="3190023"/>
              <a:ext cx="320040" cy="320040"/>
            </a:xfrm>
            <a:prstGeom prst="ellipse">
              <a:avLst/>
            </a:prstGeom>
            <a:solidFill>
              <a:srgbClr val="D8E2F3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306;p11">
              <a:extLst>
                <a:ext uri="{FF2B5EF4-FFF2-40B4-BE49-F238E27FC236}">
                  <a16:creationId xmlns:a16="http://schemas.microsoft.com/office/drawing/2014/main" id="{06A98C5B-4BB9-96BD-0FA2-3CDF30B6A808}"/>
                </a:ext>
              </a:extLst>
            </p:cNvPr>
            <p:cNvSpPr txBox="1"/>
            <p:nvPr/>
          </p:nvSpPr>
          <p:spPr>
            <a:xfrm>
              <a:off x="2590578" y="3276245"/>
              <a:ext cx="202396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Bias &amp; Noises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9" name="Google Shape;307;p11">
              <a:extLst>
                <a:ext uri="{FF2B5EF4-FFF2-40B4-BE49-F238E27FC236}">
                  <a16:creationId xmlns:a16="http://schemas.microsoft.com/office/drawing/2014/main" id="{91B21474-F678-FDAC-45E2-61EFDF3A9A1E}"/>
                </a:ext>
              </a:extLst>
            </p:cNvPr>
            <p:cNvCxnSpPr>
              <a:stCxn id="27" idx="1"/>
              <a:endCxn id="11" idx="5"/>
            </p:cNvCxnSpPr>
            <p:nvPr/>
          </p:nvCxnSpPr>
          <p:spPr>
            <a:xfrm rot="10800000">
              <a:off x="2269625" y="2940192"/>
              <a:ext cx="309000" cy="2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sp>
          <p:nvSpPr>
            <p:cNvPr id="30" name="Google Shape;308;p11">
              <a:extLst>
                <a:ext uri="{FF2B5EF4-FFF2-40B4-BE49-F238E27FC236}">
                  <a16:creationId xmlns:a16="http://schemas.microsoft.com/office/drawing/2014/main" id="{8B8F06AD-31F8-C287-EC6A-706622AFF769}"/>
                </a:ext>
              </a:extLst>
            </p:cNvPr>
            <p:cNvSpPr/>
            <p:nvPr/>
          </p:nvSpPr>
          <p:spPr>
            <a:xfrm>
              <a:off x="1463496" y="2708672"/>
              <a:ext cx="365760" cy="256808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309;p11">
              <a:extLst>
                <a:ext uri="{FF2B5EF4-FFF2-40B4-BE49-F238E27FC236}">
                  <a16:creationId xmlns:a16="http://schemas.microsoft.com/office/drawing/2014/main" id="{FFFD4AEA-7EA5-C574-C884-DB1A1A84ACC6}"/>
                </a:ext>
              </a:extLst>
            </p:cNvPr>
            <p:cNvSpPr txBox="1"/>
            <p:nvPr/>
          </p:nvSpPr>
          <p:spPr>
            <a:xfrm>
              <a:off x="1536780" y="2759850"/>
              <a:ext cx="230832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Ground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Shaking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4" name="Google Shape;310;p11">
              <a:extLst>
                <a:ext uri="{FF2B5EF4-FFF2-40B4-BE49-F238E27FC236}">
                  <a16:creationId xmlns:a16="http://schemas.microsoft.com/office/drawing/2014/main" id="{BEA1A54C-2F43-75CE-B0D2-BE1560300E76}"/>
                </a:ext>
              </a:extLst>
            </p:cNvPr>
            <p:cNvCxnSpPr>
              <a:stCxn id="30" idx="2"/>
              <a:endCxn id="9" idx="0"/>
            </p:cNvCxnSpPr>
            <p:nvPr/>
          </p:nvCxnSpPr>
          <p:spPr>
            <a:xfrm>
              <a:off x="1646376" y="2965480"/>
              <a:ext cx="0" cy="236700"/>
            </a:xfrm>
            <a:prstGeom prst="straightConnector1">
              <a:avLst/>
            </a:prstGeom>
            <a:noFill/>
            <a:ln w="152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sp>
          <p:nvSpPr>
            <p:cNvPr id="65" name="Google Shape;242;p11">
              <a:extLst>
                <a:ext uri="{FF2B5EF4-FFF2-40B4-BE49-F238E27FC236}">
                  <a16:creationId xmlns:a16="http://schemas.microsoft.com/office/drawing/2014/main" id="{60354EBD-60ED-F33D-D53A-A9057532D887}"/>
                </a:ext>
              </a:extLst>
            </p:cNvPr>
            <p:cNvSpPr/>
            <p:nvPr/>
          </p:nvSpPr>
          <p:spPr>
            <a:xfrm>
              <a:off x="2109684" y="3710468"/>
              <a:ext cx="320040" cy="320040"/>
            </a:xfrm>
            <a:prstGeom prst="ellipse">
              <a:avLst/>
            </a:prstGeom>
            <a:solidFill>
              <a:srgbClr val="D8E2F3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311;p11">
              <a:extLst>
                <a:ext uri="{FF2B5EF4-FFF2-40B4-BE49-F238E27FC236}">
                  <a16:creationId xmlns:a16="http://schemas.microsoft.com/office/drawing/2014/main" id="{312761A4-5622-812A-FA71-7131B86E79E7}"/>
                </a:ext>
              </a:extLst>
            </p:cNvPr>
            <p:cNvSpPr txBox="1"/>
            <p:nvPr/>
          </p:nvSpPr>
          <p:spPr>
            <a:xfrm>
              <a:off x="2170532" y="3793533"/>
              <a:ext cx="200551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Bias &amp; Noises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Google Shape;312;p11">
              <a:extLst>
                <a:ext uri="{FF2B5EF4-FFF2-40B4-BE49-F238E27FC236}">
                  <a16:creationId xmlns:a16="http://schemas.microsoft.com/office/drawing/2014/main" id="{BD20F1D5-61A6-9DA0-D549-0CCC62313A5B}"/>
                </a:ext>
              </a:extLst>
            </p:cNvPr>
            <p:cNvSpPr/>
            <p:nvPr/>
          </p:nvSpPr>
          <p:spPr>
            <a:xfrm>
              <a:off x="2110969" y="3195293"/>
              <a:ext cx="320040" cy="320040"/>
            </a:xfrm>
            <a:prstGeom prst="ellipse">
              <a:avLst/>
            </a:prstGeom>
            <a:solidFill>
              <a:srgbClr val="D8E2F3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" name="Google Shape;313;p11">
              <a:extLst>
                <a:ext uri="{FF2B5EF4-FFF2-40B4-BE49-F238E27FC236}">
                  <a16:creationId xmlns:a16="http://schemas.microsoft.com/office/drawing/2014/main" id="{088B02A9-482D-38F1-C23F-E57C671850A9}"/>
                </a:ext>
              </a:extLst>
            </p:cNvPr>
            <p:cNvSpPr txBox="1"/>
            <p:nvPr/>
          </p:nvSpPr>
          <p:spPr>
            <a:xfrm>
              <a:off x="2172024" y="3281504"/>
              <a:ext cx="200946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Bias &amp; Noises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9" name="Google Shape;314;p11">
              <a:extLst>
                <a:ext uri="{FF2B5EF4-FFF2-40B4-BE49-F238E27FC236}">
                  <a16:creationId xmlns:a16="http://schemas.microsoft.com/office/drawing/2014/main" id="{4FEB6CBA-4B60-1E6A-A207-ADA5425A51E8}"/>
                </a:ext>
              </a:extLst>
            </p:cNvPr>
            <p:cNvCxnSpPr>
              <a:stCxn id="67" idx="2"/>
              <a:endCxn id="10" idx="3"/>
            </p:cNvCxnSpPr>
            <p:nvPr/>
          </p:nvCxnSpPr>
          <p:spPr>
            <a:xfrm flipH="1">
              <a:off x="1851769" y="3355313"/>
              <a:ext cx="259200" cy="2700"/>
            </a:xfrm>
            <a:prstGeom prst="straightConnector1">
              <a:avLst/>
            </a:prstGeom>
            <a:noFill/>
            <a:ln w="152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B04ABAC-AF40-8F0C-0DA2-86B9B0797C7D}"/>
              </a:ext>
            </a:extLst>
          </p:cNvPr>
          <p:cNvGrpSpPr/>
          <p:nvPr/>
        </p:nvGrpSpPr>
        <p:grpSpPr>
          <a:xfrm>
            <a:off x="3478658" y="236563"/>
            <a:ext cx="2740582" cy="1555614"/>
            <a:chOff x="3460671" y="2504352"/>
            <a:chExt cx="2740582" cy="1555614"/>
          </a:xfrm>
        </p:grpSpPr>
        <p:cxnSp>
          <p:nvCxnSpPr>
            <p:cNvPr id="71" name="Google Shape;244;p11">
              <a:extLst>
                <a:ext uri="{FF2B5EF4-FFF2-40B4-BE49-F238E27FC236}">
                  <a16:creationId xmlns:a16="http://schemas.microsoft.com/office/drawing/2014/main" id="{9A9DC76A-8DEE-DD06-1E3E-608F53FD8A9A}"/>
                </a:ext>
              </a:extLst>
            </p:cNvPr>
            <p:cNvCxnSpPr>
              <a:stCxn id="82" idx="3"/>
              <a:endCxn id="76" idx="7"/>
            </p:cNvCxnSpPr>
            <p:nvPr/>
          </p:nvCxnSpPr>
          <p:spPr>
            <a:xfrm flipH="1">
              <a:off x="4970454" y="2963838"/>
              <a:ext cx="181500" cy="306300"/>
            </a:xfrm>
            <a:prstGeom prst="straightConnector1">
              <a:avLst/>
            </a:prstGeom>
            <a:noFill/>
            <a:ln w="1143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sp>
          <p:nvSpPr>
            <p:cNvPr id="72" name="Google Shape;251;p11">
              <a:extLst>
                <a:ext uri="{FF2B5EF4-FFF2-40B4-BE49-F238E27FC236}">
                  <a16:creationId xmlns:a16="http://schemas.microsoft.com/office/drawing/2014/main" id="{6B728B4C-F282-3E56-1FD8-4A12F3741ADA}"/>
                </a:ext>
              </a:extLst>
            </p:cNvPr>
            <p:cNvSpPr/>
            <p:nvPr/>
          </p:nvSpPr>
          <p:spPr>
            <a:xfrm rot="2700000" flipH="1">
              <a:off x="4728705" y="2504684"/>
              <a:ext cx="1441707" cy="1441043"/>
            </a:xfrm>
            <a:prstGeom prst="arc">
              <a:avLst>
                <a:gd name="adj1" fmla="val 16069236"/>
                <a:gd name="adj2" fmla="val 146653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stealth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52;p11">
              <a:extLst>
                <a:ext uri="{FF2B5EF4-FFF2-40B4-BE49-F238E27FC236}">
                  <a16:creationId xmlns:a16="http://schemas.microsoft.com/office/drawing/2014/main" id="{D8151C04-5A5E-C24D-E489-1A38B3A64272}"/>
                </a:ext>
              </a:extLst>
            </p:cNvPr>
            <p:cNvSpPr/>
            <p:nvPr/>
          </p:nvSpPr>
          <p:spPr>
            <a:xfrm rot="18900000">
              <a:off x="3498747" y="2519520"/>
              <a:ext cx="1441707" cy="1441043"/>
            </a:xfrm>
            <a:prstGeom prst="arc">
              <a:avLst>
                <a:gd name="adj1" fmla="val 16173312"/>
                <a:gd name="adj2" fmla="val 146653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stealth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53;p11">
              <a:extLst>
                <a:ext uri="{FF2B5EF4-FFF2-40B4-BE49-F238E27FC236}">
                  <a16:creationId xmlns:a16="http://schemas.microsoft.com/office/drawing/2014/main" id="{069AA2A2-E0CC-2F79-E1AB-DF452E9C9B1A}"/>
                </a:ext>
              </a:extLst>
            </p:cNvPr>
            <p:cNvSpPr/>
            <p:nvPr/>
          </p:nvSpPr>
          <p:spPr>
            <a:xfrm>
              <a:off x="4142756" y="2710047"/>
              <a:ext cx="418113" cy="297334"/>
            </a:xfrm>
            <a:prstGeom prst="ellipse">
              <a:avLst/>
            </a:prstGeom>
            <a:solidFill>
              <a:srgbClr val="DBDBDB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" name="Google Shape;254;p11">
              <a:extLst>
                <a:ext uri="{FF2B5EF4-FFF2-40B4-BE49-F238E27FC236}">
                  <a16:creationId xmlns:a16="http://schemas.microsoft.com/office/drawing/2014/main" id="{F63FE768-CB0A-3AAB-DFC9-94F47EE64366}"/>
                </a:ext>
              </a:extLst>
            </p:cNvPr>
            <p:cNvSpPr txBox="1"/>
            <p:nvPr/>
          </p:nvSpPr>
          <p:spPr>
            <a:xfrm>
              <a:off x="4204215" y="2820242"/>
              <a:ext cx="303192" cy="76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b="1">
                  <a:solidFill>
                    <a:srgbClr val="CC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Landslide</a:t>
              </a:r>
              <a:endParaRPr sz="500" b="1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246;p11">
              <a:extLst>
                <a:ext uri="{FF2B5EF4-FFF2-40B4-BE49-F238E27FC236}">
                  <a16:creationId xmlns:a16="http://schemas.microsoft.com/office/drawing/2014/main" id="{56F84AC6-715C-42D1-ADC1-BED4936118EF}"/>
                </a:ext>
              </a:extLst>
            </p:cNvPr>
            <p:cNvSpPr/>
            <p:nvPr/>
          </p:nvSpPr>
          <p:spPr>
            <a:xfrm>
              <a:off x="4626957" y="3226025"/>
              <a:ext cx="402336" cy="301752"/>
            </a:xfrm>
            <a:prstGeom prst="ellipse">
              <a:avLst/>
            </a:prstGeom>
            <a:solidFill>
              <a:srgbClr val="DBDBDB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255;p11">
              <a:extLst>
                <a:ext uri="{FF2B5EF4-FFF2-40B4-BE49-F238E27FC236}">
                  <a16:creationId xmlns:a16="http://schemas.microsoft.com/office/drawing/2014/main" id="{F8873A40-7CDB-BE21-846C-29417E27CA01}"/>
                </a:ext>
              </a:extLst>
            </p:cNvPr>
            <p:cNvSpPr txBox="1"/>
            <p:nvPr/>
          </p:nvSpPr>
          <p:spPr>
            <a:xfrm>
              <a:off x="4634905" y="3304802"/>
              <a:ext cx="398583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b="1">
                  <a:solidFill>
                    <a:srgbClr val="CC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Building Damage</a:t>
              </a:r>
              <a:endParaRPr sz="500" b="1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245;p11">
              <a:extLst>
                <a:ext uri="{FF2B5EF4-FFF2-40B4-BE49-F238E27FC236}">
                  <a16:creationId xmlns:a16="http://schemas.microsoft.com/office/drawing/2014/main" id="{2C92487A-948E-14EC-6070-EB6917ECC165}"/>
                </a:ext>
              </a:extLst>
            </p:cNvPr>
            <p:cNvSpPr/>
            <p:nvPr/>
          </p:nvSpPr>
          <p:spPr>
            <a:xfrm>
              <a:off x="5089926" y="2710047"/>
              <a:ext cx="423555" cy="297334"/>
            </a:xfrm>
            <a:prstGeom prst="ellipse">
              <a:avLst/>
            </a:prstGeom>
            <a:solidFill>
              <a:srgbClr val="DBDBDB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" name="Google Shape;256;p11">
              <a:extLst>
                <a:ext uri="{FF2B5EF4-FFF2-40B4-BE49-F238E27FC236}">
                  <a16:creationId xmlns:a16="http://schemas.microsoft.com/office/drawing/2014/main" id="{D9002657-B86C-7062-651E-D23AAF2A47E2}"/>
                </a:ext>
              </a:extLst>
            </p:cNvPr>
            <p:cNvSpPr txBox="1"/>
            <p:nvPr/>
          </p:nvSpPr>
          <p:spPr>
            <a:xfrm>
              <a:off x="5103971" y="2821627"/>
              <a:ext cx="396810" cy="76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b="1">
                  <a:solidFill>
                    <a:srgbClr val="CC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Liquefaction</a:t>
              </a:r>
              <a:endParaRPr sz="500" b="1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Google Shape;257;p11">
              <a:extLst>
                <a:ext uri="{FF2B5EF4-FFF2-40B4-BE49-F238E27FC236}">
                  <a16:creationId xmlns:a16="http://schemas.microsoft.com/office/drawing/2014/main" id="{435F417C-ECF2-C632-AB5A-DF17AA049D91}"/>
                </a:ext>
              </a:extLst>
            </p:cNvPr>
            <p:cNvSpPr/>
            <p:nvPr/>
          </p:nvSpPr>
          <p:spPr>
            <a:xfrm>
              <a:off x="3460671" y="2732384"/>
              <a:ext cx="457200" cy="256808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258;p11">
              <a:extLst>
                <a:ext uri="{FF2B5EF4-FFF2-40B4-BE49-F238E27FC236}">
                  <a16:creationId xmlns:a16="http://schemas.microsoft.com/office/drawing/2014/main" id="{4F6878C5-7965-B2B5-266B-875F432291F4}"/>
                </a:ext>
              </a:extLst>
            </p:cNvPr>
            <p:cNvSpPr txBox="1"/>
            <p:nvPr/>
          </p:nvSpPr>
          <p:spPr>
            <a:xfrm>
              <a:off x="3487419" y="2790665"/>
              <a:ext cx="398583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Prior Landslide</a:t>
              </a:r>
              <a:endParaRPr sz="5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" name="Google Shape;259;p11">
              <a:extLst>
                <a:ext uri="{FF2B5EF4-FFF2-40B4-BE49-F238E27FC236}">
                  <a16:creationId xmlns:a16="http://schemas.microsoft.com/office/drawing/2014/main" id="{68A75CEB-A6AE-E10D-0958-18F7F2267915}"/>
                </a:ext>
              </a:extLst>
            </p:cNvPr>
            <p:cNvSpPr/>
            <p:nvPr/>
          </p:nvSpPr>
          <p:spPr>
            <a:xfrm>
              <a:off x="5744053" y="2733550"/>
              <a:ext cx="457200" cy="256808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260;p11">
              <a:extLst>
                <a:ext uri="{FF2B5EF4-FFF2-40B4-BE49-F238E27FC236}">
                  <a16:creationId xmlns:a16="http://schemas.microsoft.com/office/drawing/2014/main" id="{9A36E236-9853-4070-C219-F19B6E3DF40D}"/>
                </a:ext>
              </a:extLst>
            </p:cNvPr>
            <p:cNvSpPr txBox="1"/>
            <p:nvPr/>
          </p:nvSpPr>
          <p:spPr>
            <a:xfrm>
              <a:off x="5801131" y="2789293"/>
              <a:ext cx="343043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Prior 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Liquefaction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52" name="Google Shape;261;p11">
              <a:extLst>
                <a:ext uri="{FF2B5EF4-FFF2-40B4-BE49-F238E27FC236}">
                  <a16:creationId xmlns:a16="http://schemas.microsoft.com/office/drawing/2014/main" id="{C724CDBA-6DA7-E200-68F1-03B492B428E4}"/>
                </a:ext>
              </a:extLst>
            </p:cNvPr>
            <p:cNvCxnSpPr>
              <a:stCxn id="148" idx="3"/>
              <a:endCxn id="74" idx="2"/>
            </p:cNvCxnSpPr>
            <p:nvPr/>
          </p:nvCxnSpPr>
          <p:spPr>
            <a:xfrm rot="10800000" flipH="1">
              <a:off x="3917871" y="2858688"/>
              <a:ext cx="225000" cy="2100"/>
            </a:xfrm>
            <a:prstGeom prst="straightConnector1">
              <a:avLst/>
            </a:prstGeom>
            <a:noFill/>
            <a:ln w="104775" cap="flat" cmpd="sng">
              <a:solidFill>
                <a:schemeClr val="dk1"/>
              </a:solidFill>
              <a:prstDash val="solid"/>
              <a:round/>
              <a:headEnd type="none" w="lg" len="lg"/>
              <a:tailEnd type="stealth" w="sm" len="sm"/>
            </a:ln>
          </p:spPr>
        </p:cxnSp>
        <p:cxnSp>
          <p:nvCxnSpPr>
            <p:cNvPr id="153" name="Google Shape;262;p11">
              <a:extLst>
                <a:ext uri="{FF2B5EF4-FFF2-40B4-BE49-F238E27FC236}">
                  <a16:creationId xmlns:a16="http://schemas.microsoft.com/office/drawing/2014/main" id="{8EFE9C6A-3109-0D76-E85F-3DD6B0E4D1D1}"/>
                </a:ext>
              </a:extLst>
            </p:cNvPr>
            <p:cNvCxnSpPr>
              <a:stCxn id="150" idx="1"/>
              <a:endCxn id="82" idx="6"/>
            </p:cNvCxnSpPr>
            <p:nvPr/>
          </p:nvCxnSpPr>
          <p:spPr>
            <a:xfrm rot="10800000">
              <a:off x="5513353" y="2858654"/>
              <a:ext cx="230700" cy="330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miter lim="800000"/>
              <a:headEnd type="none" w="lg" len="lg"/>
              <a:tailEnd type="triangle" w="sm" len="sm"/>
            </a:ln>
          </p:spPr>
        </p:cxnSp>
        <p:sp>
          <p:nvSpPr>
            <p:cNvPr id="154" name="Google Shape;263;p11">
              <a:extLst>
                <a:ext uri="{FF2B5EF4-FFF2-40B4-BE49-F238E27FC236}">
                  <a16:creationId xmlns:a16="http://schemas.microsoft.com/office/drawing/2014/main" id="{4AD7B665-FD39-44CF-4847-7DB8F7E9699B}"/>
                </a:ext>
              </a:extLst>
            </p:cNvPr>
            <p:cNvSpPr/>
            <p:nvPr/>
          </p:nvSpPr>
          <p:spPr>
            <a:xfrm>
              <a:off x="3791567" y="3146683"/>
              <a:ext cx="318989" cy="320040"/>
            </a:xfrm>
            <a:prstGeom prst="ellipse">
              <a:avLst/>
            </a:prstGeom>
            <a:solidFill>
              <a:srgbClr val="D8E2F3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" name="Google Shape;264;p11">
              <a:extLst>
                <a:ext uri="{FF2B5EF4-FFF2-40B4-BE49-F238E27FC236}">
                  <a16:creationId xmlns:a16="http://schemas.microsoft.com/office/drawing/2014/main" id="{A0E16A7D-5DB9-B9A1-DDD8-64CDFA4AF0A3}"/>
                </a:ext>
              </a:extLst>
            </p:cNvPr>
            <p:cNvSpPr txBox="1"/>
            <p:nvPr/>
          </p:nvSpPr>
          <p:spPr>
            <a:xfrm>
              <a:off x="3824752" y="3229759"/>
              <a:ext cx="263766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Bias &amp; Noises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56" name="Google Shape;265;p11">
              <a:extLst>
                <a:ext uri="{FF2B5EF4-FFF2-40B4-BE49-F238E27FC236}">
                  <a16:creationId xmlns:a16="http://schemas.microsoft.com/office/drawing/2014/main" id="{AF68C1C8-86A2-591A-222A-768A39BB2DBD}"/>
                </a:ext>
              </a:extLst>
            </p:cNvPr>
            <p:cNvCxnSpPr>
              <a:stCxn id="74" idx="5"/>
              <a:endCxn id="76" idx="1"/>
            </p:cNvCxnSpPr>
            <p:nvPr/>
          </p:nvCxnSpPr>
          <p:spPr>
            <a:xfrm>
              <a:off x="4499638" y="2963838"/>
              <a:ext cx="186300" cy="306300"/>
            </a:xfrm>
            <a:prstGeom prst="straightConnector1">
              <a:avLst/>
            </a:prstGeom>
            <a:noFill/>
            <a:ln w="476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cxnSp>
          <p:nvCxnSpPr>
            <p:cNvPr id="157" name="Google Shape;266;p11">
              <a:extLst>
                <a:ext uri="{FF2B5EF4-FFF2-40B4-BE49-F238E27FC236}">
                  <a16:creationId xmlns:a16="http://schemas.microsoft.com/office/drawing/2014/main" id="{3D462C1C-9499-CEE5-9AD0-6620353B22CA}"/>
                </a:ext>
              </a:extLst>
            </p:cNvPr>
            <p:cNvCxnSpPr>
              <a:stCxn id="154" idx="7"/>
              <a:endCxn id="74" idx="3"/>
            </p:cNvCxnSpPr>
            <p:nvPr/>
          </p:nvCxnSpPr>
          <p:spPr>
            <a:xfrm rot="10800000" flipH="1">
              <a:off x="4063841" y="2963752"/>
              <a:ext cx="140100" cy="229800"/>
            </a:xfrm>
            <a:prstGeom prst="straightConnector1">
              <a:avLst/>
            </a:prstGeom>
            <a:noFill/>
            <a:ln w="412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cxnSp>
          <p:nvCxnSpPr>
            <p:cNvPr id="158" name="Google Shape;267;p11">
              <a:extLst>
                <a:ext uri="{FF2B5EF4-FFF2-40B4-BE49-F238E27FC236}">
                  <a16:creationId xmlns:a16="http://schemas.microsoft.com/office/drawing/2014/main" id="{6A5FA7C9-2C7D-B253-0A0D-22C6BC13F6C7}"/>
                </a:ext>
              </a:extLst>
            </p:cNvPr>
            <p:cNvCxnSpPr>
              <a:stCxn id="76" idx="4"/>
              <a:endCxn id="159" idx="0"/>
            </p:cNvCxnSpPr>
            <p:nvPr/>
          </p:nvCxnSpPr>
          <p:spPr>
            <a:xfrm>
              <a:off x="4828125" y="3527777"/>
              <a:ext cx="300" cy="197400"/>
            </a:xfrm>
            <a:prstGeom prst="straightConnector1">
              <a:avLst/>
            </a:prstGeom>
            <a:noFill/>
            <a:ln w="228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sp>
          <p:nvSpPr>
            <p:cNvPr id="159" name="Google Shape;268;p11">
              <a:extLst>
                <a:ext uri="{FF2B5EF4-FFF2-40B4-BE49-F238E27FC236}">
                  <a16:creationId xmlns:a16="http://schemas.microsoft.com/office/drawing/2014/main" id="{34C9FC82-E4E6-80DE-808E-132D1A8D4620}"/>
                </a:ext>
              </a:extLst>
            </p:cNvPr>
            <p:cNvSpPr/>
            <p:nvPr/>
          </p:nvSpPr>
          <p:spPr>
            <a:xfrm>
              <a:off x="4645455" y="3725094"/>
              <a:ext cx="365760" cy="334872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" name="Google Shape;269;p11">
              <a:extLst>
                <a:ext uri="{FF2B5EF4-FFF2-40B4-BE49-F238E27FC236}">
                  <a16:creationId xmlns:a16="http://schemas.microsoft.com/office/drawing/2014/main" id="{BD05BB23-FED0-3AE8-4BDC-4772E7B7BBF8}"/>
                </a:ext>
              </a:extLst>
            </p:cNvPr>
            <p:cNvSpPr txBox="1"/>
            <p:nvPr/>
          </p:nvSpPr>
          <p:spPr>
            <a:xfrm>
              <a:off x="4676171" y="3778213"/>
              <a:ext cx="303488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Damage 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Proxy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Maps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270;p11">
              <a:extLst>
                <a:ext uri="{FF2B5EF4-FFF2-40B4-BE49-F238E27FC236}">
                  <a16:creationId xmlns:a16="http://schemas.microsoft.com/office/drawing/2014/main" id="{97109A07-0A33-BFCC-AB3A-49938648D67E}"/>
                </a:ext>
              </a:extLst>
            </p:cNvPr>
            <p:cNvSpPr/>
            <p:nvPr/>
          </p:nvSpPr>
          <p:spPr>
            <a:xfrm>
              <a:off x="5713505" y="3213735"/>
              <a:ext cx="320040" cy="320040"/>
            </a:xfrm>
            <a:prstGeom prst="ellipse">
              <a:avLst/>
            </a:prstGeom>
            <a:solidFill>
              <a:srgbClr val="D8E2F3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" name="Google Shape;271;p11">
              <a:extLst>
                <a:ext uri="{FF2B5EF4-FFF2-40B4-BE49-F238E27FC236}">
                  <a16:creationId xmlns:a16="http://schemas.microsoft.com/office/drawing/2014/main" id="{FE964B5B-D02F-024B-F0EA-FDCD154F086E}"/>
                </a:ext>
              </a:extLst>
            </p:cNvPr>
            <p:cNvSpPr txBox="1"/>
            <p:nvPr/>
          </p:nvSpPr>
          <p:spPr>
            <a:xfrm>
              <a:off x="5772327" y="3299957"/>
              <a:ext cx="202396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Bias &amp; Noises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63" name="Google Shape;272;p11">
              <a:extLst>
                <a:ext uri="{FF2B5EF4-FFF2-40B4-BE49-F238E27FC236}">
                  <a16:creationId xmlns:a16="http://schemas.microsoft.com/office/drawing/2014/main" id="{2D0B9CDA-142D-9375-92CA-1B0EB64A2F17}"/>
                </a:ext>
              </a:extLst>
            </p:cNvPr>
            <p:cNvCxnSpPr>
              <a:stCxn id="161" idx="1"/>
              <a:endCxn id="82" idx="5"/>
            </p:cNvCxnSpPr>
            <p:nvPr/>
          </p:nvCxnSpPr>
          <p:spPr>
            <a:xfrm rot="10800000">
              <a:off x="5451374" y="2963904"/>
              <a:ext cx="309000" cy="296700"/>
            </a:xfrm>
            <a:prstGeom prst="straightConnector1">
              <a:avLst/>
            </a:prstGeom>
            <a:noFill/>
            <a:ln w="635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sp>
          <p:nvSpPr>
            <p:cNvPr id="164" name="Google Shape;273;p11">
              <a:extLst>
                <a:ext uri="{FF2B5EF4-FFF2-40B4-BE49-F238E27FC236}">
                  <a16:creationId xmlns:a16="http://schemas.microsoft.com/office/drawing/2014/main" id="{EC44C2A2-76BA-DE21-1ED8-36BA9EE869C6}"/>
                </a:ext>
              </a:extLst>
            </p:cNvPr>
            <p:cNvSpPr/>
            <p:nvPr/>
          </p:nvSpPr>
          <p:spPr>
            <a:xfrm>
              <a:off x="4645245" y="2732384"/>
              <a:ext cx="365760" cy="256808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5" name="Google Shape;274;p11">
              <a:extLst>
                <a:ext uri="{FF2B5EF4-FFF2-40B4-BE49-F238E27FC236}">
                  <a16:creationId xmlns:a16="http://schemas.microsoft.com/office/drawing/2014/main" id="{A832655B-3BD9-8139-4C0C-7A3EC7F5179B}"/>
                </a:ext>
              </a:extLst>
            </p:cNvPr>
            <p:cNvSpPr txBox="1"/>
            <p:nvPr/>
          </p:nvSpPr>
          <p:spPr>
            <a:xfrm>
              <a:off x="4718529" y="2783562"/>
              <a:ext cx="230832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Ground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Shaking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66" name="Google Shape;275;p11">
              <a:extLst>
                <a:ext uri="{FF2B5EF4-FFF2-40B4-BE49-F238E27FC236}">
                  <a16:creationId xmlns:a16="http://schemas.microsoft.com/office/drawing/2014/main" id="{F81E7B11-7274-7EEE-7806-28DFE2BA1E68}"/>
                </a:ext>
              </a:extLst>
            </p:cNvPr>
            <p:cNvCxnSpPr>
              <a:stCxn id="164" idx="2"/>
              <a:endCxn id="76" idx="0"/>
            </p:cNvCxnSpPr>
            <p:nvPr/>
          </p:nvCxnSpPr>
          <p:spPr>
            <a:xfrm>
              <a:off x="4828125" y="2989192"/>
              <a:ext cx="0" cy="236700"/>
            </a:xfrm>
            <a:prstGeom prst="straightConnector1">
              <a:avLst/>
            </a:prstGeom>
            <a:noFill/>
            <a:ln w="539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sp>
          <p:nvSpPr>
            <p:cNvPr id="168" name="Google Shape;276;p11">
              <a:extLst>
                <a:ext uri="{FF2B5EF4-FFF2-40B4-BE49-F238E27FC236}">
                  <a16:creationId xmlns:a16="http://schemas.microsoft.com/office/drawing/2014/main" id="{CA07C980-74F5-583C-8206-188F2F23F13E}"/>
                </a:ext>
              </a:extLst>
            </p:cNvPr>
            <p:cNvSpPr/>
            <p:nvPr/>
          </p:nvSpPr>
          <p:spPr>
            <a:xfrm>
              <a:off x="5291433" y="3734180"/>
              <a:ext cx="320040" cy="320040"/>
            </a:xfrm>
            <a:prstGeom prst="ellipse">
              <a:avLst/>
            </a:prstGeom>
            <a:solidFill>
              <a:srgbClr val="D8E2F3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" name="Google Shape;277;p11">
              <a:extLst>
                <a:ext uri="{FF2B5EF4-FFF2-40B4-BE49-F238E27FC236}">
                  <a16:creationId xmlns:a16="http://schemas.microsoft.com/office/drawing/2014/main" id="{DEA34900-B672-C818-3BC2-65EB569DBF64}"/>
                </a:ext>
              </a:extLst>
            </p:cNvPr>
            <p:cNvSpPr txBox="1"/>
            <p:nvPr/>
          </p:nvSpPr>
          <p:spPr>
            <a:xfrm>
              <a:off x="5352281" y="3817245"/>
              <a:ext cx="200551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Bias &amp; Noises</a:t>
              </a:r>
              <a:endParaRPr sz="5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" name="Google Shape;278;p11">
              <a:extLst>
                <a:ext uri="{FF2B5EF4-FFF2-40B4-BE49-F238E27FC236}">
                  <a16:creationId xmlns:a16="http://schemas.microsoft.com/office/drawing/2014/main" id="{5AE2246C-692B-B481-1EAF-62859EB189BF}"/>
                </a:ext>
              </a:extLst>
            </p:cNvPr>
            <p:cNvSpPr/>
            <p:nvPr/>
          </p:nvSpPr>
          <p:spPr>
            <a:xfrm>
              <a:off x="5292718" y="3219005"/>
              <a:ext cx="320040" cy="320040"/>
            </a:xfrm>
            <a:prstGeom prst="ellipse">
              <a:avLst/>
            </a:prstGeom>
            <a:solidFill>
              <a:srgbClr val="D8E2F3"/>
            </a:solidFill>
            <a:ln w="63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" name="Google Shape;279;p11">
              <a:extLst>
                <a:ext uri="{FF2B5EF4-FFF2-40B4-BE49-F238E27FC236}">
                  <a16:creationId xmlns:a16="http://schemas.microsoft.com/office/drawing/2014/main" id="{3E3F0739-0783-DCC8-92F8-5853B5C21B13}"/>
                </a:ext>
              </a:extLst>
            </p:cNvPr>
            <p:cNvSpPr txBox="1"/>
            <p:nvPr/>
          </p:nvSpPr>
          <p:spPr>
            <a:xfrm>
              <a:off x="5353773" y="3305216"/>
              <a:ext cx="200946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Bias &amp; Noises</a:t>
              </a:r>
              <a:endParaRPr sz="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75" name="Google Shape;280;p11">
              <a:extLst>
                <a:ext uri="{FF2B5EF4-FFF2-40B4-BE49-F238E27FC236}">
                  <a16:creationId xmlns:a16="http://schemas.microsoft.com/office/drawing/2014/main" id="{5DA2E183-57F2-8EE1-B46B-BEF192D5BAC3}"/>
                </a:ext>
              </a:extLst>
            </p:cNvPr>
            <p:cNvCxnSpPr>
              <a:stCxn id="173" idx="2"/>
              <a:endCxn id="77" idx="3"/>
            </p:cNvCxnSpPr>
            <p:nvPr/>
          </p:nvCxnSpPr>
          <p:spPr>
            <a:xfrm flipH="1">
              <a:off x="5033518" y="3379025"/>
              <a:ext cx="259200" cy="2700"/>
            </a:xfrm>
            <a:prstGeom prst="straightConnector1">
              <a:avLst/>
            </a:prstGeom>
            <a:noFill/>
            <a:ln w="152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  <p:cxnSp>
          <p:nvCxnSpPr>
            <p:cNvPr id="176" name="Google Shape;281;p11">
              <a:extLst>
                <a:ext uri="{FF2B5EF4-FFF2-40B4-BE49-F238E27FC236}">
                  <a16:creationId xmlns:a16="http://schemas.microsoft.com/office/drawing/2014/main" id="{4804EC1E-9581-80A4-E906-D32A769C00E3}"/>
                </a:ext>
              </a:extLst>
            </p:cNvPr>
            <p:cNvCxnSpPr>
              <a:stCxn id="168" idx="2"/>
              <a:endCxn id="159" idx="3"/>
            </p:cNvCxnSpPr>
            <p:nvPr/>
          </p:nvCxnSpPr>
          <p:spPr>
            <a:xfrm rot="10800000">
              <a:off x="5011233" y="3892400"/>
              <a:ext cx="280200" cy="1800"/>
            </a:xfrm>
            <a:prstGeom prst="straightConnector1">
              <a:avLst/>
            </a:prstGeom>
            <a:noFill/>
            <a:ln w="406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62391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50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Dimasaka</dc:creator>
  <cp:lastModifiedBy>Joshua Dimasaka</cp:lastModifiedBy>
  <cp:revision>3</cp:revision>
  <dcterms:created xsi:type="dcterms:W3CDTF">2022-11-18T08:05:25Z</dcterms:created>
  <dcterms:modified xsi:type="dcterms:W3CDTF">2022-11-19T17:10:54Z</dcterms:modified>
</cp:coreProperties>
</file>