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notesMasterIdLst>
    <p:notesMasterId r:id="rId11"/>
  </p:notesMasterIdLst>
  <p:sldIdLst>
    <p:sldId id="353" r:id="rId5"/>
    <p:sldId id="351" r:id="rId6"/>
    <p:sldId id="352" r:id="rId7"/>
    <p:sldId id="355" r:id="rId8"/>
    <p:sldId id="354" r:id="rId9"/>
    <p:sldId id="3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3AE80-48AF-4108-ACF6-A82FD5F4E3C0}" v="4" dt="2022-02-04T01:08:37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3588" autoAdjust="0"/>
  </p:normalViewPr>
  <p:slideViewPr>
    <p:cSldViewPr snapToGrid="0">
      <p:cViewPr varScale="1">
        <p:scale>
          <a:sx n="82" d="100"/>
          <a:sy n="82" d="100"/>
        </p:scale>
        <p:origin x="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7352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ishi, Susumu/平石 進" userId="a13125cc-0e3c-403f-9c07-c06ac12846e8" providerId="ADAL" clId="{69C3AE80-48AF-4108-ACF6-A82FD5F4E3C0}"/>
    <pc:docChg chg="undo custSel modSld">
      <pc:chgData name="Hiraishi, Susumu/平石 進" userId="a13125cc-0e3c-403f-9c07-c06ac12846e8" providerId="ADAL" clId="{69C3AE80-48AF-4108-ACF6-A82FD5F4E3C0}" dt="2022-02-04T01:08:37.563" v="25" actId="164"/>
      <pc:docMkLst>
        <pc:docMk/>
      </pc:docMkLst>
      <pc:sldChg chg="addSp delSp modSp mod">
        <pc:chgData name="Hiraishi, Susumu/平石 進" userId="a13125cc-0e3c-403f-9c07-c06ac12846e8" providerId="ADAL" clId="{69C3AE80-48AF-4108-ACF6-A82FD5F4E3C0}" dt="2022-02-04T01:08:37.563" v="25" actId="164"/>
        <pc:sldMkLst>
          <pc:docMk/>
          <pc:sldMk cId="999569988" sldId="351"/>
        </pc:sldMkLst>
        <pc:spChg chg="mod">
          <ac:chgData name="Hiraishi, Susumu/平石 進" userId="a13125cc-0e3c-403f-9c07-c06ac12846e8" providerId="ADAL" clId="{69C3AE80-48AF-4108-ACF6-A82FD5F4E3C0}" dt="2022-02-04T01:07:56.114" v="0"/>
          <ac:spMkLst>
            <pc:docMk/>
            <pc:sldMk cId="999569988" sldId="351"/>
            <ac:spMk id="10" creationId="{5BB69F51-C844-4AE8-980D-059FD8226FE9}"/>
          </ac:spMkLst>
        </pc:spChg>
        <pc:spChg chg="mod">
          <ac:chgData name="Hiraishi, Susumu/平石 進" userId="a13125cc-0e3c-403f-9c07-c06ac12846e8" providerId="ADAL" clId="{69C3AE80-48AF-4108-ACF6-A82FD5F4E3C0}" dt="2022-02-04T01:08:05.889" v="7"/>
          <ac:spMkLst>
            <pc:docMk/>
            <pc:sldMk cId="999569988" sldId="351"/>
            <ac:spMk id="13" creationId="{93D146A7-2D72-4261-A27A-7331157239E6}"/>
          </ac:spMkLst>
        </pc:spChg>
        <pc:grpChg chg="add mod">
          <ac:chgData name="Hiraishi, Susumu/平石 進" userId="a13125cc-0e3c-403f-9c07-c06ac12846e8" providerId="ADAL" clId="{69C3AE80-48AF-4108-ACF6-A82FD5F4E3C0}" dt="2022-02-04T01:08:37.563" v="25" actId="164"/>
          <ac:grpSpMkLst>
            <pc:docMk/>
            <pc:sldMk cId="999569988" sldId="351"/>
            <ac:grpSpMk id="2" creationId="{2971D47F-6D74-404F-A580-1607555B069E}"/>
          </ac:grpSpMkLst>
        </pc:grpChg>
        <pc:grpChg chg="mod">
          <ac:chgData name="Hiraishi, Susumu/平石 進" userId="a13125cc-0e3c-403f-9c07-c06ac12846e8" providerId="ADAL" clId="{69C3AE80-48AF-4108-ACF6-A82FD5F4E3C0}" dt="2022-02-04T01:08:37.563" v="25" actId="164"/>
          <ac:grpSpMkLst>
            <pc:docMk/>
            <pc:sldMk cId="999569988" sldId="351"/>
            <ac:grpSpMk id="7" creationId="{CAE2149C-B06B-4C37-91FA-A89E8A4B18B6}"/>
          </ac:grpSpMkLst>
        </pc:grpChg>
        <pc:grpChg chg="add del mod">
          <ac:chgData name="Hiraishi, Susumu/平石 進" userId="a13125cc-0e3c-403f-9c07-c06ac12846e8" providerId="ADAL" clId="{69C3AE80-48AF-4108-ACF6-A82FD5F4E3C0}" dt="2022-02-04T01:08:02.767" v="5"/>
          <ac:grpSpMkLst>
            <pc:docMk/>
            <pc:sldMk cId="999569988" sldId="351"/>
            <ac:grpSpMk id="8" creationId="{EE1E6B42-89C1-4E94-9ABC-282090129C89}"/>
          </ac:grpSpMkLst>
        </pc:grpChg>
        <pc:grpChg chg="add mod">
          <ac:chgData name="Hiraishi, Susumu/平石 進" userId="a13125cc-0e3c-403f-9c07-c06ac12846e8" providerId="ADAL" clId="{69C3AE80-48AF-4108-ACF6-A82FD5F4E3C0}" dt="2022-02-04T01:08:37.563" v="25" actId="164"/>
          <ac:grpSpMkLst>
            <pc:docMk/>
            <pc:sldMk cId="999569988" sldId="351"/>
            <ac:grpSpMk id="11" creationId="{E938A31B-CB9B-499E-885D-D151401FE314}"/>
          </ac:grpSpMkLst>
        </pc:grpChg>
        <pc:picChg chg="mod">
          <ac:chgData name="Hiraishi, Susumu/平石 進" userId="a13125cc-0e3c-403f-9c07-c06ac12846e8" providerId="ADAL" clId="{69C3AE80-48AF-4108-ACF6-A82FD5F4E3C0}" dt="2022-02-04T01:07:56.114" v="0"/>
          <ac:picMkLst>
            <pc:docMk/>
            <pc:sldMk cId="999569988" sldId="351"/>
            <ac:picMk id="9" creationId="{E6BEF68C-225C-48C3-8DED-28A335849567}"/>
          </ac:picMkLst>
        </pc:picChg>
        <pc:picChg chg="mod">
          <ac:chgData name="Hiraishi, Susumu/平石 進" userId="a13125cc-0e3c-403f-9c07-c06ac12846e8" providerId="ADAL" clId="{69C3AE80-48AF-4108-ACF6-A82FD5F4E3C0}" dt="2022-02-04T01:08:05.889" v="7"/>
          <ac:picMkLst>
            <pc:docMk/>
            <pc:sldMk cId="999569988" sldId="351"/>
            <ac:picMk id="12" creationId="{11932ACA-674C-4499-81EC-DA61DEF5C72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0T09:10:19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1,'15'0,"31"0,-1 1,69 12,-84-9,46 1,-49-4,0 1,33 7,-33-4,0-2,31 0,-36-2,0 0,1 2,-1 0,29 8,34 21,24 7,-92-34,1-1,0-1,-1 0,28 0,484-5,-523 1,0 0,0 0,0 0,0-1,0 0,-1 0,1 0,10-7,-9 6,1-1,-1 1,1 0,12-3,1 3,0 1,32 2,-34 0,0 0,0-1,31-6,-26 3,1 1,40-1,-39 3,0 0,31-7,-21 1,1 2,56 0,73 10,-149-5,-1 2,1 0,-1 1,0 0,17 7,-17-3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078C-C213-443F-9791-5F3CEF7C3175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F8503-C096-4068-8827-E84BB0031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5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F8503-C096-4068-8827-E84BB0031F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6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83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32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769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86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806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 userDrawn="1"/>
        </p:nvSpPr>
        <p:spPr>
          <a:xfrm>
            <a:off x="11282790" y="13857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E04AFCC-983A-4931-A17A-18202042F111}" type="slidenum">
              <a:rPr lang="ja-JP" altLang="en-US" sz="1400" smtClean="0"/>
              <a:pPr/>
              <a:t>‹#›</a:t>
            </a:fld>
            <a:r>
              <a:rPr lang="ja-JP" altLang="en-US" sz="1400" baseline="0" dirty="0"/>
              <a:t> </a:t>
            </a:r>
            <a:r>
              <a:rPr lang="en-US" altLang="ja-JP" sz="1400" baseline="0" dirty="0"/>
              <a:t>/ 10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52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55AA848-463D-2CC0-BAEA-B150024D09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45786" cy="6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6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4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98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3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90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76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1A3C-76DE-457D-A02D-7C04395472EB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AF73D4-1077-7641-58ED-7A5BE21C9FAE}"/>
              </a:ext>
            </a:extLst>
          </p:cNvPr>
          <p:cNvSpPr/>
          <p:nvPr userDrawn="1"/>
        </p:nvSpPr>
        <p:spPr>
          <a:xfrm>
            <a:off x="5037" y="0"/>
            <a:ext cx="12192000" cy="66423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38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25AF15-6391-A217-411F-82DC6EF32923}"/>
              </a:ext>
            </a:extLst>
          </p:cNvPr>
          <p:cNvSpPr txBox="1"/>
          <p:nvPr userDrawn="1"/>
        </p:nvSpPr>
        <p:spPr>
          <a:xfrm>
            <a:off x="10560000" y="1287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モビリティ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r>
              <a:rPr kumimoji="1" lang="ja-JP" altLang="en-US" sz="2000" b="1" dirty="0">
                <a:solidFill>
                  <a:schemeClr val="bg1"/>
                </a:solidFill>
              </a:rPr>
              <a:t>ツーリング部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057F681-91D6-EE33-35DF-CCE9255228C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45786" cy="61172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3341AE81-F9E8-04F8-1B19-9EB353717C5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18" y="-1600"/>
            <a:ext cx="1149041" cy="6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91552" y="117680"/>
            <a:ext cx="586731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１．最終報告アジェンダ　　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SAM_Tapir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526AA3-0F3F-5AFB-8573-D994B415DCA7}"/>
              </a:ext>
            </a:extLst>
          </p:cNvPr>
          <p:cNvSpPr txBox="1"/>
          <p:nvPr/>
        </p:nvSpPr>
        <p:spPr>
          <a:xfrm>
            <a:off x="1391552" y="791547"/>
            <a:ext cx="988017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最終提出アプリ（</a:t>
            </a:r>
            <a:r>
              <a:rPr lang="en-US" altLang="ja-JP" sz="2800" b="1" dirty="0">
                <a:latin typeface="Amasis MT Pro Black" panose="020B0604020202020204" pitchFamily="18" charset="0"/>
              </a:rPr>
              <a:t>Rock-Paper-Scissors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）について</a:t>
            </a:r>
            <a:endParaRPr lang="en-US" altLang="ja-JP" sz="2800" b="1" dirty="0">
              <a:latin typeface="Amasis MT Pro Black" panose="020B0604020202020204" pitchFamily="18" charset="0"/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１）　制作アプリのお披露目。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２）　アプリ制作に向けた、考え方について。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３）　くふう点と、身についた事。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４）　今後のに向けて。</a:t>
            </a:r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FDD5FE-2FE7-79B9-B19D-56EB96CDC98E}"/>
              </a:ext>
            </a:extLst>
          </p:cNvPr>
          <p:cNvSpPr txBox="1"/>
          <p:nvPr/>
        </p:nvSpPr>
        <p:spPr>
          <a:xfrm>
            <a:off x="4181307" y="4555106"/>
            <a:ext cx="7883852" cy="21852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発表者：　</a:t>
            </a:r>
            <a:r>
              <a:rPr kumimoji="1" lang="en-US" altLang="ja-JP" sz="2800" b="1" dirty="0" err="1"/>
              <a:t>SAM</a:t>
            </a:r>
            <a:r>
              <a:rPr lang="en-US" altLang="ja-JP" sz="2800" b="1" dirty="0" err="1"/>
              <a:t>_</a:t>
            </a:r>
            <a:r>
              <a:rPr kumimoji="1" lang="en-US" altLang="ja-JP" sz="2800" b="1" dirty="0" err="1"/>
              <a:t>Tapir</a:t>
            </a:r>
            <a:r>
              <a:rPr kumimoji="1" lang="ja-JP" altLang="en-US" sz="2800" b="1" dirty="0"/>
              <a:t>　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Susumu</a:t>
            </a:r>
            <a:r>
              <a:rPr lang="ja-JP" altLang="en-US" sz="2400" b="1" dirty="0"/>
              <a:t>　</a:t>
            </a:r>
            <a:r>
              <a:rPr kumimoji="1" lang="en-US" altLang="ja-JP" sz="2400" b="1" dirty="0" err="1"/>
              <a:t>Hiraishi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　</a:t>
            </a:r>
            <a:r>
              <a:rPr lang="en-US" altLang="ja-JP" dirty="0"/>
              <a:t>Tapir</a:t>
            </a:r>
            <a:r>
              <a:rPr lang="ja-JP" altLang="en-US" dirty="0"/>
              <a:t>とは、動物の「獏」のことであり、今回の演習で出てきた</a:t>
            </a:r>
            <a:endParaRPr lang="en-US" altLang="ja-JP" dirty="0"/>
          </a:p>
          <a:p>
            <a:r>
              <a:rPr lang="ja-JP" altLang="en-US" dirty="0"/>
              <a:t>　　　ナイトメアを食べてしまおう！という意気込みで付けました。</a:t>
            </a:r>
            <a:endParaRPr lang="en-US" altLang="ja-JP" dirty="0"/>
          </a:p>
          <a:p>
            <a:r>
              <a:rPr lang="ja-JP" altLang="en-US" dirty="0"/>
              <a:t>　　</a:t>
            </a:r>
            <a:endParaRPr lang="en-US" altLang="ja-JP" dirty="0"/>
          </a:p>
          <a:p>
            <a:r>
              <a:rPr lang="ja-JP" altLang="en-US" dirty="0"/>
              <a:t>　　　　　　実際は、まだ食べ切れてませんが、、、　そこは内緒！</a:t>
            </a:r>
            <a:endParaRPr lang="en-US" altLang="ja-JP" dirty="0"/>
          </a:p>
          <a:p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0300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クロール: 横 7">
            <a:extLst>
              <a:ext uri="{FF2B5EF4-FFF2-40B4-BE49-F238E27FC236}">
                <a16:creationId xmlns:a16="http://schemas.microsoft.com/office/drawing/2014/main" id="{F992A244-2000-A714-C2F5-38A597A9610D}"/>
              </a:ext>
            </a:extLst>
          </p:cNvPr>
          <p:cNvSpPr/>
          <p:nvPr/>
        </p:nvSpPr>
        <p:spPr>
          <a:xfrm>
            <a:off x="627797" y="1965134"/>
            <a:ext cx="11186197" cy="4795906"/>
          </a:xfrm>
          <a:prstGeom prst="horizontalScroll">
            <a:avLst>
              <a:gd name="adj" fmla="val 785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6300" y="96960"/>
            <a:ext cx="4801314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２．教えていただいた事を使う！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3CB4EF-A3DF-58C8-E477-DBD0D6CDA8BE}"/>
              </a:ext>
            </a:extLst>
          </p:cNvPr>
          <p:cNvSpPr txBox="1"/>
          <p:nvPr/>
        </p:nvSpPr>
        <p:spPr>
          <a:xfrm>
            <a:off x="1139125" y="824117"/>
            <a:ext cx="108643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アプリ作成に向けた、心構え。</a:t>
            </a:r>
            <a:endParaRPr lang="en-US" altLang="ja-JP" sz="900" b="1" dirty="0">
              <a:latin typeface="Amasis MT Pro Black" panose="020B0604020202020204" pitchFamily="18" charset="0"/>
            </a:endParaRPr>
          </a:p>
          <a:p>
            <a:r>
              <a:rPr lang="ja-JP" altLang="en-US" sz="800" b="1" dirty="0">
                <a:latin typeface="Amasis MT Pro Black" panose="020B0604020202020204" pitchFamily="18" charset="0"/>
              </a:rPr>
              <a:t> </a:t>
            </a:r>
            <a:endParaRPr lang="en-US" altLang="ja-JP" sz="800" b="1" dirty="0">
              <a:latin typeface="Amasis MT Pro Black" panose="020B0604020202020204" pitchFamily="18" charset="0"/>
            </a:endParaRPr>
          </a:p>
          <a:p>
            <a:r>
              <a:rPr lang="ja-JP" altLang="en-US" sz="2400" dirty="0"/>
              <a:t>　ルールが解りやすい、じゃんけんゲームの製作を行うことで下記の条件を</a:t>
            </a:r>
            <a:endParaRPr lang="en-US" altLang="ja-JP" sz="2400" dirty="0"/>
          </a:p>
          <a:p>
            <a:r>
              <a:rPr kumimoji="1" lang="ja-JP" altLang="en-US" sz="2400" dirty="0"/>
              <a:t>満たすように進めました。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１）　配列、オブジェクト、判定、ループ処理、アロー関数　等を実施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２）　</a:t>
            </a:r>
            <a:r>
              <a:rPr lang="en-US" altLang="ja-JP" sz="24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JSDoc</a:t>
            </a:r>
            <a:r>
              <a:rPr lang="ja-JP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をしっかり書く</a:t>
            </a:r>
            <a:r>
              <a:rPr lang="ja-JP" altLang="en-US" sz="2400" dirty="0"/>
              <a:t>、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疑似コードを書く</a:t>
            </a:r>
            <a:endParaRPr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３）　</a:t>
            </a:r>
            <a:r>
              <a:rPr lang="ja-JP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関数シグネチャを考えた後</a:t>
            </a:r>
            <a:r>
              <a:rPr lang="ja-JP" altLang="en-US" sz="2400" dirty="0"/>
              <a:t>、コードを実装する。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４）　</a:t>
            </a:r>
            <a:r>
              <a:rPr lang="ja-JP" altLang="en-US" sz="2400" u="sng" dirty="0"/>
              <a:t>コードスタイルに気を付ける</a:t>
            </a:r>
            <a:r>
              <a:rPr lang="ja-JP" altLang="en-US" sz="2400" dirty="0"/>
              <a:t>。　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シンプルに書く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endParaRPr lang="en-US" altLang="ja-JP" sz="2400" dirty="0"/>
          </a:p>
          <a:p>
            <a:r>
              <a:rPr lang="ja-JP" altLang="en-US" sz="2400" dirty="0"/>
              <a:t>５）　説明がなくても、使えるアプリを考えて実装してみる。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995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37309" y="96960"/>
            <a:ext cx="357020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３．工夫した点　ー　１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4C8D77-72B7-263A-924E-B978B23D7D0E}"/>
              </a:ext>
            </a:extLst>
          </p:cNvPr>
          <p:cNvSpPr txBox="1"/>
          <p:nvPr/>
        </p:nvSpPr>
        <p:spPr>
          <a:xfrm>
            <a:off x="736169" y="3429000"/>
            <a:ext cx="1086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</a:t>
            </a:r>
            <a:r>
              <a:rPr lang="en-US" altLang="ja-JP" sz="2800" b="1" dirty="0" err="1">
                <a:latin typeface="Amasis MT Pro Black" panose="020B0604020202020204" pitchFamily="18" charset="0"/>
              </a:rPr>
              <a:t>JSDoc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の実装</a:t>
            </a:r>
            <a:endParaRPr lang="en-US" altLang="ja-JP" sz="2800" b="1" dirty="0">
              <a:latin typeface="Amasis MT Pro Black" panose="020B0604020202020204" pitchFamily="18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376E1DD-306A-0BF8-EDC8-9FD7E107B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76" y="1302760"/>
            <a:ext cx="10139744" cy="199528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C23395-D45F-7D45-1E01-978FDBA0B038}"/>
              </a:ext>
            </a:extLst>
          </p:cNvPr>
          <p:cNvSpPr txBox="1"/>
          <p:nvPr/>
        </p:nvSpPr>
        <p:spPr>
          <a:xfrm>
            <a:off x="821410" y="739494"/>
            <a:ext cx="1086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ファイル呼び出し方法の工夫　オブジェ化</a:t>
            </a:r>
            <a:endParaRPr lang="en-US" altLang="ja-JP" sz="2800" b="1" dirty="0">
              <a:latin typeface="Amasis MT Pro Black" panose="020B0604020202020204" pitchFamily="18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0369CFF6-2420-43CE-A088-68B6D98D2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516" y="4005366"/>
            <a:ext cx="5958586" cy="2424814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1F8A11F-9F9F-E2AB-7103-328FDA8935CD}"/>
              </a:ext>
            </a:extLst>
          </p:cNvPr>
          <p:cNvGrpSpPr/>
          <p:nvPr/>
        </p:nvGrpSpPr>
        <p:grpSpPr>
          <a:xfrm>
            <a:off x="7369764" y="4599447"/>
            <a:ext cx="4535056" cy="1519059"/>
            <a:chOff x="7369764" y="4599447"/>
            <a:chExt cx="4535056" cy="1519059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98C41EED-F7B3-D8BE-19F6-9A04ADC55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9764" y="4599447"/>
              <a:ext cx="4535056" cy="151905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04A1ED91-039F-0B55-A2CA-AF93D48949C9}"/>
                    </a:ext>
                  </a:extLst>
                </p14:cNvPr>
                <p14:cNvContentPartPr/>
                <p14:nvPr/>
              </p14:nvContentPartPr>
              <p14:xfrm>
                <a:off x="8246758" y="5926655"/>
                <a:ext cx="911520" cy="5580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04A1ED91-039F-0B55-A2CA-AF93D48949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92758" y="5819015"/>
                  <a:ext cx="1019160" cy="271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A5CD088-2745-4CCC-ED5B-EEEF16E30982}"/>
              </a:ext>
            </a:extLst>
          </p:cNvPr>
          <p:cNvSpPr/>
          <p:nvPr/>
        </p:nvSpPr>
        <p:spPr>
          <a:xfrm>
            <a:off x="8050880" y="6175111"/>
            <a:ext cx="3853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VSCode</a:t>
            </a:r>
            <a:r>
              <a:rPr lang="ja-JP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の便利機能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3776504-C198-D61C-A7C8-057C185CDA81}"/>
              </a:ext>
            </a:extLst>
          </p:cNvPr>
          <p:cNvSpPr/>
          <p:nvPr/>
        </p:nvSpPr>
        <p:spPr>
          <a:xfrm>
            <a:off x="4974717" y="2564115"/>
            <a:ext cx="67505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最初に書くことで、書き換えが楽！</a:t>
            </a:r>
          </a:p>
        </p:txBody>
      </p:sp>
    </p:spTree>
    <p:extLst>
      <p:ext uri="{BB962C8B-B14F-4D97-AF65-F5344CB8AC3E}">
        <p14:creationId xmlns:p14="http://schemas.microsoft.com/office/powerpoint/2010/main" val="24532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C23395-D45F-7D45-1E01-978FDBA0B038}"/>
              </a:ext>
            </a:extLst>
          </p:cNvPr>
          <p:cNvSpPr txBox="1"/>
          <p:nvPr/>
        </p:nvSpPr>
        <p:spPr>
          <a:xfrm>
            <a:off x="821410" y="739494"/>
            <a:ext cx="558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見やすい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全体構成と配置</a:t>
            </a:r>
            <a:endParaRPr lang="en-US" altLang="ja-JP" sz="2800" b="1" dirty="0">
              <a:latin typeface="Amasis MT Pro Black" panose="020B060402020202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500B37-8173-5029-1A5F-D56955A5D95E}"/>
              </a:ext>
            </a:extLst>
          </p:cNvPr>
          <p:cNvSpPr txBox="1"/>
          <p:nvPr/>
        </p:nvSpPr>
        <p:spPr>
          <a:xfrm>
            <a:off x="1337309" y="96960"/>
            <a:ext cx="357020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３．工夫した点　ー　２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6996ED0-C40D-5A6E-0769-527688628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607" y="1367885"/>
            <a:ext cx="4441357" cy="535946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BADEA2-8686-DB54-3D70-50E20144A013}"/>
              </a:ext>
            </a:extLst>
          </p:cNvPr>
          <p:cNvSpPr txBox="1"/>
          <p:nvPr/>
        </p:nvSpPr>
        <p:spPr>
          <a:xfrm>
            <a:off x="6305328" y="1010190"/>
            <a:ext cx="571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Amasis MT Pro Black" panose="020B0604020202020204" pitchFamily="18" charset="0"/>
              </a:rPr>
              <a:t>・タイミングを変えたかったが</a:t>
            </a:r>
            <a:r>
              <a:rPr lang="en-US" altLang="ja-JP" sz="2000" b="1" dirty="0">
                <a:latin typeface="Amasis MT Pro Black" panose="020B0604020202020204" pitchFamily="18" charset="0"/>
              </a:rPr>
              <a:t>JavaScript</a:t>
            </a:r>
            <a:r>
              <a:rPr lang="ja-JP" altLang="en-US" sz="2000" b="1" dirty="0">
                <a:latin typeface="Amasis MT Pro Black" panose="020B0604020202020204" pitchFamily="18" charset="0"/>
              </a:rPr>
              <a:t>に、</a:t>
            </a:r>
            <a:r>
              <a:rPr lang="en-US" altLang="ja-JP" sz="2000" b="1" dirty="0">
                <a:latin typeface="Amasis MT Pro Black" panose="020B0604020202020204" pitchFamily="18" charset="0"/>
              </a:rPr>
              <a:t>sleep</a:t>
            </a:r>
            <a:r>
              <a:rPr lang="ja-JP" altLang="en-US" sz="2000" b="1" dirty="0">
                <a:latin typeface="Amasis MT Pro Black" panose="020B0604020202020204" pitchFamily="18" charset="0"/>
              </a:rPr>
              <a:t>機能がなかったので、自分で実装</a:t>
            </a:r>
            <a:endParaRPr lang="en-US" altLang="ja-JP" sz="2000" b="1" dirty="0">
              <a:latin typeface="Amasis MT Pro Black" panose="020B06040202020202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AC807D-D45B-50EC-B2B1-1A41B61F5958}"/>
              </a:ext>
            </a:extLst>
          </p:cNvPr>
          <p:cNvSpPr txBox="1"/>
          <p:nvPr/>
        </p:nvSpPr>
        <p:spPr>
          <a:xfrm>
            <a:off x="6152088" y="4191727"/>
            <a:ext cx="579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Amasis MT Pro Black" panose="020B0604020202020204" pitchFamily="18" charset="0"/>
              </a:rPr>
              <a:t>・動画を入れたかったので、</a:t>
            </a:r>
            <a:r>
              <a:rPr lang="en-US" altLang="ja-JP" sz="2000" b="1" dirty="0">
                <a:latin typeface="Amasis MT Pro Black" panose="020B0604020202020204" pitchFamily="18" charset="0"/>
              </a:rPr>
              <a:t>gif</a:t>
            </a:r>
            <a:r>
              <a:rPr lang="ja-JP" altLang="en-US" sz="2000" b="1" dirty="0">
                <a:latin typeface="Amasis MT Pro Black" panose="020B0604020202020204" pitchFamily="18" charset="0"/>
              </a:rPr>
              <a:t>ファイルを作成</a:t>
            </a:r>
            <a:endParaRPr lang="en-US" altLang="ja-JP" sz="2400" b="1" dirty="0">
              <a:latin typeface="Amasis MT Pro Black" panose="020B0604020202020204" pitchFamily="18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05BBAD5-F45A-4EE5-4DB9-E6A8E596E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468" y="1813039"/>
            <a:ext cx="2651752" cy="210793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643B1A-E254-168B-59F9-7D3AF3AF58FC}"/>
              </a:ext>
            </a:extLst>
          </p:cNvPr>
          <p:cNvSpPr txBox="1"/>
          <p:nvPr/>
        </p:nvSpPr>
        <p:spPr>
          <a:xfrm>
            <a:off x="8632828" y="2123170"/>
            <a:ext cx="331670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Date</a:t>
            </a:r>
            <a:r>
              <a:rPr kumimoji="1" lang="ja-JP" altLang="en-US" dirty="0"/>
              <a:t>関数で、現在の時間を読み取り続け、最初に取得した時間と比較して、その時間内は、何もしない関数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19DFB8A-1730-DC70-A9BC-A4E7A71D3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769" y="5058963"/>
            <a:ext cx="1532574" cy="123178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A2600CC-6D2E-E5DE-A1C7-26E1EB71DD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093" y="4991101"/>
            <a:ext cx="1268255" cy="123178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2E8EECA-7A54-3BBA-7D40-818F51FB2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4063" y="4706754"/>
            <a:ext cx="1863791" cy="1583997"/>
          </a:xfrm>
          <a:prstGeom prst="rect">
            <a:avLst/>
          </a:prstGeom>
        </p:spPr>
      </p:pic>
      <p:sp>
        <p:nvSpPr>
          <p:cNvPr id="33" name="矢印: 右 32">
            <a:extLst>
              <a:ext uri="{FF2B5EF4-FFF2-40B4-BE49-F238E27FC236}">
                <a16:creationId xmlns:a16="http://schemas.microsoft.com/office/drawing/2014/main" id="{081F64E5-2D54-0ACA-63D5-9FB86D4CB71C}"/>
              </a:ext>
            </a:extLst>
          </p:cNvPr>
          <p:cNvSpPr/>
          <p:nvPr/>
        </p:nvSpPr>
        <p:spPr>
          <a:xfrm>
            <a:off x="7982130" y="5592278"/>
            <a:ext cx="325395" cy="3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7425FA6D-8CEF-ADB2-A001-C2C774C2FF51}"/>
              </a:ext>
            </a:extLst>
          </p:cNvPr>
          <p:cNvSpPr/>
          <p:nvPr/>
        </p:nvSpPr>
        <p:spPr>
          <a:xfrm>
            <a:off x="9721508" y="5592278"/>
            <a:ext cx="325395" cy="3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117DA4A-D113-FCB4-5153-3BEDD06EDDBC}"/>
              </a:ext>
            </a:extLst>
          </p:cNvPr>
          <p:cNvSpPr/>
          <p:nvPr/>
        </p:nvSpPr>
        <p:spPr>
          <a:xfrm>
            <a:off x="6204957" y="6308331"/>
            <a:ext cx="59154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altLang="ja-JP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</a:t>
            </a:r>
            <a:r>
              <a:rPr lang="ja-JP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ファイルの仕組みと作り方も</a:t>
            </a:r>
            <a:r>
              <a:rPr lang="en-US" altLang="ja-JP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Get</a:t>
            </a:r>
            <a:endParaRPr lang="ja-JP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858D111-EDD2-8E1D-81EC-75A66DF0D5B1}"/>
              </a:ext>
            </a:extLst>
          </p:cNvPr>
          <p:cNvSpPr/>
          <p:nvPr/>
        </p:nvSpPr>
        <p:spPr>
          <a:xfrm>
            <a:off x="7422890" y="3496003"/>
            <a:ext cx="44935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教えてもらった知識で解決</a:t>
            </a:r>
            <a:endParaRPr lang="ja-JP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79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37309" y="96960"/>
            <a:ext cx="264687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４．今後に向けて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AF8D01-F952-2337-F941-EA16C2CFE6C6}"/>
              </a:ext>
            </a:extLst>
          </p:cNvPr>
          <p:cNvSpPr txBox="1"/>
          <p:nvPr/>
        </p:nvSpPr>
        <p:spPr>
          <a:xfrm>
            <a:off x="1097281" y="785617"/>
            <a:ext cx="1090615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</a:t>
            </a:r>
            <a:r>
              <a:rPr lang="ja-JP" altLang="en-US" sz="28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大事な事は、続けること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！</a:t>
            </a:r>
            <a:endParaRPr lang="en-US" altLang="ja-JP" sz="3200" b="1" dirty="0">
              <a:solidFill>
                <a:schemeClr val="accent3">
                  <a:lumMod val="75000"/>
                </a:schemeClr>
              </a:solidFill>
              <a:latin typeface="Amasis MT Pro Black" panose="020B0604020202020204" pitchFamily="18" charset="0"/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　今までは、独学で勉強して、一人でプログラムを作ってきました。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現場では、作ったものが</a:t>
            </a:r>
            <a:r>
              <a:rPr lang="ja-JP" altLang="en-US" sz="2400" b="1" dirty="0"/>
              <a:t>要件に合っていて動けば良い</a:t>
            </a:r>
            <a:r>
              <a:rPr lang="ja-JP" altLang="en-US" sz="2400" dirty="0"/>
              <a:t>ので、そのあとのメンテナンスなど考えていませんでした。</a:t>
            </a:r>
            <a:endParaRPr lang="en-US" altLang="ja-JP" sz="2400" dirty="0"/>
          </a:p>
          <a:p>
            <a:r>
              <a:rPr lang="ja-JP" altLang="en-US" sz="2400" dirty="0"/>
              <a:t>　（その為、作ったツールは、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誰もメンテナンスする事が出来ません</a:t>
            </a:r>
            <a:r>
              <a:rPr lang="ja-JP" altLang="en-US" sz="2400" dirty="0"/>
              <a:t>。）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今回、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プログラムを書く上での基本</a:t>
            </a:r>
            <a:r>
              <a:rPr lang="ja-JP" altLang="en-US" sz="2400" dirty="0"/>
              <a:t>を、</a:t>
            </a:r>
            <a:r>
              <a:rPr lang="ja-JP" altLang="en-US" sz="2400" u="sng" dirty="0"/>
              <a:t>少し学ぶことが出来たと思います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r>
              <a:rPr lang="ja-JP" altLang="en-US" sz="2400" dirty="0"/>
              <a:t>　また、</a:t>
            </a:r>
            <a:r>
              <a:rPr lang="ja-JP" altLang="en-US" sz="2400" u="sng" dirty="0"/>
              <a:t>ペアで補い合う事で</a:t>
            </a:r>
            <a:r>
              <a:rPr lang="ja-JP" altLang="en-US" sz="2400" dirty="0"/>
              <a:t>、コードのコピーにならない、内容を理解した状態で、使える</a:t>
            </a:r>
            <a:r>
              <a:rPr lang="ja-JP" altLang="en-US" sz="2400" dirty="0">
                <a:highlight>
                  <a:srgbClr val="FFFF00"/>
                </a:highlight>
              </a:rPr>
              <a:t>知識を増やす事</a:t>
            </a:r>
            <a:r>
              <a:rPr lang="ja-JP" altLang="en-US" sz="2400" dirty="0"/>
              <a:t>が出来ました。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まだまだ、知識も技能も足らないので、</a:t>
            </a:r>
            <a:r>
              <a:rPr lang="ja-JP" altLang="en-US" sz="2400" u="sng" dirty="0"/>
              <a:t>今後もしっかりと学んでいきたい</a:t>
            </a:r>
            <a:r>
              <a:rPr lang="ja-JP" altLang="en-US" sz="2400" dirty="0"/>
              <a:t>と思います。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　　　　　　　　　</a:t>
            </a:r>
            <a:r>
              <a:rPr lang="ja-JP" altLang="en-US" sz="2400" b="1" dirty="0"/>
              <a:t>ブートキャンプに行きたい思いが強くなりました。</a:t>
            </a:r>
            <a:endParaRPr lang="en-US" altLang="ja-JP" sz="2400" b="1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8515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37309" y="96960"/>
            <a:ext cx="1107996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おまけ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AF8D01-F952-2337-F941-EA16C2CFE6C6}"/>
              </a:ext>
            </a:extLst>
          </p:cNvPr>
          <p:cNvSpPr txBox="1"/>
          <p:nvPr/>
        </p:nvSpPr>
        <p:spPr>
          <a:xfrm>
            <a:off x="1097281" y="785617"/>
            <a:ext cx="10906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</a:t>
            </a:r>
            <a:r>
              <a:rPr lang="en-US" altLang="ja-JP" sz="2400" dirty="0"/>
              <a:t>png.gif</a:t>
            </a:r>
            <a:r>
              <a:rPr lang="ja-JP" altLang="en-US" sz="2400" dirty="0"/>
              <a:t>ファイル一覧</a:t>
            </a:r>
            <a:endParaRPr lang="en-US" altLang="ja-JP" sz="3200" b="1" dirty="0">
              <a:solidFill>
                <a:schemeClr val="accent3">
                  <a:lumMod val="75000"/>
                </a:schemeClr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22D462-37A2-6EA6-9F63-6F7A7FB46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40" y="1474274"/>
            <a:ext cx="7359622" cy="4189688"/>
          </a:xfrm>
          <a:prstGeom prst="rect">
            <a:avLst/>
          </a:prstGeom>
        </p:spPr>
      </p:pic>
      <p:pic>
        <p:nvPicPr>
          <p:cNvPr id="14" name="図 13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548DF937-1BDC-5376-B9A5-1BF6233AE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25" y="4589999"/>
            <a:ext cx="2099243" cy="1815561"/>
          </a:xfrm>
          <a:prstGeom prst="rect">
            <a:avLst/>
          </a:prstGeom>
        </p:spPr>
      </p:pic>
      <p:pic>
        <p:nvPicPr>
          <p:cNvPr id="16" name="図 15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AB7F5536-14B0-BC8A-B0C7-9CB6FA1FC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71" y="703166"/>
            <a:ext cx="2300460" cy="1989587"/>
          </a:xfrm>
          <a:prstGeom prst="rect">
            <a:avLst/>
          </a:prstGeom>
        </p:spPr>
      </p:pic>
      <p:pic>
        <p:nvPicPr>
          <p:cNvPr id="18" name="図 17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1F29CC9B-D8A9-5A27-F478-C614E352E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01" y="2788940"/>
            <a:ext cx="2010196" cy="1738548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E9D8EA9-2718-62E9-FC46-F4BE41718FAD}"/>
              </a:ext>
            </a:extLst>
          </p:cNvPr>
          <p:cNvSpPr/>
          <p:nvPr/>
        </p:nvSpPr>
        <p:spPr>
          <a:xfrm>
            <a:off x="3148497" y="5815450"/>
            <a:ext cx="508825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create by </a:t>
            </a:r>
            <a:r>
              <a:rPr lang="en-US" altLang="ja-JP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greenlabel</a:t>
            </a:r>
            <a:r>
              <a:rPr lang="ja-JP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（</a:t>
            </a:r>
            <a:r>
              <a:rPr lang="en-US" altLang="ja-JP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Non)</a:t>
            </a:r>
          </a:p>
          <a:p>
            <a:pPr algn="ctr"/>
            <a:r>
              <a:rPr lang="en-US" altLang="ja-JP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※</a:t>
            </a:r>
            <a:r>
              <a:rPr lang="en-US" altLang="ja-JP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LineCreatersName</a:t>
            </a:r>
            <a:endParaRPr lang="ja-JP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3944620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30b3__x30e1__x30f3__x30c8_ xmlns="be4544ac-009f-495c-abf6-5ffafb9f8fc4" xsi:nil="true"/>
    <URL xmlns="be4544ac-009f-495c-abf6-5ffafb9f8fc4">
      <Url xsi:nil="true"/>
      <Description xsi:nil="true"/>
    </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126C1395C772498C6F673027B90A57" ma:contentTypeVersion="17" ma:contentTypeDescription="新しいドキュメントを作成します。" ma:contentTypeScope="" ma:versionID="e5407cd6ed33a84fdf79cade1dfff71e">
  <xsd:schema xmlns:xsd="http://www.w3.org/2001/XMLSchema" xmlns:xs="http://www.w3.org/2001/XMLSchema" xmlns:p="http://schemas.microsoft.com/office/2006/metadata/properties" xmlns:ns2="be4544ac-009f-495c-abf6-5ffafb9f8fc4" xmlns:ns3="2225ab29-e826-449b-b5a5-b228c8a78d3e" targetNamespace="http://schemas.microsoft.com/office/2006/metadata/properties" ma:root="true" ma:fieldsID="30607a7cbff5c091d13d3364613f1438" ns2:_="" ns3:_="">
    <xsd:import namespace="be4544ac-009f-495c-abf6-5ffafb9f8fc4"/>
    <xsd:import namespace="2225ab29-e826-449b-b5a5-b228c8a78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_x30b3__x30e1__x30f3__x30c8_" minOccurs="0"/>
                <xsd:element ref="ns2:MediaServiceAutoKeyPoints" minOccurs="0"/>
                <xsd:element ref="ns2:MediaServiceKeyPoints" minOccurs="0"/>
                <xsd:element ref="ns2: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544ac-009f-495c-abf6-5ffafb9f8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x30b3__x30e1__x30f3__x30c8_" ma:index="19" nillable="true" ma:displayName="コメント" ma:format="Dropdown" ma:internalName="_x30b3__x30e1__x30f3__x30c8_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URL" ma:index="22" nillable="true" ma:displayName="URL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5ab29-e826-449b-b5a5-b228c8a78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8F6AD8-1F75-4872-A869-E1A3ED8CA2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39986C-A5C7-4A8D-BA91-DBEF1DAB0334}">
  <ds:schemaRefs>
    <ds:schemaRef ds:uri="http://schemas.microsoft.com/office/2006/documentManagement/types"/>
    <ds:schemaRef ds:uri="2225ab29-e826-449b-b5a5-b228c8a78d3e"/>
    <ds:schemaRef ds:uri="be4544ac-009f-495c-abf6-5ffafb9f8fc4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DBC5CE-9211-4E02-9385-01092F552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4544ac-009f-495c-abf6-5ffafb9f8fc4"/>
    <ds:schemaRef ds:uri="2225ab29-e826-449b-b5a5-b228c8a78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2228</TotalTime>
  <Words>536</Words>
  <Application>Microsoft Office PowerPoint</Application>
  <PresentationFormat>ワイド画面</PresentationFormat>
  <Paragraphs>75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Amasis MT Pro Black</vt:lpstr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Koshiishi, Takashi/輿石 敬司</dc:creator>
  <cp:lastModifiedBy>平石 進</cp:lastModifiedBy>
  <cp:revision>169</cp:revision>
  <dcterms:created xsi:type="dcterms:W3CDTF">2021-08-16T11:30:06Z</dcterms:created>
  <dcterms:modified xsi:type="dcterms:W3CDTF">2022-12-11T00:25:39Z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0x0101009C126C1395C772498C6F673027B90A57</vt:lpwstr>
  </property>
</Properties>
</file>