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notesMasterIdLst>
    <p:notesMasterId r:id="rId6"/>
  </p:notesMasterIdLst>
  <p:sldIdLst>
    <p:sldId id="35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3AE80-48AF-4108-ACF6-A82FD5F4E3C0}" v="4" dt="2022-02-04T01:08:37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5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7352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aishi, Susumu/平石 進" userId="a13125cc-0e3c-403f-9c07-c06ac12846e8" providerId="ADAL" clId="{69C3AE80-48AF-4108-ACF6-A82FD5F4E3C0}"/>
    <pc:docChg chg="undo custSel modSld">
      <pc:chgData name="Hiraishi, Susumu/平石 進" userId="a13125cc-0e3c-403f-9c07-c06ac12846e8" providerId="ADAL" clId="{69C3AE80-48AF-4108-ACF6-A82FD5F4E3C0}" dt="2022-02-04T01:08:37.563" v="25" actId="164"/>
      <pc:docMkLst>
        <pc:docMk/>
      </pc:docMkLst>
      <pc:sldChg chg="addSp delSp modSp mod">
        <pc:chgData name="Hiraishi, Susumu/平石 進" userId="a13125cc-0e3c-403f-9c07-c06ac12846e8" providerId="ADAL" clId="{69C3AE80-48AF-4108-ACF6-A82FD5F4E3C0}" dt="2022-02-04T01:08:37.563" v="25" actId="164"/>
        <pc:sldMkLst>
          <pc:docMk/>
          <pc:sldMk cId="999569988" sldId="351"/>
        </pc:sldMkLst>
        <pc:spChg chg="mod">
          <ac:chgData name="Hiraishi, Susumu/平石 進" userId="a13125cc-0e3c-403f-9c07-c06ac12846e8" providerId="ADAL" clId="{69C3AE80-48AF-4108-ACF6-A82FD5F4E3C0}" dt="2022-02-04T01:07:56.114" v="0"/>
          <ac:spMkLst>
            <pc:docMk/>
            <pc:sldMk cId="999569988" sldId="351"/>
            <ac:spMk id="10" creationId="{5BB69F51-C844-4AE8-980D-059FD8226FE9}"/>
          </ac:spMkLst>
        </pc:spChg>
        <pc:spChg chg="mod">
          <ac:chgData name="Hiraishi, Susumu/平石 進" userId="a13125cc-0e3c-403f-9c07-c06ac12846e8" providerId="ADAL" clId="{69C3AE80-48AF-4108-ACF6-A82FD5F4E3C0}" dt="2022-02-04T01:08:05.889" v="7"/>
          <ac:spMkLst>
            <pc:docMk/>
            <pc:sldMk cId="999569988" sldId="351"/>
            <ac:spMk id="13" creationId="{93D146A7-2D72-4261-A27A-7331157239E6}"/>
          </ac:spMkLst>
        </pc:spChg>
        <pc:grpChg chg="add mod">
          <ac:chgData name="Hiraishi, Susumu/平石 進" userId="a13125cc-0e3c-403f-9c07-c06ac12846e8" providerId="ADAL" clId="{69C3AE80-48AF-4108-ACF6-A82FD5F4E3C0}" dt="2022-02-04T01:08:37.563" v="25" actId="164"/>
          <ac:grpSpMkLst>
            <pc:docMk/>
            <pc:sldMk cId="999569988" sldId="351"/>
            <ac:grpSpMk id="2" creationId="{2971D47F-6D74-404F-A580-1607555B069E}"/>
          </ac:grpSpMkLst>
        </pc:grpChg>
        <pc:grpChg chg="mod">
          <ac:chgData name="Hiraishi, Susumu/平石 進" userId="a13125cc-0e3c-403f-9c07-c06ac12846e8" providerId="ADAL" clId="{69C3AE80-48AF-4108-ACF6-A82FD5F4E3C0}" dt="2022-02-04T01:08:37.563" v="25" actId="164"/>
          <ac:grpSpMkLst>
            <pc:docMk/>
            <pc:sldMk cId="999569988" sldId="351"/>
            <ac:grpSpMk id="7" creationId="{CAE2149C-B06B-4C37-91FA-A89E8A4B18B6}"/>
          </ac:grpSpMkLst>
        </pc:grpChg>
        <pc:grpChg chg="add del mod">
          <ac:chgData name="Hiraishi, Susumu/平石 進" userId="a13125cc-0e3c-403f-9c07-c06ac12846e8" providerId="ADAL" clId="{69C3AE80-48AF-4108-ACF6-A82FD5F4E3C0}" dt="2022-02-04T01:08:02.767" v="5"/>
          <ac:grpSpMkLst>
            <pc:docMk/>
            <pc:sldMk cId="999569988" sldId="351"/>
            <ac:grpSpMk id="8" creationId="{EE1E6B42-89C1-4E94-9ABC-282090129C89}"/>
          </ac:grpSpMkLst>
        </pc:grpChg>
        <pc:grpChg chg="add mod">
          <ac:chgData name="Hiraishi, Susumu/平石 進" userId="a13125cc-0e3c-403f-9c07-c06ac12846e8" providerId="ADAL" clId="{69C3AE80-48AF-4108-ACF6-A82FD5F4E3C0}" dt="2022-02-04T01:08:37.563" v="25" actId="164"/>
          <ac:grpSpMkLst>
            <pc:docMk/>
            <pc:sldMk cId="999569988" sldId="351"/>
            <ac:grpSpMk id="11" creationId="{E938A31B-CB9B-499E-885D-D151401FE314}"/>
          </ac:grpSpMkLst>
        </pc:grpChg>
        <pc:picChg chg="mod">
          <ac:chgData name="Hiraishi, Susumu/平石 進" userId="a13125cc-0e3c-403f-9c07-c06ac12846e8" providerId="ADAL" clId="{69C3AE80-48AF-4108-ACF6-A82FD5F4E3C0}" dt="2022-02-04T01:07:56.114" v="0"/>
          <ac:picMkLst>
            <pc:docMk/>
            <pc:sldMk cId="999569988" sldId="351"/>
            <ac:picMk id="9" creationId="{E6BEF68C-225C-48C3-8DED-28A335849567}"/>
          </ac:picMkLst>
        </pc:picChg>
        <pc:picChg chg="mod">
          <ac:chgData name="Hiraishi, Susumu/平石 進" userId="a13125cc-0e3c-403f-9c07-c06ac12846e8" providerId="ADAL" clId="{69C3AE80-48AF-4108-ACF6-A82FD5F4E3C0}" dt="2022-02-04T01:08:05.889" v="7"/>
          <ac:picMkLst>
            <pc:docMk/>
            <pc:sldMk cId="999569988" sldId="351"/>
            <ac:picMk id="12" creationId="{11932ACA-674C-4499-81EC-DA61DEF5C7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6078C-C213-443F-9791-5F3CEF7C3175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F8503-C096-4068-8827-E84BB0031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05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89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2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01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 userDrawn="1"/>
        </p:nvSpPr>
        <p:spPr>
          <a:xfrm>
            <a:off x="11282790" y="13857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E04AFCC-983A-4931-A17A-18202042F111}" type="slidenum">
              <a:rPr lang="ja-JP" altLang="en-US" sz="1400" smtClean="0"/>
              <a:pPr/>
              <a:t>‹#›</a:t>
            </a:fld>
            <a:r>
              <a:rPr lang="ja-JP" altLang="en-US" sz="1400" baseline="0" dirty="0"/>
              <a:t> </a:t>
            </a:r>
            <a:r>
              <a:rPr lang="en-US" altLang="ja-JP" sz="1400" baseline="0" dirty="0"/>
              <a:t>/ 10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528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45786" cy="6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2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40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3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5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10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8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5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1A3C-76DE-457D-A02D-7C04395472EB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037" y="0"/>
            <a:ext cx="12192000" cy="66423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38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0560000" y="1287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モビリティ</a:t>
            </a:r>
            <a:endParaRPr kumimoji="1" lang="en-US" altLang="ja-JP" sz="2000" b="1" dirty="0">
              <a:solidFill>
                <a:schemeClr val="bg1"/>
              </a:solidFill>
            </a:endParaRPr>
          </a:p>
          <a:p>
            <a:r>
              <a:rPr kumimoji="1" lang="ja-JP" altLang="en-US" sz="2000" b="1" dirty="0">
                <a:solidFill>
                  <a:schemeClr val="bg1"/>
                </a:solidFill>
              </a:rPr>
              <a:t>ツーリング部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45786" cy="61172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18" y="-1600"/>
            <a:ext cx="1149041" cy="6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407051" y="110886"/>
            <a:ext cx="825867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ja-JP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・・・・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971D47F-6D74-404F-A580-1607555B069E}"/>
              </a:ext>
            </a:extLst>
          </p:cNvPr>
          <p:cNvGrpSpPr/>
          <p:nvPr/>
        </p:nvGrpSpPr>
        <p:grpSpPr>
          <a:xfrm>
            <a:off x="7827225" y="26449"/>
            <a:ext cx="1636518" cy="662981"/>
            <a:chOff x="7827225" y="26449"/>
            <a:chExt cx="1636518" cy="66298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AE2149C-B06B-4C37-91FA-A89E8A4B18B6}"/>
                </a:ext>
              </a:extLst>
            </p:cNvPr>
            <p:cNvGrpSpPr/>
            <p:nvPr/>
          </p:nvGrpSpPr>
          <p:grpSpPr>
            <a:xfrm>
              <a:off x="7827225" y="26449"/>
              <a:ext cx="979755" cy="662981"/>
              <a:chOff x="8497521" y="36082"/>
              <a:chExt cx="979755" cy="662981"/>
            </a:xfrm>
          </p:grpSpPr>
          <p:pic>
            <p:nvPicPr>
              <p:cNvPr id="3" name="図 2" descr="次世代工場G">
                <a:extLst>
                  <a:ext uri="{FF2B5EF4-FFF2-40B4-BE49-F238E27FC236}">
                    <a16:creationId xmlns:a16="http://schemas.microsoft.com/office/drawing/2014/main" id="{A9274790-8459-4884-BE8B-29D3B6C5795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98" y="36082"/>
                <a:ext cx="779416" cy="599369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1F6437E-DFE4-4273-BBB2-55F0E36A93B2}"/>
                  </a:ext>
                </a:extLst>
              </p:cNvPr>
              <p:cNvSpPr/>
              <p:nvPr/>
            </p:nvSpPr>
            <p:spPr>
              <a:xfrm>
                <a:off x="8497521" y="437453"/>
                <a:ext cx="979755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次世代工場</a:t>
                </a:r>
                <a:r>
                  <a:rPr lang="en-US" altLang="ja-JP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G</a:t>
                </a:r>
                <a:endParaRPr lang="ja-JP" altLang="en-US" sz="1050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938A31B-CB9B-499E-885D-D151401FE314}"/>
                </a:ext>
              </a:extLst>
            </p:cNvPr>
            <p:cNvGrpSpPr/>
            <p:nvPr/>
          </p:nvGrpSpPr>
          <p:grpSpPr>
            <a:xfrm>
              <a:off x="8637876" y="26449"/>
              <a:ext cx="825867" cy="661496"/>
              <a:chOff x="8599126" y="26449"/>
              <a:chExt cx="825867" cy="661496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11932ACA-674C-4499-81EC-DA61DEF5C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6764" y="26449"/>
                <a:ext cx="630592" cy="601929"/>
              </a:xfrm>
              <a:prstGeom prst="rect">
                <a:avLst/>
              </a:prstGeom>
            </p:spPr>
          </p:pic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3D146A7-2D72-4261-A27A-7331157239E6}"/>
                  </a:ext>
                </a:extLst>
              </p:cNvPr>
              <p:cNvSpPr/>
              <p:nvPr/>
            </p:nvSpPr>
            <p:spPr>
              <a:xfrm>
                <a:off x="8599126" y="441724"/>
                <a:ext cx="825867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0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企画統括室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956998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大澤">
      <a:majorFont>
        <a:latin typeface="Calibri Light"/>
        <a:ea typeface="HGS創英角ｺﾞｼｯｸUB"/>
        <a:cs typeface=""/>
      </a:majorFont>
      <a:minorFont>
        <a:latin typeface="Calibr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30b3__x30e1__x30f3__x30c8_ xmlns="be4544ac-009f-495c-abf6-5ffafb9f8fc4" xsi:nil="true"/>
    <URL xmlns="be4544ac-009f-495c-abf6-5ffafb9f8fc4">
      <Url xsi:nil="true"/>
      <Description xsi:nil="true"/>
    </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126C1395C772498C6F673027B90A57" ma:contentTypeVersion="17" ma:contentTypeDescription="新しいドキュメントを作成します。" ma:contentTypeScope="" ma:versionID="e5407cd6ed33a84fdf79cade1dfff71e">
  <xsd:schema xmlns:xsd="http://www.w3.org/2001/XMLSchema" xmlns:xs="http://www.w3.org/2001/XMLSchema" xmlns:p="http://schemas.microsoft.com/office/2006/metadata/properties" xmlns:ns2="be4544ac-009f-495c-abf6-5ffafb9f8fc4" xmlns:ns3="2225ab29-e826-449b-b5a5-b228c8a78d3e" targetNamespace="http://schemas.microsoft.com/office/2006/metadata/properties" ma:root="true" ma:fieldsID="30607a7cbff5c091d13d3364613f1438" ns2:_="" ns3:_="">
    <xsd:import namespace="be4544ac-009f-495c-abf6-5ffafb9f8fc4"/>
    <xsd:import namespace="2225ab29-e826-449b-b5a5-b228c8a78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_x30b3__x30e1__x30f3__x30c8_" minOccurs="0"/>
                <xsd:element ref="ns2:MediaServiceAutoKeyPoints" minOccurs="0"/>
                <xsd:element ref="ns2:MediaServiceKeyPoints" minOccurs="0"/>
                <xsd:element ref="ns2: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544ac-009f-495c-abf6-5ffafb9f8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x30b3__x30e1__x30f3__x30c8_" ma:index="19" nillable="true" ma:displayName="コメント" ma:format="Dropdown" ma:internalName="_x30b3__x30e1__x30f3__x30c8_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URL" ma:index="22" nillable="true" ma:displayName="URL" ma:format="Hyperlink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5ab29-e826-449b-b5a5-b228c8a78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39986C-A5C7-4A8D-BA91-DBEF1DAB0334}">
  <ds:schemaRefs>
    <ds:schemaRef ds:uri="http://schemas.microsoft.com/office/2006/metadata/properties"/>
    <ds:schemaRef ds:uri="http://schemas.microsoft.com/office/infopath/2007/PartnerControls"/>
    <ds:schemaRef ds:uri="be4544ac-009f-495c-abf6-5ffafb9f8fc4"/>
  </ds:schemaRefs>
</ds:datastoreItem>
</file>

<file path=customXml/itemProps2.xml><?xml version="1.0" encoding="utf-8"?>
<ds:datastoreItem xmlns:ds="http://schemas.openxmlformats.org/officeDocument/2006/customXml" ds:itemID="{858F6AD8-1F75-4872-A869-E1A3ED8CA2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DBC5CE-9211-4E02-9385-01092F552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4544ac-009f-495c-abf6-5ffafb9f8fc4"/>
    <ds:schemaRef ds:uri="2225ab29-e826-449b-b5a5-b228c8a78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10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3_Office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Koshiishi, Takashi/輿石 敬司</dc:creator>
  <cp:lastModifiedBy>Hiraishi, Susumu/平石 進</cp:lastModifiedBy>
  <cp:revision>162</cp:revision>
  <dcterms:created xsi:type="dcterms:W3CDTF">2021-08-16T11:30:06Z</dcterms:created>
  <dcterms:modified xsi:type="dcterms:W3CDTF">2022-02-04T01:08:44Z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0x0101009C126C1395C772498C6F673027B90A57</vt:lpwstr>
  </property>
</Properties>
</file>