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0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65" autoAdjust="0"/>
  </p:normalViewPr>
  <p:slideViewPr>
    <p:cSldViewPr snapToGrid="0" showGuides="1">
      <p:cViewPr varScale="1">
        <p:scale>
          <a:sx n="79" d="100"/>
          <a:sy n="79" d="100"/>
        </p:scale>
        <p:origin x="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8C9F9-9E01-41EE-941C-80D2D3E92AB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C41C-C55E-4617-BB59-ECE1153C3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可以下载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集成环境，搜一下非常好，很多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等核心库都集成了，免去安装之苦！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C41C-C55E-4617-BB59-ECE1153C3C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https://wenku.baidu.com/view/184a215165ce05087732131c.html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C41C-C55E-4617-BB59-ECE1153C3C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0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https://en.wikipedia.org/wiki/Iris_flower_data_set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C41C-C55E-4617-BB59-ECE1153C3C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5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5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6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B43A-E084-40CB-9A2A-B4E992AD91C7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1D57-5B92-44A2-868C-4EFC3D71A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ris_versicolor" TargetMode="External"/><Relationship Id="rId3" Type="http://schemas.openxmlformats.org/officeDocument/2006/relationships/hyperlink" Target="https://en.wikipedia.org/wiki/Iris_flower_data_set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ris_setosa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en.wikipedia.org/wiki/Iris_virginica" TargetMode="External"/><Relationship Id="rId4" Type="http://schemas.openxmlformats.org/officeDocument/2006/relationships/hyperlink" Target="http://scikit-learn.org/stable/modules/generated/sklearn.datasets.load_iris.html" TargetMode="External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cipy.org/doc/scipy/reference/py-mod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0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是聚类算法当中类的个数。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171450" lvl="1">
              <a:spcBef>
                <a:spcPts val="750"/>
              </a:spcBef>
            </a:pPr>
            <a:r>
              <a:rPr lang="en-US" altLang="zh-CN" sz="2100" dirty="0"/>
              <a:t>means</a:t>
            </a:r>
            <a:r>
              <a:rPr lang="zh-CN" altLang="en-US" sz="2100" dirty="0"/>
              <a:t>是什么？</a:t>
            </a:r>
            <a:endParaRPr lang="en-US" altLang="zh-CN" sz="2100" dirty="0"/>
          </a:p>
          <a:p>
            <a:pPr lvl="1"/>
            <a:r>
              <a:rPr lang="en-US" altLang="zh-CN" dirty="0" smtClean="0"/>
              <a:t>means</a:t>
            </a:r>
            <a:r>
              <a:rPr lang="zh-CN" altLang="en-US" dirty="0" smtClean="0"/>
              <a:t>是均值算法。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所以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就是用均值算法把数据分成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个类的算法。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19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个初始中心点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从数据中随机抽取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个点作为初始聚类的中心，由这个中心代表各个聚类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把每个点划分进相应的簇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据欧氏距离最小原则，把每个点划分进相应的簇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重新计算中心点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据均值等方法，重新计算每个类的中心点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迭代计算中心点</a:t>
            </a:r>
            <a:endParaRPr lang="en-US" altLang="zh-CN" dirty="0" smtClean="0"/>
          </a:p>
          <a:p>
            <a:pPr lvl="1"/>
            <a:r>
              <a:rPr lang="zh-CN" altLang="en-US" dirty="0"/>
              <a:t>重</a:t>
            </a:r>
            <a:r>
              <a:rPr lang="zh-CN" altLang="en-US" dirty="0" smtClean="0"/>
              <a:t>复第二步和第三步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收敛</a:t>
            </a:r>
            <a:endParaRPr lang="en-US" altLang="zh-CN" dirty="0" smtClean="0"/>
          </a:p>
          <a:p>
            <a:pPr lvl="1"/>
            <a:r>
              <a:rPr lang="zh-CN" altLang="en-US" dirty="0"/>
              <a:t>聚</a:t>
            </a:r>
            <a:r>
              <a:rPr lang="zh-CN" altLang="en-US" dirty="0" smtClean="0"/>
              <a:t>类中心不再发生移动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21" y="5910263"/>
            <a:ext cx="4733925" cy="53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9984" y="358596"/>
            <a:ext cx="612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-means</a:t>
            </a:r>
            <a:r>
              <a:rPr lang="zh-CN" altLang="en-US" dirty="0"/>
              <a:t>算法是经典的基于划分的聚类方法，是十大经典数据挖掘算法之一，其基本思想是：以空间中</a:t>
            </a:r>
            <a:r>
              <a:rPr lang="en-US" altLang="zh-CN" dirty="0"/>
              <a:t>k</a:t>
            </a:r>
            <a:r>
              <a:rPr lang="zh-CN" altLang="en-US" dirty="0"/>
              <a:t>个点为中心进行聚类，对最靠近它们的对象归类。通过迭代的方法，逐次更新各聚类中心的值，直至得到最好的聚类结果。</a:t>
            </a:r>
          </a:p>
        </p:txBody>
      </p:sp>
    </p:spTree>
    <p:extLst>
      <p:ext uri="{BB962C8B-B14F-4D97-AF65-F5344CB8AC3E}">
        <p14:creationId xmlns:p14="http://schemas.microsoft.com/office/powerpoint/2010/main" val="36293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Iris flower data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load_iris</a:t>
            </a:r>
            <a:r>
              <a:rPr lang="en-US" altLang="zh-CN" dirty="0" smtClean="0"/>
              <a:t> is a custom function for this particular, </a:t>
            </a:r>
            <a:r>
              <a:rPr lang="en-US" altLang="zh-CN" dirty="0" smtClean="0">
                <a:hlinkClick r:id="rId3"/>
              </a:rPr>
              <a:t>well-known</a:t>
            </a:r>
            <a:r>
              <a:rPr lang="en-US" altLang="zh-CN" dirty="0" smtClean="0"/>
              <a:t> dataset. </a:t>
            </a:r>
          </a:p>
          <a:p>
            <a:r>
              <a:rPr lang="en-US" altLang="zh-CN" dirty="0" err="1" smtClean="0">
                <a:hlinkClick r:id="rId4"/>
              </a:rPr>
              <a:t>load_iris</a:t>
            </a:r>
            <a:r>
              <a:rPr lang="en-US" altLang="zh-CN" dirty="0" smtClean="0"/>
              <a:t> is a function from </a:t>
            </a:r>
            <a:r>
              <a:rPr lang="en-US" altLang="zh-CN" dirty="0" err="1" smtClean="0"/>
              <a:t>sklearn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80460"/>
            <a:ext cx="8193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http://</a:t>
            </a:r>
            <a:r>
              <a:rPr lang="zh-CN" altLang="en-US" dirty="0" smtClean="0">
                <a:hlinkClick r:id="rId4"/>
              </a:rPr>
              <a:t>scikit-learn.org/stable/modules/generated/sklearn.datasets.load_iris.html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0975" y="2638949"/>
            <a:ext cx="9088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data set consists of 50 samples from each of three species of Iris (Iris setosa, Iris virginica and Iris versicolor). Four features were measured from each sample: the length and the width of the sepals and petals, in centimetres. Based on the combination of these four features, Fisher developed a linear discriminant model to distinguish the species from each other.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9" y="4027329"/>
            <a:ext cx="1848104" cy="24613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7090" y="6492053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hlinkClick r:id="rId6" tooltip="Iris setosa"/>
              </a:rPr>
              <a:t>Iris </a:t>
            </a:r>
            <a:r>
              <a:rPr lang="en-US" altLang="zh-CN" i="1" dirty="0" err="1">
                <a:hlinkClick r:id="rId6" tooltip="Iris setosa"/>
              </a:rPr>
              <a:t>setosa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08" y="4237316"/>
            <a:ext cx="2794000" cy="2095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70003" y="6492053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hlinkClick r:id="rId8" tooltip="Iris versicolor"/>
              </a:rPr>
              <a:t>Iris versicolor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24" y="4237315"/>
            <a:ext cx="2549767" cy="207458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015320" y="6390334"/>
            <a:ext cx="130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hlinkClick r:id="rId10"/>
              </a:rPr>
              <a:t>Iris </a:t>
            </a:r>
            <a:r>
              <a:rPr lang="en-US" altLang="zh-CN" i="1" dirty="0" err="1">
                <a:hlinkClick r:id="rId10"/>
              </a:rPr>
              <a:t>virginica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0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install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mac</a:t>
            </a:r>
          </a:p>
          <a:p>
            <a:pPr lvl="1"/>
            <a:r>
              <a:rPr lang="en-US" altLang="zh-CN" dirty="0" smtClean="0"/>
              <a:t>website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0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可以下载</a:t>
            </a:r>
            <a:r>
              <a:rPr lang="en-US" altLang="zh-CN" sz="2400"/>
              <a:t>Anaconda</a:t>
            </a:r>
            <a:r>
              <a:rPr lang="zh-CN" altLang="en-US" sz="2400"/>
              <a:t>的</a:t>
            </a:r>
            <a:r>
              <a:rPr lang="en-US" altLang="zh-CN" sz="2400"/>
              <a:t>Python IDE</a:t>
            </a:r>
            <a:r>
              <a:rPr lang="zh-CN" altLang="en-US" sz="2400"/>
              <a:t>集成环境，搜一下非常好，很多</a:t>
            </a:r>
            <a:r>
              <a:rPr lang="en-US" altLang="zh-CN" sz="2400"/>
              <a:t>SCIPY</a:t>
            </a:r>
            <a:r>
              <a:rPr lang="zh-CN" altLang="en-US" sz="2400"/>
              <a:t>等核心库都集成了，免去安装之苦！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9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grin</a:t>
            </a:r>
            <a:r>
              <a:rPr lang="zh-CN" altLang="en-US" dirty="0" smtClean="0"/>
              <a:t>更新到最新版本</a:t>
            </a:r>
            <a:endParaRPr lang="en-US" altLang="zh-CN" dirty="0" smtClean="0"/>
          </a:p>
          <a:p>
            <a:pPr lvl="1"/>
            <a:r>
              <a:rPr lang="sv-SE" altLang="zh-CN" dirty="0" smtClean="0"/>
              <a:t>python -m pip install --upgrade grin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06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python2.7 </a:t>
            </a:r>
            <a:r>
              <a:rPr lang="en-US" altLang="zh-CN" b="1" dirty="0" err="1" smtClean="0"/>
              <a:t>numpy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scipy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err="1"/>
              <a:t>cmd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492499"/>
            <a:ext cx="6134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1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https://docs.scipy.org/doc/scipy/reference/py-modindex.html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3696"/>
            <a:ext cx="7010400" cy="14661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82" y="2206752"/>
            <a:ext cx="1119745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能遇到的问题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对应的解决方法：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err="1" smtClean="0"/>
              <a:t>matplotlib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绘图会有一个</a:t>
            </a:r>
            <a:r>
              <a:rPr lang="en-US" altLang="zh-CN" b="1" dirty="0" smtClean="0"/>
              <a:t>bug</a:t>
            </a:r>
          </a:p>
          <a:p>
            <a:pPr lvl="1"/>
            <a:r>
              <a:rPr lang="en-US" altLang="zh-CN" b="1" dirty="0" err="1" smtClean="0"/>
              <a:t>ImportError</a:t>
            </a:r>
            <a:r>
              <a:rPr lang="en-US" altLang="zh-CN" b="1" dirty="0" smtClean="0"/>
              <a:t>: DLL load failed</a:t>
            </a:r>
          </a:p>
          <a:p>
            <a:r>
              <a:rPr lang="zh-CN" altLang="en-US" dirty="0" smtClean="0">
                <a:effectLst/>
              </a:rPr>
              <a:t>在下面的网站中找到对应的包，如果是</a:t>
            </a:r>
            <a:r>
              <a:rPr lang="en-US" altLang="zh-CN" dirty="0" smtClean="0">
                <a:effectLst/>
              </a:rPr>
              <a:t>python2.7</a:t>
            </a:r>
            <a:r>
              <a:rPr lang="zh-CN" altLang="en-US" dirty="0" smtClean="0">
                <a:effectLst/>
              </a:rPr>
              <a:t>就是</a:t>
            </a:r>
            <a:r>
              <a:rPr lang="en-US" altLang="zh-CN" dirty="0" smtClean="0">
                <a:effectLst/>
              </a:rPr>
              <a:t>cp27</a:t>
            </a:r>
            <a:r>
              <a:rPr lang="zh-CN" altLang="en-US" dirty="0" smtClean="0">
                <a:effectLst/>
              </a:rPr>
              <a:t>系列的，电脑是多少位的一定下载对应版本</a:t>
            </a:r>
            <a:endParaRPr lang="zh-CN" altLang="en-US" dirty="0" smtClean="0"/>
          </a:p>
          <a:p>
            <a:r>
              <a:rPr lang="en-US" altLang="zh-CN" dirty="0"/>
              <a:t>http://www.lfd.uci.edu/~gohlke/pythonlibs/#scipy</a:t>
            </a:r>
            <a:br>
              <a:rPr lang="en-US" altLang="zh-CN" dirty="0"/>
            </a:br>
            <a:r>
              <a:rPr lang="en-US" altLang="zh-CN" dirty="0"/>
              <a:t>http://www.lfd.uci.edu/~gohlke/pythonlibs/#numpy</a:t>
            </a:r>
            <a:br>
              <a:rPr lang="en-US" altLang="zh-CN" dirty="0"/>
            </a:br>
            <a:r>
              <a:rPr lang="en-US" altLang="zh-CN" dirty="0"/>
              <a:t>http://www.lfd.uci.edu/~gohlke/pythonlibs/#matplotlib</a:t>
            </a:r>
            <a:br>
              <a:rPr lang="en-US" altLang="zh-CN" dirty="0"/>
            </a:br>
            <a:r>
              <a:rPr lang="en-US" altLang="zh-CN" dirty="0"/>
              <a:t>http://www.lfd.uci.edu/~gohlke/pythonlibs/#scikit-learn</a:t>
            </a:r>
            <a:endParaRPr lang="en-US" altLang="zh-CN" dirty="0" smtClean="0"/>
          </a:p>
          <a:p>
            <a:r>
              <a:rPr lang="zh-CN" altLang="en-US" dirty="0"/>
              <a:t>第三步：</a:t>
            </a:r>
            <a:endParaRPr lang="zh-CN" altLang="en-US" dirty="0" smtClean="0"/>
          </a:p>
          <a:p>
            <a:r>
              <a:rPr lang="zh-CN" altLang="en-US" dirty="0"/>
              <a:t>找到安装</a:t>
            </a:r>
            <a:r>
              <a:rPr lang="en-US" altLang="zh-CN" dirty="0"/>
              <a:t>python</a:t>
            </a:r>
            <a:r>
              <a:rPr lang="zh-CN" altLang="en-US" dirty="0"/>
              <a:t>的目录下的</a:t>
            </a:r>
            <a:r>
              <a:rPr lang="en-US" altLang="zh-CN" dirty="0" err="1" smtClean="0"/>
              <a:t>scipts</a:t>
            </a:r>
            <a:r>
              <a:rPr lang="zh-CN" altLang="en-US" dirty="0"/>
              <a:t>文件，在这个文件里安装相应的</a:t>
            </a:r>
            <a:r>
              <a:rPr lang="en-US" altLang="zh-CN" dirty="0" err="1"/>
              <a:t>whl</a:t>
            </a:r>
            <a:r>
              <a:rPr lang="zh-CN" altLang="en-US" dirty="0"/>
              <a:t>包</a:t>
            </a:r>
            <a:endParaRPr lang="zh-CN" altLang="en-US" dirty="0" smtClean="0"/>
          </a:p>
          <a:p>
            <a:r>
              <a:rPr lang="zh-CN" altLang="en-US" dirty="0"/>
              <a:t>比如指令为 </a:t>
            </a:r>
            <a:r>
              <a:rPr lang="en-US" altLang="zh-CN" dirty="0"/>
              <a:t>cd C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smtClean="0"/>
              <a:t>xxx/xxx/</a:t>
            </a:r>
            <a:r>
              <a:rPr lang="en-US" altLang="zh-CN" dirty="0" err="1" smtClean="0"/>
              <a:t>scipts</a:t>
            </a:r>
            <a:r>
              <a:rPr lang="zh-CN" altLang="en-US" dirty="0"/>
              <a:t>，然后在这里用指令 </a:t>
            </a:r>
            <a:r>
              <a:rPr lang="en-US" altLang="zh-CN" dirty="0"/>
              <a:t>pip install D</a:t>
            </a:r>
            <a:r>
              <a:rPr lang="zh-CN" altLang="en-US" dirty="0"/>
              <a:t>：</a:t>
            </a:r>
            <a:r>
              <a:rPr lang="en-US" altLang="zh-CN" dirty="0"/>
              <a:t>/xxx/xxx/</a:t>
            </a:r>
            <a:r>
              <a:rPr lang="en-US" altLang="zh-CN" dirty="0" err="1"/>
              <a:t>xxx.whl</a:t>
            </a:r>
            <a:endParaRPr lang="en-US" altLang="zh-CN" dirty="0" smtClean="0"/>
          </a:p>
          <a:p>
            <a:r>
              <a:rPr lang="en-US" altLang="zh-CN" dirty="0"/>
              <a:t>  </a:t>
            </a:r>
            <a:r>
              <a:rPr lang="zh-CN" altLang="en-US" dirty="0"/>
              <a:t>假如有</a:t>
            </a:r>
            <a:r>
              <a:rPr lang="en-US" altLang="zh-CN" dirty="0"/>
              <a:t>successful</a:t>
            </a:r>
            <a:r>
              <a:rPr lang="zh-CN" altLang="en-US" dirty="0"/>
              <a:t>的显示就是完成了。</a:t>
            </a:r>
            <a:endParaRPr lang="zh-CN" altLang="en-US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RuntimeError</a:t>
            </a:r>
            <a:r>
              <a:rPr lang="en-US" altLang="zh-CN" b="1" dirty="0" smtClean="0"/>
              <a:t>: module compiled against API version 0xb but this version of </a:t>
            </a:r>
            <a:r>
              <a:rPr lang="en-US" altLang="zh-CN" b="1" dirty="0" err="1" smtClean="0"/>
              <a:t>numpy</a:t>
            </a:r>
            <a:r>
              <a:rPr lang="en-US" altLang="zh-CN" b="1" dirty="0" smtClean="0"/>
              <a:t> is 0xa</a:t>
            </a:r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–upgrade</a:t>
            </a:r>
          </a:p>
          <a:p>
            <a:pPr marL="342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18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056"/>
            <a:ext cx="9144000" cy="31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聚类算法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目录：</a:t>
            </a:r>
            <a:endParaRPr lang="en-US" altLang="zh-CN" dirty="0" smtClean="0"/>
          </a:p>
          <a:p>
            <a:r>
              <a:rPr lang="zh-CN" altLang="en-US" dirty="0"/>
              <a:t>聚</a:t>
            </a:r>
            <a:r>
              <a:rPr lang="zh-CN" altLang="en-US" dirty="0" smtClean="0"/>
              <a:t>类分析概念</a:t>
            </a:r>
            <a:endParaRPr lang="en-US" altLang="zh-CN" dirty="0" smtClean="0"/>
          </a:p>
          <a:p>
            <a:r>
              <a:rPr lang="en-US" altLang="zh-CN" dirty="0" smtClean="0"/>
              <a:t>K-means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K-means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商户评级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3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619</Words>
  <Application>Microsoft Office PowerPoint</Application>
  <PresentationFormat>全屏显示(4:3)</PresentationFormat>
  <Paragraphs>69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outline</vt:lpstr>
      <vt:lpstr>PowerPoint 演示文稿</vt:lpstr>
      <vt:lpstr>PowerPoint 演示文稿</vt:lpstr>
      <vt:lpstr>python2.7 numpy scipy install</vt:lpstr>
      <vt:lpstr>PowerPoint 演示文稿</vt:lpstr>
      <vt:lpstr>可能遇到的问题——对应的解决方法：</vt:lpstr>
      <vt:lpstr>PowerPoint 演示文稿</vt:lpstr>
      <vt:lpstr>K-means聚类算法</vt:lpstr>
      <vt:lpstr>PowerPoint 演示文稿</vt:lpstr>
      <vt:lpstr>算法详解</vt:lpstr>
      <vt:lpstr>Iris flower data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Qu, Susu</dc:creator>
  <cp:lastModifiedBy>Qu, Susu</cp:lastModifiedBy>
  <cp:revision>26</cp:revision>
  <dcterms:created xsi:type="dcterms:W3CDTF">2018-07-05T06:09:43Z</dcterms:created>
  <dcterms:modified xsi:type="dcterms:W3CDTF">2018-07-06T09:15:04Z</dcterms:modified>
</cp:coreProperties>
</file>