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tish-airways-logo-png-uk-flag-british-airways-31-march-united-kingdom-heathrow-airport-corporate-logos-regional-aviation-flags-17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682" y="653142"/>
            <a:ext cx="7008639" cy="5982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1" y="5159829"/>
            <a:ext cx="593053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 </a:t>
            </a:r>
            <a:r>
              <a:rPr lang="en-GB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scraping to gain company insights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09" y="2390504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Numbers of Total Reviews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3462" y="2286000"/>
            <a:ext cx="1685110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1000</a:t>
            </a:r>
            <a:endParaRPr lang="en-US" dirty="0"/>
          </a:p>
        </p:txBody>
      </p:sp>
      <p:pic>
        <p:nvPicPr>
          <p:cNvPr id="7" name="Picture 6" descr="2000px-British_Airways_Logo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841863"/>
          </a:xfrm>
          <a:prstGeom prst="rect">
            <a:avLst/>
          </a:prstGeom>
        </p:spPr>
      </p:pic>
      <p:pic>
        <p:nvPicPr>
          <p:cNvPr id="8" name="Picture 7" descr="wordpalle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9234" y="3409406"/>
            <a:ext cx="7432766" cy="3448594"/>
          </a:xfrm>
          <a:prstGeom prst="rect">
            <a:avLst/>
          </a:prstGeom>
        </p:spPr>
      </p:pic>
      <p:pic>
        <p:nvPicPr>
          <p:cNvPr id="9" name="Picture 8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1" y="3364985"/>
            <a:ext cx="3803912" cy="34930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6217" y="1933303"/>
            <a:ext cx="3762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Distribution</a:t>
            </a:r>
          </a:p>
          <a:p>
            <a:r>
              <a:rPr lang="en-US" b="1" i="1" u="sng" dirty="0" smtClean="0">
                <a:solidFill>
                  <a:schemeClr val="tx2">
                    <a:lumMod val="75000"/>
                  </a:schemeClr>
                </a:solidFill>
              </a:rPr>
              <a:t>Positive </a:t>
            </a:r>
            <a:r>
              <a:rPr lang="en-US" b="1" i="1" u="sng" dirty="0" smtClean="0">
                <a:solidFill>
                  <a:schemeClr val="tx2">
                    <a:lumMod val="75000"/>
                  </a:schemeClr>
                </a:solidFill>
              </a:rPr>
              <a:t>		478 </a:t>
            </a:r>
          </a:p>
          <a:p>
            <a:r>
              <a:rPr lang="en-US" b="1" i="1" u="sng" dirty="0" smtClean="0">
                <a:solidFill>
                  <a:schemeClr val="tx2">
                    <a:lumMod val="75000"/>
                  </a:schemeClr>
                </a:solidFill>
              </a:rPr>
              <a:t>Negative 		415 </a:t>
            </a:r>
          </a:p>
          <a:p>
            <a:r>
              <a:rPr lang="en-US" b="1" i="1" u="sng" dirty="0" smtClean="0">
                <a:solidFill>
                  <a:schemeClr val="tx2">
                    <a:lumMod val="75000"/>
                  </a:schemeClr>
                </a:solidFill>
              </a:rPr>
              <a:t>Neutral 		107</a:t>
            </a:r>
            <a:endParaRPr lang="en-US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Windows User</cp:lastModifiedBy>
  <cp:revision>4</cp:revision>
  <dcterms:created xsi:type="dcterms:W3CDTF">2022-12-06T11:13:27Z</dcterms:created>
  <dcterms:modified xsi:type="dcterms:W3CDTF">2024-01-31T15:48:46Z</dcterms:modified>
</cp:coreProperties>
</file>