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06D9B-B13D-49BB-88BB-2A7C0F3077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83167-38E7-4017-8AF0-79FF8B875BBD}">
      <dgm:prSet/>
      <dgm:spPr/>
      <dgm:t>
        <a:bodyPr/>
        <a:lstStyle/>
        <a:p>
          <a:pPr rtl="0"/>
          <a:r>
            <a:rPr lang="en-IN" b="1" dirty="0" smtClean="0"/>
            <a:t>Top 5 features which influence customer </a:t>
          </a:r>
          <a:r>
            <a:rPr lang="en-IN" b="1" dirty="0" smtClean="0"/>
            <a:t>buying behaviour</a:t>
          </a:r>
          <a:endParaRPr lang="en-US" dirty="0"/>
        </a:p>
      </dgm:t>
    </dgm:pt>
    <dgm:pt modelId="{AAA673C1-6E2D-44D1-A596-A6D08D400D0F}" type="parTrans" cxnId="{1B7D6607-4639-41D6-B266-FD63EEF96596}">
      <dgm:prSet/>
      <dgm:spPr/>
      <dgm:t>
        <a:bodyPr/>
        <a:lstStyle/>
        <a:p>
          <a:endParaRPr lang="en-US"/>
        </a:p>
      </dgm:t>
    </dgm:pt>
    <dgm:pt modelId="{E5CDE580-9F72-4183-917A-723B380A72E7}" type="sibTrans" cxnId="{1B7D6607-4639-41D6-B266-FD63EEF96596}">
      <dgm:prSet/>
      <dgm:spPr/>
      <dgm:t>
        <a:bodyPr/>
        <a:lstStyle/>
        <a:p>
          <a:endParaRPr lang="en-US"/>
        </a:p>
      </dgm:t>
    </dgm:pt>
    <dgm:pt modelId="{4B844584-9FF7-44B7-96F4-90A09F63E856}">
      <dgm:prSet/>
      <dgm:spPr/>
      <dgm:t>
        <a:bodyPr/>
        <a:lstStyle/>
        <a:p>
          <a:pPr rtl="0"/>
          <a:r>
            <a:rPr lang="en-IN" dirty="0" smtClean="0"/>
            <a:t>1.Purchase lead</a:t>
          </a:r>
          <a:endParaRPr lang="en-US" dirty="0"/>
        </a:p>
      </dgm:t>
    </dgm:pt>
    <dgm:pt modelId="{811C1F83-C96B-42F6-AD82-46CDD5D21139}" type="parTrans" cxnId="{C08F8B68-E100-4A6B-A0C3-50053FC543FD}">
      <dgm:prSet/>
      <dgm:spPr/>
      <dgm:t>
        <a:bodyPr/>
        <a:lstStyle/>
        <a:p>
          <a:endParaRPr lang="en-US"/>
        </a:p>
      </dgm:t>
    </dgm:pt>
    <dgm:pt modelId="{ED1E6531-431F-4A83-A716-74BDD664B13C}" type="sibTrans" cxnId="{C08F8B68-E100-4A6B-A0C3-50053FC543FD}">
      <dgm:prSet/>
      <dgm:spPr/>
      <dgm:t>
        <a:bodyPr/>
        <a:lstStyle/>
        <a:p>
          <a:endParaRPr lang="en-US"/>
        </a:p>
      </dgm:t>
    </dgm:pt>
    <dgm:pt modelId="{FE8F438E-5E62-4A8C-B4A1-66DCE1EE5E52}">
      <dgm:prSet/>
      <dgm:spPr/>
      <dgm:t>
        <a:bodyPr/>
        <a:lstStyle/>
        <a:p>
          <a:pPr rtl="0"/>
          <a:r>
            <a:rPr lang="en-IN" dirty="0" smtClean="0"/>
            <a:t>2.Flight Hour</a:t>
          </a:r>
          <a:endParaRPr lang="en-US" dirty="0"/>
        </a:p>
      </dgm:t>
    </dgm:pt>
    <dgm:pt modelId="{59AE00D2-1BDF-4AB5-892C-8A87E208B936}" type="parTrans" cxnId="{5B7338C9-2F03-400D-8EE5-1DF846A6F287}">
      <dgm:prSet/>
      <dgm:spPr/>
      <dgm:t>
        <a:bodyPr/>
        <a:lstStyle/>
        <a:p>
          <a:endParaRPr lang="en-US"/>
        </a:p>
      </dgm:t>
    </dgm:pt>
    <dgm:pt modelId="{6EFD274E-42CC-4367-81A9-9829A9AC4CB8}" type="sibTrans" cxnId="{5B7338C9-2F03-400D-8EE5-1DF846A6F287}">
      <dgm:prSet/>
      <dgm:spPr/>
      <dgm:t>
        <a:bodyPr/>
        <a:lstStyle/>
        <a:p>
          <a:endParaRPr lang="en-US"/>
        </a:p>
      </dgm:t>
    </dgm:pt>
    <dgm:pt modelId="{2E5877B6-8AE1-4A59-B64C-2C27A0A07B39}">
      <dgm:prSet/>
      <dgm:spPr/>
      <dgm:t>
        <a:bodyPr/>
        <a:lstStyle/>
        <a:p>
          <a:pPr rtl="0"/>
          <a:r>
            <a:rPr lang="en-IN" dirty="0" smtClean="0"/>
            <a:t>3.Length of Stay</a:t>
          </a:r>
          <a:endParaRPr lang="en-US" dirty="0"/>
        </a:p>
      </dgm:t>
    </dgm:pt>
    <dgm:pt modelId="{F279FE35-DD36-492E-AE59-0449179F2047}" type="parTrans" cxnId="{A7B68444-43E5-4D39-9422-982D4857681C}">
      <dgm:prSet/>
      <dgm:spPr/>
      <dgm:t>
        <a:bodyPr/>
        <a:lstStyle/>
        <a:p>
          <a:endParaRPr lang="en-US"/>
        </a:p>
      </dgm:t>
    </dgm:pt>
    <dgm:pt modelId="{1FE641F1-E5CA-463A-8631-A4316A656992}" type="sibTrans" cxnId="{A7B68444-43E5-4D39-9422-982D4857681C}">
      <dgm:prSet/>
      <dgm:spPr/>
      <dgm:t>
        <a:bodyPr/>
        <a:lstStyle/>
        <a:p>
          <a:endParaRPr lang="en-US"/>
        </a:p>
      </dgm:t>
    </dgm:pt>
    <dgm:pt modelId="{EADE19FB-D79E-45E5-BD92-57D1DAAB668A}">
      <dgm:prSet/>
      <dgm:spPr/>
      <dgm:t>
        <a:bodyPr/>
        <a:lstStyle/>
        <a:p>
          <a:pPr rtl="0"/>
          <a:r>
            <a:rPr lang="en-IN" dirty="0" smtClean="0"/>
            <a:t>4.Flight Duration</a:t>
          </a:r>
          <a:endParaRPr lang="en-US" dirty="0"/>
        </a:p>
      </dgm:t>
    </dgm:pt>
    <dgm:pt modelId="{A9B38BD7-2C17-459B-A10C-CD2406CF329E}" type="parTrans" cxnId="{8375D386-C710-4035-B0FF-7969CF0B35F8}">
      <dgm:prSet/>
      <dgm:spPr/>
      <dgm:t>
        <a:bodyPr/>
        <a:lstStyle/>
        <a:p>
          <a:endParaRPr lang="en-US"/>
        </a:p>
      </dgm:t>
    </dgm:pt>
    <dgm:pt modelId="{C5984B8F-F6D6-4EEC-8DAD-000C54CF1170}" type="sibTrans" cxnId="{8375D386-C710-4035-B0FF-7969CF0B35F8}">
      <dgm:prSet/>
      <dgm:spPr/>
      <dgm:t>
        <a:bodyPr/>
        <a:lstStyle/>
        <a:p>
          <a:endParaRPr lang="en-US"/>
        </a:p>
      </dgm:t>
    </dgm:pt>
    <dgm:pt modelId="{AB0CDE40-3190-4593-BC43-544E7F0330FA}">
      <dgm:prSet/>
      <dgm:spPr/>
      <dgm:t>
        <a:bodyPr/>
        <a:lstStyle/>
        <a:p>
          <a:pPr rtl="0"/>
          <a:r>
            <a:rPr lang="en-IN" dirty="0" smtClean="0"/>
            <a:t>5.Flight Day</a:t>
          </a:r>
          <a:endParaRPr lang="en-US" dirty="0"/>
        </a:p>
      </dgm:t>
    </dgm:pt>
    <dgm:pt modelId="{31CAA070-6BBC-408A-951F-AE7ECB4F37D5}" type="parTrans" cxnId="{41F9D69E-911D-44B3-8391-835E2E43CE0C}">
      <dgm:prSet/>
      <dgm:spPr/>
      <dgm:t>
        <a:bodyPr/>
        <a:lstStyle/>
        <a:p>
          <a:endParaRPr lang="en-US"/>
        </a:p>
      </dgm:t>
    </dgm:pt>
    <dgm:pt modelId="{4A523E71-EA11-4FFB-B188-EFC0D81EB99C}" type="sibTrans" cxnId="{41F9D69E-911D-44B3-8391-835E2E43CE0C}">
      <dgm:prSet/>
      <dgm:spPr/>
      <dgm:t>
        <a:bodyPr/>
        <a:lstStyle/>
        <a:p>
          <a:endParaRPr lang="en-US"/>
        </a:p>
      </dgm:t>
    </dgm:pt>
    <dgm:pt modelId="{647E213B-5C8B-4CCC-B1E4-991E92B3C519}" type="pres">
      <dgm:prSet presAssocID="{40E06D9B-B13D-49BB-88BB-2A7C0F307781}" presName="linear" presStyleCnt="0">
        <dgm:presLayoutVars>
          <dgm:animLvl val="lvl"/>
          <dgm:resizeHandles val="exact"/>
        </dgm:presLayoutVars>
      </dgm:prSet>
      <dgm:spPr/>
    </dgm:pt>
    <dgm:pt modelId="{2E5C11B0-999E-4A5E-BC56-D4B5B30EA70B}" type="pres">
      <dgm:prSet presAssocID="{2C583167-38E7-4017-8AF0-79FF8B875BB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6B783-E16E-4EDD-B232-287DBF522AAF}" type="pres">
      <dgm:prSet presAssocID="{E5CDE580-9F72-4183-917A-723B380A72E7}" presName="spacer" presStyleCnt="0"/>
      <dgm:spPr/>
    </dgm:pt>
    <dgm:pt modelId="{2B7E1377-78A0-408A-9728-357B31132BAC}" type="pres">
      <dgm:prSet presAssocID="{4B844584-9FF7-44B7-96F4-90A09F63E85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7542A4-64B1-43A4-B33C-E201F43A5C2B}" type="pres">
      <dgm:prSet presAssocID="{ED1E6531-431F-4A83-A716-74BDD664B13C}" presName="spacer" presStyleCnt="0"/>
      <dgm:spPr/>
    </dgm:pt>
    <dgm:pt modelId="{D560BEAD-83C2-4243-AD80-51CCCF1DD6C3}" type="pres">
      <dgm:prSet presAssocID="{FE8F438E-5E62-4A8C-B4A1-66DCE1EE5E5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6B8EAD4-F53A-44C7-AC23-61E071AFD792}" type="pres">
      <dgm:prSet presAssocID="{6EFD274E-42CC-4367-81A9-9829A9AC4CB8}" presName="spacer" presStyleCnt="0"/>
      <dgm:spPr/>
    </dgm:pt>
    <dgm:pt modelId="{8FD5B043-6230-46C8-B2A5-435889E5BAEC}" type="pres">
      <dgm:prSet presAssocID="{2E5877B6-8AE1-4A59-B64C-2C27A0A07B3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1447F7-62FC-4AAF-B8E6-A7047A7B8E0A}" type="pres">
      <dgm:prSet presAssocID="{1FE641F1-E5CA-463A-8631-A4316A656992}" presName="spacer" presStyleCnt="0"/>
      <dgm:spPr/>
    </dgm:pt>
    <dgm:pt modelId="{DEF22E36-8BA2-4A0F-88CA-E4B536E00612}" type="pres">
      <dgm:prSet presAssocID="{EADE19FB-D79E-45E5-BD92-57D1DAAB668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6BD36F-2C14-4D80-BD5A-F91CC2AA4ED8}" type="pres">
      <dgm:prSet presAssocID="{C5984B8F-F6D6-4EEC-8DAD-000C54CF1170}" presName="spacer" presStyleCnt="0"/>
      <dgm:spPr/>
    </dgm:pt>
    <dgm:pt modelId="{66833899-BACD-4163-93C7-4F6530F8ADBE}" type="pres">
      <dgm:prSet presAssocID="{AB0CDE40-3190-4593-BC43-544E7F0330F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B7D6607-4639-41D6-B266-FD63EEF96596}" srcId="{40E06D9B-B13D-49BB-88BB-2A7C0F307781}" destId="{2C583167-38E7-4017-8AF0-79FF8B875BBD}" srcOrd="0" destOrd="0" parTransId="{AAA673C1-6E2D-44D1-A596-A6D08D400D0F}" sibTransId="{E5CDE580-9F72-4183-917A-723B380A72E7}"/>
    <dgm:cxn modelId="{41F9D69E-911D-44B3-8391-835E2E43CE0C}" srcId="{40E06D9B-B13D-49BB-88BB-2A7C0F307781}" destId="{AB0CDE40-3190-4593-BC43-544E7F0330FA}" srcOrd="5" destOrd="0" parTransId="{31CAA070-6BBC-408A-951F-AE7ECB4F37D5}" sibTransId="{4A523E71-EA11-4FFB-B188-EFC0D81EB99C}"/>
    <dgm:cxn modelId="{5B7338C9-2F03-400D-8EE5-1DF846A6F287}" srcId="{40E06D9B-B13D-49BB-88BB-2A7C0F307781}" destId="{FE8F438E-5E62-4A8C-B4A1-66DCE1EE5E52}" srcOrd="2" destOrd="0" parTransId="{59AE00D2-1BDF-4AB5-892C-8A87E208B936}" sibTransId="{6EFD274E-42CC-4367-81A9-9829A9AC4CB8}"/>
    <dgm:cxn modelId="{47A5CC79-7184-4AA2-9B24-C2791560D7B1}" type="presOf" srcId="{EADE19FB-D79E-45E5-BD92-57D1DAAB668A}" destId="{DEF22E36-8BA2-4A0F-88CA-E4B536E00612}" srcOrd="0" destOrd="0" presId="urn:microsoft.com/office/officeart/2005/8/layout/vList2"/>
    <dgm:cxn modelId="{C08F8B68-E100-4A6B-A0C3-50053FC543FD}" srcId="{40E06D9B-B13D-49BB-88BB-2A7C0F307781}" destId="{4B844584-9FF7-44B7-96F4-90A09F63E856}" srcOrd="1" destOrd="0" parTransId="{811C1F83-C96B-42F6-AD82-46CDD5D21139}" sibTransId="{ED1E6531-431F-4A83-A716-74BDD664B13C}"/>
    <dgm:cxn modelId="{14E7B54C-3809-49B3-9D54-3C55036BC950}" type="presOf" srcId="{40E06D9B-B13D-49BB-88BB-2A7C0F307781}" destId="{647E213B-5C8B-4CCC-B1E4-991E92B3C519}" srcOrd="0" destOrd="0" presId="urn:microsoft.com/office/officeart/2005/8/layout/vList2"/>
    <dgm:cxn modelId="{D43DCA45-F66E-4461-882B-D094369B4D96}" type="presOf" srcId="{AB0CDE40-3190-4593-BC43-544E7F0330FA}" destId="{66833899-BACD-4163-93C7-4F6530F8ADBE}" srcOrd="0" destOrd="0" presId="urn:microsoft.com/office/officeart/2005/8/layout/vList2"/>
    <dgm:cxn modelId="{8375D386-C710-4035-B0FF-7969CF0B35F8}" srcId="{40E06D9B-B13D-49BB-88BB-2A7C0F307781}" destId="{EADE19FB-D79E-45E5-BD92-57D1DAAB668A}" srcOrd="4" destOrd="0" parTransId="{A9B38BD7-2C17-459B-A10C-CD2406CF329E}" sibTransId="{C5984B8F-F6D6-4EEC-8DAD-000C54CF1170}"/>
    <dgm:cxn modelId="{65AF3319-205D-4944-BBC9-4F82C5754A44}" type="presOf" srcId="{4B844584-9FF7-44B7-96F4-90A09F63E856}" destId="{2B7E1377-78A0-408A-9728-357B31132BAC}" srcOrd="0" destOrd="0" presId="urn:microsoft.com/office/officeart/2005/8/layout/vList2"/>
    <dgm:cxn modelId="{F29A74CA-EEE3-446C-A70F-C6C17BC42DFF}" type="presOf" srcId="{2C583167-38E7-4017-8AF0-79FF8B875BBD}" destId="{2E5C11B0-999E-4A5E-BC56-D4B5B30EA70B}" srcOrd="0" destOrd="0" presId="urn:microsoft.com/office/officeart/2005/8/layout/vList2"/>
    <dgm:cxn modelId="{A7B68444-43E5-4D39-9422-982D4857681C}" srcId="{40E06D9B-B13D-49BB-88BB-2A7C0F307781}" destId="{2E5877B6-8AE1-4A59-B64C-2C27A0A07B39}" srcOrd="3" destOrd="0" parTransId="{F279FE35-DD36-492E-AE59-0449179F2047}" sibTransId="{1FE641F1-E5CA-463A-8631-A4316A656992}"/>
    <dgm:cxn modelId="{1651C4A2-31C8-40B7-AAE4-91A77B020712}" type="presOf" srcId="{FE8F438E-5E62-4A8C-B4A1-66DCE1EE5E52}" destId="{D560BEAD-83C2-4243-AD80-51CCCF1DD6C3}" srcOrd="0" destOrd="0" presId="urn:microsoft.com/office/officeart/2005/8/layout/vList2"/>
    <dgm:cxn modelId="{FC2B8096-559B-44B3-9A4B-37F484F90C11}" type="presOf" srcId="{2E5877B6-8AE1-4A59-B64C-2C27A0A07B39}" destId="{8FD5B043-6230-46C8-B2A5-435889E5BAEC}" srcOrd="0" destOrd="0" presId="urn:microsoft.com/office/officeart/2005/8/layout/vList2"/>
    <dgm:cxn modelId="{EF5CCD33-412B-4A29-BC99-7881C3EE14A6}" type="presParOf" srcId="{647E213B-5C8B-4CCC-B1E4-991E92B3C519}" destId="{2E5C11B0-999E-4A5E-BC56-D4B5B30EA70B}" srcOrd="0" destOrd="0" presId="urn:microsoft.com/office/officeart/2005/8/layout/vList2"/>
    <dgm:cxn modelId="{0B1D42D5-101D-4D06-8417-AED872E24FE8}" type="presParOf" srcId="{647E213B-5C8B-4CCC-B1E4-991E92B3C519}" destId="{4526B783-E16E-4EDD-B232-287DBF522AAF}" srcOrd="1" destOrd="0" presId="urn:microsoft.com/office/officeart/2005/8/layout/vList2"/>
    <dgm:cxn modelId="{2E811A2B-33A4-4BAD-8EAA-FF358BAEDE3C}" type="presParOf" srcId="{647E213B-5C8B-4CCC-B1E4-991E92B3C519}" destId="{2B7E1377-78A0-408A-9728-357B31132BAC}" srcOrd="2" destOrd="0" presId="urn:microsoft.com/office/officeart/2005/8/layout/vList2"/>
    <dgm:cxn modelId="{3B9CC0B8-1F93-4EB4-A3DA-6C83FA92A915}" type="presParOf" srcId="{647E213B-5C8B-4CCC-B1E4-991E92B3C519}" destId="{3E7542A4-64B1-43A4-B33C-E201F43A5C2B}" srcOrd="3" destOrd="0" presId="urn:microsoft.com/office/officeart/2005/8/layout/vList2"/>
    <dgm:cxn modelId="{B6C97FFC-BD6C-454D-8782-54E076437590}" type="presParOf" srcId="{647E213B-5C8B-4CCC-B1E4-991E92B3C519}" destId="{D560BEAD-83C2-4243-AD80-51CCCF1DD6C3}" srcOrd="4" destOrd="0" presId="urn:microsoft.com/office/officeart/2005/8/layout/vList2"/>
    <dgm:cxn modelId="{48970625-2042-4654-BE81-3B958EAF00F0}" type="presParOf" srcId="{647E213B-5C8B-4CCC-B1E4-991E92B3C519}" destId="{46B8EAD4-F53A-44C7-AC23-61E071AFD792}" srcOrd="5" destOrd="0" presId="urn:microsoft.com/office/officeart/2005/8/layout/vList2"/>
    <dgm:cxn modelId="{687242AE-2395-44C1-8520-94BF28E782AA}" type="presParOf" srcId="{647E213B-5C8B-4CCC-B1E4-991E92B3C519}" destId="{8FD5B043-6230-46C8-B2A5-435889E5BAEC}" srcOrd="6" destOrd="0" presId="urn:microsoft.com/office/officeart/2005/8/layout/vList2"/>
    <dgm:cxn modelId="{72FCD940-9960-43D6-B591-8666B906251E}" type="presParOf" srcId="{647E213B-5C8B-4CCC-B1E4-991E92B3C519}" destId="{DD1447F7-62FC-4AAF-B8E6-A7047A7B8E0A}" srcOrd="7" destOrd="0" presId="urn:microsoft.com/office/officeart/2005/8/layout/vList2"/>
    <dgm:cxn modelId="{1ED70325-5D5F-4217-8486-90D3DDCB06C9}" type="presParOf" srcId="{647E213B-5C8B-4CCC-B1E4-991E92B3C519}" destId="{DEF22E36-8BA2-4A0F-88CA-E4B536E00612}" srcOrd="8" destOrd="0" presId="urn:microsoft.com/office/officeart/2005/8/layout/vList2"/>
    <dgm:cxn modelId="{9313129A-B640-4609-AF38-B5FF70AD92E5}" type="presParOf" srcId="{647E213B-5C8B-4CCC-B1E4-991E92B3C519}" destId="{B46BD36F-2C14-4D80-BD5A-F91CC2AA4ED8}" srcOrd="9" destOrd="0" presId="urn:microsoft.com/office/officeart/2005/8/layout/vList2"/>
    <dgm:cxn modelId="{2911C913-C97D-4EAF-A231-829B143DC17B}" type="presParOf" srcId="{647E213B-5C8B-4CCC-B1E4-991E92B3C519}" destId="{66833899-BACD-4163-93C7-4F6530F8ADB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1B6D1-7F1F-417A-8072-02B9AF0ABD6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4CBECC-C3E6-446E-9F1D-9B84CD3CDF03}">
      <dgm:prSet/>
      <dgm:spPr/>
      <dgm:t>
        <a:bodyPr/>
        <a:lstStyle/>
        <a:p>
          <a:pPr rtl="0"/>
          <a:r>
            <a:rPr lang="en-IN" dirty="0" smtClean="0"/>
            <a:t>Accuracy                           Precision</a:t>
          </a:r>
          <a:endParaRPr lang="en-US" dirty="0"/>
        </a:p>
      </dgm:t>
    </dgm:pt>
    <dgm:pt modelId="{FE1B5C56-228A-4F05-B629-CABEA887F0A0}" type="parTrans" cxnId="{36572802-BFEE-4E68-9C91-A07262D41007}">
      <dgm:prSet/>
      <dgm:spPr/>
      <dgm:t>
        <a:bodyPr/>
        <a:lstStyle/>
        <a:p>
          <a:endParaRPr lang="en-US"/>
        </a:p>
      </dgm:t>
    </dgm:pt>
    <dgm:pt modelId="{7FA43D44-3694-4F4D-A3AB-9E56D9530440}" type="sibTrans" cxnId="{36572802-BFEE-4E68-9C91-A07262D41007}">
      <dgm:prSet/>
      <dgm:spPr/>
      <dgm:t>
        <a:bodyPr/>
        <a:lstStyle/>
        <a:p>
          <a:endParaRPr lang="en-US"/>
        </a:p>
      </dgm:t>
    </dgm:pt>
    <dgm:pt modelId="{1D22671E-9C01-48F6-9ADA-ABEFAACC5C92}">
      <dgm:prSet/>
      <dgm:spPr/>
      <dgm:t>
        <a:bodyPr/>
        <a:lstStyle/>
        <a:p>
          <a:pPr rtl="0"/>
          <a:r>
            <a:rPr lang="en-IN" dirty="0" smtClean="0"/>
            <a:t>62%                                    61%</a:t>
          </a:r>
          <a:endParaRPr lang="en-US" dirty="0"/>
        </a:p>
      </dgm:t>
    </dgm:pt>
    <dgm:pt modelId="{546790FD-0063-4D51-A9F2-6A4BB234FCA4}" type="parTrans" cxnId="{F9180D2A-8D53-46C0-A202-8BA4B02761FF}">
      <dgm:prSet/>
      <dgm:spPr/>
      <dgm:t>
        <a:bodyPr/>
        <a:lstStyle/>
        <a:p>
          <a:endParaRPr lang="en-US"/>
        </a:p>
      </dgm:t>
    </dgm:pt>
    <dgm:pt modelId="{4657DD9F-AE8F-47E8-A05F-60B5ABC39716}" type="sibTrans" cxnId="{F9180D2A-8D53-46C0-A202-8BA4B02761FF}">
      <dgm:prSet/>
      <dgm:spPr/>
      <dgm:t>
        <a:bodyPr/>
        <a:lstStyle/>
        <a:p>
          <a:endParaRPr lang="en-US"/>
        </a:p>
      </dgm:t>
    </dgm:pt>
    <dgm:pt modelId="{A25F7809-96F5-4EE3-BA47-54E4009994E7}" type="pres">
      <dgm:prSet presAssocID="{4B21B6D1-7F1F-417A-8072-02B9AF0ABD6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0C9BDB5-BEDF-4DC3-B42B-34037455034E}" type="pres">
      <dgm:prSet presAssocID="{764CBECC-C3E6-446E-9F1D-9B84CD3CDF03}" presName="circle1" presStyleLbl="node1" presStyleIdx="0" presStyleCnt="2"/>
      <dgm:spPr/>
    </dgm:pt>
    <dgm:pt modelId="{E694B61E-333D-403A-95A5-8C4E86A303BC}" type="pres">
      <dgm:prSet presAssocID="{764CBECC-C3E6-446E-9F1D-9B84CD3CDF03}" presName="space" presStyleCnt="0"/>
      <dgm:spPr/>
    </dgm:pt>
    <dgm:pt modelId="{7816CF17-DD3C-4ACE-BB64-C603E125F663}" type="pres">
      <dgm:prSet presAssocID="{764CBECC-C3E6-446E-9F1D-9B84CD3CDF03}" presName="rect1" presStyleLbl="alignAcc1" presStyleIdx="0" presStyleCnt="2"/>
      <dgm:spPr/>
    </dgm:pt>
    <dgm:pt modelId="{A61369D3-0D8B-44A9-B0E7-DF9B9E60E496}" type="pres">
      <dgm:prSet presAssocID="{1D22671E-9C01-48F6-9ADA-ABEFAACC5C92}" presName="vertSpace2" presStyleLbl="node1" presStyleIdx="0" presStyleCnt="2"/>
      <dgm:spPr/>
    </dgm:pt>
    <dgm:pt modelId="{9873931F-1F4F-4F93-94A9-23C707040399}" type="pres">
      <dgm:prSet presAssocID="{1D22671E-9C01-48F6-9ADA-ABEFAACC5C92}" presName="circle2" presStyleLbl="node1" presStyleIdx="1" presStyleCnt="2"/>
      <dgm:spPr/>
    </dgm:pt>
    <dgm:pt modelId="{7EB878F9-5AC4-4F92-979C-F92BD443C84C}" type="pres">
      <dgm:prSet presAssocID="{1D22671E-9C01-48F6-9ADA-ABEFAACC5C92}" presName="rect2" presStyleLbl="alignAcc1" presStyleIdx="1" presStyleCnt="2"/>
      <dgm:spPr/>
    </dgm:pt>
    <dgm:pt modelId="{CF68ECEB-B58E-471E-A02C-248E30BC03CD}" type="pres">
      <dgm:prSet presAssocID="{764CBECC-C3E6-446E-9F1D-9B84CD3CDF03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9177A520-18B7-436A-8765-55D02D4F7AAC}" type="pres">
      <dgm:prSet presAssocID="{1D22671E-9C01-48F6-9ADA-ABEFAACC5C92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8DDC73EF-FEFB-46D2-8B53-02C246964B96}" type="presOf" srcId="{764CBECC-C3E6-446E-9F1D-9B84CD3CDF03}" destId="{CF68ECEB-B58E-471E-A02C-248E30BC03CD}" srcOrd="1" destOrd="0" presId="urn:microsoft.com/office/officeart/2005/8/layout/target3"/>
    <dgm:cxn modelId="{F9180D2A-8D53-46C0-A202-8BA4B02761FF}" srcId="{4B21B6D1-7F1F-417A-8072-02B9AF0ABD6C}" destId="{1D22671E-9C01-48F6-9ADA-ABEFAACC5C92}" srcOrd="1" destOrd="0" parTransId="{546790FD-0063-4D51-A9F2-6A4BB234FCA4}" sibTransId="{4657DD9F-AE8F-47E8-A05F-60B5ABC39716}"/>
    <dgm:cxn modelId="{1F1B855A-27FB-4051-BA30-FF626526B7DC}" type="presOf" srcId="{1D22671E-9C01-48F6-9ADA-ABEFAACC5C92}" destId="{9177A520-18B7-436A-8765-55D02D4F7AAC}" srcOrd="1" destOrd="0" presId="urn:microsoft.com/office/officeart/2005/8/layout/target3"/>
    <dgm:cxn modelId="{092F6C62-E897-487D-9E4B-6708110C18A3}" type="presOf" srcId="{764CBECC-C3E6-446E-9F1D-9B84CD3CDF03}" destId="{7816CF17-DD3C-4ACE-BB64-C603E125F663}" srcOrd="0" destOrd="0" presId="urn:microsoft.com/office/officeart/2005/8/layout/target3"/>
    <dgm:cxn modelId="{89159EC8-DACD-40A3-808F-4544E88EC2B3}" type="presOf" srcId="{4B21B6D1-7F1F-417A-8072-02B9AF0ABD6C}" destId="{A25F7809-96F5-4EE3-BA47-54E4009994E7}" srcOrd="0" destOrd="0" presId="urn:microsoft.com/office/officeart/2005/8/layout/target3"/>
    <dgm:cxn modelId="{155149C7-9F24-473D-BF4A-D83B646C1502}" type="presOf" srcId="{1D22671E-9C01-48F6-9ADA-ABEFAACC5C92}" destId="{7EB878F9-5AC4-4F92-979C-F92BD443C84C}" srcOrd="0" destOrd="0" presId="urn:microsoft.com/office/officeart/2005/8/layout/target3"/>
    <dgm:cxn modelId="{36572802-BFEE-4E68-9C91-A07262D41007}" srcId="{4B21B6D1-7F1F-417A-8072-02B9AF0ABD6C}" destId="{764CBECC-C3E6-446E-9F1D-9B84CD3CDF03}" srcOrd="0" destOrd="0" parTransId="{FE1B5C56-228A-4F05-B629-CABEA887F0A0}" sibTransId="{7FA43D44-3694-4F4D-A3AB-9E56D9530440}"/>
    <dgm:cxn modelId="{207A2524-3A09-4EA6-8C50-366895E675F9}" type="presParOf" srcId="{A25F7809-96F5-4EE3-BA47-54E4009994E7}" destId="{10C9BDB5-BEDF-4DC3-B42B-34037455034E}" srcOrd="0" destOrd="0" presId="urn:microsoft.com/office/officeart/2005/8/layout/target3"/>
    <dgm:cxn modelId="{29B44DED-B14E-4DD8-8081-CBD4F2DDF07B}" type="presParOf" srcId="{A25F7809-96F5-4EE3-BA47-54E4009994E7}" destId="{E694B61E-333D-403A-95A5-8C4E86A303BC}" srcOrd="1" destOrd="0" presId="urn:microsoft.com/office/officeart/2005/8/layout/target3"/>
    <dgm:cxn modelId="{A7BBFE4B-E0D9-4A66-AA0D-BAFAFC0E1F9E}" type="presParOf" srcId="{A25F7809-96F5-4EE3-BA47-54E4009994E7}" destId="{7816CF17-DD3C-4ACE-BB64-C603E125F663}" srcOrd="2" destOrd="0" presId="urn:microsoft.com/office/officeart/2005/8/layout/target3"/>
    <dgm:cxn modelId="{9B832E12-4F01-4C67-B2C4-A391EB06E8B0}" type="presParOf" srcId="{A25F7809-96F5-4EE3-BA47-54E4009994E7}" destId="{A61369D3-0D8B-44A9-B0E7-DF9B9E60E496}" srcOrd="3" destOrd="0" presId="urn:microsoft.com/office/officeart/2005/8/layout/target3"/>
    <dgm:cxn modelId="{8CE7646B-D09D-433E-B217-A48BFDB98DDF}" type="presParOf" srcId="{A25F7809-96F5-4EE3-BA47-54E4009994E7}" destId="{9873931F-1F4F-4F93-94A9-23C707040399}" srcOrd="4" destOrd="0" presId="urn:microsoft.com/office/officeart/2005/8/layout/target3"/>
    <dgm:cxn modelId="{1818BD6B-8AD1-4196-AAD2-59A9839B4160}" type="presParOf" srcId="{A25F7809-96F5-4EE3-BA47-54E4009994E7}" destId="{7EB878F9-5AC4-4F92-979C-F92BD443C84C}" srcOrd="5" destOrd="0" presId="urn:microsoft.com/office/officeart/2005/8/layout/target3"/>
    <dgm:cxn modelId="{068CF3CD-6417-418C-9EC5-3151B2F07915}" type="presParOf" srcId="{A25F7809-96F5-4EE3-BA47-54E4009994E7}" destId="{CF68ECEB-B58E-471E-A02C-248E30BC03CD}" srcOrd="6" destOrd="0" presId="urn:microsoft.com/office/officeart/2005/8/layout/target3"/>
    <dgm:cxn modelId="{C4ADAC9A-7D71-4D31-BDBA-92D0885C3EA4}" type="presParOf" srcId="{A25F7809-96F5-4EE3-BA47-54E4009994E7}" destId="{9177A520-18B7-436A-8765-55D02D4F7AA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5C11B0-999E-4A5E-BC56-D4B5B30EA70B}">
      <dsp:nvSpPr>
        <dsp:cNvPr id="0" name=""/>
        <dsp:cNvSpPr/>
      </dsp:nvSpPr>
      <dsp:spPr>
        <a:xfrm>
          <a:off x="0" y="19275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Top 5 features which influence customer </a:t>
          </a:r>
          <a:r>
            <a:rPr lang="en-IN" sz="1200" b="1" kern="1200" dirty="0" smtClean="0"/>
            <a:t>buying behaviour</a:t>
          </a:r>
          <a:endParaRPr lang="en-US" sz="1200" kern="1200" dirty="0"/>
        </a:p>
      </dsp:txBody>
      <dsp:txXfrm>
        <a:off x="0" y="192756"/>
        <a:ext cx="4093365" cy="287819"/>
      </dsp:txXfrm>
    </dsp:sp>
    <dsp:sp modelId="{2B7E1377-78A0-408A-9728-357B31132BAC}">
      <dsp:nvSpPr>
        <dsp:cNvPr id="0" name=""/>
        <dsp:cNvSpPr/>
      </dsp:nvSpPr>
      <dsp:spPr>
        <a:xfrm>
          <a:off x="0" y="51513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1.Purchase lead</a:t>
          </a:r>
          <a:endParaRPr lang="en-US" sz="1200" kern="1200" dirty="0"/>
        </a:p>
      </dsp:txBody>
      <dsp:txXfrm>
        <a:off x="0" y="515136"/>
        <a:ext cx="4093365" cy="287819"/>
      </dsp:txXfrm>
    </dsp:sp>
    <dsp:sp modelId="{D560BEAD-83C2-4243-AD80-51CCCF1DD6C3}">
      <dsp:nvSpPr>
        <dsp:cNvPr id="0" name=""/>
        <dsp:cNvSpPr/>
      </dsp:nvSpPr>
      <dsp:spPr>
        <a:xfrm>
          <a:off x="0" y="83751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2.Flight Hour</a:t>
          </a:r>
          <a:endParaRPr lang="en-US" sz="1200" kern="1200" dirty="0"/>
        </a:p>
      </dsp:txBody>
      <dsp:txXfrm>
        <a:off x="0" y="837516"/>
        <a:ext cx="4093365" cy="287819"/>
      </dsp:txXfrm>
    </dsp:sp>
    <dsp:sp modelId="{8FD5B043-6230-46C8-B2A5-435889E5BAEC}">
      <dsp:nvSpPr>
        <dsp:cNvPr id="0" name=""/>
        <dsp:cNvSpPr/>
      </dsp:nvSpPr>
      <dsp:spPr>
        <a:xfrm>
          <a:off x="0" y="115989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3.Length of Stay</a:t>
          </a:r>
          <a:endParaRPr lang="en-US" sz="1200" kern="1200" dirty="0"/>
        </a:p>
      </dsp:txBody>
      <dsp:txXfrm>
        <a:off x="0" y="1159896"/>
        <a:ext cx="4093365" cy="287819"/>
      </dsp:txXfrm>
    </dsp:sp>
    <dsp:sp modelId="{DEF22E36-8BA2-4A0F-88CA-E4B536E00612}">
      <dsp:nvSpPr>
        <dsp:cNvPr id="0" name=""/>
        <dsp:cNvSpPr/>
      </dsp:nvSpPr>
      <dsp:spPr>
        <a:xfrm>
          <a:off x="0" y="148227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4.Flight Duration</a:t>
          </a:r>
          <a:endParaRPr lang="en-US" sz="1200" kern="1200" dirty="0"/>
        </a:p>
      </dsp:txBody>
      <dsp:txXfrm>
        <a:off x="0" y="1482276"/>
        <a:ext cx="4093365" cy="287819"/>
      </dsp:txXfrm>
    </dsp:sp>
    <dsp:sp modelId="{66833899-BACD-4163-93C7-4F6530F8ADBE}">
      <dsp:nvSpPr>
        <dsp:cNvPr id="0" name=""/>
        <dsp:cNvSpPr/>
      </dsp:nvSpPr>
      <dsp:spPr>
        <a:xfrm>
          <a:off x="0" y="1804656"/>
          <a:ext cx="409336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5.Flight Day</a:t>
          </a:r>
          <a:endParaRPr lang="en-US" sz="1200" kern="1200" dirty="0"/>
        </a:p>
      </dsp:txBody>
      <dsp:txXfrm>
        <a:off x="0" y="1804656"/>
        <a:ext cx="4093365" cy="2878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C9BDB5-BEDF-4DC3-B42B-34037455034E}">
      <dsp:nvSpPr>
        <dsp:cNvPr id="0" name=""/>
        <dsp:cNvSpPr/>
      </dsp:nvSpPr>
      <dsp:spPr>
        <a:xfrm>
          <a:off x="0" y="0"/>
          <a:ext cx="1018903" cy="10189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6CF17-DD3C-4ACE-BB64-C603E125F663}">
      <dsp:nvSpPr>
        <dsp:cNvPr id="0" name=""/>
        <dsp:cNvSpPr/>
      </dsp:nvSpPr>
      <dsp:spPr>
        <a:xfrm>
          <a:off x="509451" y="0"/>
          <a:ext cx="2790106" cy="1018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Accuracy                           Precision</a:t>
          </a:r>
          <a:endParaRPr lang="en-US" sz="1500" kern="1200" dirty="0"/>
        </a:p>
      </dsp:txBody>
      <dsp:txXfrm>
        <a:off x="509451" y="0"/>
        <a:ext cx="2790106" cy="483978"/>
      </dsp:txXfrm>
    </dsp:sp>
    <dsp:sp modelId="{9873931F-1F4F-4F93-94A9-23C707040399}">
      <dsp:nvSpPr>
        <dsp:cNvPr id="0" name=""/>
        <dsp:cNvSpPr/>
      </dsp:nvSpPr>
      <dsp:spPr>
        <a:xfrm>
          <a:off x="267462" y="483978"/>
          <a:ext cx="483978" cy="4839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878F9-5AC4-4F92-979C-F92BD443C84C}">
      <dsp:nvSpPr>
        <dsp:cNvPr id="0" name=""/>
        <dsp:cNvSpPr/>
      </dsp:nvSpPr>
      <dsp:spPr>
        <a:xfrm>
          <a:off x="509451" y="483978"/>
          <a:ext cx="2790106" cy="4839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62%                                    61%</a:t>
          </a:r>
          <a:endParaRPr lang="en-US" sz="1500" kern="1200" dirty="0"/>
        </a:p>
      </dsp:txBody>
      <dsp:txXfrm>
        <a:off x="509451" y="483978"/>
        <a:ext cx="2790106" cy="48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tish-airways-logo-png-uk-flag-british-airways-31-march-united-kingdom-heathrow-airport-corporate-logos-regional-aviation-flags-17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682" y="653142"/>
            <a:ext cx="7008639" cy="5982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1" y="5159829"/>
            <a:ext cx="593053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Predicting </a:t>
            </a:r>
            <a:r>
              <a:rPr lang="en-GB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customer buying behaviour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00px-British_Airways_Logo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1463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885" y="1593668"/>
            <a:ext cx="1011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Results after Predictive Modelling using Random Forest Classifier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Picture 11" descr="randomfo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139" y="2356536"/>
            <a:ext cx="7284947" cy="4078232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/>
        </p:nvGraphicFramePr>
        <p:xfrm>
          <a:off x="7728601" y="2221454"/>
          <a:ext cx="4093365" cy="22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8125097" y="4702629"/>
          <a:ext cx="3299558" cy="101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=""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37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Windows User</cp:lastModifiedBy>
  <cp:revision>6</cp:revision>
  <dcterms:created xsi:type="dcterms:W3CDTF">2022-12-06T11:13:27Z</dcterms:created>
  <dcterms:modified xsi:type="dcterms:W3CDTF">2024-01-31T17:50:20Z</dcterms:modified>
</cp:coreProperties>
</file>