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098202-CE40-450F-8B9E-29949101C8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30BEDB-2850-4C81-9A29-077BAAA7D8D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 smtClean="0"/>
              <a:t>Data Cleaning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Data Analysis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Deciding KPIs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Data Visualization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864096"/>
          </a:xfrm>
        </p:spPr>
        <p:txBody>
          <a:bodyPr>
            <a:normAutofit/>
          </a:bodyPr>
          <a:lstStyle/>
          <a:p>
            <a:r>
              <a:rPr lang="en-GB" sz="3200" b="1" dirty="0"/>
              <a:t>Monthly Trends of Revenue 2011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532" y="1484784"/>
            <a:ext cx="853172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78098"/>
          </a:xfrm>
        </p:spPr>
        <p:txBody>
          <a:bodyPr>
            <a:noAutofit/>
          </a:bodyPr>
          <a:lstStyle/>
          <a:p>
            <a:r>
              <a:rPr lang="en-GB" sz="3200" b="1" dirty="0"/>
              <a:t> Top 10 countries with the highest Revenue 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992887" cy="485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62074"/>
          </a:xfrm>
        </p:spPr>
        <p:txBody>
          <a:bodyPr>
            <a:noAutofit/>
          </a:bodyPr>
          <a:lstStyle/>
          <a:p>
            <a:r>
              <a:rPr lang="en-GB" sz="3200" b="1" dirty="0"/>
              <a:t>Top 10 </a:t>
            </a:r>
            <a:r>
              <a:rPr lang="en-GB" sz="3200" b="1" dirty="0" smtClean="0"/>
              <a:t>Customers </a:t>
            </a:r>
            <a:r>
              <a:rPr lang="en-GB" sz="3200" b="1" dirty="0"/>
              <a:t>by Revenue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08912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Distribution of product by country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47643"/>
            <a:ext cx="8229600" cy="41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24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Agenda</vt:lpstr>
      <vt:lpstr>Monthly Trends of Revenue 2011</vt:lpstr>
      <vt:lpstr> Top 10 countries with the highest Revenue </vt:lpstr>
      <vt:lpstr>Top 10 Customers by Revenue</vt:lpstr>
      <vt:lpstr>Distribution of product by country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Windows User</dc:creator>
  <cp:lastModifiedBy>Windows User</cp:lastModifiedBy>
  <cp:revision>3</cp:revision>
  <dcterms:created xsi:type="dcterms:W3CDTF">2024-02-01T12:06:47Z</dcterms:created>
  <dcterms:modified xsi:type="dcterms:W3CDTF">2024-02-01T13:08:12Z</dcterms:modified>
</cp:coreProperties>
</file>