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3" r:id="rId1"/>
  </p:sldMasterIdLst>
  <p:notesMasterIdLst>
    <p:notesMasterId r:id="rId4"/>
  </p:notesMasterIdLst>
  <p:handoutMasterIdLst>
    <p:handoutMasterId r:id="rId5"/>
  </p:handoutMasterIdLst>
  <p:sldIdLst>
    <p:sldId id="558" r:id="rId2"/>
    <p:sldId id="548" r:id="rId3"/>
  </p:sldIdLst>
  <p:sldSz cx="12192000" cy="6858000"/>
  <p:notesSz cx="9856788" cy="6784975"/>
  <p:embeddedFontLst>
    <p:embeddedFont>
      <p:font typeface="Calibri Light" charset="0"/>
      <p:regular r:id="rId6"/>
      <p:italic r:id="rId7"/>
    </p:embeddedFon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90">
          <p15:clr>
            <a:srgbClr val="A4A3A4"/>
          </p15:clr>
        </p15:guide>
        <p15:guide id="2" pos="3414">
          <p15:clr>
            <a:srgbClr val="A4A3A4"/>
          </p15:clr>
        </p15:guide>
        <p15:guide id="3" orient="horz" pos="2197">
          <p15:clr>
            <a:srgbClr val="A4A3A4"/>
          </p15:clr>
        </p15:guide>
        <p15:guide id="4" pos="390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4374" userDrawn="1">
          <p15:clr>
            <a:srgbClr val="A4A3A4"/>
          </p15:clr>
        </p15:guide>
        <p15:guide id="2" pos="6284" userDrawn="1">
          <p15:clr>
            <a:srgbClr val="A4A3A4"/>
          </p15:clr>
        </p15:guide>
        <p15:guide id="3" orient="horz" pos="2174" userDrawn="1">
          <p15:clr>
            <a:srgbClr val="A4A3A4"/>
          </p15:clr>
        </p15:guide>
        <p15:guide id="4" pos="315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990000"/>
    <a:srgbClr val="00FF00"/>
    <a:srgbClr val="0066FF"/>
    <a:srgbClr val="E60000"/>
    <a:srgbClr val="FFFF99"/>
    <a:srgbClr val="66FF33"/>
    <a:srgbClr val="CC0000"/>
    <a:srgbClr val="132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9466" autoAdjust="0"/>
  </p:normalViewPr>
  <p:slideViewPr>
    <p:cSldViewPr>
      <p:cViewPr>
        <p:scale>
          <a:sx n="75" d="100"/>
          <a:sy n="75" d="100"/>
        </p:scale>
        <p:origin x="-480" y="0"/>
      </p:cViewPr>
      <p:guideLst>
        <p:guide orient="horz" pos="1990"/>
        <p:guide orient="horz" pos="2197"/>
        <p:guide pos="3414"/>
        <p:guide pos="3901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1" d="100"/>
          <a:sy n="141" d="100"/>
        </p:scale>
        <p:origin x="-1674" y="-90"/>
      </p:cViewPr>
      <p:guideLst>
        <p:guide orient="horz" pos="4374"/>
        <p:guide orient="horz" pos="2174"/>
        <p:guide pos="6284"/>
        <p:guide pos="31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4" y="13"/>
            <a:ext cx="4271700" cy="338804"/>
          </a:xfrm>
          <a:prstGeom prst="rect">
            <a:avLst/>
          </a:prstGeom>
        </p:spPr>
        <p:txBody>
          <a:bodyPr vert="horz" lIns="98515" tIns="49256" rIns="98515" bIns="49256" rtlCol="0"/>
          <a:lstStyle>
            <a:lvl1pPr algn="l">
              <a:defRPr sz="15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2971" y="13"/>
            <a:ext cx="4271700" cy="338804"/>
          </a:xfrm>
          <a:prstGeom prst="rect">
            <a:avLst/>
          </a:prstGeom>
        </p:spPr>
        <p:txBody>
          <a:bodyPr vert="horz" lIns="98515" tIns="49256" rIns="98515" bIns="49256" rtlCol="0"/>
          <a:lstStyle>
            <a:lvl1pPr algn="r">
              <a:defRPr sz="1500"/>
            </a:lvl1pPr>
          </a:lstStyle>
          <a:p>
            <a:pPr>
              <a:defRPr/>
            </a:pPr>
            <a:fld id="{E8C21EC9-F494-44A8-88B4-E3FEA436EE2C}" type="datetime6">
              <a:rPr lang="en-IN" smtClean="0"/>
              <a:t>August 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4" y="6445078"/>
            <a:ext cx="4271700" cy="338804"/>
          </a:xfrm>
          <a:prstGeom prst="rect">
            <a:avLst/>
          </a:prstGeom>
        </p:spPr>
        <p:txBody>
          <a:bodyPr vert="horz" lIns="98515" tIns="49256" rIns="98515" bIns="49256" rtlCol="0" anchor="b"/>
          <a:lstStyle>
            <a:lvl1pPr algn="l">
              <a:defRPr sz="1500"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4" y="13"/>
            <a:ext cx="4271700" cy="338804"/>
          </a:xfrm>
          <a:prstGeom prst="rect">
            <a:avLst/>
          </a:prstGeom>
        </p:spPr>
        <p:txBody>
          <a:bodyPr vert="horz" lIns="98515" tIns="49256" rIns="98515" bIns="4925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2971" y="13"/>
            <a:ext cx="4271700" cy="338804"/>
          </a:xfrm>
          <a:prstGeom prst="rect">
            <a:avLst/>
          </a:prstGeom>
        </p:spPr>
        <p:txBody>
          <a:bodyPr vert="horz" lIns="98515" tIns="49256" rIns="98515" bIns="4925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861FA31A-CEDF-4BD4-820A-07562F13058E}" type="datetime6">
              <a:rPr lang="en-IN" smtClean="0"/>
              <a:t>August 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68588" y="506413"/>
            <a:ext cx="4522787" cy="2544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515" tIns="49256" rIns="98515" bIns="49256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136" y="3223123"/>
            <a:ext cx="7884570" cy="3052568"/>
          </a:xfrm>
          <a:prstGeom prst="rect">
            <a:avLst/>
          </a:prstGeom>
        </p:spPr>
        <p:txBody>
          <a:bodyPr vert="horz" lIns="98515" tIns="49256" rIns="98515" bIns="4925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4" y="6445078"/>
            <a:ext cx="4271700" cy="338804"/>
          </a:xfrm>
          <a:prstGeom prst="rect">
            <a:avLst/>
          </a:prstGeom>
        </p:spPr>
        <p:txBody>
          <a:bodyPr vert="horz" lIns="93183" tIns="46596" rIns="93183" bIns="46596" rtlCol="0" anchor="b"/>
          <a:lstStyle>
            <a:lvl1pPr algn="l">
              <a:defRPr sz="1500"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8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228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00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22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19680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3870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7425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1615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001D6-A6B4-4F00-9047-69437A95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38F14D-DEB0-41ED-B617-ABB4B38A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8E054B-34DF-4D8A-AF47-AC0402BB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03FE82-1783-44C2-80BA-958201ED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F66790-F359-4C59-BD5B-B18D4AC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D6D02AE-5BC7-436D-8DCD-D974C4A1FC90}"/>
              </a:ext>
            </a:extLst>
          </p:cNvPr>
          <p:cNvCxnSpPr/>
          <p:nvPr userDrawn="1"/>
        </p:nvCxnSpPr>
        <p:spPr>
          <a:xfrm>
            <a:off x="0" y="45720"/>
            <a:ext cx="1216025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5BD616B-819B-48DB-9569-196E1E3350C0}"/>
              </a:ext>
            </a:extLst>
          </p:cNvPr>
          <p:cNvCxnSpPr/>
          <p:nvPr userDrawn="1"/>
        </p:nvCxnSpPr>
        <p:spPr>
          <a:xfrm>
            <a:off x="1" y="6324600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336CE8-EB40-45EC-AFB4-8ED6FDD48F10}"/>
              </a:ext>
            </a:extLst>
          </p:cNvPr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0A0BD2D-8ED4-40BB-9FB1-EA6AC2B4B6F7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4408CA5-6281-478C-9F83-F59B942341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A11F8-4F0F-4DB0-B906-DA20A765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FA650D-E8D3-4E4E-9296-2A4EA74A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759B9C-1685-47CB-9748-6EE2F7A0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8BD80-0D50-43E8-97CA-6785DE75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65CDCD-5BB3-4EC9-AA15-33BF414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45EC933-729D-42FB-95A5-68A2275780EB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B1BDD45-79A3-4D7D-BA26-07F094DA8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86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9089CA-FF06-4BA4-BDAB-392C82B8F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46FC81-ACBD-4FAF-8C7B-815FCF4E1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58776-3458-47AF-B98E-00E1C502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33A6F8-DE1A-445F-8447-6BDAC100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14F067-AA28-4D6D-A84D-298E8153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BB8C9D8-6683-4566-9B02-F6EE599F593A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9B87923-DC93-4304-BB02-5F77043B6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85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336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7DF20-DE1C-4DED-95F0-94466AC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712EA8-D6A6-4BD7-B8F6-CE448327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870BFB-99A3-407F-98D2-AF6CDED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F0A1D5-560A-4281-90FB-985529DD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4D5082-4CBE-4609-9493-491780F2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D5D7B25-A9EE-490E-BDBD-4BB4691F8E21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9323A5-2FD8-4CBD-BCB7-491184ED91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09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E58CF-2822-4535-9B0F-EB8C2AD2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D4F1B8-4CEF-4554-BC33-2AB176EE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869F90-C57C-495B-89D6-4238B60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C40ADE-874B-449E-B60A-E07A6A0A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75556-BFF0-4DE1-B334-B68956F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CDCEA73-3201-43E1-9F16-625F992A3C51}"/>
              </a:ext>
            </a:extLst>
          </p:cNvPr>
          <p:cNvCxnSpPr/>
          <p:nvPr userDrawn="1"/>
        </p:nvCxnSpPr>
        <p:spPr>
          <a:xfrm>
            <a:off x="133354" y="1234440"/>
            <a:ext cx="1195704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BD9F589-20D3-4165-9EF3-CD695B4E93CC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1137C-AE79-45FE-88C1-B79B220CD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919EE-721F-4A7D-A513-3275E9A1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E9FCAF-7DD6-4401-95F0-1C88E825A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9A052E-8A10-42E8-9A67-134CFDDF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F76A08-FD12-4990-889E-222D069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55C0A6-DC19-41D3-8715-4C04375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1FED56-9D61-44BA-9105-C447BF2D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23DE25D-3BA2-4ED6-A621-8A0A95FD6319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7501C72-9557-40FD-9E2D-64C20F33E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996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E9939-BBD8-4327-8D93-6248D91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6115E0-5813-4452-9209-27594F2F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44ECB6-2E61-4995-A845-B5ABCAFA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677BAD-5DAD-4BE4-90E7-ED821F9BC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67024C0-0A0F-4B3A-8B86-1AFB3F634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B9E8E04-E2F3-4178-8D46-84419F13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D76A950-5423-46CF-B18D-18C10D7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499B55-C51E-4A05-A6A1-5DC5719C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A0463CD-20F1-4C6B-A0F6-C19D5445D4ED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D784E41-E750-426A-9609-BDCD08A90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394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33404B-E2F3-48E1-9D06-42623AB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5680D0-AC37-47BC-9FD5-39237679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97345A-2C1B-4A81-A826-1B7D7078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B04EEC-6356-41C8-8707-E07EFD28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2A5CE24-70DF-48CA-ABA4-E6C12C99C9FA}"/>
              </a:ext>
            </a:extLst>
          </p:cNvPr>
          <p:cNvCxnSpPr/>
          <p:nvPr userDrawn="1"/>
        </p:nvCxnSpPr>
        <p:spPr>
          <a:xfrm>
            <a:off x="133354" y="1234440"/>
            <a:ext cx="11957049" cy="0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5329E1F-BDEA-4E82-B5E8-060550CA579C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8A0B87-84FE-4E47-B016-E4232815FF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F58851B-1E14-4D85-B78F-C718A282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871FB9-D9C4-499F-8677-3AB75C1F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5CDF8F-954A-4F19-A23D-17B110CD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2BED728-2D01-41FD-BF98-62BD91E49A6A}"/>
              </a:ext>
            </a:extLst>
          </p:cNvPr>
          <p:cNvCxnSpPr/>
          <p:nvPr userDrawn="1"/>
        </p:nvCxnSpPr>
        <p:spPr>
          <a:xfrm>
            <a:off x="133354" y="1234440"/>
            <a:ext cx="1195704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A78F408F-C7C4-40C6-A94C-F1EE5CEF588F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58AA2AB-8F80-41F9-AFAD-7F615D31BD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5FED06-1A78-4E74-80EF-D938E31D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58BF43-D8B6-4A45-848A-73AAB44A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421AC7F-DA00-4C66-95BA-C5F5EFAD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F6D8F9-88A5-45BD-9EF8-902968D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4EC871-E323-45F2-B4AA-9158B4DF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FA3021-0E5E-4D0B-B91E-9A7B05F0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ADD54D7-4C1B-4C38-825F-71674F77AB58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45790C-16FF-40F9-871B-2FEB358FA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404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D6B39-C2AA-4239-92E0-45A3D555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BCDC39-799F-41E5-9FCA-9FA4014A0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7C0167-5F27-44B6-A9DF-0CDADA9A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34E692-9FD0-449C-A1E7-3DF80AA7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15-Aug-24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F8E02D-D9CE-4373-B3A6-193BA3C2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958B24-C058-487B-8E19-73AE38F0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DBDBEAE-84B1-44B7-8F87-B4FAD4C638C6}"/>
              </a:ext>
            </a:extLst>
          </p:cNvPr>
          <p:cNvCxnSpPr/>
          <p:nvPr userDrawn="1"/>
        </p:nvCxnSpPr>
        <p:spPr>
          <a:xfrm>
            <a:off x="76200" y="1143000"/>
            <a:ext cx="11957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4FD0735-C44A-478E-8158-DEA31E5CCB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62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8C05B7F-9487-48A9-93F7-5905A4A3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E94F2B-43F2-4509-92C9-F7E91C6C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0B5BB6-7465-4CD6-BC29-683D8717E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15-Aug-24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541A91-48FF-4BC8-9464-D9C2CCAF6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8DDEA0-FEF6-484E-9FDB-54E2EDF4D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76F48D5-BA94-4776-BE88-BE70414E1192}"/>
              </a:ext>
            </a:extLst>
          </p:cNvPr>
          <p:cNvSpPr txBox="1"/>
          <p:nvPr userDrawn="1"/>
        </p:nvSpPr>
        <p:spPr>
          <a:xfrm>
            <a:off x="11353799" y="6553200"/>
            <a:ext cx="762001" cy="326167"/>
          </a:xfrm>
          <a:prstGeom prst="rect">
            <a:avLst/>
          </a:prstGeom>
        </p:spPr>
        <p:txBody>
          <a:bodyPr vert="horz" lIns="113780" tIns="56889" rIns="113780" bIns="5688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1137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ACDE3-AE8C-4751-96D3-6CC5953F59CA}" type="slidenum">
              <a:rPr kumimoji="0" lang="en-US" sz="147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47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7C36FC3-68EB-4395-A0C9-81D01DF7E3F5}"/>
              </a:ext>
            </a:extLst>
          </p:cNvPr>
          <p:cNvSpPr txBox="1"/>
          <p:nvPr userDrawn="1"/>
        </p:nvSpPr>
        <p:spPr>
          <a:xfrm>
            <a:off x="10313310" y="6324599"/>
            <a:ext cx="1828799" cy="340785"/>
          </a:xfrm>
          <a:prstGeom prst="rect">
            <a:avLst/>
          </a:prstGeom>
          <a:noFill/>
        </p:spPr>
        <p:txBody>
          <a:bodyPr wrap="square" lIns="113780" tIns="56889" rIns="113780" bIns="56889">
            <a:spAutoFit/>
          </a:bodyPr>
          <a:lstStyle/>
          <a:p>
            <a:pPr marL="165735" defTabSz="28879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70" b="1" dirty="0"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rPr>
              <a:t>        NOV-2019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53AE929-BB85-4EAD-975F-AB1531DD3F8C}"/>
              </a:ext>
            </a:extLst>
          </p:cNvPr>
          <p:cNvCxnSpPr/>
          <p:nvPr userDrawn="1"/>
        </p:nvCxnSpPr>
        <p:spPr>
          <a:xfrm>
            <a:off x="0" y="45720"/>
            <a:ext cx="1216025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A8438F-380F-4A22-B346-D3FE405F84A0}"/>
              </a:ext>
            </a:extLst>
          </p:cNvPr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ABDD541-B24F-4A37-8D3F-F369623B19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20400" y="76200"/>
            <a:ext cx="1371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reejiindustries231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1D1E57-08E4-47FE-A6B6-5BBF52F1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533400"/>
            <a:ext cx="9982200" cy="541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 smtClean="0"/>
          </a:p>
        </p:txBody>
      </p:sp>
      <p:pic>
        <p:nvPicPr>
          <p:cNvPr id="4" name="Picture 3" descr="Description: WhatsApp Image 2021-06-01 at 0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25500"/>
            <a:ext cx="1828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48000" y="8255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SHREEJI INDUSTRIES</a:t>
            </a:r>
          </a:p>
          <a:p>
            <a:r>
              <a:rPr lang="en-US" sz="2800" dirty="0" err="1"/>
              <a:t>Bhosari</a:t>
            </a:r>
            <a:r>
              <a:rPr lang="en-US" sz="2800" dirty="0"/>
              <a:t>, Pune – 39.</a:t>
            </a:r>
            <a:r>
              <a:rPr lang="en-US" sz="2800" dirty="0">
                <a:sym typeface="Wingdings"/>
              </a:rPr>
              <a:t></a:t>
            </a:r>
            <a:r>
              <a:rPr lang="en-US" sz="2800" dirty="0"/>
              <a:t>:-</a:t>
            </a:r>
            <a:r>
              <a:rPr lang="en-US" sz="2800" dirty="0" smtClean="0"/>
              <a:t>9503504140</a:t>
            </a:r>
            <a:r>
              <a:rPr lang="en-US" sz="2800" dirty="0"/>
              <a:t>	</a:t>
            </a:r>
          </a:p>
          <a:p>
            <a:r>
              <a:rPr lang="en-US" sz="2800" dirty="0"/>
              <a:t>E:-Mail: - </a:t>
            </a:r>
            <a:r>
              <a:rPr lang="en-US" sz="2800" u="sng" dirty="0">
                <a:hlinkClick r:id="rId3"/>
              </a:rPr>
              <a:t>shreejiindustries231@gmail.com</a:t>
            </a:r>
            <a:r>
              <a:rPr lang="en-US" sz="2800" dirty="0"/>
              <a:t> </a:t>
            </a:r>
            <a:r>
              <a:rPr lang="en-US" sz="2800" dirty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9150" y="2869287"/>
            <a:ext cx="5276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SABER LEAK TEST MACHINE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1783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PART CONTER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7000" y="416560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NOK </a:t>
            </a:r>
            <a:r>
              <a:rPr lang="en-US" sz="2800" b="1" dirty="0"/>
              <a:t>CONTER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162300" y="4165600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OK CONTER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0150" y="41529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I/O 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1529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713E31-3392-475F-AC29-594554E7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11" y="1371600"/>
            <a:ext cx="5872389" cy="32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 advClick="0" advTm="3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25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Shedage</dc:creator>
  <cp:keywords>Aakar Foundry Private Limited</cp:keywords>
  <cp:lastModifiedBy>admin</cp:lastModifiedBy>
  <cp:revision>2362</cp:revision>
  <cp:lastPrinted>2020-07-08T09:25:26Z</cp:lastPrinted>
  <dcterms:created xsi:type="dcterms:W3CDTF">2011-01-09T19:23:00Z</dcterms:created>
  <dcterms:modified xsi:type="dcterms:W3CDTF">2024-08-15T07:20:18Z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2057-11.2.0.9085</vt:lpwstr>
  </property>
</Properties>
</file>