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9" r:id="rId2"/>
    <p:sldId id="278" r:id="rId3"/>
    <p:sldId id="257" r:id="rId4"/>
    <p:sldId id="259" r:id="rId5"/>
    <p:sldId id="260" r:id="rId6"/>
    <p:sldId id="274" r:id="rId7"/>
    <p:sldId id="275" r:id="rId8"/>
    <p:sldId id="280" r:id="rId9"/>
    <p:sldId id="281" r:id="rId1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1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/>
          <a:lstStyle>
            <a:lvl1pPr algn="r">
              <a:defRPr sz="1300"/>
            </a:lvl1pPr>
          </a:lstStyle>
          <a:p>
            <a:fld id="{284D06CC-B3F9-4556-8A2F-81EE15689B1D}" type="datetimeFigureOut">
              <a:rPr lang="en-US" smtClean="0"/>
              <a:pPr/>
              <a:t>8/13/2024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42030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 anchor="b"/>
          <a:lstStyle>
            <a:lvl1pPr algn="r">
              <a:defRPr sz="1300"/>
            </a:lvl1pPr>
          </a:lstStyle>
          <a:p>
            <a:fld id="{E1C4A00D-B6CE-458E-81D2-B4D56774307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2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1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/>
          <a:lstStyle>
            <a:lvl1pPr algn="r">
              <a:defRPr sz="1300"/>
            </a:lvl1pPr>
          </a:lstStyle>
          <a:p>
            <a:fld id="{5C5CF548-BA08-4DF1-A259-491861AEB469}" type="datetimeFigureOut">
              <a:rPr lang="en-US" smtClean="0"/>
              <a:pPr/>
              <a:t>8/13/2024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698500"/>
            <a:ext cx="4649787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99" tIns="47900" rIns="95799" bIns="4790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5799" tIns="47900" rIns="95799" bIns="479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30"/>
            <a:ext cx="3056414" cy="465455"/>
          </a:xfrm>
          <a:prstGeom prst="rect">
            <a:avLst/>
          </a:prstGeom>
        </p:spPr>
        <p:txBody>
          <a:bodyPr vert="horz" lIns="95799" tIns="47900" rIns="95799" bIns="47900" rtlCol="0" anchor="b"/>
          <a:lstStyle>
            <a:lvl1pPr algn="r">
              <a:defRPr sz="1300"/>
            </a:lvl1pPr>
          </a:lstStyle>
          <a:p>
            <a:fld id="{978A2EAE-E0AA-4B30-B0F9-AA1329E6D1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87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A2EAE-E0AA-4B30-B0F9-AA1329E6D19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2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59A1-4365-4D10-AF83-9CA3339CF820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5990F-02F4-45F4-9D23-585107C29ADF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F215-34DD-44C2-9223-EBEACA816BEC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7951-C1A5-4316-BE84-62273F7C1A07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8260-362E-4484-9335-665508696F74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1F07-2EC2-4FEF-A783-05D5BF9269BF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5563-358C-4EEF-B458-F20411160F31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54B3-043E-4811-9E1E-30CF16D21FF0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91CE-1D12-414B-BA4E-038EBEA62A39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00DC-C2B3-4484-9337-31FBC87463C2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86BD-94A3-4191-8279-FA320E622CBF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5E51-958A-4F93-AE42-921EB44B08A2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1417-5023-407A-86C5-89E9B6B684F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file:///C:\Users\Admin\Desktop\shaily\929288-0004_Leakage-tooling_2024-06-28.CATProduct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haily\929288-0004_Leakage-tooling_2024-06-28.CATProduct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haily\FIXTURE.CATProduct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6700" y="3105917"/>
            <a:ext cx="8747760" cy="2771140"/>
            <a:chOff x="266700" y="3105917"/>
            <a:chExt cx="8747760" cy="2771140"/>
          </a:xfrm>
        </p:grpSpPr>
        <p:sp>
          <p:nvSpPr>
            <p:cNvPr id="3" name="object 3"/>
            <p:cNvSpPr/>
            <p:nvPr/>
          </p:nvSpPr>
          <p:spPr>
            <a:xfrm>
              <a:off x="266700" y="3105917"/>
              <a:ext cx="8686800" cy="25618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8515" y="3185159"/>
              <a:ext cx="8695944" cy="2691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3124174"/>
              <a:ext cx="8610600" cy="2485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3124174"/>
              <a:ext cx="8610600" cy="2486025"/>
            </a:xfrm>
            <a:custGeom>
              <a:avLst/>
              <a:gdLst/>
              <a:ahLst/>
              <a:cxnLst/>
              <a:rect l="l" t="t" r="r" b="b"/>
              <a:pathLst>
                <a:path w="8610600" h="2486025">
                  <a:moveTo>
                    <a:pt x="0" y="2485771"/>
                  </a:moveTo>
                  <a:lnTo>
                    <a:pt x="8610600" y="2485771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2485771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3417" y="3043300"/>
            <a:ext cx="7974330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50100"/>
              </a:lnSpc>
              <a:spcBef>
                <a:spcPts val="95"/>
              </a:spcBef>
            </a:pP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CONCEPTUAL 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 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REPRESENTATION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sz="3600" b="1" u="heavy" spc="-3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AIR DECAY</a:t>
            </a:r>
            <a:r>
              <a:rPr sz="3600" b="1" u="heavy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LEAK TEST</a:t>
            </a:r>
            <a:r>
              <a:rPr sz="3600" b="1" u="heavy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MACHINE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7882" y="457200"/>
            <a:ext cx="2964561" cy="244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4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3566"/>
            <a:ext cx="3749174" cy="6500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5856" y="69552"/>
            <a:ext cx="309634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Air decay LTM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 rot="1839538">
            <a:off x="5280480" y="6077991"/>
            <a:ext cx="1208413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1)Body leak test</a:t>
            </a:r>
            <a:endParaRPr lang="en-IN" sz="12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6679-6EB5-4028-9DFE-2C4658EF500D}" type="datetime1">
              <a:rPr lang="en-US" smtClean="0"/>
              <a:pPr/>
              <a:t>8/13/2024</a:t>
            </a:fld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29652" y="6286520"/>
            <a:ext cx="419088" cy="365125"/>
          </a:xfrm>
        </p:spPr>
        <p:txBody>
          <a:bodyPr/>
          <a:lstStyle/>
          <a:p>
            <a:fld id="{13491417-5023-407A-86C5-89E9B6B684F3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2671441"/>
            <a:ext cx="1368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component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125818" y="1090381"/>
          <a:ext cx="3823658" cy="124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0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8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546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LEAK TEST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ABSOLUTE TEST PRESSURE(BAR)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ALLOWABLE LEAK RATE(cm3/min)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BODY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9198" y="3121353"/>
          <a:ext cx="3287016" cy="320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roduct" r:id="rId5" imgW="9126360" imgH="8905680" progId="CATIA.Product">
                  <p:link updateAutomatic="1"/>
                </p:oleObj>
              </mc:Choice>
              <mc:Fallback>
                <p:oleObj name="Product" r:id="rId5" imgW="9126360" imgH="8905680" progId="CATIA.Product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198" y="3121353"/>
                        <a:ext cx="3287016" cy="3208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0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76" y="-6032"/>
            <a:ext cx="3702642" cy="641973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6581217" y="1196752"/>
            <a:ext cx="4236" cy="45682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20705" y="5965082"/>
            <a:ext cx="1217816" cy="6996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09206" y="5445224"/>
            <a:ext cx="1778818" cy="10684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16727" y="3383219"/>
            <a:ext cx="1071570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H=2000mm</a:t>
            </a:r>
            <a:endParaRPr lang="en-IN" sz="1200" dirty="0"/>
          </a:p>
        </p:txBody>
      </p:sp>
      <p:sp>
        <p:nvSpPr>
          <p:cNvPr id="30" name="Rectangle 29"/>
          <p:cNvSpPr/>
          <p:nvPr/>
        </p:nvSpPr>
        <p:spPr>
          <a:xfrm rot="1860000">
            <a:off x="3080331" y="5995530"/>
            <a:ext cx="1071570" cy="288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L=900mm</a:t>
            </a:r>
            <a:endParaRPr lang="en-IN" sz="1200" dirty="0"/>
          </a:p>
        </p:txBody>
      </p:sp>
      <p:sp>
        <p:nvSpPr>
          <p:cNvPr id="31" name="Rectangle 30"/>
          <p:cNvSpPr/>
          <p:nvPr/>
        </p:nvSpPr>
        <p:spPr>
          <a:xfrm rot="19840391">
            <a:off x="5540425" y="6285965"/>
            <a:ext cx="1071570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W=500mm</a:t>
            </a:r>
            <a:endParaRPr lang="en-IN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843808" y="3383219"/>
            <a:ext cx="0" cy="2062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2327" y="4293096"/>
            <a:ext cx="1071570" cy="396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Part Loading H=900mm</a:t>
            </a:r>
            <a:endParaRPr lang="en-IN" sz="1200" dirty="0"/>
          </a:p>
        </p:txBody>
      </p:sp>
      <p:sp>
        <p:nvSpPr>
          <p:cNvPr id="35" name="Rectangle 34"/>
          <p:cNvSpPr/>
          <p:nvPr/>
        </p:nvSpPr>
        <p:spPr>
          <a:xfrm>
            <a:off x="0" y="0"/>
            <a:ext cx="2357422" cy="396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Machine Overall Dimensions</a:t>
            </a:r>
            <a:endParaRPr lang="en-IN" sz="1400" b="1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48E-38BF-44BC-88A1-698A54E97925}" type="datetime1">
              <a:rPr lang="en-US" smtClean="0"/>
              <a:pPr/>
              <a:t>8/13/2024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35" y="0"/>
            <a:ext cx="3749174" cy="65004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160036" y="2996952"/>
            <a:ext cx="1187828" cy="7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9870" y="2925711"/>
            <a:ext cx="1500166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Safety curtains</a:t>
            </a:r>
            <a:endParaRPr lang="en-IN" sz="1200" dirty="0"/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2161479" y="3656041"/>
            <a:ext cx="957706" cy="17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1313" y="3513165"/>
            <a:ext cx="1500166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Operator Console</a:t>
            </a:r>
            <a:endParaRPr lang="en-IN" sz="1200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4788024" y="2621440"/>
            <a:ext cx="1442162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230186" y="2621440"/>
            <a:ext cx="2302253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OPERATOR PENDENT BOX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2461317" y="1555042"/>
            <a:ext cx="1153911" cy="4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520" y="1417136"/>
            <a:ext cx="2209797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PC FOR DATA STORAGE &amp; SCADA </a:t>
            </a:r>
            <a:endParaRPr lang="en-IN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83172" y="482564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0166" y="4684356"/>
            <a:ext cx="1500166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Machine Structure</a:t>
            </a:r>
            <a:endParaRPr lang="en-IN" sz="1200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E4A-515A-435E-AD9A-27125233D0B6}" type="datetime1">
              <a:rPr lang="en-US" smtClean="0"/>
              <a:pPr/>
              <a:t>8/13/2024</a:t>
            </a:fld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4</a:t>
            </a:fld>
            <a:endParaRPr lang="en-IN"/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5813288" y="5796898"/>
            <a:ext cx="5559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69276" y="5654022"/>
            <a:ext cx="1339902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CASTER WHEEL</a:t>
            </a:r>
            <a:endParaRPr lang="en-IN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389973" y="2189390"/>
            <a:ext cx="1081243" cy="1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35832" y="2010795"/>
            <a:ext cx="1421238" cy="35719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Electrical &amp; pneumatic panel</a:t>
            </a:r>
            <a:endParaRPr lang="en-IN" sz="1200" dirty="0"/>
          </a:p>
        </p:txBody>
      </p:sp>
      <p:cxnSp>
        <p:nvCxnSpPr>
          <p:cNvPr id="24" name="Straight Arrow Connector 23"/>
          <p:cNvCxnSpPr>
            <a:stCxn id="27" idx="1"/>
          </p:cNvCxnSpPr>
          <p:nvPr/>
        </p:nvCxnSpPr>
        <p:spPr>
          <a:xfrm flipH="1">
            <a:off x="4788024" y="4442392"/>
            <a:ext cx="1683966" cy="642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71990" y="4299516"/>
            <a:ext cx="2214810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REJECTION BIN WITH SENSOR</a:t>
            </a:r>
            <a:endParaRPr lang="en-IN" sz="1200" dirty="0"/>
          </a:p>
        </p:txBody>
      </p:sp>
      <p:cxnSp>
        <p:nvCxnSpPr>
          <p:cNvPr id="30" name="Straight Arrow Connector 29"/>
          <p:cNvCxnSpPr>
            <a:stCxn id="31" idx="3"/>
          </p:cNvCxnSpPr>
          <p:nvPr/>
        </p:nvCxnSpPr>
        <p:spPr>
          <a:xfrm>
            <a:off x="2461317" y="2159811"/>
            <a:ext cx="1030563" cy="45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1520" y="2016935"/>
            <a:ext cx="2209797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 PORT LEAK TESTER TA 04</a:t>
            </a:r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70" y="0"/>
            <a:ext cx="6611859" cy="6858000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4" idx="1"/>
          </p:cNvCxnSpPr>
          <p:nvPr/>
        </p:nvCxnSpPr>
        <p:spPr>
          <a:xfrm flipH="1">
            <a:off x="5800014" y="625949"/>
            <a:ext cx="963895" cy="132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763909" y="481949"/>
            <a:ext cx="2290819" cy="288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LASER GALVO ADJUSTMENT SLIDE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8" idx="0"/>
          </p:cNvCxnSpPr>
          <p:nvPr/>
        </p:nvCxnSpPr>
        <p:spPr>
          <a:xfrm flipV="1">
            <a:off x="1445015" y="5765446"/>
            <a:ext cx="1902849" cy="577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3189" y="6343393"/>
            <a:ext cx="1983652" cy="360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BOTTOM SEALING PLATE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60316" y="4851188"/>
            <a:ext cx="1187548" cy="50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0118" y="4708312"/>
            <a:ext cx="1500166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Main Fixture Pillar</a:t>
            </a:r>
            <a:endParaRPr lang="en-IN" sz="1200" dirty="0"/>
          </a:p>
        </p:txBody>
      </p:sp>
      <p:cxnSp>
        <p:nvCxnSpPr>
          <p:cNvPr id="13" name="Straight Arrow Connector 12"/>
          <p:cNvCxnSpPr>
            <a:stCxn id="14" idx="3"/>
          </p:cNvCxnSpPr>
          <p:nvPr/>
        </p:nvCxnSpPr>
        <p:spPr>
          <a:xfrm>
            <a:off x="2001448" y="3358983"/>
            <a:ext cx="752642" cy="1132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8752" y="3178983"/>
            <a:ext cx="1892696" cy="360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Top clamping SWIVEL CYLINDERS</a:t>
            </a:r>
            <a:endParaRPr lang="en-IN" sz="1200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>
            <a:off x="1973258" y="5395657"/>
            <a:ext cx="1158582" cy="9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8752" y="5252781"/>
            <a:ext cx="1864506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LASER MARKING AREA 200X200</a:t>
            </a:r>
            <a:r>
              <a:rPr lang="en-US" sz="1000" dirty="0"/>
              <a:t>	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973258" y="33308"/>
            <a:ext cx="2003126" cy="477201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1)Body leak test</a:t>
            </a:r>
            <a:endParaRPr lang="en-IN" sz="2000" b="1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5652120" y="2115897"/>
            <a:ext cx="1656184" cy="325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08304" y="1971897"/>
            <a:ext cx="1835695" cy="28800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PART PRESENCE SENSORS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91CE-1D12-414B-BA4E-038EBEA62A39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03848" y="188640"/>
            <a:ext cx="2880320" cy="38039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Bottom seal plate</a:t>
            </a:r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83759"/>
              </p:ext>
            </p:extLst>
          </p:nvPr>
        </p:nvGraphicFramePr>
        <p:xfrm>
          <a:off x="4152106" y="585283"/>
          <a:ext cx="48021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Product" r:id="rId3" imgW="9093240" imgH="7695360" progId="CATIA.Product">
                  <p:link updateAutomatic="1"/>
                </p:oleObj>
              </mc:Choice>
              <mc:Fallback>
                <p:oleObj name="Product" r:id="rId3" imgW="9093240" imgH="7695360" progId="CATIA.Product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2106" y="585283"/>
                        <a:ext cx="480218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54784"/>
              </p:ext>
            </p:extLst>
          </p:nvPr>
        </p:nvGraphicFramePr>
        <p:xfrm>
          <a:off x="457200" y="4221088"/>
          <a:ext cx="7977584" cy="181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Product" r:id="rId3" imgW="9041760" imgH="2058120" progId="CATIA.Product">
                  <p:link updateAutomatic="1"/>
                </p:oleObj>
              </mc:Choice>
              <mc:Fallback>
                <p:oleObj name="Product" r:id="rId3" imgW="9041760" imgH="2058120" progId="CATIA.Product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4221088"/>
                        <a:ext cx="7977584" cy="181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152106" y="6010909"/>
            <a:ext cx="1080120" cy="38039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c/s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85437" y="1916832"/>
            <a:ext cx="2058571" cy="302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75656" y="2109308"/>
            <a:ext cx="1115144" cy="28575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Air inlet ports</a:t>
            </a:r>
            <a:r>
              <a:rPr lang="en-US" sz="1000" dirty="0"/>
              <a:t>	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590800" y="2252184"/>
            <a:ext cx="4213448" cy="888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590800" y="2252184"/>
            <a:ext cx="3205336" cy="31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590800" y="2252184"/>
            <a:ext cx="5221560" cy="1536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6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91CE-1D12-414B-BA4E-038EBEA62A39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417-5023-407A-86C5-89E9B6B684F3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61784"/>
              </p:ext>
            </p:extLst>
          </p:nvPr>
        </p:nvGraphicFramePr>
        <p:xfrm>
          <a:off x="39688" y="2241550"/>
          <a:ext cx="9066212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roduct" r:id="rId3" imgW="9066960" imgH="2373120" progId="CATIA.Product">
                  <p:link updateAutomatic="1"/>
                </p:oleObj>
              </mc:Choice>
              <mc:Fallback>
                <p:oleObj name="Product" r:id="rId3" imgW="9066960" imgH="2373120" progId="CATIA.Product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8" y="2241550"/>
                        <a:ext cx="9066212" cy="237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>
            <a:stCxn id="6" idx="3"/>
          </p:cNvCxnSpPr>
          <p:nvPr/>
        </p:nvCxnSpPr>
        <p:spPr>
          <a:xfrm>
            <a:off x="2411760" y="1520788"/>
            <a:ext cx="1224136" cy="1836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95536" y="1340768"/>
            <a:ext cx="2016224" cy="36004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OK PART LASER MARKING FORMAT </a:t>
            </a:r>
            <a:r>
              <a:rPr lang="en-US" sz="1000" dirty="0"/>
              <a:t>	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98" y="188640"/>
            <a:ext cx="2736304" cy="196781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6" idx="3"/>
          </p:cNvCxnSpPr>
          <p:nvPr/>
        </p:nvCxnSpPr>
        <p:spPr>
          <a:xfrm flipV="1">
            <a:off x="2411760" y="1268760"/>
            <a:ext cx="144016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4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7200" y="130591"/>
            <a:ext cx="36195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Sequence of operations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12069" y="6426784"/>
            <a:ext cx="3352800" cy="365125"/>
          </a:xfrm>
        </p:spPr>
        <p:txBody>
          <a:bodyPr/>
          <a:lstStyle/>
          <a:p>
            <a:r>
              <a:rPr lang="en-US" dirty="0" smtClean="0"/>
              <a:t>                                 www.techtrustautomation.com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2529" y="1206852"/>
            <a:ext cx="200369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Load the all 4 jobs on fixture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1990" y="1234025"/>
            <a:ext cx="191924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Press cycle start on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6988" y="1236259"/>
            <a:ext cx="1742785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Leakage testing cycle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starts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523" y="4158637"/>
            <a:ext cx="3070456" cy="5232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Laser marking machine starts engrave</a:t>
            </a:r>
          </a:p>
          <a:p>
            <a:r>
              <a:rPr lang="en-US" sz="1400" dirty="0" smtClean="0"/>
              <a:t>The O letter mark on job for ok marking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2950" y="2437001"/>
            <a:ext cx="2762296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 port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Techtrust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Air Leak Tester </a:t>
            </a:r>
          </a:p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Checks the all 4 jobs at a same time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00462" y="4087773"/>
            <a:ext cx="1959383" cy="7386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Techtrust</a:t>
            </a:r>
            <a:r>
              <a:rPr lang="en-US" sz="1400" dirty="0" smtClean="0"/>
              <a:t> Air leak tester </a:t>
            </a:r>
            <a:br>
              <a:rPr lang="en-US" sz="1400" dirty="0" smtClean="0"/>
            </a:br>
            <a:r>
              <a:rPr lang="en-US" sz="1400" dirty="0" smtClean="0"/>
              <a:t>Finds JOB in NOT-OK </a:t>
            </a:r>
            <a:br>
              <a:rPr lang="en-US" sz="1400" dirty="0" smtClean="0"/>
            </a:br>
            <a:r>
              <a:rPr lang="en-US" sz="1400" dirty="0" smtClean="0"/>
              <a:t>Condition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58526" y="5709627"/>
            <a:ext cx="1554336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JOB will unload by </a:t>
            </a:r>
            <a:br>
              <a:rPr lang="en-US" sz="1400" dirty="0" smtClean="0"/>
            </a:br>
            <a:r>
              <a:rPr lang="en-US" sz="1400" dirty="0" smtClean="0"/>
              <a:t>Operator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95477" y="5557649"/>
            <a:ext cx="1771511" cy="738664"/>
          </a:xfrm>
          <a:prstGeom prst="rect">
            <a:avLst/>
          </a:prstGeom>
          <a:solidFill>
            <a:srgbClr val="CC33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Operator will pick</a:t>
            </a:r>
            <a:br>
              <a:rPr lang="en-US" sz="1400" dirty="0" smtClean="0"/>
            </a:br>
            <a:r>
              <a:rPr lang="en-US" sz="1400" dirty="0" smtClean="0"/>
              <a:t>the JOB and send to </a:t>
            </a:r>
            <a:br>
              <a:rPr lang="en-US" sz="1400" dirty="0" smtClean="0"/>
            </a:br>
            <a:r>
              <a:rPr lang="en-US" sz="1400" dirty="0" smtClean="0"/>
              <a:t>rejection Bin</a:t>
            </a:r>
            <a:endParaRPr lang="en-US" sz="1400" dirty="0"/>
          </a:p>
        </p:txBody>
      </p:sp>
      <p:sp>
        <p:nvSpPr>
          <p:cNvPr id="30" name="Right Arrow 29"/>
          <p:cNvSpPr/>
          <p:nvPr/>
        </p:nvSpPr>
        <p:spPr>
          <a:xfrm>
            <a:off x="2849281" y="1393784"/>
            <a:ext cx="669357" cy="203701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695909" y="1423559"/>
            <a:ext cx="669357" cy="203701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8903287" flipV="1">
            <a:off x="6364131" y="2164047"/>
            <a:ext cx="915117" cy="174808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5220070" y="2565719"/>
            <a:ext cx="917322" cy="287216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8412240">
            <a:off x="2065463" y="3442800"/>
            <a:ext cx="1298125" cy="183530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480392">
            <a:off x="3827105" y="3442040"/>
            <a:ext cx="1326337" cy="185049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1418090" y="5119123"/>
            <a:ext cx="835207" cy="171903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5267834" y="5113417"/>
            <a:ext cx="696357" cy="192112"/>
          </a:xfrm>
          <a:prstGeom prst="rightArrow">
            <a:avLst/>
          </a:prstGeom>
          <a:solidFill>
            <a:srgbClr val="FFCCC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22913" y="3226788"/>
            <a:ext cx="1314480" cy="307777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NOT-OK </a:t>
            </a:r>
            <a:r>
              <a:rPr lang="en-US" sz="1400" dirty="0"/>
              <a:t> </a:t>
            </a:r>
            <a:r>
              <a:rPr lang="en-US" sz="1400" dirty="0" smtClean="0"/>
              <a:t>JOB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58488" y="3284268"/>
            <a:ext cx="750526" cy="307777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 OK 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3" y="1786127"/>
            <a:ext cx="4495800" cy="939165"/>
            <a:chOff x="2171703" y="1786127"/>
            <a:chExt cx="4495800" cy="939165"/>
          </a:xfrm>
        </p:grpSpPr>
        <p:sp>
          <p:nvSpPr>
            <p:cNvPr id="3" name="object 3"/>
            <p:cNvSpPr/>
            <p:nvPr/>
          </p:nvSpPr>
          <p:spPr>
            <a:xfrm>
              <a:off x="2171703" y="1865355"/>
              <a:ext cx="4495793" cy="6614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6748" y="1786127"/>
              <a:ext cx="3066288" cy="938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1883600"/>
              <a:ext cx="4419600" cy="5847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9800" y="1883600"/>
            <a:ext cx="4419600" cy="584835"/>
          </a:xfrm>
          <a:prstGeom prst="rect">
            <a:avLst/>
          </a:prstGeom>
          <a:ln w="9525">
            <a:solidFill>
              <a:srgbClr val="BD4A4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14730">
              <a:lnSpc>
                <a:spcPct val="100000"/>
              </a:lnSpc>
              <a:spcBef>
                <a:spcPts val="254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dirty="0"/>
              <a:t>YOU</a:t>
            </a:r>
          </a:p>
        </p:txBody>
      </p:sp>
      <p:sp>
        <p:nvSpPr>
          <p:cNvPr id="7" name="object 7"/>
          <p:cNvSpPr/>
          <p:nvPr/>
        </p:nvSpPr>
        <p:spPr>
          <a:xfrm>
            <a:off x="3276600" y="3048000"/>
            <a:ext cx="2581148" cy="2132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9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185</Words>
  <Application>Microsoft Office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C:\Users\Admin\Desktop\shaily\929288-0004_Leakage-tooling_2024-06-28.CATProduct</vt:lpstr>
      <vt:lpstr>C:\Users\Admin\Desktop\shaily\929288-0004_Leakage-tooling_2024-06-28.CATProduct</vt:lpstr>
      <vt:lpstr>C:\Users\Admin\Desktop\shaily\FIXTURE.CATProduct</vt:lpstr>
      <vt:lpstr>C:\Users\Admin\Desktop\shaily\929288-0004_Leakage-tooling_2024-06-28.CATProduct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KBB</dc:creator>
  <cp:lastModifiedBy>Shubham</cp:lastModifiedBy>
  <cp:revision>956</cp:revision>
  <cp:lastPrinted>2023-06-03T06:26:26Z</cp:lastPrinted>
  <dcterms:created xsi:type="dcterms:W3CDTF">2020-09-05T05:34:24Z</dcterms:created>
  <dcterms:modified xsi:type="dcterms:W3CDTF">2024-08-13T12:51:09Z</dcterms:modified>
</cp:coreProperties>
</file>