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535" userDrawn="1">
          <p15:clr>
            <a:srgbClr val="A4A3A4"/>
          </p15:clr>
        </p15:guide>
        <p15:guide id="2" orient="horz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8" d="100"/>
          <a:sy n="18" d="100"/>
        </p:scale>
        <p:origin x="3144" y="42"/>
      </p:cViewPr>
      <p:guideLst>
        <p:guide pos="9535"/>
        <p:guide orient="horz"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3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4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2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giving thumbs up&#10;&#10;Description automatically generated with low confidence">
            <a:extLst>
              <a:ext uri="{FF2B5EF4-FFF2-40B4-BE49-F238E27FC236}">
                <a16:creationId xmlns:a16="http://schemas.microsoft.com/office/drawing/2014/main" id="{AC051278-4E53-BE65-20BA-3F956EDF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r="31644"/>
          <a:stretch/>
        </p:blipFill>
        <p:spPr>
          <a:xfrm>
            <a:off x="20" y="10"/>
            <a:ext cx="30275192" cy="4280375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3901200" y="26820489"/>
            <a:ext cx="16374012" cy="16087936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51435" tIns="25718" rIns="51435" bIns="25718" rtlCol="0" anchor="t">
            <a:normAutofit/>
          </a:bodyPr>
          <a:lstStyle/>
          <a:p>
            <a:pPr algn="ctr">
              <a:spcAft>
                <a:spcPts val="563"/>
              </a:spcAft>
              <a:buClr>
                <a:schemeClr val="tx1"/>
              </a:buClr>
              <a:buSzPct val="100000"/>
            </a:pPr>
            <a:endParaRPr lang="en-US" sz="9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8412F-D409-CE86-224D-CB7C9C34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984" y="29496973"/>
            <a:ext cx="12755188" cy="7518853"/>
          </a:xfrm>
        </p:spPr>
        <p:txBody>
          <a:bodyPr>
            <a:normAutofit/>
          </a:bodyPr>
          <a:lstStyle/>
          <a:p>
            <a:r>
              <a:rPr lang="en-US" sz="10100"/>
              <a:t>Marketplace for Image Processing  Application using Task Management on Cluster Computing System</a:t>
            </a:r>
            <a:endParaRPr lang="en-GB" sz="10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8135-0E83-6A22-18B7-32FC0ACB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984" y="37963991"/>
            <a:ext cx="12755184" cy="3003891"/>
          </a:xfrm>
          <a:solidFill>
            <a:schemeClr val="accent2"/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h-TH" sz="15000" dirty="0">
                <a:solidFill>
                  <a:srgbClr val="FF0000"/>
                </a:solidFill>
                <a:highlight>
                  <a:srgbClr val="FFFF00"/>
                </a:highlight>
              </a:rPr>
              <a:t>กาเบอร์ 7</a:t>
            </a:r>
          </a:p>
          <a:p>
            <a:r>
              <a:rPr lang="th-TH" sz="15000" dirty="0">
                <a:solidFill>
                  <a:srgbClr val="FF0000"/>
                </a:solidFill>
                <a:highlight>
                  <a:srgbClr val="FFFF00"/>
                </a:highlight>
              </a:rPr>
              <a:t>เจ็ดยับจับเย็ด</a:t>
            </a:r>
            <a:endParaRPr lang="en-GB" sz="15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996340" y="37489908"/>
            <a:ext cx="4838688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, graphics, font&#10;&#10;Description automatically generated">
            <a:extLst>
              <a:ext uri="{FF2B5EF4-FFF2-40B4-BE49-F238E27FC236}">
                <a16:creationId xmlns:a16="http://schemas.microsoft.com/office/drawing/2014/main" id="{682CFFBC-373E-FFDE-9441-00F44017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38" y="59965"/>
            <a:ext cx="9928014" cy="62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Marketplace for Image Processing  Application using Task Management on Cluster Computing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for Image Processing  Application using Task Management on Cluster Computing System</dc:title>
  <dc:creator>Sutee Saraphan</dc:creator>
  <cp:lastModifiedBy>Sutee Saraphan</cp:lastModifiedBy>
  <cp:revision>2</cp:revision>
  <dcterms:created xsi:type="dcterms:W3CDTF">2023-05-19T13:54:43Z</dcterms:created>
  <dcterms:modified xsi:type="dcterms:W3CDTF">2023-05-19T14:02:40Z</dcterms:modified>
</cp:coreProperties>
</file>