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4" r:id="rId9"/>
    <p:sldId id="275" r:id="rId10"/>
    <p:sldId id="266" r:id="rId11"/>
    <p:sldId id="267" r:id="rId12"/>
    <p:sldId id="268" r:id="rId13"/>
    <p:sldId id="276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4" y="1646051"/>
            <a:ext cx="8357902" cy="164630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CareerCrafter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Job Portal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30063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JAVEED MOHAMMED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HUSNUDDIN</a:t>
            </a:r>
            <a:b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Sutej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4" y="1551008"/>
            <a:ext cx="8663740" cy="4189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884" y="62767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0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4" y="1609520"/>
            <a:ext cx="8796761" cy="4283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434" y="533790"/>
            <a:ext cx="681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Listings: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7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8" y="1822495"/>
            <a:ext cx="8708490" cy="4231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" y="731520"/>
            <a:ext cx="755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JobSeeker</a:t>
            </a:r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3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839421"/>
            <a:ext cx="8399456" cy="4042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2040" y="38100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Manager: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5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8" y="1710432"/>
            <a:ext cx="8562781" cy="4176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018" y="457200"/>
            <a:ext cx="736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 Dashboard: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" y="1738682"/>
            <a:ext cx="8810543" cy="4309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75" y="441960"/>
            <a:ext cx="868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Validations for Posting Job: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1" y="1783080"/>
            <a:ext cx="8602634" cy="4184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891" y="533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Page: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6968" y="2646485"/>
            <a:ext cx="459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 Tools Used: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50731"/>
            <a:ext cx="8888697" cy="4590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Spring Boot framework for building RESTful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 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authentication and authorization.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 with Hibernate for database interaction.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 as the relational database for storing jobs, users, and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Log4J for logging application events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modern functional components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routing.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Hook Form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validation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HTTP API calls.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4699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092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CareerCrafter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modern online job portal system that streamlines the recruitment process by connecting job seekers with potential employers. It provides a secure, user-friendly platform where employers can post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jobs, manage jobs review applications and manage applications,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job seekers can create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 their profiles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 resumes, search for jobs, and apply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and view their application status.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replace traditional, manual job search and hiring methods with a scalable, automated digital solution.</a:t>
            </a:r>
          </a:p>
        </p:txBody>
      </p:sp>
    </p:spTree>
    <p:extLst>
      <p:ext uri="{BB962C8B-B14F-4D97-AF65-F5344CB8AC3E}">
        <p14:creationId xmlns:p14="http://schemas.microsoft.com/office/powerpoint/2010/main" val="920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5082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building a full-stack web application consisting of a Spring Boot backend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React frontend. The backend exposes RESTful APIs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authentication and role-based access controls implemented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for security.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 frontend delivers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seemless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experience, enabling job seekers and employers to interact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job listings, maintain resumes, and track application statuses. Employers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jobs, view applicant profiles, update application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job recommendations based on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application tracking system. The project aims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streamlined hiring experience with enhanced transparency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360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50" y="37170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1125416"/>
            <a:ext cx="6137031" cy="5514486"/>
          </a:xfrm>
        </p:spPr>
      </p:pic>
    </p:spTree>
    <p:extLst>
      <p:ext uri="{BB962C8B-B14F-4D97-AF65-F5344CB8AC3E}">
        <p14:creationId xmlns:p14="http://schemas.microsoft.com/office/powerpoint/2010/main" val="37829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30"/>
          <a:stretch/>
        </p:blipFill>
        <p:spPr>
          <a:xfrm>
            <a:off x="1885172" y="1782262"/>
            <a:ext cx="6180991" cy="49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86001"/>
            <a:ext cx="9655525" cy="35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6" y="1678329"/>
            <a:ext cx="8757542" cy="42903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754999"/>
            <a:ext cx="394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67" y="1625444"/>
            <a:ext cx="8595293" cy="4170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67" y="289560"/>
            <a:ext cx="685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35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159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CareerCrafter – Job Portal</vt:lpstr>
      <vt:lpstr>Technologies, Tools Used:</vt:lpstr>
      <vt:lpstr>Introduction:</vt:lpstr>
      <vt:lpstr>Project Description:</vt:lpstr>
      <vt:lpstr>ER Diagram:</vt:lpstr>
      <vt:lpstr>Use Case Diagram:</vt:lpstr>
      <vt:lpstr>Class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CareerCrafter – Job Portal</dc:title>
  <dc:creator>LENOVO</dc:creator>
  <cp:lastModifiedBy>LENOVO</cp:lastModifiedBy>
  <cp:revision>13</cp:revision>
  <dcterms:created xsi:type="dcterms:W3CDTF">2025-09-08T17:11:12Z</dcterms:created>
  <dcterms:modified xsi:type="dcterms:W3CDTF">2025-09-09T12:47:21Z</dcterms:modified>
</cp:coreProperties>
</file>